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74" r:id="rId4"/>
    <p:sldId id="276" r:id="rId5"/>
    <p:sldId id="275" r:id="rId6"/>
    <p:sldId id="269" r:id="rId7"/>
    <p:sldId id="273" r:id="rId8"/>
    <p:sldId id="277" r:id="rId9"/>
    <p:sldId id="278" r:id="rId10"/>
    <p:sldId id="280" r:id="rId11"/>
    <p:sldId id="281" r:id="rId12"/>
    <p:sldId id="279" r:id="rId13"/>
    <p:sldId id="284" r:id="rId14"/>
    <p:sldId id="282" r:id="rId15"/>
    <p:sldId id="283" r:id="rId16"/>
    <p:sldId id="285" r:id="rId17"/>
    <p:sldId id="260" r:id="rId18"/>
    <p:sldId id="261" r:id="rId19"/>
    <p:sldId id="262" r:id="rId20"/>
    <p:sldId id="265" r:id="rId21"/>
    <p:sldId id="271" r:id="rId22"/>
    <p:sldId id="263" r:id="rId23"/>
    <p:sldId id="270" r:id="rId24"/>
    <p:sldId id="264" r:id="rId25"/>
    <p:sldId id="272" r:id="rId26"/>
    <p:sldId id="26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02" autoAdjust="0"/>
  </p:normalViewPr>
  <p:slideViewPr>
    <p:cSldViewPr>
      <p:cViewPr varScale="1">
        <p:scale>
          <a:sx n="85" d="100"/>
          <a:sy n="85" d="100"/>
        </p:scale>
        <p:origin x="137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7.wmf"/><Relationship Id="rId2" Type="http://schemas.openxmlformats.org/officeDocument/2006/relationships/image" Target="../media/image436.wmf"/><Relationship Id="rId1" Type="http://schemas.openxmlformats.org/officeDocument/2006/relationships/image" Target="../media/image435.wmf"/><Relationship Id="rId4" Type="http://schemas.openxmlformats.org/officeDocument/2006/relationships/image" Target="../media/image43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wmf"/><Relationship Id="rId2" Type="http://schemas.openxmlformats.org/officeDocument/2006/relationships/image" Target="../media/image449.wmf"/><Relationship Id="rId1" Type="http://schemas.openxmlformats.org/officeDocument/2006/relationships/image" Target="../media/image44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2646F-16C4-43BB-B0AD-FF153CAB4630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65170-0CCC-476D-BDD2-D55104BA1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655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65170-0CCC-476D-BDD2-D55104BA130B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197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0C76-E6EE-450F-BD52-DCD80A88E052}" type="datetime1">
              <a:rPr lang="ru-RU" smtClean="0"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63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7BE5-6C5E-4A0F-865D-14AD3737CB32}" type="datetime1">
              <a:rPr lang="ru-RU" smtClean="0"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67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14B2-669B-48B8-AF58-518EFBDBF648}" type="datetime1">
              <a:rPr lang="ru-RU" smtClean="0"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027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C394-BE0A-4460-ACA3-0BAAD6B00FC4}" type="datetime1">
              <a:rPr lang="ru-RU" smtClean="0"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874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1FB32-089E-4A3D-8BA7-E63B6147DEAD}" type="datetime1">
              <a:rPr lang="ru-RU" smtClean="0"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83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E4C3-EEEE-48A4-85C2-EEBF751D0E80}" type="datetime1">
              <a:rPr lang="ru-RU" smtClean="0"/>
              <a:t>25.03.2015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623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ED0-CE19-4770-A7F5-F384A4B915A3}" type="datetime1">
              <a:rPr lang="ru-RU" smtClean="0"/>
              <a:t>25.03.2015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693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F48A-B49D-4609-BB2F-689811D56237}" type="datetime1">
              <a:rPr lang="ru-RU" smtClean="0"/>
              <a:t>25.03.2015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909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E279-2057-4446-9006-0C36B50DB9A1}" type="datetime1">
              <a:rPr lang="ru-RU" smtClean="0"/>
              <a:t>25.03.2015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987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BB74-BADD-4519-8595-F1EF97F15ECB}" type="datetime1">
              <a:rPr lang="ru-RU" smtClean="0"/>
              <a:t>25.03.2015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322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FA870-FEE6-4907-BD4F-C5794F8B8C0F}" type="datetime1">
              <a:rPr lang="ru-RU" smtClean="0"/>
              <a:t>25.03.2015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772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6980E-6BB3-41C4-91AA-5AB15D35C560}" type="datetime1">
              <a:rPr lang="ru-RU" smtClean="0"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3162D-8679-4CDD-AA25-1419BBAB4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07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inp.nsk.su/images/binp00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22.emf"/><Relationship Id="rId299" Type="http://schemas.openxmlformats.org/officeDocument/2006/relationships/image" Target="../media/image304.emf"/><Relationship Id="rId21" Type="http://schemas.openxmlformats.org/officeDocument/2006/relationships/image" Target="../media/image26.emf"/><Relationship Id="rId63" Type="http://schemas.openxmlformats.org/officeDocument/2006/relationships/image" Target="../media/image68.emf"/><Relationship Id="rId159" Type="http://schemas.openxmlformats.org/officeDocument/2006/relationships/image" Target="../media/image164.emf"/><Relationship Id="rId324" Type="http://schemas.openxmlformats.org/officeDocument/2006/relationships/image" Target="../media/image329.emf"/><Relationship Id="rId366" Type="http://schemas.openxmlformats.org/officeDocument/2006/relationships/image" Target="../media/image371.emf"/><Relationship Id="rId170" Type="http://schemas.openxmlformats.org/officeDocument/2006/relationships/image" Target="../media/image175.emf"/><Relationship Id="rId226" Type="http://schemas.openxmlformats.org/officeDocument/2006/relationships/image" Target="../media/image231.emf"/><Relationship Id="rId268" Type="http://schemas.openxmlformats.org/officeDocument/2006/relationships/image" Target="../media/image273.emf"/><Relationship Id="rId32" Type="http://schemas.openxmlformats.org/officeDocument/2006/relationships/image" Target="../media/image37.emf"/><Relationship Id="rId74" Type="http://schemas.openxmlformats.org/officeDocument/2006/relationships/image" Target="../media/image79.emf"/><Relationship Id="rId128" Type="http://schemas.openxmlformats.org/officeDocument/2006/relationships/image" Target="../media/image133.emf"/><Relationship Id="rId335" Type="http://schemas.openxmlformats.org/officeDocument/2006/relationships/image" Target="../media/image340.emf"/><Relationship Id="rId377" Type="http://schemas.openxmlformats.org/officeDocument/2006/relationships/image" Target="../media/image382.emf"/><Relationship Id="rId5" Type="http://schemas.openxmlformats.org/officeDocument/2006/relationships/image" Target="../media/image10.emf"/><Relationship Id="rId181" Type="http://schemas.openxmlformats.org/officeDocument/2006/relationships/image" Target="../media/image186.emf"/><Relationship Id="rId237" Type="http://schemas.openxmlformats.org/officeDocument/2006/relationships/image" Target="../media/image242.emf"/><Relationship Id="rId402" Type="http://schemas.openxmlformats.org/officeDocument/2006/relationships/image" Target="../media/image407.emf"/><Relationship Id="rId279" Type="http://schemas.openxmlformats.org/officeDocument/2006/relationships/image" Target="../media/image284.emf"/><Relationship Id="rId22" Type="http://schemas.openxmlformats.org/officeDocument/2006/relationships/image" Target="../media/image27.emf"/><Relationship Id="rId43" Type="http://schemas.openxmlformats.org/officeDocument/2006/relationships/image" Target="../media/image48.emf"/><Relationship Id="rId64" Type="http://schemas.openxmlformats.org/officeDocument/2006/relationships/image" Target="../media/image69.emf"/><Relationship Id="rId118" Type="http://schemas.openxmlformats.org/officeDocument/2006/relationships/image" Target="../media/image123.emf"/><Relationship Id="rId139" Type="http://schemas.openxmlformats.org/officeDocument/2006/relationships/image" Target="../media/image144.emf"/><Relationship Id="rId290" Type="http://schemas.openxmlformats.org/officeDocument/2006/relationships/image" Target="../media/image295.emf"/><Relationship Id="rId304" Type="http://schemas.openxmlformats.org/officeDocument/2006/relationships/image" Target="../media/image309.emf"/><Relationship Id="rId325" Type="http://schemas.openxmlformats.org/officeDocument/2006/relationships/image" Target="../media/image330.emf"/><Relationship Id="rId346" Type="http://schemas.openxmlformats.org/officeDocument/2006/relationships/image" Target="../media/image351.emf"/><Relationship Id="rId367" Type="http://schemas.openxmlformats.org/officeDocument/2006/relationships/image" Target="../media/image372.emf"/><Relationship Id="rId388" Type="http://schemas.openxmlformats.org/officeDocument/2006/relationships/image" Target="../media/image393.emf"/><Relationship Id="rId85" Type="http://schemas.openxmlformats.org/officeDocument/2006/relationships/image" Target="../media/image90.emf"/><Relationship Id="rId150" Type="http://schemas.openxmlformats.org/officeDocument/2006/relationships/image" Target="../media/image155.emf"/><Relationship Id="rId171" Type="http://schemas.openxmlformats.org/officeDocument/2006/relationships/image" Target="../media/image176.emf"/><Relationship Id="rId192" Type="http://schemas.openxmlformats.org/officeDocument/2006/relationships/image" Target="../media/image197.emf"/><Relationship Id="rId206" Type="http://schemas.openxmlformats.org/officeDocument/2006/relationships/image" Target="../media/image211.emf"/><Relationship Id="rId227" Type="http://schemas.openxmlformats.org/officeDocument/2006/relationships/image" Target="../media/image232.emf"/><Relationship Id="rId413" Type="http://schemas.openxmlformats.org/officeDocument/2006/relationships/image" Target="../media/image418.emf"/><Relationship Id="rId248" Type="http://schemas.openxmlformats.org/officeDocument/2006/relationships/image" Target="../media/image253.emf"/><Relationship Id="rId269" Type="http://schemas.openxmlformats.org/officeDocument/2006/relationships/image" Target="../media/image274.emf"/><Relationship Id="rId12" Type="http://schemas.openxmlformats.org/officeDocument/2006/relationships/image" Target="../media/image17.emf"/><Relationship Id="rId33" Type="http://schemas.openxmlformats.org/officeDocument/2006/relationships/image" Target="../media/image38.emf"/><Relationship Id="rId108" Type="http://schemas.openxmlformats.org/officeDocument/2006/relationships/image" Target="../media/image113.emf"/><Relationship Id="rId129" Type="http://schemas.openxmlformats.org/officeDocument/2006/relationships/image" Target="../media/image134.emf"/><Relationship Id="rId280" Type="http://schemas.openxmlformats.org/officeDocument/2006/relationships/image" Target="../media/image285.emf"/><Relationship Id="rId315" Type="http://schemas.openxmlformats.org/officeDocument/2006/relationships/image" Target="../media/image320.emf"/><Relationship Id="rId336" Type="http://schemas.openxmlformats.org/officeDocument/2006/relationships/image" Target="../media/image341.emf"/><Relationship Id="rId357" Type="http://schemas.openxmlformats.org/officeDocument/2006/relationships/image" Target="../media/image362.emf"/><Relationship Id="rId54" Type="http://schemas.openxmlformats.org/officeDocument/2006/relationships/image" Target="../media/image59.emf"/><Relationship Id="rId75" Type="http://schemas.openxmlformats.org/officeDocument/2006/relationships/image" Target="../media/image80.emf"/><Relationship Id="rId96" Type="http://schemas.openxmlformats.org/officeDocument/2006/relationships/image" Target="../media/image101.emf"/><Relationship Id="rId140" Type="http://schemas.openxmlformats.org/officeDocument/2006/relationships/image" Target="../media/image145.emf"/><Relationship Id="rId161" Type="http://schemas.openxmlformats.org/officeDocument/2006/relationships/image" Target="../media/image166.emf"/><Relationship Id="rId182" Type="http://schemas.openxmlformats.org/officeDocument/2006/relationships/image" Target="../media/image187.emf"/><Relationship Id="rId217" Type="http://schemas.openxmlformats.org/officeDocument/2006/relationships/image" Target="../media/image222.emf"/><Relationship Id="rId378" Type="http://schemas.openxmlformats.org/officeDocument/2006/relationships/image" Target="../media/image383.emf"/><Relationship Id="rId399" Type="http://schemas.openxmlformats.org/officeDocument/2006/relationships/image" Target="../media/image404.emf"/><Relationship Id="rId403" Type="http://schemas.openxmlformats.org/officeDocument/2006/relationships/image" Target="../media/image408.emf"/><Relationship Id="rId6" Type="http://schemas.openxmlformats.org/officeDocument/2006/relationships/image" Target="../media/image11.emf"/><Relationship Id="rId238" Type="http://schemas.openxmlformats.org/officeDocument/2006/relationships/image" Target="../media/image243.emf"/><Relationship Id="rId259" Type="http://schemas.openxmlformats.org/officeDocument/2006/relationships/image" Target="../media/image264.emf"/><Relationship Id="rId23" Type="http://schemas.openxmlformats.org/officeDocument/2006/relationships/image" Target="../media/image28.emf"/><Relationship Id="rId119" Type="http://schemas.openxmlformats.org/officeDocument/2006/relationships/image" Target="../media/image124.emf"/><Relationship Id="rId270" Type="http://schemas.openxmlformats.org/officeDocument/2006/relationships/image" Target="../media/image275.emf"/><Relationship Id="rId291" Type="http://schemas.openxmlformats.org/officeDocument/2006/relationships/image" Target="../media/image296.emf"/><Relationship Id="rId305" Type="http://schemas.openxmlformats.org/officeDocument/2006/relationships/image" Target="../media/image310.emf"/><Relationship Id="rId326" Type="http://schemas.openxmlformats.org/officeDocument/2006/relationships/image" Target="../media/image331.emf"/><Relationship Id="rId347" Type="http://schemas.openxmlformats.org/officeDocument/2006/relationships/image" Target="../media/image352.emf"/><Relationship Id="rId44" Type="http://schemas.openxmlformats.org/officeDocument/2006/relationships/image" Target="../media/image49.emf"/><Relationship Id="rId65" Type="http://schemas.openxmlformats.org/officeDocument/2006/relationships/image" Target="../media/image70.emf"/><Relationship Id="rId86" Type="http://schemas.openxmlformats.org/officeDocument/2006/relationships/image" Target="../media/image91.emf"/><Relationship Id="rId130" Type="http://schemas.openxmlformats.org/officeDocument/2006/relationships/image" Target="../media/image135.emf"/><Relationship Id="rId151" Type="http://schemas.openxmlformats.org/officeDocument/2006/relationships/image" Target="../media/image156.emf"/><Relationship Id="rId368" Type="http://schemas.openxmlformats.org/officeDocument/2006/relationships/image" Target="../media/image373.emf"/><Relationship Id="rId389" Type="http://schemas.openxmlformats.org/officeDocument/2006/relationships/image" Target="../media/image394.emf"/><Relationship Id="rId172" Type="http://schemas.openxmlformats.org/officeDocument/2006/relationships/image" Target="../media/image177.emf"/><Relationship Id="rId193" Type="http://schemas.openxmlformats.org/officeDocument/2006/relationships/image" Target="../media/image198.emf"/><Relationship Id="rId207" Type="http://schemas.openxmlformats.org/officeDocument/2006/relationships/image" Target="../media/image212.emf"/><Relationship Id="rId228" Type="http://schemas.openxmlformats.org/officeDocument/2006/relationships/image" Target="../media/image233.emf"/><Relationship Id="rId249" Type="http://schemas.openxmlformats.org/officeDocument/2006/relationships/image" Target="../media/image254.emf"/><Relationship Id="rId414" Type="http://schemas.openxmlformats.org/officeDocument/2006/relationships/image" Target="../media/image419.emf"/><Relationship Id="rId13" Type="http://schemas.openxmlformats.org/officeDocument/2006/relationships/image" Target="../media/image18.emf"/><Relationship Id="rId109" Type="http://schemas.openxmlformats.org/officeDocument/2006/relationships/image" Target="../media/image114.emf"/><Relationship Id="rId260" Type="http://schemas.openxmlformats.org/officeDocument/2006/relationships/image" Target="../media/image265.emf"/><Relationship Id="rId281" Type="http://schemas.openxmlformats.org/officeDocument/2006/relationships/image" Target="../media/image286.emf"/><Relationship Id="rId316" Type="http://schemas.openxmlformats.org/officeDocument/2006/relationships/image" Target="../media/image321.emf"/><Relationship Id="rId337" Type="http://schemas.openxmlformats.org/officeDocument/2006/relationships/image" Target="../media/image342.emf"/><Relationship Id="rId34" Type="http://schemas.openxmlformats.org/officeDocument/2006/relationships/image" Target="../media/image39.emf"/><Relationship Id="rId55" Type="http://schemas.openxmlformats.org/officeDocument/2006/relationships/image" Target="../media/image60.emf"/><Relationship Id="rId76" Type="http://schemas.openxmlformats.org/officeDocument/2006/relationships/image" Target="../media/image81.emf"/><Relationship Id="rId97" Type="http://schemas.openxmlformats.org/officeDocument/2006/relationships/image" Target="../media/image102.emf"/><Relationship Id="rId120" Type="http://schemas.openxmlformats.org/officeDocument/2006/relationships/image" Target="../media/image125.emf"/><Relationship Id="rId141" Type="http://schemas.openxmlformats.org/officeDocument/2006/relationships/image" Target="../media/image146.emf"/><Relationship Id="rId358" Type="http://schemas.openxmlformats.org/officeDocument/2006/relationships/image" Target="../media/image363.emf"/><Relationship Id="rId379" Type="http://schemas.openxmlformats.org/officeDocument/2006/relationships/image" Target="../media/image384.emf"/><Relationship Id="rId7" Type="http://schemas.openxmlformats.org/officeDocument/2006/relationships/image" Target="../media/image12.emf"/><Relationship Id="rId162" Type="http://schemas.openxmlformats.org/officeDocument/2006/relationships/image" Target="../media/image167.emf"/><Relationship Id="rId183" Type="http://schemas.openxmlformats.org/officeDocument/2006/relationships/image" Target="../media/image188.emf"/><Relationship Id="rId218" Type="http://schemas.openxmlformats.org/officeDocument/2006/relationships/image" Target="../media/image223.emf"/><Relationship Id="rId239" Type="http://schemas.openxmlformats.org/officeDocument/2006/relationships/image" Target="../media/image244.emf"/><Relationship Id="rId390" Type="http://schemas.openxmlformats.org/officeDocument/2006/relationships/image" Target="../media/image395.emf"/><Relationship Id="rId404" Type="http://schemas.openxmlformats.org/officeDocument/2006/relationships/image" Target="../media/image409.emf"/><Relationship Id="rId250" Type="http://schemas.openxmlformats.org/officeDocument/2006/relationships/image" Target="../media/image255.emf"/><Relationship Id="rId271" Type="http://schemas.openxmlformats.org/officeDocument/2006/relationships/image" Target="../media/image276.emf"/><Relationship Id="rId292" Type="http://schemas.openxmlformats.org/officeDocument/2006/relationships/image" Target="../media/image297.emf"/><Relationship Id="rId306" Type="http://schemas.openxmlformats.org/officeDocument/2006/relationships/image" Target="../media/image311.emf"/><Relationship Id="rId24" Type="http://schemas.openxmlformats.org/officeDocument/2006/relationships/image" Target="../media/image29.emf"/><Relationship Id="rId45" Type="http://schemas.openxmlformats.org/officeDocument/2006/relationships/image" Target="../media/image50.emf"/><Relationship Id="rId66" Type="http://schemas.openxmlformats.org/officeDocument/2006/relationships/image" Target="../media/image71.emf"/><Relationship Id="rId87" Type="http://schemas.openxmlformats.org/officeDocument/2006/relationships/image" Target="../media/image92.emf"/><Relationship Id="rId110" Type="http://schemas.openxmlformats.org/officeDocument/2006/relationships/image" Target="../media/image115.emf"/><Relationship Id="rId131" Type="http://schemas.openxmlformats.org/officeDocument/2006/relationships/image" Target="../media/image136.emf"/><Relationship Id="rId327" Type="http://schemas.openxmlformats.org/officeDocument/2006/relationships/image" Target="../media/image332.emf"/><Relationship Id="rId348" Type="http://schemas.openxmlformats.org/officeDocument/2006/relationships/image" Target="../media/image353.emf"/><Relationship Id="rId369" Type="http://schemas.openxmlformats.org/officeDocument/2006/relationships/image" Target="../media/image374.emf"/><Relationship Id="rId152" Type="http://schemas.openxmlformats.org/officeDocument/2006/relationships/image" Target="../media/image157.emf"/><Relationship Id="rId173" Type="http://schemas.openxmlformats.org/officeDocument/2006/relationships/image" Target="../media/image178.emf"/><Relationship Id="rId194" Type="http://schemas.openxmlformats.org/officeDocument/2006/relationships/image" Target="../media/image199.emf"/><Relationship Id="rId208" Type="http://schemas.openxmlformats.org/officeDocument/2006/relationships/image" Target="../media/image213.emf"/><Relationship Id="rId229" Type="http://schemas.openxmlformats.org/officeDocument/2006/relationships/image" Target="../media/image234.emf"/><Relationship Id="rId380" Type="http://schemas.openxmlformats.org/officeDocument/2006/relationships/image" Target="../media/image385.emf"/><Relationship Id="rId415" Type="http://schemas.openxmlformats.org/officeDocument/2006/relationships/image" Target="../media/image420.emf"/><Relationship Id="rId240" Type="http://schemas.openxmlformats.org/officeDocument/2006/relationships/image" Target="../media/image245.emf"/><Relationship Id="rId261" Type="http://schemas.openxmlformats.org/officeDocument/2006/relationships/image" Target="../media/image266.emf"/><Relationship Id="rId14" Type="http://schemas.openxmlformats.org/officeDocument/2006/relationships/image" Target="../media/image19.emf"/><Relationship Id="rId35" Type="http://schemas.openxmlformats.org/officeDocument/2006/relationships/image" Target="../media/image40.emf"/><Relationship Id="rId56" Type="http://schemas.openxmlformats.org/officeDocument/2006/relationships/image" Target="../media/image61.emf"/><Relationship Id="rId77" Type="http://schemas.openxmlformats.org/officeDocument/2006/relationships/image" Target="../media/image82.emf"/><Relationship Id="rId100" Type="http://schemas.openxmlformats.org/officeDocument/2006/relationships/image" Target="../media/image105.emf"/><Relationship Id="rId282" Type="http://schemas.openxmlformats.org/officeDocument/2006/relationships/image" Target="../media/image287.emf"/><Relationship Id="rId317" Type="http://schemas.openxmlformats.org/officeDocument/2006/relationships/image" Target="../media/image322.emf"/><Relationship Id="rId338" Type="http://schemas.openxmlformats.org/officeDocument/2006/relationships/image" Target="../media/image343.emf"/><Relationship Id="rId359" Type="http://schemas.openxmlformats.org/officeDocument/2006/relationships/image" Target="../media/image364.emf"/><Relationship Id="rId8" Type="http://schemas.openxmlformats.org/officeDocument/2006/relationships/image" Target="../media/image13.emf"/><Relationship Id="rId98" Type="http://schemas.openxmlformats.org/officeDocument/2006/relationships/image" Target="../media/image103.emf"/><Relationship Id="rId121" Type="http://schemas.openxmlformats.org/officeDocument/2006/relationships/image" Target="../media/image126.emf"/><Relationship Id="rId142" Type="http://schemas.openxmlformats.org/officeDocument/2006/relationships/image" Target="../media/image147.emf"/><Relationship Id="rId163" Type="http://schemas.openxmlformats.org/officeDocument/2006/relationships/image" Target="../media/image168.emf"/><Relationship Id="rId184" Type="http://schemas.openxmlformats.org/officeDocument/2006/relationships/image" Target="../media/image189.emf"/><Relationship Id="rId219" Type="http://schemas.openxmlformats.org/officeDocument/2006/relationships/image" Target="../media/image224.emf"/><Relationship Id="rId370" Type="http://schemas.openxmlformats.org/officeDocument/2006/relationships/image" Target="../media/image375.emf"/><Relationship Id="rId391" Type="http://schemas.openxmlformats.org/officeDocument/2006/relationships/image" Target="../media/image396.emf"/><Relationship Id="rId405" Type="http://schemas.openxmlformats.org/officeDocument/2006/relationships/image" Target="../media/image410.emf"/><Relationship Id="rId230" Type="http://schemas.openxmlformats.org/officeDocument/2006/relationships/image" Target="../media/image235.emf"/><Relationship Id="rId251" Type="http://schemas.openxmlformats.org/officeDocument/2006/relationships/image" Target="../media/image256.emf"/><Relationship Id="rId25" Type="http://schemas.openxmlformats.org/officeDocument/2006/relationships/image" Target="../media/image30.emf"/><Relationship Id="rId46" Type="http://schemas.openxmlformats.org/officeDocument/2006/relationships/image" Target="../media/image51.emf"/><Relationship Id="rId67" Type="http://schemas.openxmlformats.org/officeDocument/2006/relationships/image" Target="../media/image72.emf"/><Relationship Id="rId272" Type="http://schemas.openxmlformats.org/officeDocument/2006/relationships/image" Target="../media/image277.emf"/><Relationship Id="rId293" Type="http://schemas.openxmlformats.org/officeDocument/2006/relationships/image" Target="../media/image298.emf"/><Relationship Id="rId307" Type="http://schemas.openxmlformats.org/officeDocument/2006/relationships/image" Target="../media/image312.emf"/><Relationship Id="rId328" Type="http://schemas.openxmlformats.org/officeDocument/2006/relationships/image" Target="../media/image333.emf"/><Relationship Id="rId349" Type="http://schemas.openxmlformats.org/officeDocument/2006/relationships/image" Target="../media/image354.emf"/><Relationship Id="rId88" Type="http://schemas.openxmlformats.org/officeDocument/2006/relationships/image" Target="../media/image93.emf"/><Relationship Id="rId111" Type="http://schemas.openxmlformats.org/officeDocument/2006/relationships/image" Target="../media/image116.emf"/><Relationship Id="rId132" Type="http://schemas.openxmlformats.org/officeDocument/2006/relationships/image" Target="../media/image137.emf"/><Relationship Id="rId153" Type="http://schemas.openxmlformats.org/officeDocument/2006/relationships/image" Target="../media/image158.emf"/><Relationship Id="rId174" Type="http://schemas.openxmlformats.org/officeDocument/2006/relationships/image" Target="../media/image179.emf"/><Relationship Id="rId195" Type="http://schemas.openxmlformats.org/officeDocument/2006/relationships/image" Target="../media/image200.emf"/><Relationship Id="rId209" Type="http://schemas.openxmlformats.org/officeDocument/2006/relationships/image" Target="../media/image214.emf"/><Relationship Id="rId360" Type="http://schemas.openxmlformats.org/officeDocument/2006/relationships/image" Target="../media/image365.emf"/><Relationship Id="rId381" Type="http://schemas.openxmlformats.org/officeDocument/2006/relationships/image" Target="../media/image386.emf"/><Relationship Id="rId416" Type="http://schemas.openxmlformats.org/officeDocument/2006/relationships/image" Target="../media/image421.emf"/><Relationship Id="rId220" Type="http://schemas.openxmlformats.org/officeDocument/2006/relationships/image" Target="../media/image225.emf"/><Relationship Id="rId241" Type="http://schemas.openxmlformats.org/officeDocument/2006/relationships/image" Target="../media/image246.emf"/><Relationship Id="rId15" Type="http://schemas.openxmlformats.org/officeDocument/2006/relationships/image" Target="../media/image20.emf"/><Relationship Id="rId36" Type="http://schemas.openxmlformats.org/officeDocument/2006/relationships/image" Target="../media/image41.emf"/><Relationship Id="rId57" Type="http://schemas.openxmlformats.org/officeDocument/2006/relationships/image" Target="../media/image62.emf"/><Relationship Id="rId262" Type="http://schemas.openxmlformats.org/officeDocument/2006/relationships/image" Target="../media/image267.emf"/><Relationship Id="rId283" Type="http://schemas.openxmlformats.org/officeDocument/2006/relationships/image" Target="../media/image288.emf"/><Relationship Id="rId318" Type="http://schemas.openxmlformats.org/officeDocument/2006/relationships/image" Target="../media/image323.emf"/><Relationship Id="rId339" Type="http://schemas.openxmlformats.org/officeDocument/2006/relationships/image" Target="../media/image344.emf"/><Relationship Id="rId78" Type="http://schemas.openxmlformats.org/officeDocument/2006/relationships/image" Target="../media/image83.emf"/><Relationship Id="rId99" Type="http://schemas.openxmlformats.org/officeDocument/2006/relationships/image" Target="../media/image104.emf"/><Relationship Id="rId101" Type="http://schemas.openxmlformats.org/officeDocument/2006/relationships/image" Target="../media/image106.emf"/><Relationship Id="rId122" Type="http://schemas.openxmlformats.org/officeDocument/2006/relationships/image" Target="../media/image127.emf"/><Relationship Id="rId143" Type="http://schemas.openxmlformats.org/officeDocument/2006/relationships/image" Target="../media/image148.emf"/><Relationship Id="rId164" Type="http://schemas.openxmlformats.org/officeDocument/2006/relationships/image" Target="../media/image169.emf"/><Relationship Id="rId185" Type="http://schemas.openxmlformats.org/officeDocument/2006/relationships/image" Target="../media/image190.emf"/><Relationship Id="rId350" Type="http://schemas.openxmlformats.org/officeDocument/2006/relationships/image" Target="../media/image355.emf"/><Relationship Id="rId371" Type="http://schemas.openxmlformats.org/officeDocument/2006/relationships/image" Target="../media/image376.emf"/><Relationship Id="rId406" Type="http://schemas.openxmlformats.org/officeDocument/2006/relationships/image" Target="../media/image411.emf"/><Relationship Id="rId9" Type="http://schemas.openxmlformats.org/officeDocument/2006/relationships/image" Target="../media/image14.emf"/><Relationship Id="rId210" Type="http://schemas.openxmlformats.org/officeDocument/2006/relationships/image" Target="../media/image215.emf"/><Relationship Id="rId392" Type="http://schemas.openxmlformats.org/officeDocument/2006/relationships/image" Target="../media/image397.emf"/><Relationship Id="rId26" Type="http://schemas.openxmlformats.org/officeDocument/2006/relationships/image" Target="../media/image31.emf"/><Relationship Id="rId231" Type="http://schemas.openxmlformats.org/officeDocument/2006/relationships/image" Target="../media/image236.emf"/><Relationship Id="rId252" Type="http://schemas.openxmlformats.org/officeDocument/2006/relationships/image" Target="../media/image257.emf"/><Relationship Id="rId273" Type="http://schemas.openxmlformats.org/officeDocument/2006/relationships/image" Target="../media/image278.emf"/><Relationship Id="rId294" Type="http://schemas.openxmlformats.org/officeDocument/2006/relationships/image" Target="../media/image299.emf"/><Relationship Id="rId308" Type="http://schemas.openxmlformats.org/officeDocument/2006/relationships/image" Target="../media/image313.emf"/><Relationship Id="rId329" Type="http://schemas.openxmlformats.org/officeDocument/2006/relationships/image" Target="../media/image334.emf"/><Relationship Id="rId47" Type="http://schemas.openxmlformats.org/officeDocument/2006/relationships/image" Target="../media/image52.emf"/><Relationship Id="rId68" Type="http://schemas.openxmlformats.org/officeDocument/2006/relationships/image" Target="../media/image73.emf"/><Relationship Id="rId89" Type="http://schemas.openxmlformats.org/officeDocument/2006/relationships/image" Target="../media/image94.emf"/><Relationship Id="rId112" Type="http://schemas.openxmlformats.org/officeDocument/2006/relationships/image" Target="../media/image117.emf"/><Relationship Id="rId133" Type="http://schemas.openxmlformats.org/officeDocument/2006/relationships/image" Target="../media/image138.emf"/><Relationship Id="rId154" Type="http://schemas.openxmlformats.org/officeDocument/2006/relationships/image" Target="../media/image159.emf"/><Relationship Id="rId175" Type="http://schemas.openxmlformats.org/officeDocument/2006/relationships/image" Target="../media/image180.emf"/><Relationship Id="rId340" Type="http://schemas.openxmlformats.org/officeDocument/2006/relationships/image" Target="../media/image345.emf"/><Relationship Id="rId361" Type="http://schemas.openxmlformats.org/officeDocument/2006/relationships/image" Target="../media/image366.emf"/><Relationship Id="rId196" Type="http://schemas.openxmlformats.org/officeDocument/2006/relationships/image" Target="../media/image201.emf"/><Relationship Id="rId200" Type="http://schemas.openxmlformats.org/officeDocument/2006/relationships/image" Target="../media/image205.emf"/><Relationship Id="rId382" Type="http://schemas.openxmlformats.org/officeDocument/2006/relationships/image" Target="../media/image387.emf"/><Relationship Id="rId417" Type="http://schemas.openxmlformats.org/officeDocument/2006/relationships/image" Target="../media/image422.emf"/><Relationship Id="rId16" Type="http://schemas.openxmlformats.org/officeDocument/2006/relationships/image" Target="../media/image21.emf"/><Relationship Id="rId221" Type="http://schemas.openxmlformats.org/officeDocument/2006/relationships/image" Target="../media/image226.emf"/><Relationship Id="rId242" Type="http://schemas.openxmlformats.org/officeDocument/2006/relationships/image" Target="../media/image247.emf"/><Relationship Id="rId263" Type="http://schemas.openxmlformats.org/officeDocument/2006/relationships/image" Target="../media/image268.emf"/><Relationship Id="rId284" Type="http://schemas.openxmlformats.org/officeDocument/2006/relationships/image" Target="../media/image289.emf"/><Relationship Id="rId319" Type="http://schemas.openxmlformats.org/officeDocument/2006/relationships/image" Target="../media/image324.emf"/><Relationship Id="rId37" Type="http://schemas.openxmlformats.org/officeDocument/2006/relationships/image" Target="../media/image42.emf"/><Relationship Id="rId58" Type="http://schemas.openxmlformats.org/officeDocument/2006/relationships/image" Target="../media/image63.emf"/><Relationship Id="rId79" Type="http://schemas.openxmlformats.org/officeDocument/2006/relationships/image" Target="../media/image84.emf"/><Relationship Id="rId102" Type="http://schemas.openxmlformats.org/officeDocument/2006/relationships/image" Target="../media/image107.emf"/><Relationship Id="rId123" Type="http://schemas.openxmlformats.org/officeDocument/2006/relationships/image" Target="../media/image128.emf"/><Relationship Id="rId144" Type="http://schemas.openxmlformats.org/officeDocument/2006/relationships/image" Target="../media/image149.emf"/><Relationship Id="rId330" Type="http://schemas.openxmlformats.org/officeDocument/2006/relationships/image" Target="../media/image335.emf"/><Relationship Id="rId90" Type="http://schemas.openxmlformats.org/officeDocument/2006/relationships/image" Target="../media/image95.emf"/><Relationship Id="rId165" Type="http://schemas.openxmlformats.org/officeDocument/2006/relationships/image" Target="../media/image170.emf"/><Relationship Id="rId186" Type="http://schemas.openxmlformats.org/officeDocument/2006/relationships/image" Target="../media/image191.emf"/><Relationship Id="rId351" Type="http://schemas.openxmlformats.org/officeDocument/2006/relationships/image" Target="../media/image356.emf"/><Relationship Id="rId372" Type="http://schemas.openxmlformats.org/officeDocument/2006/relationships/image" Target="../media/image377.emf"/><Relationship Id="rId393" Type="http://schemas.openxmlformats.org/officeDocument/2006/relationships/image" Target="../media/image398.emf"/><Relationship Id="rId407" Type="http://schemas.openxmlformats.org/officeDocument/2006/relationships/image" Target="../media/image412.emf"/><Relationship Id="rId211" Type="http://schemas.openxmlformats.org/officeDocument/2006/relationships/image" Target="../media/image216.emf"/><Relationship Id="rId232" Type="http://schemas.openxmlformats.org/officeDocument/2006/relationships/image" Target="../media/image237.emf"/><Relationship Id="rId253" Type="http://schemas.openxmlformats.org/officeDocument/2006/relationships/image" Target="../media/image258.emf"/><Relationship Id="rId274" Type="http://schemas.openxmlformats.org/officeDocument/2006/relationships/image" Target="../media/image279.emf"/><Relationship Id="rId295" Type="http://schemas.openxmlformats.org/officeDocument/2006/relationships/image" Target="../media/image300.emf"/><Relationship Id="rId309" Type="http://schemas.openxmlformats.org/officeDocument/2006/relationships/image" Target="../media/image314.emf"/><Relationship Id="rId27" Type="http://schemas.openxmlformats.org/officeDocument/2006/relationships/image" Target="../media/image32.emf"/><Relationship Id="rId48" Type="http://schemas.openxmlformats.org/officeDocument/2006/relationships/image" Target="../media/image53.emf"/><Relationship Id="rId69" Type="http://schemas.openxmlformats.org/officeDocument/2006/relationships/image" Target="../media/image74.emf"/><Relationship Id="rId113" Type="http://schemas.openxmlformats.org/officeDocument/2006/relationships/image" Target="../media/image118.emf"/><Relationship Id="rId134" Type="http://schemas.openxmlformats.org/officeDocument/2006/relationships/image" Target="../media/image139.emf"/><Relationship Id="rId320" Type="http://schemas.openxmlformats.org/officeDocument/2006/relationships/image" Target="../media/image325.emf"/><Relationship Id="rId80" Type="http://schemas.openxmlformats.org/officeDocument/2006/relationships/image" Target="../media/image85.emf"/><Relationship Id="rId155" Type="http://schemas.openxmlformats.org/officeDocument/2006/relationships/image" Target="../media/image160.emf"/><Relationship Id="rId176" Type="http://schemas.openxmlformats.org/officeDocument/2006/relationships/image" Target="../media/image181.emf"/><Relationship Id="rId197" Type="http://schemas.openxmlformats.org/officeDocument/2006/relationships/image" Target="../media/image202.emf"/><Relationship Id="rId341" Type="http://schemas.openxmlformats.org/officeDocument/2006/relationships/image" Target="../media/image346.emf"/><Relationship Id="rId362" Type="http://schemas.openxmlformats.org/officeDocument/2006/relationships/image" Target="../media/image367.emf"/><Relationship Id="rId383" Type="http://schemas.openxmlformats.org/officeDocument/2006/relationships/image" Target="../media/image388.emf"/><Relationship Id="rId418" Type="http://schemas.openxmlformats.org/officeDocument/2006/relationships/image" Target="../media/image423.emf"/><Relationship Id="rId201" Type="http://schemas.openxmlformats.org/officeDocument/2006/relationships/image" Target="../media/image206.emf"/><Relationship Id="rId222" Type="http://schemas.openxmlformats.org/officeDocument/2006/relationships/image" Target="../media/image227.emf"/><Relationship Id="rId243" Type="http://schemas.openxmlformats.org/officeDocument/2006/relationships/image" Target="../media/image248.emf"/><Relationship Id="rId264" Type="http://schemas.openxmlformats.org/officeDocument/2006/relationships/image" Target="../media/image269.emf"/><Relationship Id="rId285" Type="http://schemas.openxmlformats.org/officeDocument/2006/relationships/image" Target="../media/image290.emf"/><Relationship Id="rId17" Type="http://schemas.openxmlformats.org/officeDocument/2006/relationships/image" Target="../media/image22.emf"/><Relationship Id="rId38" Type="http://schemas.openxmlformats.org/officeDocument/2006/relationships/image" Target="../media/image43.emf"/><Relationship Id="rId59" Type="http://schemas.openxmlformats.org/officeDocument/2006/relationships/image" Target="../media/image64.emf"/><Relationship Id="rId103" Type="http://schemas.openxmlformats.org/officeDocument/2006/relationships/image" Target="../media/image108.emf"/><Relationship Id="rId124" Type="http://schemas.openxmlformats.org/officeDocument/2006/relationships/image" Target="../media/image129.emf"/><Relationship Id="rId310" Type="http://schemas.openxmlformats.org/officeDocument/2006/relationships/image" Target="../media/image315.emf"/><Relationship Id="rId70" Type="http://schemas.openxmlformats.org/officeDocument/2006/relationships/image" Target="../media/image75.emf"/><Relationship Id="rId91" Type="http://schemas.openxmlformats.org/officeDocument/2006/relationships/image" Target="../media/image96.emf"/><Relationship Id="rId145" Type="http://schemas.openxmlformats.org/officeDocument/2006/relationships/image" Target="../media/image150.emf"/><Relationship Id="rId166" Type="http://schemas.openxmlformats.org/officeDocument/2006/relationships/image" Target="../media/image171.emf"/><Relationship Id="rId187" Type="http://schemas.openxmlformats.org/officeDocument/2006/relationships/image" Target="../media/image192.emf"/><Relationship Id="rId331" Type="http://schemas.openxmlformats.org/officeDocument/2006/relationships/image" Target="../media/image336.emf"/><Relationship Id="rId352" Type="http://schemas.openxmlformats.org/officeDocument/2006/relationships/image" Target="../media/image357.emf"/><Relationship Id="rId373" Type="http://schemas.openxmlformats.org/officeDocument/2006/relationships/image" Target="../media/image378.emf"/><Relationship Id="rId394" Type="http://schemas.openxmlformats.org/officeDocument/2006/relationships/image" Target="../media/image399.emf"/><Relationship Id="rId408" Type="http://schemas.openxmlformats.org/officeDocument/2006/relationships/image" Target="../media/image413.emf"/><Relationship Id="rId1" Type="http://schemas.openxmlformats.org/officeDocument/2006/relationships/slideLayout" Target="../slideLayouts/slideLayout7.xml"/><Relationship Id="rId212" Type="http://schemas.openxmlformats.org/officeDocument/2006/relationships/image" Target="../media/image217.emf"/><Relationship Id="rId233" Type="http://schemas.openxmlformats.org/officeDocument/2006/relationships/image" Target="../media/image238.emf"/><Relationship Id="rId254" Type="http://schemas.openxmlformats.org/officeDocument/2006/relationships/image" Target="../media/image259.emf"/><Relationship Id="rId28" Type="http://schemas.openxmlformats.org/officeDocument/2006/relationships/image" Target="../media/image33.emf"/><Relationship Id="rId49" Type="http://schemas.openxmlformats.org/officeDocument/2006/relationships/image" Target="../media/image54.emf"/><Relationship Id="rId114" Type="http://schemas.openxmlformats.org/officeDocument/2006/relationships/image" Target="../media/image119.emf"/><Relationship Id="rId275" Type="http://schemas.openxmlformats.org/officeDocument/2006/relationships/image" Target="../media/image280.emf"/><Relationship Id="rId296" Type="http://schemas.openxmlformats.org/officeDocument/2006/relationships/image" Target="../media/image301.emf"/><Relationship Id="rId300" Type="http://schemas.openxmlformats.org/officeDocument/2006/relationships/image" Target="../media/image305.emf"/><Relationship Id="rId60" Type="http://schemas.openxmlformats.org/officeDocument/2006/relationships/image" Target="../media/image65.emf"/><Relationship Id="rId81" Type="http://schemas.openxmlformats.org/officeDocument/2006/relationships/image" Target="../media/image86.emf"/><Relationship Id="rId135" Type="http://schemas.openxmlformats.org/officeDocument/2006/relationships/image" Target="../media/image140.emf"/><Relationship Id="rId156" Type="http://schemas.openxmlformats.org/officeDocument/2006/relationships/image" Target="../media/image161.emf"/><Relationship Id="rId177" Type="http://schemas.openxmlformats.org/officeDocument/2006/relationships/image" Target="../media/image182.emf"/><Relationship Id="rId198" Type="http://schemas.openxmlformats.org/officeDocument/2006/relationships/image" Target="../media/image203.emf"/><Relationship Id="rId321" Type="http://schemas.openxmlformats.org/officeDocument/2006/relationships/image" Target="../media/image326.emf"/><Relationship Id="rId342" Type="http://schemas.openxmlformats.org/officeDocument/2006/relationships/image" Target="../media/image347.emf"/><Relationship Id="rId363" Type="http://schemas.openxmlformats.org/officeDocument/2006/relationships/image" Target="../media/image368.emf"/><Relationship Id="rId384" Type="http://schemas.openxmlformats.org/officeDocument/2006/relationships/image" Target="../media/image389.emf"/><Relationship Id="rId419" Type="http://schemas.openxmlformats.org/officeDocument/2006/relationships/image" Target="../media/image424.emf"/><Relationship Id="rId202" Type="http://schemas.openxmlformats.org/officeDocument/2006/relationships/image" Target="../media/image207.emf"/><Relationship Id="rId223" Type="http://schemas.openxmlformats.org/officeDocument/2006/relationships/image" Target="../media/image228.emf"/><Relationship Id="rId244" Type="http://schemas.openxmlformats.org/officeDocument/2006/relationships/image" Target="../media/image249.emf"/><Relationship Id="rId18" Type="http://schemas.openxmlformats.org/officeDocument/2006/relationships/image" Target="../media/image23.emf"/><Relationship Id="rId39" Type="http://schemas.openxmlformats.org/officeDocument/2006/relationships/image" Target="../media/image44.emf"/><Relationship Id="rId265" Type="http://schemas.openxmlformats.org/officeDocument/2006/relationships/image" Target="../media/image270.emf"/><Relationship Id="rId286" Type="http://schemas.openxmlformats.org/officeDocument/2006/relationships/image" Target="../media/image291.emf"/><Relationship Id="rId50" Type="http://schemas.openxmlformats.org/officeDocument/2006/relationships/image" Target="../media/image55.emf"/><Relationship Id="rId104" Type="http://schemas.openxmlformats.org/officeDocument/2006/relationships/image" Target="../media/image109.emf"/><Relationship Id="rId125" Type="http://schemas.openxmlformats.org/officeDocument/2006/relationships/image" Target="../media/image130.emf"/><Relationship Id="rId146" Type="http://schemas.openxmlformats.org/officeDocument/2006/relationships/image" Target="../media/image151.emf"/><Relationship Id="rId167" Type="http://schemas.openxmlformats.org/officeDocument/2006/relationships/image" Target="../media/image172.emf"/><Relationship Id="rId188" Type="http://schemas.openxmlformats.org/officeDocument/2006/relationships/image" Target="../media/image193.emf"/><Relationship Id="rId311" Type="http://schemas.openxmlformats.org/officeDocument/2006/relationships/image" Target="../media/image316.emf"/><Relationship Id="rId332" Type="http://schemas.openxmlformats.org/officeDocument/2006/relationships/image" Target="../media/image337.emf"/><Relationship Id="rId353" Type="http://schemas.openxmlformats.org/officeDocument/2006/relationships/image" Target="../media/image358.emf"/><Relationship Id="rId374" Type="http://schemas.openxmlformats.org/officeDocument/2006/relationships/image" Target="../media/image379.emf"/><Relationship Id="rId395" Type="http://schemas.openxmlformats.org/officeDocument/2006/relationships/image" Target="../media/image400.emf"/><Relationship Id="rId409" Type="http://schemas.openxmlformats.org/officeDocument/2006/relationships/image" Target="../media/image414.emf"/><Relationship Id="rId71" Type="http://schemas.openxmlformats.org/officeDocument/2006/relationships/image" Target="../media/image76.emf"/><Relationship Id="rId92" Type="http://schemas.openxmlformats.org/officeDocument/2006/relationships/image" Target="../media/image97.emf"/><Relationship Id="rId213" Type="http://schemas.openxmlformats.org/officeDocument/2006/relationships/image" Target="../media/image218.emf"/><Relationship Id="rId234" Type="http://schemas.openxmlformats.org/officeDocument/2006/relationships/image" Target="../media/image239.emf"/><Relationship Id="rId420" Type="http://schemas.openxmlformats.org/officeDocument/2006/relationships/image" Target="../media/image425.emf"/><Relationship Id="rId2" Type="http://schemas.openxmlformats.org/officeDocument/2006/relationships/image" Target="../media/image7.emf"/><Relationship Id="rId29" Type="http://schemas.openxmlformats.org/officeDocument/2006/relationships/image" Target="../media/image34.emf"/><Relationship Id="rId255" Type="http://schemas.openxmlformats.org/officeDocument/2006/relationships/image" Target="../media/image260.emf"/><Relationship Id="rId276" Type="http://schemas.openxmlformats.org/officeDocument/2006/relationships/image" Target="../media/image281.emf"/><Relationship Id="rId297" Type="http://schemas.openxmlformats.org/officeDocument/2006/relationships/image" Target="../media/image302.emf"/><Relationship Id="rId40" Type="http://schemas.openxmlformats.org/officeDocument/2006/relationships/image" Target="../media/image45.emf"/><Relationship Id="rId115" Type="http://schemas.openxmlformats.org/officeDocument/2006/relationships/image" Target="../media/image120.emf"/><Relationship Id="rId136" Type="http://schemas.openxmlformats.org/officeDocument/2006/relationships/image" Target="../media/image141.emf"/><Relationship Id="rId157" Type="http://schemas.openxmlformats.org/officeDocument/2006/relationships/image" Target="../media/image162.emf"/><Relationship Id="rId178" Type="http://schemas.openxmlformats.org/officeDocument/2006/relationships/image" Target="../media/image183.emf"/><Relationship Id="rId301" Type="http://schemas.openxmlformats.org/officeDocument/2006/relationships/image" Target="../media/image306.emf"/><Relationship Id="rId322" Type="http://schemas.openxmlformats.org/officeDocument/2006/relationships/image" Target="../media/image327.emf"/><Relationship Id="rId343" Type="http://schemas.openxmlformats.org/officeDocument/2006/relationships/image" Target="../media/image348.emf"/><Relationship Id="rId364" Type="http://schemas.openxmlformats.org/officeDocument/2006/relationships/image" Target="../media/image369.emf"/><Relationship Id="rId61" Type="http://schemas.openxmlformats.org/officeDocument/2006/relationships/image" Target="../media/image66.emf"/><Relationship Id="rId82" Type="http://schemas.openxmlformats.org/officeDocument/2006/relationships/image" Target="../media/image87.emf"/><Relationship Id="rId199" Type="http://schemas.openxmlformats.org/officeDocument/2006/relationships/image" Target="../media/image204.emf"/><Relationship Id="rId203" Type="http://schemas.openxmlformats.org/officeDocument/2006/relationships/image" Target="../media/image208.emf"/><Relationship Id="rId385" Type="http://schemas.openxmlformats.org/officeDocument/2006/relationships/image" Target="../media/image390.emf"/><Relationship Id="rId19" Type="http://schemas.openxmlformats.org/officeDocument/2006/relationships/image" Target="../media/image24.emf"/><Relationship Id="rId224" Type="http://schemas.openxmlformats.org/officeDocument/2006/relationships/image" Target="../media/image229.emf"/><Relationship Id="rId245" Type="http://schemas.openxmlformats.org/officeDocument/2006/relationships/image" Target="../media/image250.emf"/><Relationship Id="rId266" Type="http://schemas.openxmlformats.org/officeDocument/2006/relationships/image" Target="../media/image271.emf"/><Relationship Id="rId287" Type="http://schemas.openxmlformats.org/officeDocument/2006/relationships/image" Target="../media/image292.emf"/><Relationship Id="rId410" Type="http://schemas.openxmlformats.org/officeDocument/2006/relationships/image" Target="../media/image415.emf"/><Relationship Id="rId30" Type="http://schemas.openxmlformats.org/officeDocument/2006/relationships/image" Target="../media/image35.emf"/><Relationship Id="rId105" Type="http://schemas.openxmlformats.org/officeDocument/2006/relationships/image" Target="../media/image110.emf"/><Relationship Id="rId126" Type="http://schemas.openxmlformats.org/officeDocument/2006/relationships/image" Target="../media/image131.emf"/><Relationship Id="rId147" Type="http://schemas.openxmlformats.org/officeDocument/2006/relationships/image" Target="../media/image152.emf"/><Relationship Id="rId168" Type="http://schemas.openxmlformats.org/officeDocument/2006/relationships/image" Target="../media/image173.emf"/><Relationship Id="rId312" Type="http://schemas.openxmlformats.org/officeDocument/2006/relationships/image" Target="../media/image317.emf"/><Relationship Id="rId333" Type="http://schemas.openxmlformats.org/officeDocument/2006/relationships/image" Target="../media/image338.emf"/><Relationship Id="rId354" Type="http://schemas.openxmlformats.org/officeDocument/2006/relationships/image" Target="../media/image359.emf"/><Relationship Id="rId51" Type="http://schemas.openxmlformats.org/officeDocument/2006/relationships/image" Target="../media/image56.emf"/><Relationship Id="rId72" Type="http://schemas.openxmlformats.org/officeDocument/2006/relationships/image" Target="../media/image77.emf"/><Relationship Id="rId93" Type="http://schemas.openxmlformats.org/officeDocument/2006/relationships/image" Target="../media/image98.emf"/><Relationship Id="rId189" Type="http://schemas.openxmlformats.org/officeDocument/2006/relationships/image" Target="../media/image194.emf"/><Relationship Id="rId375" Type="http://schemas.openxmlformats.org/officeDocument/2006/relationships/image" Target="../media/image380.emf"/><Relationship Id="rId396" Type="http://schemas.openxmlformats.org/officeDocument/2006/relationships/image" Target="../media/image401.emf"/><Relationship Id="rId3" Type="http://schemas.openxmlformats.org/officeDocument/2006/relationships/image" Target="../media/image8.emf"/><Relationship Id="rId214" Type="http://schemas.openxmlformats.org/officeDocument/2006/relationships/image" Target="../media/image219.emf"/><Relationship Id="rId235" Type="http://schemas.openxmlformats.org/officeDocument/2006/relationships/image" Target="../media/image240.emf"/><Relationship Id="rId256" Type="http://schemas.openxmlformats.org/officeDocument/2006/relationships/image" Target="../media/image261.emf"/><Relationship Id="rId277" Type="http://schemas.openxmlformats.org/officeDocument/2006/relationships/image" Target="../media/image282.emf"/><Relationship Id="rId298" Type="http://schemas.openxmlformats.org/officeDocument/2006/relationships/image" Target="../media/image303.emf"/><Relationship Id="rId400" Type="http://schemas.openxmlformats.org/officeDocument/2006/relationships/image" Target="../media/image405.emf"/><Relationship Id="rId421" Type="http://schemas.openxmlformats.org/officeDocument/2006/relationships/image" Target="../media/image426.emf"/><Relationship Id="rId116" Type="http://schemas.openxmlformats.org/officeDocument/2006/relationships/image" Target="../media/image121.emf"/><Relationship Id="rId137" Type="http://schemas.openxmlformats.org/officeDocument/2006/relationships/image" Target="../media/image142.emf"/><Relationship Id="rId158" Type="http://schemas.openxmlformats.org/officeDocument/2006/relationships/image" Target="../media/image163.emf"/><Relationship Id="rId302" Type="http://schemas.openxmlformats.org/officeDocument/2006/relationships/image" Target="../media/image307.emf"/><Relationship Id="rId323" Type="http://schemas.openxmlformats.org/officeDocument/2006/relationships/image" Target="../media/image328.emf"/><Relationship Id="rId344" Type="http://schemas.openxmlformats.org/officeDocument/2006/relationships/image" Target="../media/image349.emf"/><Relationship Id="rId20" Type="http://schemas.openxmlformats.org/officeDocument/2006/relationships/image" Target="../media/image25.emf"/><Relationship Id="rId41" Type="http://schemas.openxmlformats.org/officeDocument/2006/relationships/image" Target="../media/image46.emf"/><Relationship Id="rId62" Type="http://schemas.openxmlformats.org/officeDocument/2006/relationships/image" Target="../media/image67.emf"/><Relationship Id="rId83" Type="http://schemas.openxmlformats.org/officeDocument/2006/relationships/image" Target="../media/image88.emf"/><Relationship Id="rId179" Type="http://schemas.openxmlformats.org/officeDocument/2006/relationships/image" Target="../media/image184.emf"/><Relationship Id="rId365" Type="http://schemas.openxmlformats.org/officeDocument/2006/relationships/image" Target="../media/image370.emf"/><Relationship Id="rId386" Type="http://schemas.openxmlformats.org/officeDocument/2006/relationships/image" Target="../media/image391.emf"/><Relationship Id="rId190" Type="http://schemas.openxmlformats.org/officeDocument/2006/relationships/image" Target="../media/image195.emf"/><Relationship Id="rId204" Type="http://schemas.openxmlformats.org/officeDocument/2006/relationships/image" Target="../media/image209.emf"/><Relationship Id="rId225" Type="http://schemas.openxmlformats.org/officeDocument/2006/relationships/image" Target="../media/image230.png"/><Relationship Id="rId246" Type="http://schemas.openxmlformats.org/officeDocument/2006/relationships/image" Target="../media/image251.emf"/><Relationship Id="rId267" Type="http://schemas.openxmlformats.org/officeDocument/2006/relationships/image" Target="../media/image272.emf"/><Relationship Id="rId288" Type="http://schemas.openxmlformats.org/officeDocument/2006/relationships/image" Target="../media/image293.emf"/><Relationship Id="rId411" Type="http://schemas.openxmlformats.org/officeDocument/2006/relationships/image" Target="../media/image416.emf"/><Relationship Id="rId106" Type="http://schemas.openxmlformats.org/officeDocument/2006/relationships/image" Target="../media/image111.emf"/><Relationship Id="rId127" Type="http://schemas.openxmlformats.org/officeDocument/2006/relationships/image" Target="../media/image132.emf"/><Relationship Id="rId313" Type="http://schemas.openxmlformats.org/officeDocument/2006/relationships/image" Target="../media/image318.emf"/><Relationship Id="rId10" Type="http://schemas.openxmlformats.org/officeDocument/2006/relationships/image" Target="../media/image15.emf"/><Relationship Id="rId31" Type="http://schemas.openxmlformats.org/officeDocument/2006/relationships/image" Target="../media/image36.emf"/><Relationship Id="rId52" Type="http://schemas.openxmlformats.org/officeDocument/2006/relationships/image" Target="../media/image57.emf"/><Relationship Id="rId73" Type="http://schemas.openxmlformats.org/officeDocument/2006/relationships/image" Target="../media/image78.emf"/><Relationship Id="rId94" Type="http://schemas.openxmlformats.org/officeDocument/2006/relationships/image" Target="../media/image99.emf"/><Relationship Id="rId148" Type="http://schemas.openxmlformats.org/officeDocument/2006/relationships/image" Target="../media/image153.emf"/><Relationship Id="rId169" Type="http://schemas.openxmlformats.org/officeDocument/2006/relationships/image" Target="../media/image174.emf"/><Relationship Id="rId334" Type="http://schemas.openxmlformats.org/officeDocument/2006/relationships/image" Target="../media/image339.emf"/><Relationship Id="rId355" Type="http://schemas.openxmlformats.org/officeDocument/2006/relationships/image" Target="../media/image360.emf"/><Relationship Id="rId376" Type="http://schemas.openxmlformats.org/officeDocument/2006/relationships/image" Target="../media/image381.emf"/><Relationship Id="rId397" Type="http://schemas.openxmlformats.org/officeDocument/2006/relationships/image" Target="../media/image402.emf"/><Relationship Id="rId4" Type="http://schemas.openxmlformats.org/officeDocument/2006/relationships/image" Target="../media/image9.emf"/><Relationship Id="rId180" Type="http://schemas.openxmlformats.org/officeDocument/2006/relationships/image" Target="../media/image185.emf"/><Relationship Id="rId215" Type="http://schemas.openxmlformats.org/officeDocument/2006/relationships/image" Target="../media/image220.emf"/><Relationship Id="rId236" Type="http://schemas.openxmlformats.org/officeDocument/2006/relationships/image" Target="../media/image241.emf"/><Relationship Id="rId257" Type="http://schemas.openxmlformats.org/officeDocument/2006/relationships/image" Target="../media/image262.emf"/><Relationship Id="rId278" Type="http://schemas.openxmlformats.org/officeDocument/2006/relationships/image" Target="../media/image283.emf"/><Relationship Id="rId401" Type="http://schemas.openxmlformats.org/officeDocument/2006/relationships/image" Target="../media/image406.emf"/><Relationship Id="rId422" Type="http://schemas.openxmlformats.org/officeDocument/2006/relationships/image" Target="../media/image427.emf"/><Relationship Id="rId303" Type="http://schemas.openxmlformats.org/officeDocument/2006/relationships/image" Target="../media/image308.emf"/><Relationship Id="rId42" Type="http://schemas.openxmlformats.org/officeDocument/2006/relationships/image" Target="../media/image47.emf"/><Relationship Id="rId84" Type="http://schemas.openxmlformats.org/officeDocument/2006/relationships/image" Target="../media/image89.emf"/><Relationship Id="rId138" Type="http://schemas.openxmlformats.org/officeDocument/2006/relationships/image" Target="../media/image143.emf"/><Relationship Id="rId345" Type="http://schemas.openxmlformats.org/officeDocument/2006/relationships/image" Target="../media/image350.emf"/><Relationship Id="rId387" Type="http://schemas.openxmlformats.org/officeDocument/2006/relationships/image" Target="../media/image392.emf"/><Relationship Id="rId191" Type="http://schemas.openxmlformats.org/officeDocument/2006/relationships/image" Target="../media/image196.emf"/><Relationship Id="rId205" Type="http://schemas.openxmlformats.org/officeDocument/2006/relationships/image" Target="../media/image210.emf"/><Relationship Id="rId247" Type="http://schemas.openxmlformats.org/officeDocument/2006/relationships/image" Target="../media/image252.emf"/><Relationship Id="rId412" Type="http://schemas.openxmlformats.org/officeDocument/2006/relationships/image" Target="../media/image417.emf"/><Relationship Id="rId107" Type="http://schemas.openxmlformats.org/officeDocument/2006/relationships/image" Target="../media/image112.emf"/><Relationship Id="rId289" Type="http://schemas.openxmlformats.org/officeDocument/2006/relationships/image" Target="../media/image294.emf"/><Relationship Id="rId11" Type="http://schemas.openxmlformats.org/officeDocument/2006/relationships/image" Target="../media/image16.emf"/><Relationship Id="rId53" Type="http://schemas.openxmlformats.org/officeDocument/2006/relationships/image" Target="../media/image58.emf"/><Relationship Id="rId149" Type="http://schemas.openxmlformats.org/officeDocument/2006/relationships/image" Target="../media/image154.emf"/><Relationship Id="rId314" Type="http://schemas.openxmlformats.org/officeDocument/2006/relationships/image" Target="../media/image319.emf"/><Relationship Id="rId356" Type="http://schemas.openxmlformats.org/officeDocument/2006/relationships/image" Target="../media/image361.emf"/><Relationship Id="rId398" Type="http://schemas.openxmlformats.org/officeDocument/2006/relationships/image" Target="../media/image403.emf"/><Relationship Id="rId95" Type="http://schemas.openxmlformats.org/officeDocument/2006/relationships/image" Target="../media/image100.emf"/><Relationship Id="rId160" Type="http://schemas.openxmlformats.org/officeDocument/2006/relationships/image" Target="../media/image165.emf"/><Relationship Id="rId216" Type="http://schemas.openxmlformats.org/officeDocument/2006/relationships/image" Target="../media/image221.emf"/><Relationship Id="rId258" Type="http://schemas.openxmlformats.org/officeDocument/2006/relationships/image" Target="../media/image26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8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9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31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7.wmf"/><Relationship Id="rId13" Type="http://schemas.openxmlformats.org/officeDocument/2006/relationships/image" Target="../media/image441.pn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44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36.wmf"/><Relationship Id="rId11" Type="http://schemas.openxmlformats.org/officeDocument/2006/relationships/image" Target="../media/image439.e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438.wmf"/><Relationship Id="rId4" Type="http://schemas.openxmlformats.org/officeDocument/2006/relationships/image" Target="../media/image435.wmf"/><Relationship Id="rId9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3.emf"/><Relationship Id="rId2" Type="http://schemas.openxmlformats.org/officeDocument/2006/relationships/image" Target="../media/image44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1.png"/><Relationship Id="rId5" Type="http://schemas.openxmlformats.org/officeDocument/2006/relationships/image" Target="../media/image445.emf"/><Relationship Id="rId4" Type="http://schemas.openxmlformats.org/officeDocument/2006/relationships/image" Target="../media/image44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7.png"/><Relationship Id="rId2" Type="http://schemas.openxmlformats.org/officeDocument/2006/relationships/image" Target="../media/image44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9.wmf"/><Relationship Id="rId3" Type="http://schemas.openxmlformats.org/officeDocument/2006/relationships/image" Target="../media/image22.pn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48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450.wmf"/><Relationship Id="rId4" Type="http://schemas.openxmlformats.org/officeDocument/2006/relationships/image" Target="../media/image439.emf"/><Relationship Id="rId9" Type="http://schemas.openxmlformats.org/officeDocument/2006/relationships/oleObject" Target="../embeddings/oleObject9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53.emf"/><Relationship Id="rId5" Type="http://schemas.openxmlformats.org/officeDocument/2006/relationships/image" Target="../media/image451.wmf"/><Relationship Id="rId4" Type="http://schemas.openxmlformats.org/officeDocument/2006/relationships/oleObject" Target="../embeddings/oleObject10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532440" y="327300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pic>
        <p:nvPicPr>
          <p:cNvPr id="7" name="Picture 20" descr="http://www.inp.nsk.su/images/binp00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30" y="820714"/>
            <a:ext cx="755808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76218" y="3459891"/>
            <a:ext cx="8640960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spcBef>
                <a:spcPct val="50000"/>
              </a:spcBef>
            </a:pPr>
            <a:r>
              <a:rPr lang="en-US" sz="3200" dirty="0">
                <a:solidFill>
                  <a:srgbClr val="C00000"/>
                </a:solidFill>
              </a:rPr>
              <a:t>Cold test stands </a:t>
            </a:r>
            <a:endParaRPr lang="en-US" sz="3200" dirty="0" smtClean="0">
              <a:solidFill>
                <a:srgbClr val="C00000"/>
              </a:solidFill>
            </a:endParaRPr>
          </a:p>
          <a:p>
            <a:pPr marL="0" indent="0" algn="ctr">
              <a:spcBef>
                <a:spcPct val="50000"/>
              </a:spcBef>
            </a:pPr>
            <a:r>
              <a:rPr lang="en-US" sz="3200" dirty="0" smtClean="0">
                <a:solidFill>
                  <a:srgbClr val="C00000"/>
                </a:solidFill>
              </a:rPr>
              <a:t>for </a:t>
            </a:r>
            <a:r>
              <a:rPr lang="en-US" sz="3200" dirty="0">
                <a:solidFill>
                  <a:srgbClr val="C00000"/>
                </a:solidFill>
              </a:rPr>
              <a:t>cryogenic beam vacuum </a:t>
            </a:r>
            <a:r>
              <a:rPr lang="en-US" sz="3200" dirty="0" smtClean="0">
                <a:solidFill>
                  <a:srgbClr val="C00000"/>
                </a:solidFill>
              </a:rPr>
              <a:t>Qualification</a:t>
            </a:r>
          </a:p>
          <a:p>
            <a:pPr marL="0" indent="0" algn="ctr">
              <a:spcBef>
                <a:spcPct val="50000"/>
              </a:spcBef>
            </a:pPr>
            <a:r>
              <a:rPr lang="en-US" sz="2000" dirty="0" smtClean="0">
                <a:solidFill>
                  <a:srgbClr val="002060"/>
                </a:solidFill>
              </a:rPr>
              <a:t>Alexander </a:t>
            </a:r>
            <a:r>
              <a:rPr lang="en-US" sz="2000" dirty="0" err="1" smtClean="0">
                <a:solidFill>
                  <a:srgbClr val="002060"/>
                </a:solidFill>
              </a:rPr>
              <a:t>Krasnov</a:t>
            </a:r>
            <a:endParaRPr lang="en-US" sz="2000" dirty="0">
              <a:solidFill>
                <a:srgbClr val="00206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000" dirty="0" err="1" smtClean="0">
                <a:solidFill>
                  <a:srgbClr val="002060"/>
                </a:solidFill>
              </a:rPr>
              <a:t>Budker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Institute of Nuclear </a:t>
            </a:r>
            <a:r>
              <a:rPr lang="en-US" sz="2000" dirty="0" smtClean="0">
                <a:solidFill>
                  <a:srgbClr val="002060"/>
                </a:solidFill>
              </a:rPr>
              <a:t>Physics (BINP), </a:t>
            </a:r>
            <a:r>
              <a:rPr lang="en-US" sz="2000" dirty="0">
                <a:solidFill>
                  <a:srgbClr val="002060"/>
                </a:solidFill>
              </a:rPr>
              <a:t>Novosibirsk, </a:t>
            </a:r>
            <a:r>
              <a:rPr lang="en-US" sz="2000" dirty="0" smtClean="0">
                <a:solidFill>
                  <a:srgbClr val="002060"/>
                </a:solidFill>
              </a:rPr>
              <a:t>Russia</a:t>
            </a:r>
            <a:endParaRPr lang="ru-RU" sz="2000" dirty="0">
              <a:solidFill>
                <a:srgbClr val="00206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000" i="1" dirty="0">
                <a:solidFill>
                  <a:srgbClr val="002060"/>
                </a:solidFill>
              </a:rPr>
              <a:t>E-mail address</a:t>
            </a:r>
            <a:r>
              <a:rPr lang="en-US" sz="2000" dirty="0">
                <a:solidFill>
                  <a:srgbClr val="002060"/>
                </a:solidFill>
              </a:rPr>
              <a:t>: a.a.krasnov@inp.nsk.su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07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0" y="561495"/>
            <a:ext cx="2308534" cy="36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847506">
              <a:spcBef>
                <a:spcPct val="0"/>
              </a:spcBef>
            </a:pPr>
            <a:r>
              <a:rPr lang="en-US" sz="1186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186">
              <a:solidFill>
                <a:srgbClr val="000000"/>
              </a:solidFill>
              <a:latin typeface="Arial" charset="0"/>
            </a:endParaRPr>
          </a:p>
          <a:p>
            <a:pPr defTabSz="847506">
              <a:spcBef>
                <a:spcPct val="0"/>
              </a:spcBef>
            </a:pPr>
            <a:endParaRPr lang="ru-RU" sz="1186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361886" y="225170"/>
            <a:ext cx="637672" cy="766821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endParaRPr lang="ru-RU" sz="1525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393765" y="121800"/>
            <a:ext cx="1769069" cy="27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186" dirty="0">
                <a:solidFill>
                  <a:srgbClr val="000000"/>
                </a:solidFill>
              </a:rPr>
              <a:t>a.a.krasnov@inp.nsk.su</a:t>
            </a:r>
            <a:endParaRPr lang="ru-RU" sz="1186" dirty="0">
              <a:solidFill>
                <a:srgbClr val="000000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17829" y="391590"/>
            <a:ext cx="6319554" cy="71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defTabSz="774863">
              <a:spcBef>
                <a:spcPct val="50000"/>
              </a:spcBef>
            </a:pPr>
            <a:r>
              <a:rPr lang="en-US" sz="2034" dirty="0" smtClean="0">
                <a:solidFill>
                  <a:srgbClr val="141DD0"/>
                </a:solidFill>
              </a:rPr>
              <a:t>Dynamic pressure of H2 vs temperature inside simple tube with </a:t>
            </a:r>
            <a:r>
              <a:rPr lang="ru-RU" sz="2034" b="1" dirty="0" err="1" smtClean="0">
                <a:solidFill>
                  <a:srgbClr val="C00000"/>
                </a:solidFill>
              </a:rPr>
              <a:t>TiZrV</a:t>
            </a:r>
            <a:r>
              <a:rPr lang="en-US" sz="2034" dirty="0" smtClean="0">
                <a:solidFill>
                  <a:srgbClr val="141DD0"/>
                </a:solidFill>
              </a:rPr>
              <a:t> getter film</a:t>
            </a:r>
            <a:r>
              <a:rPr lang="ru-RU" sz="2034" dirty="0" smtClean="0">
                <a:solidFill>
                  <a:srgbClr val="141DD0"/>
                </a:solidFill>
              </a:rPr>
              <a:t>.</a:t>
            </a:r>
            <a:endParaRPr lang="ru-RU" sz="1695" dirty="0">
              <a:solidFill>
                <a:srgbClr val="C00000"/>
              </a:solidFill>
            </a:endParaRPr>
          </a:p>
        </p:txBody>
      </p:sp>
      <p:sp>
        <p:nvSpPr>
          <p:cNvPr id="1124725" name="Rectangle 431"/>
          <p:cNvSpPr>
            <a:spLocks noChangeArrowheads="1"/>
          </p:cNvSpPr>
          <p:nvPr/>
        </p:nvSpPr>
        <p:spPr bwMode="auto">
          <a:xfrm>
            <a:off x="0" y="68708"/>
            <a:ext cx="156556" cy="312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7489" tIns="38745" rIns="77489" bIns="38745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525"/>
          </a:p>
        </p:txBody>
      </p:sp>
      <p:sp>
        <p:nvSpPr>
          <p:cNvPr id="1124727" name="Rectangle 433"/>
          <p:cNvSpPr>
            <a:spLocks noChangeArrowheads="1"/>
          </p:cNvSpPr>
          <p:nvPr/>
        </p:nvSpPr>
        <p:spPr bwMode="auto">
          <a:xfrm>
            <a:off x="0" y="68708"/>
            <a:ext cx="156556" cy="312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7489" tIns="38745" rIns="77489" bIns="38745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525"/>
          </a:p>
        </p:txBody>
      </p:sp>
      <p:sp>
        <p:nvSpPr>
          <p:cNvPr id="1124729" name="Rectangle 435"/>
          <p:cNvSpPr>
            <a:spLocks noChangeArrowheads="1"/>
          </p:cNvSpPr>
          <p:nvPr/>
        </p:nvSpPr>
        <p:spPr bwMode="auto">
          <a:xfrm>
            <a:off x="0" y="68708"/>
            <a:ext cx="156556" cy="312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7489" tIns="38745" rIns="77489" bIns="38745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525"/>
          </a:p>
        </p:txBody>
      </p:sp>
      <p:sp>
        <p:nvSpPr>
          <p:cNvPr id="1124706" name="TextBox 1124705"/>
          <p:cNvSpPr txBox="1"/>
          <p:nvPr/>
        </p:nvSpPr>
        <p:spPr>
          <a:xfrm>
            <a:off x="758130" y="4405351"/>
            <a:ext cx="184731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525" dirty="0"/>
          </a:p>
        </p:txBody>
      </p:sp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1013010" y="1638406"/>
            <a:ext cx="7447577" cy="469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489" tIns="38745" rIns="77489" bIns="38745" numCol="1" anchor="t" anchorCtr="0" compatLnSpc="1">
            <a:prstTxWarp prst="textNoShape">
              <a:avLst/>
            </a:prstTxWarp>
          </a:bodyPr>
          <a:lstStyle/>
          <a:p>
            <a:endParaRPr lang="ru-RU" sz="1525"/>
          </a:p>
        </p:txBody>
      </p:sp>
      <p:grpSp>
        <p:nvGrpSpPr>
          <p:cNvPr id="6" name="Group 406"/>
          <p:cNvGrpSpPr>
            <a:grpSpLocks/>
          </p:cNvGrpSpPr>
          <p:nvPr/>
        </p:nvGrpSpPr>
        <p:grpSpPr bwMode="auto">
          <a:xfrm>
            <a:off x="1599561" y="2334599"/>
            <a:ext cx="6347123" cy="3887916"/>
            <a:chOff x="1189" y="1568"/>
            <a:chExt cx="4718" cy="2890"/>
          </a:xfrm>
        </p:grpSpPr>
        <p:pic>
          <p:nvPicPr>
            <p:cNvPr id="1168590" name="Picture 20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1568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91" name="Picture 20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1612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92" name="Picture 20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1656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93" name="Picture 20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1700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94" name="Picture 21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1744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95" name="Picture 21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1788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96" name="Picture 21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1832"/>
              <a:ext cx="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97" name="Picture 21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1875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98" name="Picture 21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1919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99" name="Picture 215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1963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00" name="Picture 216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007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01" name="Picture 217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051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02" name="Picture 218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095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03" name="Picture 219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139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04" name="Picture 220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183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05" name="Picture 221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227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06" name="Picture 222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271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07" name="Picture 223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315"/>
              <a:ext cx="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08" name="Picture 224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358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09" name="Picture 225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402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10" name="Picture 226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446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11" name="Picture 227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490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12" name="Picture 228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534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13" name="Picture 229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578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14" name="Picture 230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622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15" name="Picture 231"/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666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16" name="Picture 232"/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710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17" name="Picture 233"/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754"/>
              <a:ext cx="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18" name="Picture 234"/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797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19" name="Picture 235"/>
            <p:cNvPicPr>
              <a:picLocks noChangeAspect="1" noChangeArrowheads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841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20" name="Picture 236"/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885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21" name="Picture 237"/>
            <p:cNvPicPr>
              <a:picLocks noChangeAspect="1" noChangeArrowheads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929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22" name="Picture 238"/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2973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23" name="Picture 239"/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017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24" name="Picture 240"/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061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25" name="Picture 241"/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105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26" name="Picture 242"/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149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27" name="Picture 243"/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193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28" name="Picture 244"/>
            <p:cNvPicPr>
              <a:picLocks noChangeAspect="1" noChangeArrowheads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237"/>
              <a:ext cx="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29" name="Picture 245"/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280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30" name="Picture 246"/>
            <p:cNvPicPr>
              <a:picLocks noChangeAspect="1" noChangeArrowheads="1"/>
            </p:cNvPicPr>
            <p:nvPr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324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31" name="Picture 247"/>
            <p:cNvPicPr>
              <a:picLocks noChangeAspect="1" noChangeArrowheads="1"/>
            </p:cNvPicPr>
            <p:nvPr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368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32" name="Picture 248"/>
            <p:cNvPicPr>
              <a:picLocks noChangeAspect="1" noChangeArrowheads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412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33" name="Picture 249"/>
            <p:cNvPicPr>
              <a:picLocks noChangeAspect="1" noChangeArrowheads="1"/>
            </p:cNvPicPr>
            <p:nvPr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456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34" name="Picture 250"/>
            <p:cNvPicPr>
              <a:picLocks noChangeAspect="1" noChangeArrowheads="1"/>
            </p:cNvPicPr>
            <p:nvPr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500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35" name="Picture 251"/>
            <p:cNvPicPr>
              <a:picLocks noChangeAspect="1" noChangeArrowheads="1"/>
            </p:cNvPicPr>
            <p:nvPr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544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36" name="Picture 252"/>
            <p:cNvPicPr>
              <a:picLocks noChangeAspect="1" noChangeArrowheads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588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37" name="Picture 253"/>
            <p:cNvPicPr>
              <a:picLocks noChangeAspect="1" noChangeArrowheads="1"/>
            </p:cNvPicPr>
            <p:nvPr/>
          </p:nvPicPr>
          <p:blipFill>
            <a:blip r:embed="rId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632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38" name="Picture 254"/>
            <p:cNvPicPr>
              <a:picLocks noChangeAspect="1" noChangeArrowheads="1"/>
            </p:cNvPicPr>
            <p:nvPr/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676"/>
              <a:ext cx="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39" name="Picture 255"/>
            <p:cNvPicPr>
              <a:picLocks noChangeAspect="1" noChangeArrowheads="1"/>
            </p:cNvPicPr>
            <p:nvPr/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719"/>
              <a:ext cx="6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40" name="Picture 256"/>
            <p:cNvPicPr>
              <a:picLocks noChangeAspect="1" noChangeArrowheads="1"/>
            </p:cNvPicPr>
            <p:nvPr/>
          </p:nvPicPr>
          <p:blipFill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763"/>
              <a:ext cx="6" cy="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68576" name="Rectangle 257"/>
            <p:cNvSpPr>
              <a:spLocks noChangeArrowheads="1"/>
            </p:cNvSpPr>
            <p:nvPr/>
          </p:nvSpPr>
          <p:spPr bwMode="auto">
            <a:xfrm>
              <a:off x="1872" y="4252"/>
              <a:ext cx="3200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en-US" altLang="ru-RU" sz="1441" i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ru-RU" sz="1441" i="1" dirty="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   </a:t>
              </a:r>
              <a:r>
                <a:rPr lang="en-US" altLang="ru-RU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SR photon flux 4E10 </a:t>
              </a:r>
              <a:r>
                <a:rPr lang="en-US" altLang="ru-RU" b="1" i="1" dirty="0" err="1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ph</a:t>
              </a:r>
              <a:r>
                <a:rPr lang="en-US" altLang="ru-RU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/s,  </a:t>
              </a:r>
              <a:r>
                <a:rPr lang="en-US" altLang="ru-RU" b="1" i="1" dirty="0" err="1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Ec</a:t>
              </a:r>
              <a:r>
                <a:rPr lang="en-US" altLang="ru-RU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=4.5 </a:t>
              </a:r>
              <a:r>
                <a:rPr lang="en-US" altLang="ru-RU" b="1" i="1" dirty="0" err="1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keV</a:t>
              </a:r>
              <a:r>
                <a:rPr lang="en-US" altLang="ru-RU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b="1" dirty="0"/>
            </a:p>
          </p:txBody>
        </p:sp>
        <p:sp>
          <p:nvSpPr>
            <p:cNvPr id="1168578" name="Rectangle 259"/>
            <p:cNvSpPr>
              <a:spLocks noChangeArrowheads="1"/>
            </p:cNvSpPr>
            <p:nvPr/>
          </p:nvSpPr>
          <p:spPr bwMode="auto">
            <a:xfrm>
              <a:off x="3624" y="3955"/>
              <a:ext cx="32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356" i="1">
                  <a:solidFill>
                    <a:srgbClr val="000000"/>
                  </a:solidFill>
                  <a:latin typeface="Times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579" name="Rectangle 260"/>
            <p:cNvSpPr>
              <a:spLocks noChangeArrowheads="1"/>
            </p:cNvSpPr>
            <p:nvPr/>
          </p:nvSpPr>
          <p:spPr bwMode="auto">
            <a:xfrm>
              <a:off x="3655" y="394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endParaRPr lang="ru-RU" altLang="ru-RU" sz="1525" dirty="0"/>
            </a:p>
          </p:txBody>
        </p:sp>
        <p:sp>
          <p:nvSpPr>
            <p:cNvPr id="1168580" name="Rectangle 261"/>
            <p:cNvSpPr>
              <a:spLocks noChangeArrowheads="1"/>
            </p:cNvSpPr>
            <p:nvPr/>
          </p:nvSpPr>
          <p:spPr bwMode="auto">
            <a:xfrm>
              <a:off x="3724" y="3945"/>
              <a:ext cx="35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 i="1" dirty="0">
                  <a:solidFill>
                    <a:srgbClr val="000000"/>
                  </a:solidFill>
                  <a:latin typeface="Times" panose="02020603050405020304" pitchFamily="18" charset="0"/>
                </a:rPr>
                <a:t>·</a:t>
              </a:r>
              <a:endParaRPr lang="ru-RU" altLang="ru-RU" sz="1525" dirty="0"/>
            </a:p>
          </p:txBody>
        </p:sp>
        <p:sp>
          <p:nvSpPr>
            <p:cNvPr id="1168581" name="Rectangle 262"/>
            <p:cNvSpPr>
              <a:spLocks noChangeArrowheads="1"/>
            </p:cNvSpPr>
            <p:nvPr/>
          </p:nvSpPr>
          <p:spPr bwMode="auto">
            <a:xfrm>
              <a:off x="3758" y="394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endParaRPr lang="ru-RU" altLang="ru-RU" sz="1525" dirty="0"/>
            </a:p>
          </p:txBody>
        </p:sp>
        <p:sp>
          <p:nvSpPr>
            <p:cNvPr id="1168583" name="Rectangle 264"/>
            <p:cNvSpPr>
              <a:spLocks noChangeArrowheads="1"/>
            </p:cNvSpPr>
            <p:nvPr/>
          </p:nvSpPr>
          <p:spPr bwMode="auto">
            <a:xfrm>
              <a:off x="3986" y="3945"/>
              <a:ext cx="35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 i="1">
                  <a:solidFill>
                    <a:srgbClr val="000000"/>
                  </a:solidFill>
                  <a:latin typeface="Times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586" name="Rectangle 267"/>
            <p:cNvSpPr>
              <a:spLocks noChangeArrowheads="1"/>
            </p:cNvSpPr>
            <p:nvPr/>
          </p:nvSpPr>
          <p:spPr bwMode="auto">
            <a:xfrm>
              <a:off x="5333" y="3955"/>
              <a:ext cx="32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356" i="1">
                  <a:solidFill>
                    <a:srgbClr val="000000"/>
                  </a:solidFill>
                  <a:latin typeface="Times" panose="02020603050405020304" pitchFamily="18" charset="0"/>
                </a:rPr>
                <a:t> </a:t>
              </a:r>
              <a:endParaRPr lang="ru-RU" altLang="ru-RU" sz="1525"/>
            </a:p>
          </p:txBody>
        </p:sp>
        <p:pic>
          <p:nvPicPr>
            <p:cNvPr id="1168652" name="Picture 268"/>
            <p:cNvPicPr>
              <a:picLocks noChangeAspect="1" noChangeArrowheads="1"/>
            </p:cNvPicPr>
            <p:nvPr/>
          </p:nvPicPr>
          <p:blipFill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" y="3781"/>
              <a:ext cx="5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53" name="Picture 269"/>
            <p:cNvPicPr>
              <a:picLocks noChangeAspect="1" noChangeArrowheads="1"/>
            </p:cNvPicPr>
            <p:nvPr/>
          </p:nvPicPr>
          <p:blipFill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54" name="Picture 270"/>
            <p:cNvPicPr>
              <a:picLocks noChangeAspect="1" noChangeArrowheads="1"/>
            </p:cNvPicPr>
            <p:nvPr/>
          </p:nvPicPr>
          <p:blipFill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55" name="Picture 271"/>
            <p:cNvPicPr>
              <a:picLocks noChangeAspect="1" noChangeArrowheads="1"/>
            </p:cNvPicPr>
            <p:nvPr/>
          </p:nvPicPr>
          <p:blipFill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2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56" name="Picture 272"/>
            <p:cNvPicPr>
              <a:picLocks noChangeAspect="1" noChangeArrowheads="1"/>
            </p:cNvPicPr>
            <p:nvPr/>
          </p:nvPicPr>
          <p:blipFill>
            <a:blip r:embed="rId5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6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57" name="Picture 273"/>
            <p:cNvPicPr>
              <a:picLocks noChangeAspect="1" noChangeArrowheads="1"/>
            </p:cNvPicPr>
            <p:nvPr/>
          </p:nvPicPr>
          <p:blipFill>
            <a:blip r:embed="rId5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0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58" name="Picture 274"/>
            <p:cNvPicPr>
              <a:picLocks noChangeAspect="1" noChangeArrowheads="1"/>
            </p:cNvPicPr>
            <p:nvPr/>
          </p:nvPicPr>
          <p:blipFill>
            <a:blip r:embed="rId5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4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59" name="Picture 275"/>
            <p:cNvPicPr>
              <a:picLocks noChangeAspect="1" noChangeArrowheads="1"/>
            </p:cNvPicPr>
            <p:nvPr/>
          </p:nvPicPr>
          <p:blipFill>
            <a:blip r:embed="rId6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8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60" name="Picture 276"/>
            <p:cNvPicPr>
              <a:picLocks noChangeAspect="1" noChangeArrowheads="1"/>
            </p:cNvPicPr>
            <p:nvPr/>
          </p:nvPicPr>
          <p:blipFill>
            <a:blip r:embed="rId6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2" y="3781"/>
              <a:ext cx="43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61" name="Picture 277"/>
            <p:cNvPicPr>
              <a:picLocks noChangeAspect="1" noChangeArrowheads="1"/>
            </p:cNvPicPr>
            <p:nvPr/>
          </p:nvPicPr>
          <p:blipFill>
            <a:blip r:embed="rId6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62" name="Picture 278"/>
            <p:cNvPicPr>
              <a:picLocks noChangeAspect="1" noChangeArrowheads="1"/>
            </p:cNvPicPr>
            <p:nvPr/>
          </p:nvPicPr>
          <p:blipFill>
            <a:blip r:embed="rId6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9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63" name="Picture 279"/>
            <p:cNvPicPr>
              <a:picLocks noChangeAspect="1" noChangeArrowheads="1"/>
            </p:cNvPicPr>
            <p:nvPr/>
          </p:nvPicPr>
          <p:blipFill>
            <a:blip r:embed="rId6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64" name="Picture 280"/>
            <p:cNvPicPr>
              <a:picLocks noChangeAspect="1" noChangeArrowheads="1"/>
            </p:cNvPicPr>
            <p:nvPr/>
          </p:nvPicPr>
          <p:blipFill>
            <a:blip r:embed="rId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7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65" name="Picture 281"/>
            <p:cNvPicPr>
              <a:picLocks noChangeAspect="1" noChangeArrowheads="1"/>
            </p:cNvPicPr>
            <p:nvPr/>
          </p:nvPicPr>
          <p:blipFill>
            <a:blip r:embed="rId6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1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66" name="Picture 282"/>
            <p:cNvPicPr>
              <a:picLocks noChangeAspect="1" noChangeArrowheads="1"/>
            </p:cNvPicPr>
            <p:nvPr/>
          </p:nvPicPr>
          <p:blipFill>
            <a:blip r:embed="rId6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5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67" name="Picture 283"/>
            <p:cNvPicPr>
              <a:picLocks noChangeAspect="1" noChangeArrowheads="1"/>
            </p:cNvPicPr>
            <p:nvPr/>
          </p:nvPicPr>
          <p:blipFill>
            <a:blip r:embed="rId6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9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68" name="Picture 284"/>
            <p:cNvPicPr>
              <a:picLocks noChangeAspect="1" noChangeArrowheads="1"/>
            </p:cNvPicPr>
            <p:nvPr/>
          </p:nvPicPr>
          <p:blipFill>
            <a:blip r:embed="rId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3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69" name="Picture 285"/>
            <p:cNvPicPr>
              <a:picLocks noChangeAspect="1" noChangeArrowheads="1"/>
            </p:cNvPicPr>
            <p:nvPr/>
          </p:nvPicPr>
          <p:blipFill>
            <a:blip r:embed="rId7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7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70" name="Picture 286"/>
            <p:cNvPicPr>
              <a:picLocks noChangeAspect="1" noChangeArrowheads="1"/>
            </p:cNvPicPr>
            <p:nvPr/>
          </p:nvPicPr>
          <p:blipFill>
            <a:blip r:embed="rId7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1" y="3781"/>
              <a:ext cx="43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71" name="Picture 287"/>
            <p:cNvPicPr>
              <a:picLocks noChangeAspect="1" noChangeArrowheads="1"/>
            </p:cNvPicPr>
            <p:nvPr/>
          </p:nvPicPr>
          <p:blipFill>
            <a:blip r:embed="rId7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4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72" name="Picture 288"/>
            <p:cNvPicPr>
              <a:picLocks noChangeAspect="1" noChangeArrowheads="1"/>
            </p:cNvPicPr>
            <p:nvPr/>
          </p:nvPicPr>
          <p:blipFill>
            <a:blip r:embed="rId7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8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73" name="Picture 289"/>
            <p:cNvPicPr>
              <a:picLocks noChangeAspect="1" noChangeArrowheads="1"/>
            </p:cNvPicPr>
            <p:nvPr/>
          </p:nvPicPr>
          <p:blipFill>
            <a:blip r:embed="rId7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2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74" name="Picture 290"/>
            <p:cNvPicPr>
              <a:picLocks noChangeAspect="1" noChangeArrowheads="1"/>
            </p:cNvPicPr>
            <p:nvPr/>
          </p:nvPicPr>
          <p:blipFill>
            <a:blip r:embed="rId7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6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75" name="Picture 291"/>
            <p:cNvPicPr>
              <a:picLocks noChangeAspect="1" noChangeArrowheads="1"/>
            </p:cNvPicPr>
            <p:nvPr/>
          </p:nvPicPr>
          <p:blipFill>
            <a:blip r:embed="rId7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76" name="Picture 292"/>
            <p:cNvPicPr>
              <a:picLocks noChangeAspect="1" noChangeArrowheads="1"/>
            </p:cNvPicPr>
            <p:nvPr/>
          </p:nvPicPr>
          <p:blipFill>
            <a:blip r:embed="rId7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4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77" name="Picture 293"/>
            <p:cNvPicPr>
              <a:picLocks noChangeAspect="1" noChangeArrowheads="1"/>
            </p:cNvPicPr>
            <p:nvPr/>
          </p:nvPicPr>
          <p:blipFill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8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78" name="Picture 294"/>
            <p:cNvPicPr>
              <a:picLocks noChangeAspect="1" noChangeArrowheads="1"/>
            </p:cNvPicPr>
            <p:nvPr/>
          </p:nvPicPr>
          <p:blipFill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2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79" name="Picture 295"/>
            <p:cNvPicPr>
              <a:picLocks noChangeAspect="1" noChangeArrowheads="1"/>
            </p:cNvPicPr>
            <p:nvPr/>
          </p:nvPicPr>
          <p:blipFill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6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80" name="Picture 296"/>
            <p:cNvPicPr>
              <a:picLocks noChangeAspect="1" noChangeArrowheads="1"/>
            </p:cNvPicPr>
            <p:nvPr/>
          </p:nvPicPr>
          <p:blipFill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0" y="3781"/>
              <a:ext cx="43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81" name="Picture 297"/>
            <p:cNvPicPr>
              <a:picLocks noChangeAspect="1" noChangeArrowheads="1"/>
            </p:cNvPicPr>
            <p:nvPr/>
          </p:nvPicPr>
          <p:blipFill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3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82" name="Picture 298"/>
            <p:cNvPicPr>
              <a:picLocks noChangeAspect="1" noChangeArrowheads="1"/>
            </p:cNvPicPr>
            <p:nvPr/>
          </p:nvPicPr>
          <p:blipFill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7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83" name="Picture 299"/>
            <p:cNvPicPr>
              <a:picLocks noChangeAspect="1" noChangeArrowheads="1"/>
            </p:cNvPicPr>
            <p:nvPr/>
          </p:nvPicPr>
          <p:blipFill>
            <a:blip r:embed="rId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1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84" name="Picture 300"/>
            <p:cNvPicPr>
              <a:picLocks noChangeAspect="1" noChangeArrowheads="1"/>
            </p:cNvPicPr>
            <p:nvPr/>
          </p:nvPicPr>
          <p:blipFill>
            <a:blip r:embed="rId8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85" name="Picture 301"/>
            <p:cNvPicPr>
              <a:picLocks noChangeAspect="1" noChangeArrowheads="1"/>
            </p:cNvPicPr>
            <p:nvPr/>
          </p:nvPicPr>
          <p:blipFill>
            <a:blip r:embed="rId8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9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86" name="Picture 302"/>
            <p:cNvPicPr>
              <a:picLocks noChangeAspect="1" noChangeArrowheads="1"/>
            </p:cNvPicPr>
            <p:nvPr/>
          </p:nvPicPr>
          <p:blipFill>
            <a:blip r:embed="rId8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3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87" name="Picture 303"/>
            <p:cNvPicPr>
              <a:picLocks noChangeAspect="1" noChangeArrowheads="1"/>
            </p:cNvPicPr>
            <p:nvPr/>
          </p:nvPicPr>
          <p:blipFill>
            <a:blip r:embed="rId8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7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88" name="Picture 304"/>
            <p:cNvPicPr>
              <a:picLocks noChangeAspect="1" noChangeArrowheads="1"/>
            </p:cNvPicPr>
            <p:nvPr/>
          </p:nvPicPr>
          <p:blipFill>
            <a:blip r:embed="rId8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1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89" name="Picture 305"/>
            <p:cNvPicPr>
              <a:picLocks noChangeAspect="1" noChangeArrowheads="1"/>
            </p:cNvPicPr>
            <p:nvPr/>
          </p:nvPicPr>
          <p:blipFill>
            <a:blip r:embed="rId9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5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90" name="Picture 306"/>
            <p:cNvPicPr>
              <a:picLocks noChangeAspect="1" noChangeArrowheads="1"/>
            </p:cNvPicPr>
            <p:nvPr/>
          </p:nvPicPr>
          <p:blipFill>
            <a:blip r:embed="rId9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" y="3781"/>
              <a:ext cx="43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91" name="Picture 307"/>
            <p:cNvPicPr>
              <a:picLocks noChangeAspect="1" noChangeArrowheads="1"/>
            </p:cNvPicPr>
            <p:nvPr/>
          </p:nvPicPr>
          <p:blipFill>
            <a:blip r:embed="rId9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2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92" name="Picture 308"/>
            <p:cNvPicPr>
              <a:picLocks noChangeAspect="1" noChangeArrowheads="1"/>
            </p:cNvPicPr>
            <p:nvPr/>
          </p:nvPicPr>
          <p:blipFill>
            <a:blip r:embed="rId9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93" name="Picture 309"/>
            <p:cNvPicPr>
              <a:picLocks noChangeAspect="1" noChangeArrowheads="1"/>
            </p:cNvPicPr>
            <p:nvPr/>
          </p:nvPicPr>
          <p:blipFill>
            <a:blip r:embed="rId9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0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94" name="Picture 310"/>
            <p:cNvPicPr>
              <a:picLocks noChangeAspect="1" noChangeArrowheads="1"/>
            </p:cNvPicPr>
            <p:nvPr/>
          </p:nvPicPr>
          <p:blipFill>
            <a:blip r:embed="rId9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4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95" name="Picture 311"/>
            <p:cNvPicPr>
              <a:picLocks noChangeAspect="1" noChangeArrowheads="1"/>
            </p:cNvPicPr>
            <p:nvPr/>
          </p:nvPicPr>
          <p:blipFill>
            <a:blip r:embed="rId9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8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96" name="Picture 312"/>
            <p:cNvPicPr>
              <a:picLocks noChangeAspect="1" noChangeArrowheads="1"/>
            </p:cNvPicPr>
            <p:nvPr/>
          </p:nvPicPr>
          <p:blipFill>
            <a:blip r:embed="rId9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2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97" name="Picture 313"/>
            <p:cNvPicPr>
              <a:picLocks noChangeAspect="1" noChangeArrowheads="1"/>
            </p:cNvPicPr>
            <p:nvPr/>
          </p:nvPicPr>
          <p:blipFill>
            <a:blip r:embed="rId9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6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98" name="Picture 314"/>
            <p:cNvPicPr>
              <a:picLocks noChangeAspect="1" noChangeArrowheads="1"/>
            </p:cNvPicPr>
            <p:nvPr/>
          </p:nvPicPr>
          <p:blipFill>
            <a:blip r:embed="rId9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0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99" name="Picture 315"/>
            <p:cNvPicPr>
              <a:picLocks noChangeAspect="1" noChangeArrowheads="1"/>
            </p:cNvPicPr>
            <p:nvPr/>
          </p:nvPicPr>
          <p:blipFill>
            <a:blip r:embed="rId10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00" name="Picture 316"/>
            <p:cNvPicPr>
              <a:picLocks noChangeAspect="1" noChangeArrowheads="1"/>
            </p:cNvPicPr>
            <p:nvPr/>
          </p:nvPicPr>
          <p:blipFill>
            <a:blip r:embed="rId10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8" y="3781"/>
              <a:ext cx="43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01" name="Picture 317"/>
            <p:cNvPicPr>
              <a:picLocks noChangeAspect="1" noChangeArrowheads="1"/>
            </p:cNvPicPr>
            <p:nvPr/>
          </p:nvPicPr>
          <p:blipFill>
            <a:blip r:embed="rId10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1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02" name="Picture 318"/>
            <p:cNvPicPr>
              <a:picLocks noChangeAspect="1" noChangeArrowheads="1"/>
            </p:cNvPicPr>
            <p:nvPr/>
          </p:nvPicPr>
          <p:blipFill>
            <a:blip r:embed="rId10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5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03" name="Picture 319"/>
            <p:cNvPicPr>
              <a:picLocks noChangeAspect="1" noChangeArrowheads="1"/>
            </p:cNvPicPr>
            <p:nvPr/>
          </p:nvPicPr>
          <p:blipFill>
            <a:blip r:embed="rId10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04" name="Picture 320"/>
            <p:cNvPicPr>
              <a:picLocks noChangeAspect="1" noChangeArrowheads="1"/>
            </p:cNvPicPr>
            <p:nvPr/>
          </p:nvPicPr>
          <p:blipFill>
            <a:blip r:embed="rId10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3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05" name="Picture 321"/>
            <p:cNvPicPr>
              <a:picLocks noChangeAspect="1" noChangeArrowheads="1"/>
            </p:cNvPicPr>
            <p:nvPr/>
          </p:nvPicPr>
          <p:blipFill>
            <a:blip r:embed="rId10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7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06" name="Picture 322"/>
            <p:cNvPicPr>
              <a:picLocks noChangeAspect="1" noChangeArrowheads="1"/>
            </p:cNvPicPr>
            <p:nvPr/>
          </p:nvPicPr>
          <p:blipFill>
            <a:blip r:embed="rId10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1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07" name="Picture 323"/>
            <p:cNvPicPr>
              <a:picLocks noChangeAspect="1" noChangeArrowheads="1"/>
            </p:cNvPicPr>
            <p:nvPr/>
          </p:nvPicPr>
          <p:blipFill>
            <a:blip r:embed="rId10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5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08" name="Picture 324"/>
            <p:cNvPicPr>
              <a:picLocks noChangeAspect="1" noChangeArrowheads="1"/>
            </p:cNvPicPr>
            <p:nvPr/>
          </p:nvPicPr>
          <p:blipFill>
            <a:blip r:embed="rId10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9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09" name="Picture 325"/>
            <p:cNvPicPr>
              <a:picLocks noChangeAspect="1" noChangeArrowheads="1"/>
            </p:cNvPicPr>
            <p:nvPr/>
          </p:nvPicPr>
          <p:blipFill>
            <a:blip r:embed="rId1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10" name="Picture 326"/>
            <p:cNvPicPr>
              <a:picLocks noChangeAspect="1" noChangeArrowheads="1"/>
            </p:cNvPicPr>
            <p:nvPr/>
          </p:nvPicPr>
          <p:blipFill>
            <a:blip r:embed="rId1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7" y="3781"/>
              <a:ext cx="43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11" name="Picture 327"/>
            <p:cNvPicPr>
              <a:picLocks noChangeAspect="1" noChangeArrowheads="1"/>
            </p:cNvPicPr>
            <p:nvPr/>
          </p:nvPicPr>
          <p:blipFill>
            <a:blip r:embed="rId1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0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12" name="Picture 328"/>
            <p:cNvPicPr>
              <a:picLocks noChangeAspect="1" noChangeArrowheads="1"/>
            </p:cNvPicPr>
            <p:nvPr/>
          </p:nvPicPr>
          <p:blipFill>
            <a:blip r:embed="rId1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4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13" name="Picture 329"/>
            <p:cNvPicPr>
              <a:picLocks noChangeAspect="1" noChangeArrowheads="1"/>
            </p:cNvPicPr>
            <p:nvPr/>
          </p:nvPicPr>
          <p:blipFill>
            <a:blip r:embed="rId1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8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14" name="Picture 330"/>
            <p:cNvPicPr>
              <a:picLocks noChangeAspect="1" noChangeArrowheads="1"/>
            </p:cNvPicPr>
            <p:nvPr/>
          </p:nvPicPr>
          <p:blipFill>
            <a:blip r:embed="rId1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2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15" name="Picture 331"/>
            <p:cNvPicPr>
              <a:picLocks noChangeAspect="1" noChangeArrowheads="1"/>
            </p:cNvPicPr>
            <p:nvPr/>
          </p:nvPicPr>
          <p:blipFill>
            <a:blip r:embed="rId1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6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16" name="Picture 332"/>
            <p:cNvPicPr>
              <a:picLocks noChangeAspect="1" noChangeArrowheads="1"/>
            </p:cNvPicPr>
            <p:nvPr/>
          </p:nvPicPr>
          <p:blipFill>
            <a:blip r:embed="rId1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0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17" name="Picture 333"/>
            <p:cNvPicPr>
              <a:picLocks noChangeAspect="1" noChangeArrowheads="1"/>
            </p:cNvPicPr>
            <p:nvPr/>
          </p:nvPicPr>
          <p:blipFill>
            <a:blip r:embed="rId1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18" name="Picture 334"/>
            <p:cNvPicPr>
              <a:picLocks noChangeAspect="1" noChangeArrowheads="1"/>
            </p:cNvPicPr>
            <p:nvPr/>
          </p:nvPicPr>
          <p:blipFill>
            <a:blip r:embed="rId1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8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19" name="Picture 335"/>
            <p:cNvPicPr>
              <a:picLocks noChangeAspect="1" noChangeArrowheads="1"/>
            </p:cNvPicPr>
            <p:nvPr/>
          </p:nvPicPr>
          <p:blipFill>
            <a:blip r:embed="rId1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2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20" name="Picture 336"/>
            <p:cNvPicPr>
              <a:picLocks noChangeAspect="1" noChangeArrowheads="1"/>
            </p:cNvPicPr>
            <p:nvPr/>
          </p:nvPicPr>
          <p:blipFill>
            <a:blip r:embed="rId1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6" y="3781"/>
              <a:ext cx="43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21" name="Picture 337"/>
            <p:cNvPicPr>
              <a:picLocks noChangeAspect="1" noChangeArrowheads="1"/>
            </p:cNvPicPr>
            <p:nvPr/>
          </p:nvPicPr>
          <p:blipFill>
            <a:blip r:embed="rId1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9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22" name="Picture 338"/>
            <p:cNvPicPr>
              <a:picLocks noChangeAspect="1" noChangeArrowheads="1"/>
            </p:cNvPicPr>
            <p:nvPr/>
          </p:nvPicPr>
          <p:blipFill>
            <a:blip r:embed="rId1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3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23" name="Picture 339"/>
            <p:cNvPicPr>
              <a:picLocks noChangeAspect="1" noChangeArrowheads="1"/>
            </p:cNvPicPr>
            <p:nvPr/>
          </p:nvPicPr>
          <p:blipFill>
            <a:blip r:embed="rId1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24" name="Picture 340"/>
            <p:cNvPicPr>
              <a:picLocks noChangeAspect="1" noChangeArrowheads="1"/>
            </p:cNvPicPr>
            <p:nvPr/>
          </p:nvPicPr>
          <p:blipFill>
            <a:blip r:embed="rId1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1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25" name="Picture 341"/>
            <p:cNvPicPr>
              <a:picLocks noChangeAspect="1" noChangeArrowheads="1"/>
            </p:cNvPicPr>
            <p:nvPr/>
          </p:nvPicPr>
          <p:blipFill>
            <a:blip r:embed="rId1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26" name="Picture 342"/>
            <p:cNvPicPr>
              <a:picLocks noChangeAspect="1" noChangeArrowheads="1"/>
            </p:cNvPicPr>
            <p:nvPr/>
          </p:nvPicPr>
          <p:blipFill>
            <a:blip r:embed="rId1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9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27" name="Picture 343"/>
            <p:cNvPicPr>
              <a:picLocks noChangeAspect="1" noChangeArrowheads="1"/>
            </p:cNvPicPr>
            <p:nvPr/>
          </p:nvPicPr>
          <p:blipFill>
            <a:blip r:embed="rId1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3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28" name="Picture 344"/>
            <p:cNvPicPr>
              <a:picLocks noChangeAspect="1" noChangeArrowheads="1"/>
            </p:cNvPicPr>
            <p:nvPr/>
          </p:nvPicPr>
          <p:blipFill>
            <a:blip r:embed="rId1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7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29" name="Picture 345"/>
            <p:cNvPicPr>
              <a:picLocks noChangeAspect="1" noChangeArrowheads="1"/>
            </p:cNvPicPr>
            <p:nvPr/>
          </p:nvPicPr>
          <p:blipFill>
            <a:blip r:embed="rId1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1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30" name="Picture 346"/>
            <p:cNvPicPr>
              <a:picLocks noChangeAspect="1" noChangeArrowheads="1"/>
            </p:cNvPicPr>
            <p:nvPr/>
          </p:nvPicPr>
          <p:blipFill>
            <a:blip r:embed="rId1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5" y="3781"/>
              <a:ext cx="43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31" name="Picture 347"/>
            <p:cNvPicPr>
              <a:picLocks noChangeAspect="1" noChangeArrowheads="1"/>
            </p:cNvPicPr>
            <p:nvPr/>
          </p:nvPicPr>
          <p:blipFill>
            <a:blip r:embed="rId1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8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32" name="Picture 348"/>
            <p:cNvPicPr>
              <a:picLocks noChangeAspect="1" noChangeArrowheads="1"/>
            </p:cNvPicPr>
            <p:nvPr/>
          </p:nvPicPr>
          <p:blipFill>
            <a:blip r:embed="rId1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2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33" name="Picture 349"/>
            <p:cNvPicPr>
              <a:picLocks noChangeAspect="1" noChangeArrowheads="1"/>
            </p:cNvPicPr>
            <p:nvPr/>
          </p:nvPicPr>
          <p:blipFill>
            <a:blip r:embed="rId1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6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34" name="Picture 350"/>
            <p:cNvPicPr>
              <a:picLocks noChangeAspect="1" noChangeArrowheads="1"/>
            </p:cNvPicPr>
            <p:nvPr/>
          </p:nvPicPr>
          <p:blipFill>
            <a:blip r:embed="rId1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0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35" name="Picture 351"/>
            <p:cNvPicPr>
              <a:picLocks noChangeAspect="1" noChangeArrowheads="1"/>
            </p:cNvPicPr>
            <p:nvPr/>
          </p:nvPicPr>
          <p:blipFill>
            <a:blip r:embed="rId1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4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36" name="Picture 352"/>
            <p:cNvPicPr>
              <a:picLocks noChangeAspect="1" noChangeArrowheads="1"/>
            </p:cNvPicPr>
            <p:nvPr/>
          </p:nvPicPr>
          <p:blipFill>
            <a:blip r:embed="rId1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37" name="Picture 353"/>
            <p:cNvPicPr>
              <a:picLocks noChangeAspect="1" noChangeArrowheads="1"/>
            </p:cNvPicPr>
            <p:nvPr/>
          </p:nvPicPr>
          <p:blipFill>
            <a:blip r:embed="rId1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2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38" name="Picture 354"/>
            <p:cNvPicPr>
              <a:picLocks noChangeAspect="1" noChangeArrowheads="1"/>
            </p:cNvPicPr>
            <p:nvPr/>
          </p:nvPicPr>
          <p:blipFill>
            <a:blip r:embed="rId1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6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39" name="Picture 355"/>
            <p:cNvPicPr>
              <a:picLocks noChangeAspect="1" noChangeArrowheads="1"/>
            </p:cNvPicPr>
            <p:nvPr/>
          </p:nvPicPr>
          <p:blipFill>
            <a:blip r:embed="rId1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0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40" name="Picture 356"/>
            <p:cNvPicPr>
              <a:picLocks noChangeAspect="1" noChangeArrowheads="1"/>
            </p:cNvPicPr>
            <p:nvPr/>
          </p:nvPicPr>
          <p:blipFill>
            <a:blip r:embed="rId1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3781"/>
              <a:ext cx="43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41" name="Picture 357"/>
            <p:cNvPicPr>
              <a:picLocks noChangeAspect="1" noChangeArrowheads="1"/>
            </p:cNvPicPr>
            <p:nvPr/>
          </p:nvPicPr>
          <p:blipFill>
            <a:blip r:embed="rId1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7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42" name="Picture 358"/>
            <p:cNvPicPr>
              <a:picLocks noChangeAspect="1" noChangeArrowheads="1"/>
            </p:cNvPicPr>
            <p:nvPr/>
          </p:nvPicPr>
          <p:blipFill>
            <a:blip r:embed="rId1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1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43" name="Picture 359"/>
            <p:cNvPicPr>
              <a:picLocks noChangeAspect="1" noChangeArrowheads="1"/>
            </p:cNvPicPr>
            <p:nvPr/>
          </p:nvPicPr>
          <p:blipFill>
            <a:blip r:embed="rId1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5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44" name="Picture 360"/>
            <p:cNvPicPr>
              <a:picLocks noChangeAspect="1" noChangeArrowheads="1"/>
            </p:cNvPicPr>
            <p:nvPr/>
          </p:nvPicPr>
          <p:blipFill>
            <a:blip r:embed="rId1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9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45" name="Picture 361"/>
            <p:cNvPicPr>
              <a:picLocks noChangeAspect="1" noChangeArrowheads="1"/>
            </p:cNvPicPr>
            <p:nvPr/>
          </p:nvPicPr>
          <p:blipFill>
            <a:blip r:embed="rId1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3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46" name="Picture 362"/>
            <p:cNvPicPr>
              <a:picLocks noChangeAspect="1" noChangeArrowheads="1"/>
            </p:cNvPicPr>
            <p:nvPr/>
          </p:nvPicPr>
          <p:blipFill>
            <a:blip r:embed="rId1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7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47" name="Picture 363"/>
            <p:cNvPicPr>
              <a:picLocks noChangeAspect="1" noChangeArrowheads="1"/>
            </p:cNvPicPr>
            <p:nvPr/>
          </p:nvPicPr>
          <p:blipFill>
            <a:blip r:embed="rId1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1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48" name="Picture 364"/>
            <p:cNvPicPr>
              <a:picLocks noChangeAspect="1" noChangeArrowheads="1"/>
            </p:cNvPicPr>
            <p:nvPr/>
          </p:nvPicPr>
          <p:blipFill>
            <a:blip r:embed="rId1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5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49" name="Picture 365"/>
            <p:cNvPicPr>
              <a:picLocks noChangeAspect="1" noChangeArrowheads="1"/>
            </p:cNvPicPr>
            <p:nvPr/>
          </p:nvPicPr>
          <p:blipFill>
            <a:blip r:embed="rId1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9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50" name="Picture 366"/>
            <p:cNvPicPr>
              <a:picLocks noChangeAspect="1" noChangeArrowheads="1"/>
            </p:cNvPicPr>
            <p:nvPr/>
          </p:nvPicPr>
          <p:blipFill>
            <a:blip r:embed="rId1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3" y="3781"/>
              <a:ext cx="43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51" name="Picture 367"/>
            <p:cNvPicPr>
              <a:picLocks noChangeAspect="1" noChangeArrowheads="1"/>
            </p:cNvPicPr>
            <p:nvPr/>
          </p:nvPicPr>
          <p:blipFill>
            <a:blip r:embed="rId1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6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52" name="Picture 368"/>
            <p:cNvPicPr>
              <a:picLocks noChangeAspect="1" noChangeArrowheads="1"/>
            </p:cNvPicPr>
            <p:nvPr/>
          </p:nvPicPr>
          <p:blipFill>
            <a:blip r:embed="rId1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0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53" name="Picture 369"/>
            <p:cNvPicPr>
              <a:picLocks noChangeAspect="1" noChangeArrowheads="1"/>
            </p:cNvPicPr>
            <p:nvPr/>
          </p:nvPicPr>
          <p:blipFill>
            <a:blip r:embed="rId1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4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54" name="Picture 370"/>
            <p:cNvPicPr>
              <a:picLocks noChangeAspect="1" noChangeArrowheads="1"/>
            </p:cNvPicPr>
            <p:nvPr/>
          </p:nvPicPr>
          <p:blipFill>
            <a:blip r:embed="rId1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8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55" name="Picture 371"/>
            <p:cNvPicPr>
              <a:picLocks noChangeAspect="1" noChangeArrowheads="1"/>
            </p:cNvPicPr>
            <p:nvPr/>
          </p:nvPicPr>
          <p:blipFill>
            <a:blip r:embed="rId1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2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56" name="Picture 372"/>
            <p:cNvPicPr>
              <a:picLocks noChangeAspect="1" noChangeArrowheads="1"/>
            </p:cNvPicPr>
            <p:nvPr/>
          </p:nvPicPr>
          <p:blipFill>
            <a:blip r:embed="rId15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6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57" name="Picture 373"/>
            <p:cNvPicPr>
              <a:picLocks noChangeAspect="1" noChangeArrowheads="1"/>
            </p:cNvPicPr>
            <p:nvPr/>
          </p:nvPicPr>
          <p:blipFill>
            <a:blip r:embed="rId15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0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58" name="Picture 374"/>
            <p:cNvPicPr>
              <a:picLocks noChangeAspect="1" noChangeArrowheads="1"/>
            </p:cNvPicPr>
            <p:nvPr/>
          </p:nvPicPr>
          <p:blipFill>
            <a:blip r:embed="rId15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4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59" name="Picture 375"/>
            <p:cNvPicPr>
              <a:picLocks noChangeAspect="1" noChangeArrowheads="1"/>
            </p:cNvPicPr>
            <p:nvPr/>
          </p:nvPicPr>
          <p:blipFill>
            <a:blip r:embed="rId16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8" y="3781"/>
              <a:ext cx="4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60" name="Picture 376"/>
            <p:cNvPicPr>
              <a:picLocks noChangeAspect="1" noChangeArrowheads="1"/>
            </p:cNvPicPr>
            <p:nvPr/>
          </p:nvPicPr>
          <p:blipFill>
            <a:blip r:embed="rId16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2" y="3781"/>
              <a:ext cx="9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61" name="Picture 377"/>
            <p:cNvPicPr>
              <a:picLocks noChangeAspect="1" noChangeArrowheads="1"/>
            </p:cNvPicPr>
            <p:nvPr/>
          </p:nvPicPr>
          <p:blipFill>
            <a:blip r:embed="rId16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1" y="3781"/>
              <a:ext cx="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62" name="Picture 378"/>
            <p:cNvPicPr>
              <a:picLocks noChangeAspect="1" noChangeArrowheads="1"/>
            </p:cNvPicPr>
            <p:nvPr/>
          </p:nvPicPr>
          <p:blipFill>
            <a:blip r:embed="rId16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" y="3787"/>
              <a:ext cx="5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63" name="Picture 379"/>
            <p:cNvPicPr>
              <a:picLocks noChangeAspect="1" noChangeArrowheads="1"/>
            </p:cNvPicPr>
            <p:nvPr/>
          </p:nvPicPr>
          <p:blipFill>
            <a:blip r:embed="rId16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" y="3831"/>
              <a:ext cx="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64" name="Picture 380"/>
            <p:cNvPicPr>
              <a:picLocks noChangeAspect="1" noChangeArrowheads="1"/>
            </p:cNvPicPr>
            <p:nvPr/>
          </p:nvPicPr>
          <p:blipFill>
            <a:blip r:embed="rId1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" y="3874"/>
              <a:ext cx="5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65" name="Picture 381"/>
            <p:cNvPicPr>
              <a:picLocks noChangeAspect="1" noChangeArrowheads="1"/>
            </p:cNvPicPr>
            <p:nvPr/>
          </p:nvPicPr>
          <p:blipFill>
            <a:blip r:embed="rId16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" y="3918"/>
              <a:ext cx="5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66" name="Picture 382"/>
            <p:cNvPicPr>
              <a:picLocks noChangeAspect="1" noChangeArrowheads="1"/>
            </p:cNvPicPr>
            <p:nvPr/>
          </p:nvPicPr>
          <p:blipFill>
            <a:blip r:embed="rId16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" y="3962"/>
              <a:ext cx="5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767" name="Picture 383"/>
            <p:cNvPicPr>
              <a:picLocks noChangeAspect="1" noChangeArrowheads="1"/>
            </p:cNvPicPr>
            <p:nvPr/>
          </p:nvPicPr>
          <p:blipFill>
            <a:blip r:embed="rId16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" y="4006"/>
              <a:ext cx="5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87" name="Picture 384"/>
            <p:cNvPicPr>
              <a:picLocks noChangeAspect="1" noChangeArrowheads="1"/>
            </p:cNvPicPr>
            <p:nvPr/>
          </p:nvPicPr>
          <p:blipFill>
            <a:blip r:embed="rId1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" y="4050"/>
              <a:ext cx="5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88" name="Picture 385"/>
            <p:cNvPicPr>
              <a:picLocks noChangeAspect="1" noChangeArrowheads="1"/>
            </p:cNvPicPr>
            <p:nvPr/>
          </p:nvPicPr>
          <p:blipFill>
            <a:blip r:embed="rId17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" y="4094"/>
              <a:ext cx="5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589" name="Picture 386"/>
            <p:cNvPicPr>
              <a:picLocks noChangeAspect="1" noChangeArrowheads="1"/>
            </p:cNvPicPr>
            <p:nvPr/>
          </p:nvPicPr>
          <p:blipFill>
            <a:blip r:embed="rId17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" y="4104"/>
              <a:ext cx="5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41" name="Picture 387"/>
            <p:cNvPicPr>
              <a:picLocks noChangeAspect="1" noChangeArrowheads="1"/>
            </p:cNvPicPr>
            <p:nvPr/>
          </p:nvPicPr>
          <p:blipFill>
            <a:blip r:embed="rId17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" y="4104"/>
              <a:ext cx="5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42" name="Picture 388"/>
            <p:cNvPicPr>
              <a:picLocks noChangeAspect="1" noChangeArrowheads="1"/>
            </p:cNvPicPr>
            <p:nvPr/>
          </p:nvPicPr>
          <p:blipFill>
            <a:blip r:embed="rId17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43" name="Picture 389"/>
            <p:cNvPicPr>
              <a:picLocks noChangeAspect="1" noChangeArrowheads="1"/>
            </p:cNvPicPr>
            <p:nvPr/>
          </p:nvPicPr>
          <p:blipFill>
            <a:blip r:embed="rId17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44" name="Picture 390"/>
            <p:cNvPicPr>
              <a:picLocks noChangeAspect="1" noChangeArrowheads="1"/>
            </p:cNvPicPr>
            <p:nvPr/>
          </p:nvPicPr>
          <p:blipFill>
            <a:blip r:embed="rId17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2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45" name="Picture 391"/>
            <p:cNvPicPr>
              <a:picLocks noChangeAspect="1" noChangeArrowheads="1"/>
            </p:cNvPicPr>
            <p:nvPr/>
          </p:nvPicPr>
          <p:blipFill>
            <a:blip r:embed="rId17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6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46" name="Picture 392"/>
            <p:cNvPicPr>
              <a:picLocks noChangeAspect="1" noChangeArrowheads="1"/>
            </p:cNvPicPr>
            <p:nvPr/>
          </p:nvPicPr>
          <p:blipFill>
            <a:blip r:embed="rId17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0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47" name="Picture 393"/>
            <p:cNvPicPr>
              <a:picLocks noChangeAspect="1" noChangeArrowheads="1"/>
            </p:cNvPicPr>
            <p:nvPr/>
          </p:nvPicPr>
          <p:blipFill>
            <a:blip r:embed="rId17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4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48" name="Picture 394"/>
            <p:cNvPicPr>
              <a:picLocks noChangeAspect="1" noChangeArrowheads="1"/>
            </p:cNvPicPr>
            <p:nvPr/>
          </p:nvPicPr>
          <p:blipFill>
            <a:blip r:embed="rId1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8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49" name="Picture 395"/>
            <p:cNvPicPr>
              <a:picLocks noChangeAspect="1" noChangeArrowheads="1"/>
            </p:cNvPicPr>
            <p:nvPr/>
          </p:nvPicPr>
          <p:blipFill>
            <a:blip r:embed="rId1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2" y="4104"/>
              <a:ext cx="43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50" name="Picture 396"/>
            <p:cNvPicPr>
              <a:picLocks noChangeAspect="1" noChangeArrowheads="1"/>
            </p:cNvPicPr>
            <p:nvPr/>
          </p:nvPicPr>
          <p:blipFill>
            <a:blip r:embed="rId1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8651" name="Picture 397"/>
            <p:cNvPicPr>
              <a:picLocks noChangeAspect="1" noChangeArrowheads="1"/>
            </p:cNvPicPr>
            <p:nvPr/>
          </p:nvPicPr>
          <p:blipFill>
            <a:blip r:embed="rId1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9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9568" name="Picture 398"/>
            <p:cNvPicPr>
              <a:picLocks noChangeAspect="1" noChangeArrowheads="1"/>
            </p:cNvPicPr>
            <p:nvPr/>
          </p:nvPicPr>
          <p:blipFill>
            <a:blip r:embed="rId1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9569" name="Picture 399"/>
            <p:cNvPicPr>
              <a:picLocks noChangeAspect="1" noChangeArrowheads="1"/>
            </p:cNvPicPr>
            <p:nvPr/>
          </p:nvPicPr>
          <p:blipFill>
            <a:blip r:embed="rId1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7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9570" name="Picture 400"/>
            <p:cNvPicPr>
              <a:picLocks noChangeAspect="1" noChangeArrowheads="1"/>
            </p:cNvPicPr>
            <p:nvPr/>
          </p:nvPicPr>
          <p:blipFill>
            <a:blip r:embed="rId1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1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9571" name="Picture 401"/>
            <p:cNvPicPr>
              <a:picLocks noChangeAspect="1" noChangeArrowheads="1"/>
            </p:cNvPicPr>
            <p:nvPr/>
          </p:nvPicPr>
          <p:blipFill>
            <a:blip r:embed="rId18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5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9572" name="Picture 402"/>
            <p:cNvPicPr>
              <a:picLocks noChangeAspect="1" noChangeArrowheads="1"/>
            </p:cNvPicPr>
            <p:nvPr/>
          </p:nvPicPr>
          <p:blipFill>
            <a:blip r:embed="rId18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9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9573" name="Picture 403"/>
            <p:cNvPicPr>
              <a:picLocks noChangeAspect="1" noChangeArrowheads="1"/>
            </p:cNvPicPr>
            <p:nvPr/>
          </p:nvPicPr>
          <p:blipFill>
            <a:blip r:embed="rId18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3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9574" name="Picture 404"/>
            <p:cNvPicPr>
              <a:picLocks noChangeAspect="1" noChangeArrowheads="1"/>
            </p:cNvPicPr>
            <p:nvPr/>
          </p:nvPicPr>
          <p:blipFill>
            <a:blip r:embed="rId18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7" y="4104"/>
              <a:ext cx="44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9575" name="Picture 405"/>
            <p:cNvPicPr>
              <a:picLocks noChangeAspect="1" noChangeArrowheads="1"/>
            </p:cNvPicPr>
            <p:nvPr/>
          </p:nvPicPr>
          <p:blipFill>
            <a:blip r:embed="rId18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1" y="4104"/>
              <a:ext cx="43" cy="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68791" name="Picture 407"/>
          <p:cNvPicPr>
            <a:picLocks noChangeAspect="1" noChangeArrowheads="1"/>
          </p:cNvPicPr>
          <p:nvPr/>
        </p:nvPicPr>
        <p:blipFill>
          <a:blip r:embed="rId19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074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792" name="Picture 408"/>
          <p:cNvPicPr>
            <a:picLocks noChangeAspect="1" noChangeArrowheads="1"/>
          </p:cNvPicPr>
          <p:nvPr/>
        </p:nvPicPr>
        <p:blipFill>
          <a:blip r:embed="rId19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267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793" name="Picture 409"/>
          <p:cNvPicPr>
            <a:picLocks noChangeAspect="1" noChangeArrowheads="1"/>
          </p:cNvPicPr>
          <p:nvPr/>
        </p:nvPicPr>
        <p:blipFill>
          <a:blip r:embed="rId19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460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794" name="Picture 410"/>
          <p:cNvPicPr>
            <a:picLocks noChangeAspect="1" noChangeArrowheads="1"/>
          </p:cNvPicPr>
          <p:nvPr/>
        </p:nvPicPr>
        <p:blipFill>
          <a:blip r:embed="rId19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653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795" name="Picture 411"/>
          <p:cNvPicPr>
            <a:picLocks noChangeAspect="1" noChangeArrowheads="1"/>
          </p:cNvPicPr>
          <p:nvPr/>
        </p:nvPicPr>
        <p:blipFill>
          <a:blip r:embed="rId19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847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796" name="Picture 412"/>
          <p:cNvPicPr>
            <a:picLocks noChangeAspect="1" noChangeArrowheads="1"/>
          </p:cNvPicPr>
          <p:nvPr/>
        </p:nvPicPr>
        <p:blipFill>
          <a:blip r:embed="rId19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040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797" name="Picture 413"/>
          <p:cNvPicPr>
            <a:picLocks noChangeAspect="1" noChangeArrowheads="1"/>
          </p:cNvPicPr>
          <p:nvPr/>
        </p:nvPicPr>
        <p:blipFill>
          <a:blip r:embed="rId19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233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798" name="Picture 414"/>
          <p:cNvPicPr>
            <a:picLocks noChangeAspect="1" noChangeArrowheads="1"/>
          </p:cNvPicPr>
          <p:nvPr/>
        </p:nvPicPr>
        <p:blipFill>
          <a:blip r:embed="rId19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426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799" name="Picture 415"/>
          <p:cNvPicPr>
            <a:picLocks noChangeAspect="1" noChangeArrowheads="1"/>
          </p:cNvPicPr>
          <p:nvPr/>
        </p:nvPicPr>
        <p:blipFill>
          <a:blip r:embed="rId19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619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00" name="Picture 416"/>
          <p:cNvPicPr>
            <a:picLocks noChangeAspect="1" noChangeArrowheads="1"/>
          </p:cNvPicPr>
          <p:nvPr/>
        </p:nvPicPr>
        <p:blipFill>
          <a:blip r:embed="rId19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813" y="5746278"/>
            <a:ext cx="57848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01" name="Picture 417"/>
          <p:cNvPicPr>
            <a:picLocks noChangeAspect="1" noChangeArrowheads="1"/>
          </p:cNvPicPr>
          <p:nvPr/>
        </p:nvPicPr>
        <p:blipFill>
          <a:blip r:embed="rId20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661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02" name="Picture 418"/>
          <p:cNvPicPr>
            <a:picLocks noChangeAspect="1" noChangeArrowheads="1"/>
          </p:cNvPicPr>
          <p:nvPr/>
        </p:nvPicPr>
        <p:blipFill>
          <a:blip r:embed="rId20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854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03" name="Picture 419"/>
          <p:cNvPicPr>
            <a:picLocks noChangeAspect="1" noChangeArrowheads="1"/>
          </p:cNvPicPr>
          <p:nvPr/>
        </p:nvPicPr>
        <p:blipFill>
          <a:blip r:embed="rId20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047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04" name="Picture 420"/>
          <p:cNvPicPr>
            <a:picLocks noChangeAspect="1" noChangeArrowheads="1"/>
          </p:cNvPicPr>
          <p:nvPr/>
        </p:nvPicPr>
        <p:blipFill>
          <a:blip r:embed="rId20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240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05" name="Picture 421"/>
          <p:cNvPicPr>
            <a:picLocks noChangeAspect="1" noChangeArrowheads="1"/>
          </p:cNvPicPr>
          <p:nvPr/>
        </p:nvPicPr>
        <p:blipFill>
          <a:blip r:embed="rId20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433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06" name="Picture 422"/>
          <p:cNvPicPr>
            <a:picLocks noChangeAspect="1" noChangeArrowheads="1"/>
          </p:cNvPicPr>
          <p:nvPr/>
        </p:nvPicPr>
        <p:blipFill>
          <a:blip r:embed="rId20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627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07" name="Picture 423"/>
          <p:cNvPicPr>
            <a:picLocks noChangeAspect="1" noChangeArrowheads="1"/>
          </p:cNvPicPr>
          <p:nvPr/>
        </p:nvPicPr>
        <p:blipFill>
          <a:blip r:embed="rId20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820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08" name="Picture 424"/>
          <p:cNvPicPr>
            <a:picLocks noChangeAspect="1" noChangeArrowheads="1"/>
          </p:cNvPicPr>
          <p:nvPr/>
        </p:nvPicPr>
        <p:blipFill>
          <a:blip r:embed="rId20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013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09" name="Picture 425"/>
          <p:cNvPicPr>
            <a:picLocks noChangeAspect="1" noChangeArrowheads="1"/>
          </p:cNvPicPr>
          <p:nvPr/>
        </p:nvPicPr>
        <p:blipFill>
          <a:blip r:embed="rId20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206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10" name="Picture 426"/>
          <p:cNvPicPr>
            <a:picLocks noChangeAspect="1" noChangeArrowheads="1"/>
          </p:cNvPicPr>
          <p:nvPr/>
        </p:nvPicPr>
        <p:blipFill>
          <a:blip r:embed="rId20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400" y="5746278"/>
            <a:ext cx="57848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11" name="Picture 427"/>
          <p:cNvPicPr>
            <a:picLocks noChangeAspect="1" noChangeArrowheads="1"/>
          </p:cNvPicPr>
          <p:nvPr/>
        </p:nvPicPr>
        <p:blipFill>
          <a:blip r:embed="rId2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247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12" name="Picture 428"/>
          <p:cNvPicPr>
            <a:picLocks noChangeAspect="1" noChangeArrowheads="1"/>
          </p:cNvPicPr>
          <p:nvPr/>
        </p:nvPicPr>
        <p:blipFill>
          <a:blip r:embed="rId2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440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13" name="Picture 429"/>
          <p:cNvPicPr>
            <a:picLocks noChangeAspect="1" noChangeArrowheads="1"/>
          </p:cNvPicPr>
          <p:nvPr/>
        </p:nvPicPr>
        <p:blipFill>
          <a:blip r:embed="rId2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633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14" name="Picture 430"/>
          <p:cNvPicPr>
            <a:picLocks noChangeAspect="1" noChangeArrowheads="1"/>
          </p:cNvPicPr>
          <p:nvPr/>
        </p:nvPicPr>
        <p:blipFill>
          <a:blip r:embed="rId2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826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15" name="Picture 431"/>
          <p:cNvPicPr>
            <a:picLocks noChangeAspect="1" noChangeArrowheads="1"/>
          </p:cNvPicPr>
          <p:nvPr/>
        </p:nvPicPr>
        <p:blipFill>
          <a:blip r:embed="rId2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019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16" name="Picture 432"/>
          <p:cNvPicPr>
            <a:picLocks noChangeAspect="1" noChangeArrowheads="1"/>
          </p:cNvPicPr>
          <p:nvPr/>
        </p:nvPicPr>
        <p:blipFill>
          <a:blip r:embed="rId2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213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17" name="Picture 433"/>
          <p:cNvPicPr>
            <a:picLocks noChangeAspect="1" noChangeArrowheads="1"/>
          </p:cNvPicPr>
          <p:nvPr/>
        </p:nvPicPr>
        <p:blipFill>
          <a:blip r:embed="rId2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406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18" name="Picture 434"/>
          <p:cNvPicPr>
            <a:picLocks noChangeAspect="1" noChangeArrowheads="1"/>
          </p:cNvPicPr>
          <p:nvPr/>
        </p:nvPicPr>
        <p:blipFill>
          <a:blip r:embed="rId2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599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19" name="Picture 435"/>
          <p:cNvPicPr>
            <a:picLocks noChangeAspect="1" noChangeArrowheads="1"/>
          </p:cNvPicPr>
          <p:nvPr/>
        </p:nvPicPr>
        <p:blipFill>
          <a:blip r:embed="rId2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792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20" name="Picture 436"/>
          <p:cNvPicPr>
            <a:picLocks noChangeAspect="1" noChangeArrowheads="1"/>
          </p:cNvPicPr>
          <p:nvPr/>
        </p:nvPicPr>
        <p:blipFill>
          <a:blip r:embed="rId2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986" y="5746278"/>
            <a:ext cx="57848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21" name="Picture 437"/>
          <p:cNvPicPr>
            <a:picLocks noChangeAspect="1" noChangeArrowheads="1"/>
          </p:cNvPicPr>
          <p:nvPr/>
        </p:nvPicPr>
        <p:blipFill>
          <a:blip r:embed="rId2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834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22" name="Picture 438"/>
          <p:cNvPicPr>
            <a:picLocks noChangeAspect="1" noChangeArrowheads="1"/>
          </p:cNvPicPr>
          <p:nvPr/>
        </p:nvPicPr>
        <p:blipFill>
          <a:blip r:embed="rId2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027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23" name="Picture 439"/>
          <p:cNvPicPr>
            <a:picLocks noChangeAspect="1" noChangeArrowheads="1"/>
          </p:cNvPicPr>
          <p:nvPr/>
        </p:nvPicPr>
        <p:blipFill>
          <a:blip r:embed="rId2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220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24" name="Picture 440"/>
          <p:cNvPicPr>
            <a:picLocks noChangeAspect="1" noChangeArrowheads="1"/>
          </p:cNvPicPr>
          <p:nvPr/>
        </p:nvPicPr>
        <p:blipFill>
          <a:blip r:embed="rId2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413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8825" name="Picture 441"/>
          <p:cNvPicPr>
            <a:picLocks noChangeAspect="1" noChangeArrowheads="1"/>
          </p:cNvPicPr>
          <p:nvPr/>
        </p:nvPicPr>
        <p:blipFill>
          <a:blip r:embed="rId2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606" y="5746278"/>
            <a:ext cx="59193" cy="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07"/>
          <p:cNvSpPr>
            <a:spLocks noChangeArrowheads="1"/>
          </p:cNvSpPr>
          <p:nvPr/>
        </p:nvSpPr>
        <p:spPr bwMode="auto">
          <a:xfrm>
            <a:off x="1135433" y="5754350"/>
            <a:ext cx="46488" cy="22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774863" eaLnBrk="0" fontAlgn="base" hangingPunct="0">
              <a:spcAft>
                <a:spcPct val="0"/>
              </a:spcAft>
            </a:pPr>
            <a:r>
              <a:rPr lang="ru-RU" altLang="ru-RU" sz="144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altLang="ru-RU" sz="1525"/>
          </a:p>
        </p:txBody>
      </p:sp>
      <p:grpSp>
        <p:nvGrpSpPr>
          <p:cNvPr id="3" name="Группа 2"/>
          <p:cNvGrpSpPr/>
          <p:nvPr/>
        </p:nvGrpSpPr>
        <p:grpSpPr>
          <a:xfrm>
            <a:off x="899593" y="1234144"/>
            <a:ext cx="7623594" cy="5016622"/>
            <a:chOff x="1599561" y="1234145"/>
            <a:chExt cx="6347123" cy="4077602"/>
          </a:xfrm>
        </p:grpSpPr>
        <p:pic>
          <p:nvPicPr>
            <p:cNvPr id="1124355" name="Picture 3"/>
            <p:cNvPicPr>
              <a:picLocks noChangeAspect="1" noChangeArrowheads="1"/>
            </p:cNvPicPr>
            <p:nvPr/>
          </p:nvPicPr>
          <p:blipFill>
            <a:blip r:embed="rId2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4318" y="1826076"/>
              <a:ext cx="4568637" cy="32045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" name="Group 205"/>
            <p:cNvGrpSpPr>
              <a:grpSpLocks/>
            </p:cNvGrpSpPr>
            <p:nvPr/>
          </p:nvGrpSpPr>
          <p:grpSpPr bwMode="auto">
            <a:xfrm>
              <a:off x="1599561" y="1263741"/>
              <a:ext cx="6347123" cy="4048006"/>
              <a:chOff x="1189" y="772"/>
              <a:chExt cx="4718" cy="3009"/>
            </a:xfrm>
          </p:grpSpPr>
          <p:sp>
            <p:nvSpPr>
              <p:cNvPr id="1169576" name="Rectangle 5"/>
              <p:cNvSpPr>
                <a:spLocks noChangeArrowheads="1"/>
              </p:cNvSpPr>
              <p:nvPr/>
            </p:nvSpPr>
            <p:spPr bwMode="auto">
              <a:xfrm>
                <a:off x="5336" y="3611"/>
                <a:ext cx="32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algn="l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>
                  <a:spcBef>
                    <a:spcPct val="0"/>
                  </a:spcBef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774863" eaLnBrk="0" fontAlgn="base" hangingPunct="0">
                  <a:spcAft>
                    <a:spcPct val="0"/>
                  </a:spcAft>
                </a:pPr>
                <a:r>
                  <a:rPr lang="ru-RU" altLang="ru-RU" sz="1356">
                    <a:solidFill>
                      <a:srgbClr val="000000"/>
                    </a:solidFill>
                    <a:latin typeface="Times" panose="02020603050405020304" pitchFamily="18" charset="0"/>
                  </a:rPr>
                  <a:t> </a:t>
                </a:r>
                <a:endParaRPr lang="ru-RU" altLang="ru-RU" sz="1525"/>
              </a:p>
            </p:txBody>
          </p:sp>
          <p:pic>
            <p:nvPicPr>
              <p:cNvPr id="1168390" name="Picture 6"/>
              <p:cNvPicPr>
                <a:picLocks noChangeAspect="1" noChangeArrowheads="1"/>
              </p:cNvPicPr>
              <p:nvPr/>
            </p:nvPicPr>
            <p:blipFill>
              <a:blip r:embed="rId2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772"/>
                <a:ext cx="5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391" name="Picture 7"/>
              <p:cNvPicPr>
                <a:picLocks noChangeAspect="1" noChangeArrowheads="1"/>
              </p:cNvPicPr>
              <p:nvPr/>
            </p:nvPicPr>
            <p:blipFill>
              <a:blip r:embed="rId2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772"/>
                <a:ext cx="5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392" name="Picture 8"/>
              <p:cNvPicPr>
                <a:picLocks noChangeAspect="1" noChangeArrowheads="1"/>
              </p:cNvPicPr>
              <p:nvPr/>
            </p:nvPicPr>
            <p:blipFill>
              <a:blip r:embed="rId2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94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393" name="Picture 9"/>
              <p:cNvPicPr>
                <a:picLocks noChangeAspect="1" noChangeArrowheads="1"/>
              </p:cNvPicPr>
              <p:nvPr/>
            </p:nvPicPr>
            <p:blipFill>
              <a:blip r:embed="rId2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38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394" name="Picture 10"/>
              <p:cNvPicPr>
                <a:picLocks noChangeAspect="1" noChangeArrowheads="1"/>
              </p:cNvPicPr>
              <p:nvPr/>
            </p:nvPicPr>
            <p:blipFill>
              <a:blip r:embed="rId2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2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395" name="Picture 11"/>
              <p:cNvPicPr>
                <a:picLocks noChangeAspect="1" noChangeArrowheads="1"/>
              </p:cNvPicPr>
              <p:nvPr/>
            </p:nvPicPr>
            <p:blipFill>
              <a:blip r:embed="rId2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26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396" name="Picture 12"/>
              <p:cNvPicPr>
                <a:picLocks noChangeAspect="1" noChangeArrowheads="1"/>
              </p:cNvPicPr>
              <p:nvPr/>
            </p:nvPicPr>
            <p:blipFill>
              <a:blip r:embed="rId2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0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397" name="Picture 13"/>
              <p:cNvPicPr>
                <a:picLocks noChangeAspect="1" noChangeArrowheads="1"/>
              </p:cNvPicPr>
              <p:nvPr/>
            </p:nvPicPr>
            <p:blipFill>
              <a:blip r:embed="rId2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14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398" name="Picture 14"/>
              <p:cNvPicPr>
                <a:picLocks noChangeAspect="1" noChangeArrowheads="1"/>
              </p:cNvPicPr>
              <p:nvPr/>
            </p:nvPicPr>
            <p:blipFill>
              <a:blip r:embed="rId2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8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399" name="Picture 15"/>
              <p:cNvPicPr>
                <a:picLocks noChangeAspect="1" noChangeArrowheads="1"/>
              </p:cNvPicPr>
              <p:nvPr/>
            </p:nvPicPr>
            <p:blipFill>
              <a:blip r:embed="rId2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2" y="772"/>
                <a:ext cx="43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00" name="Picture 16"/>
              <p:cNvPicPr>
                <a:picLocks noChangeAspect="1" noChangeArrowheads="1"/>
              </p:cNvPicPr>
              <p:nvPr/>
            </p:nvPicPr>
            <p:blipFill>
              <a:blip r:embed="rId2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5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01" name="Picture 17"/>
              <p:cNvPicPr>
                <a:picLocks noChangeAspect="1" noChangeArrowheads="1"/>
              </p:cNvPicPr>
              <p:nvPr/>
            </p:nvPicPr>
            <p:blipFill>
              <a:blip r:embed="rId2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9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02" name="Picture 18"/>
              <p:cNvPicPr>
                <a:picLocks noChangeAspect="1" noChangeArrowheads="1"/>
              </p:cNvPicPr>
              <p:nvPr/>
            </p:nvPicPr>
            <p:blipFill>
              <a:blip r:embed="rId2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3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03" name="Picture 19"/>
              <p:cNvPicPr>
                <a:picLocks noChangeAspect="1" noChangeArrowheads="1"/>
              </p:cNvPicPr>
              <p:nvPr/>
            </p:nvPicPr>
            <p:blipFill>
              <a:blip r:embed="rId23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7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04" name="Picture 20"/>
              <p:cNvPicPr>
                <a:picLocks noChangeAspect="1" noChangeArrowheads="1"/>
              </p:cNvPicPr>
              <p:nvPr/>
            </p:nvPicPr>
            <p:blipFill>
              <a:blip r:embed="rId23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1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05" name="Picture 21"/>
              <p:cNvPicPr>
                <a:picLocks noChangeAspect="1" noChangeArrowheads="1"/>
              </p:cNvPicPr>
              <p:nvPr/>
            </p:nvPicPr>
            <p:blipFill>
              <a:blip r:embed="rId24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5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06" name="Picture 22"/>
              <p:cNvPicPr>
                <a:picLocks noChangeAspect="1" noChangeArrowheads="1"/>
              </p:cNvPicPr>
              <p:nvPr/>
            </p:nvPicPr>
            <p:blipFill>
              <a:blip r:embed="rId24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07" name="Picture 23"/>
              <p:cNvPicPr>
                <a:picLocks noChangeAspect="1" noChangeArrowheads="1"/>
              </p:cNvPicPr>
              <p:nvPr/>
            </p:nvPicPr>
            <p:blipFill>
              <a:blip r:embed="rId24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3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08" name="Picture 24"/>
              <p:cNvPicPr>
                <a:picLocks noChangeAspect="1" noChangeArrowheads="1"/>
              </p:cNvPicPr>
              <p:nvPr/>
            </p:nvPicPr>
            <p:blipFill>
              <a:blip r:embed="rId24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97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09" name="Picture 25"/>
              <p:cNvPicPr>
                <a:picLocks noChangeAspect="1" noChangeArrowheads="1"/>
              </p:cNvPicPr>
              <p:nvPr/>
            </p:nvPicPr>
            <p:blipFill>
              <a:blip r:embed="rId24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41" y="772"/>
                <a:ext cx="43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10" name="Picture 26"/>
              <p:cNvPicPr>
                <a:picLocks noChangeAspect="1" noChangeArrowheads="1"/>
              </p:cNvPicPr>
              <p:nvPr/>
            </p:nvPicPr>
            <p:blipFill>
              <a:blip r:embed="rId24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84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11" name="Picture 27"/>
              <p:cNvPicPr>
                <a:picLocks noChangeAspect="1" noChangeArrowheads="1"/>
              </p:cNvPicPr>
              <p:nvPr/>
            </p:nvPicPr>
            <p:blipFill>
              <a:blip r:embed="rId24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28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12" name="Picture 28"/>
              <p:cNvPicPr>
                <a:picLocks noChangeAspect="1" noChangeArrowheads="1"/>
              </p:cNvPicPr>
              <p:nvPr/>
            </p:nvPicPr>
            <p:blipFill>
              <a:blip r:embed="rId24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72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13" name="Picture 29"/>
              <p:cNvPicPr>
                <a:picLocks noChangeAspect="1" noChangeArrowheads="1"/>
              </p:cNvPicPr>
              <p:nvPr/>
            </p:nvPicPr>
            <p:blipFill>
              <a:blip r:embed="rId2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6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14" name="Picture 30"/>
              <p:cNvPicPr>
                <a:picLocks noChangeAspect="1" noChangeArrowheads="1"/>
              </p:cNvPicPr>
              <p:nvPr/>
            </p:nvPicPr>
            <p:blipFill>
              <a:blip r:embed="rId24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60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15" name="Picture 31"/>
              <p:cNvPicPr>
                <a:picLocks noChangeAspect="1" noChangeArrowheads="1"/>
              </p:cNvPicPr>
              <p:nvPr/>
            </p:nvPicPr>
            <p:blipFill>
              <a:blip r:embed="rId2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4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16" name="Picture 32"/>
              <p:cNvPicPr>
                <a:picLocks noChangeAspect="1" noChangeArrowheads="1"/>
              </p:cNvPicPr>
              <p:nvPr/>
            </p:nvPicPr>
            <p:blipFill>
              <a:blip r:embed="rId25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8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17" name="Picture 33"/>
              <p:cNvPicPr>
                <a:picLocks noChangeAspect="1" noChangeArrowheads="1"/>
              </p:cNvPicPr>
              <p:nvPr/>
            </p:nvPicPr>
            <p:blipFill>
              <a:blip r:embed="rId25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92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18" name="Picture 34"/>
              <p:cNvPicPr>
                <a:picLocks noChangeAspect="1" noChangeArrowheads="1"/>
              </p:cNvPicPr>
              <p:nvPr/>
            </p:nvPicPr>
            <p:blipFill>
              <a:blip r:embed="rId25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6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19" name="Picture 35"/>
              <p:cNvPicPr>
                <a:picLocks noChangeAspect="1" noChangeArrowheads="1"/>
              </p:cNvPicPr>
              <p:nvPr/>
            </p:nvPicPr>
            <p:blipFill>
              <a:blip r:embed="rId2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80" y="772"/>
                <a:ext cx="43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20" name="Picture 36"/>
              <p:cNvPicPr>
                <a:picLocks noChangeAspect="1" noChangeArrowheads="1"/>
              </p:cNvPicPr>
              <p:nvPr/>
            </p:nvPicPr>
            <p:blipFill>
              <a:blip r:embed="rId25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3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21" name="Picture 37"/>
              <p:cNvPicPr>
                <a:picLocks noChangeAspect="1" noChangeArrowheads="1"/>
              </p:cNvPicPr>
              <p:nvPr/>
            </p:nvPicPr>
            <p:blipFill>
              <a:blip r:embed="rId25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67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22" name="Picture 38"/>
              <p:cNvPicPr>
                <a:picLocks noChangeAspect="1" noChangeArrowheads="1"/>
              </p:cNvPicPr>
              <p:nvPr/>
            </p:nvPicPr>
            <p:blipFill>
              <a:blip r:embed="rId25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1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23" name="Picture 39"/>
              <p:cNvPicPr>
                <a:picLocks noChangeAspect="1" noChangeArrowheads="1"/>
              </p:cNvPicPr>
              <p:nvPr/>
            </p:nvPicPr>
            <p:blipFill>
              <a:blip r:embed="rId25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5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24" name="Picture 40"/>
              <p:cNvPicPr>
                <a:picLocks noChangeAspect="1" noChangeArrowheads="1"/>
              </p:cNvPicPr>
              <p:nvPr/>
            </p:nvPicPr>
            <p:blipFill>
              <a:blip r:embed="rId25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9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25" name="Picture 41"/>
              <p:cNvPicPr>
                <a:picLocks noChangeAspect="1" noChangeArrowheads="1"/>
              </p:cNvPicPr>
              <p:nvPr/>
            </p:nvPicPr>
            <p:blipFill>
              <a:blip r:embed="rId26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43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26" name="Picture 42"/>
              <p:cNvPicPr>
                <a:picLocks noChangeAspect="1" noChangeArrowheads="1"/>
              </p:cNvPicPr>
              <p:nvPr/>
            </p:nvPicPr>
            <p:blipFill>
              <a:blip r:embed="rId26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7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27" name="Picture 43"/>
              <p:cNvPicPr>
                <a:picLocks noChangeAspect="1" noChangeArrowheads="1"/>
              </p:cNvPicPr>
              <p:nvPr/>
            </p:nvPicPr>
            <p:blipFill>
              <a:blip r:embed="rId26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1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28" name="Picture 44"/>
              <p:cNvPicPr>
                <a:picLocks noChangeAspect="1" noChangeArrowheads="1"/>
              </p:cNvPicPr>
              <p:nvPr/>
            </p:nvPicPr>
            <p:blipFill>
              <a:blip r:embed="rId26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5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29" name="Picture 45"/>
              <p:cNvPicPr>
                <a:picLocks noChangeAspect="1" noChangeArrowheads="1"/>
              </p:cNvPicPr>
              <p:nvPr/>
            </p:nvPicPr>
            <p:blipFill>
              <a:blip r:embed="rId26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9" y="772"/>
                <a:ext cx="43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30" name="Picture 46"/>
              <p:cNvPicPr>
                <a:picLocks noChangeAspect="1" noChangeArrowheads="1"/>
              </p:cNvPicPr>
              <p:nvPr/>
            </p:nvPicPr>
            <p:blipFill>
              <a:blip r:embed="rId26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62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31" name="Picture 47"/>
              <p:cNvPicPr>
                <a:picLocks noChangeAspect="1" noChangeArrowheads="1"/>
              </p:cNvPicPr>
              <p:nvPr/>
            </p:nvPicPr>
            <p:blipFill>
              <a:blip r:embed="rId26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06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32" name="Picture 48"/>
              <p:cNvPicPr>
                <a:picLocks noChangeAspect="1" noChangeArrowheads="1"/>
              </p:cNvPicPr>
              <p:nvPr/>
            </p:nvPicPr>
            <p:blipFill>
              <a:blip r:embed="rId26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0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33" name="Picture 49"/>
              <p:cNvPicPr>
                <a:picLocks noChangeAspect="1" noChangeArrowheads="1"/>
              </p:cNvPicPr>
              <p:nvPr/>
            </p:nvPicPr>
            <p:blipFill>
              <a:blip r:embed="rId26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4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34" name="Picture 50"/>
              <p:cNvPicPr>
                <a:picLocks noChangeAspect="1" noChangeArrowheads="1"/>
              </p:cNvPicPr>
              <p:nvPr/>
            </p:nvPicPr>
            <p:blipFill>
              <a:blip r:embed="rId26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8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35" name="Picture 51"/>
              <p:cNvPicPr>
                <a:picLocks noChangeAspect="1" noChangeArrowheads="1"/>
              </p:cNvPicPr>
              <p:nvPr/>
            </p:nvPicPr>
            <p:blipFill>
              <a:blip r:embed="rId27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2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36" name="Picture 52"/>
              <p:cNvPicPr>
                <a:picLocks noChangeAspect="1" noChangeArrowheads="1"/>
              </p:cNvPicPr>
              <p:nvPr/>
            </p:nvPicPr>
            <p:blipFill>
              <a:blip r:embed="rId27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6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37" name="Picture 53"/>
              <p:cNvPicPr>
                <a:picLocks noChangeAspect="1" noChangeArrowheads="1"/>
              </p:cNvPicPr>
              <p:nvPr/>
            </p:nvPicPr>
            <p:blipFill>
              <a:blip r:embed="rId27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70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38" name="Picture 54"/>
              <p:cNvPicPr>
                <a:picLocks noChangeAspect="1" noChangeArrowheads="1"/>
              </p:cNvPicPr>
              <p:nvPr/>
            </p:nvPicPr>
            <p:blipFill>
              <a:blip r:embed="rId27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14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39" name="Picture 55"/>
              <p:cNvPicPr>
                <a:picLocks noChangeAspect="1" noChangeArrowheads="1"/>
              </p:cNvPicPr>
              <p:nvPr/>
            </p:nvPicPr>
            <p:blipFill>
              <a:blip r:embed="rId27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58" y="772"/>
                <a:ext cx="43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40" name="Picture 56"/>
              <p:cNvPicPr>
                <a:picLocks noChangeAspect="1" noChangeArrowheads="1"/>
              </p:cNvPicPr>
              <p:nvPr/>
            </p:nvPicPr>
            <p:blipFill>
              <a:blip r:embed="rId27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01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41" name="Picture 57"/>
              <p:cNvPicPr>
                <a:picLocks noChangeAspect="1" noChangeArrowheads="1"/>
              </p:cNvPicPr>
              <p:nvPr/>
            </p:nvPicPr>
            <p:blipFill>
              <a:blip r:embed="rId27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45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42" name="Picture 58"/>
              <p:cNvPicPr>
                <a:picLocks noChangeAspect="1" noChangeArrowheads="1"/>
              </p:cNvPicPr>
              <p:nvPr/>
            </p:nvPicPr>
            <p:blipFill>
              <a:blip r:embed="rId27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89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43" name="Picture 59"/>
              <p:cNvPicPr>
                <a:picLocks noChangeAspect="1" noChangeArrowheads="1"/>
              </p:cNvPicPr>
              <p:nvPr/>
            </p:nvPicPr>
            <p:blipFill>
              <a:blip r:embed="rId27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33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44" name="Picture 60"/>
              <p:cNvPicPr>
                <a:picLocks noChangeAspect="1" noChangeArrowheads="1"/>
              </p:cNvPicPr>
              <p:nvPr/>
            </p:nvPicPr>
            <p:blipFill>
              <a:blip r:embed="rId27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77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45" name="Picture 61"/>
              <p:cNvPicPr>
                <a:picLocks noChangeAspect="1" noChangeArrowheads="1"/>
              </p:cNvPicPr>
              <p:nvPr/>
            </p:nvPicPr>
            <p:blipFill>
              <a:blip r:embed="rId28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21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46" name="Picture 62"/>
              <p:cNvPicPr>
                <a:picLocks noChangeAspect="1" noChangeArrowheads="1"/>
              </p:cNvPicPr>
              <p:nvPr/>
            </p:nvPicPr>
            <p:blipFill>
              <a:blip r:embed="rId28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5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47" name="Picture 63"/>
              <p:cNvPicPr>
                <a:picLocks noChangeAspect="1" noChangeArrowheads="1"/>
              </p:cNvPicPr>
              <p:nvPr/>
            </p:nvPicPr>
            <p:blipFill>
              <a:blip r:embed="rId28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9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48" name="Picture 64"/>
              <p:cNvPicPr>
                <a:picLocks noChangeAspect="1" noChangeArrowheads="1"/>
              </p:cNvPicPr>
              <p:nvPr/>
            </p:nvPicPr>
            <p:blipFill>
              <a:blip r:embed="rId28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53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49" name="Picture 65"/>
              <p:cNvPicPr>
                <a:picLocks noChangeAspect="1" noChangeArrowheads="1"/>
              </p:cNvPicPr>
              <p:nvPr/>
            </p:nvPicPr>
            <p:blipFill>
              <a:blip r:embed="rId28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97" y="772"/>
                <a:ext cx="43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50" name="Picture 66"/>
              <p:cNvPicPr>
                <a:picLocks noChangeAspect="1" noChangeArrowheads="1"/>
              </p:cNvPicPr>
              <p:nvPr/>
            </p:nvPicPr>
            <p:blipFill>
              <a:blip r:embed="rId28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40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51" name="Picture 67"/>
              <p:cNvPicPr>
                <a:picLocks noChangeAspect="1" noChangeArrowheads="1"/>
              </p:cNvPicPr>
              <p:nvPr/>
            </p:nvPicPr>
            <p:blipFill>
              <a:blip r:embed="rId28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84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52" name="Picture 68"/>
              <p:cNvPicPr>
                <a:picLocks noChangeAspect="1" noChangeArrowheads="1"/>
              </p:cNvPicPr>
              <p:nvPr/>
            </p:nvPicPr>
            <p:blipFill>
              <a:blip r:embed="rId28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28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53" name="Picture 69"/>
              <p:cNvPicPr>
                <a:picLocks noChangeAspect="1" noChangeArrowheads="1"/>
              </p:cNvPicPr>
              <p:nvPr/>
            </p:nvPicPr>
            <p:blipFill>
              <a:blip r:embed="rId28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72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54" name="Picture 70"/>
              <p:cNvPicPr>
                <a:picLocks noChangeAspect="1" noChangeArrowheads="1"/>
              </p:cNvPicPr>
              <p:nvPr/>
            </p:nvPicPr>
            <p:blipFill>
              <a:blip r:embed="rId28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16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55" name="Picture 71"/>
              <p:cNvPicPr>
                <a:picLocks noChangeAspect="1" noChangeArrowheads="1"/>
              </p:cNvPicPr>
              <p:nvPr/>
            </p:nvPicPr>
            <p:blipFill>
              <a:blip r:embed="rId29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0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56" name="Picture 72"/>
              <p:cNvPicPr>
                <a:picLocks noChangeAspect="1" noChangeArrowheads="1"/>
              </p:cNvPicPr>
              <p:nvPr/>
            </p:nvPicPr>
            <p:blipFill>
              <a:blip r:embed="rId29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04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57" name="Picture 73"/>
              <p:cNvPicPr>
                <a:picLocks noChangeAspect="1" noChangeArrowheads="1"/>
              </p:cNvPicPr>
              <p:nvPr/>
            </p:nvPicPr>
            <p:blipFill>
              <a:blip r:embed="rId29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48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58" name="Picture 74"/>
              <p:cNvPicPr>
                <a:picLocks noChangeAspect="1" noChangeArrowheads="1"/>
              </p:cNvPicPr>
              <p:nvPr/>
            </p:nvPicPr>
            <p:blipFill>
              <a:blip r:embed="rId29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92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59" name="Picture 75"/>
              <p:cNvPicPr>
                <a:picLocks noChangeAspect="1" noChangeArrowheads="1"/>
              </p:cNvPicPr>
              <p:nvPr/>
            </p:nvPicPr>
            <p:blipFill>
              <a:blip r:embed="rId29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6" y="772"/>
                <a:ext cx="43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60" name="Picture 76"/>
              <p:cNvPicPr>
                <a:picLocks noChangeAspect="1" noChangeArrowheads="1"/>
              </p:cNvPicPr>
              <p:nvPr/>
            </p:nvPicPr>
            <p:blipFill>
              <a:blip r:embed="rId29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9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61" name="Picture 77"/>
              <p:cNvPicPr>
                <a:picLocks noChangeAspect="1" noChangeArrowheads="1"/>
              </p:cNvPicPr>
              <p:nvPr/>
            </p:nvPicPr>
            <p:blipFill>
              <a:blip r:embed="rId29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3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62" name="Picture 78"/>
              <p:cNvPicPr>
                <a:picLocks noChangeAspect="1" noChangeArrowheads="1"/>
              </p:cNvPicPr>
              <p:nvPr/>
            </p:nvPicPr>
            <p:blipFill>
              <a:blip r:embed="rId29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7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63" name="Picture 79"/>
              <p:cNvPicPr>
                <a:picLocks noChangeAspect="1" noChangeArrowheads="1"/>
              </p:cNvPicPr>
              <p:nvPr/>
            </p:nvPicPr>
            <p:blipFill>
              <a:blip r:embed="rId29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1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64" name="Picture 80"/>
              <p:cNvPicPr>
                <a:picLocks noChangeAspect="1" noChangeArrowheads="1"/>
              </p:cNvPicPr>
              <p:nvPr/>
            </p:nvPicPr>
            <p:blipFill>
              <a:blip r:embed="rId29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65" name="Picture 81"/>
              <p:cNvPicPr>
                <a:picLocks noChangeAspect="1" noChangeArrowheads="1"/>
              </p:cNvPicPr>
              <p:nvPr/>
            </p:nvPicPr>
            <p:blipFill>
              <a:blip r:embed="rId30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99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66" name="Picture 82"/>
              <p:cNvPicPr>
                <a:picLocks noChangeAspect="1" noChangeArrowheads="1"/>
              </p:cNvPicPr>
              <p:nvPr/>
            </p:nvPicPr>
            <p:blipFill>
              <a:blip r:embed="rId30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43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67" name="Picture 83"/>
              <p:cNvPicPr>
                <a:picLocks noChangeAspect="1" noChangeArrowheads="1"/>
              </p:cNvPicPr>
              <p:nvPr/>
            </p:nvPicPr>
            <p:blipFill>
              <a:blip r:embed="rId30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87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68" name="Picture 84"/>
              <p:cNvPicPr>
                <a:picLocks noChangeAspect="1" noChangeArrowheads="1"/>
              </p:cNvPicPr>
              <p:nvPr/>
            </p:nvPicPr>
            <p:blipFill>
              <a:blip r:embed="rId30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1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69" name="Picture 85"/>
              <p:cNvPicPr>
                <a:picLocks noChangeAspect="1" noChangeArrowheads="1"/>
              </p:cNvPicPr>
              <p:nvPr/>
            </p:nvPicPr>
            <p:blipFill>
              <a:blip r:embed="rId30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5" y="772"/>
                <a:ext cx="43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70" name="Picture 86"/>
              <p:cNvPicPr>
                <a:picLocks noChangeAspect="1" noChangeArrowheads="1"/>
              </p:cNvPicPr>
              <p:nvPr/>
            </p:nvPicPr>
            <p:blipFill>
              <a:blip r:embed="rId30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18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71" name="Picture 87"/>
              <p:cNvPicPr>
                <a:picLocks noChangeAspect="1" noChangeArrowheads="1"/>
              </p:cNvPicPr>
              <p:nvPr/>
            </p:nvPicPr>
            <p:blipFill>
              <a:blip r:embed="rId30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62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72" name="Picture 88"/>
              <p:cNvPicPr>
                <a:picLocks noChangeAspect="1" noChangeArrowheads="1"/>
              </p:cNvPicPr>
              <p:nvPr/>
            </p:nvPicPr>
            <p:blipFill>
              <a:blip r:embed="rId30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06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73" name="Picture 89"/>
              <p:cNvPicPr>
                <a:picLocks noChangeAspect="1" noChangeArrowheads="1"/>
              </p:cNvPicPr>
              <p:nvPr/>
            </p:nvPicPr>
            <p:blipFill>
              <a:blip r:embed="rId30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50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74" name="Picture 90"/>
              <p:cNvPicPr>
                <a:picLocks noChangeAspect="1" noChangeArrowheads="1"/>
              </p:cNvPicPr>
              <p:nvPr/>
            </p:nvPicPr>
            <p:blipFill>
              <a:blip r:embed="rId30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94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75" name="Picture 91"/>
              <p:cNvPicPr>
                <a:picLocks noChangeAspect="1" noChangeArrowheads="1"/>
              </p:cNvPicPr>
              <p:nvPr/>
            </p:nvPicPr>
            <p:blipFill>
              <a:blip r:embed="rId3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8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76" name="Picture 92"/>
              <p:cNvPicPr>
                <a:picLocks noChangeAspect="1" noChangeArrowheads="1"/>
              </p:cNvPicPr>
              <p:nvPr/>
            </p:nvPicPr>
            <p:blipFill>
              <a:blip r:embed="rId3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82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77" name="Picture 93"/>
              <p:cNvPicPr>
                <a:picLocks noChangeAspect="1" noChangeArrowheads="1"/>
              </p:cNvPicPr>
              <p:nvPr/>
            </p:nvPicPr>
            <p:blipFill>
              <a:blip r:embed="rId3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26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78" name="Picture 94"/>
              <p:cNvPicPr>
                <a:picLocks noChangeAspect="1" noChangeArrowheads="1"/>
              </p:cNvPicPr>
              <p:nvPr/>
            </p:nvPicPr>
            <p:blipFill>
              <a:blip r:embed="rId3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70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79" name="Picture 95"/>
              <p:cNvPicPr>
                <a:picLocks noChangeAspect="1" noChangeArrowheads="1"/>
              </p:cNvPicPr>
              <p:nvPr/>
            </p:nvPicPr>
            <p:blipFill>
              <a:blip r:embed="rId3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14" y="772"/>
                <a:ext cx="43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80" name="Picture 96"/>
              <p:cNvPicPr>
                <a:picLocks noChangeAspect="1" noChangeArrowheads="1"/>
              </p:cNvPicPr>
              <p:nvPr/>
            </p:nvPicPr>
            <p:blipFill>
              <a:blip r:embed="rId3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7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81" name="Picture 97"/>
              <p:cNvPicPr>
                <a:picLocks noChangeAspect="1" noChangeArrowheads="1"/>
              </p:cNvPicPr>
              <p:nvPr/>
            </p:nvPicPr>
            <p:blipFill>
              <a:blip r:embed="rId3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1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82" name="Picture 98"/>
              <p:cNvPicPr>
                <a:picLocks noChangeAspect="1" noChangeArrowheads="1"/>
              </p:cNvPicPr>
              <p:nvPr/>
            </p:nvPicPr>
            <p:blipFill>
              <a:blip r:embed="rId3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5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83" name="Picture 99"/>
              <p:cNvPicPr>
                <a:picLocks noChangeAspect="1" noChangeArrowheads="1"/>
              </p:cNvPicPr>
              <p:nvPr/>
            </p:nvPicPr>
            <p:blipFill>
              <a:blip r:embed="rId3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9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84" name="Picture 100"/>
              <p:cNvPicPr>
                <a:picLocks noChangeAspect="1" noChangeArrowheads="1"/>
              </p:cNvPicPr>
              <p:nvPr/>
            </p:nvPicPr>
            <p:blipFill>
              <a:blip r:embed="rId3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33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85" name="Picture 101"/>
              <p:cNvPicPr>
                <a:picLocks noChangeAspect="1" noChangeArrowheads="1"/>
              </p:cNvPicPr>
              <p:nvPr/>
            </p:nvPicPr>
            <p:blipFill>
              <a:blip r:embed="rId3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77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86" name="Picture 102"/>
              <p:cNvPicPr>
                <a:picLocks noChangeAspect="1" noChangeArrowheads="1"/>
              </p:cNvPicPr>
              <p:nvPr/>
            </p:nvPicPr>
            <p:blipFill>
              <a:blip r:embed="rId3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21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87" name="Picture 103"/>
              <p:cNvPicPr>
                <a:picLocks noChangeAspect="1" noChangeArrowheads="1"/>
              </p:cNvPicPr>
              <p:nvPr/>
            </p:nvPicPr>
            <p:blipFill>
              <a:blip r:embed="rId3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5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88" name="Picture 104"/>
              <p:cNvPicPr>
                <a:picLocks noChangeAspect="1" noChangeArrowheads="1"/>
              </p:cNvPicPr>
              <p:nvPr/>
            </p:nvPicPr>
            <p:blipFill>
              <a:blip r:embed="rId3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09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89" name="Picture 105"/>
              <p:cNvPicPr>
                <a:picLocks noChangeAspect="1" noChangeArrowheads="1"/>
              </p:cNvPicPr>
              <p:nvPr/>
            </p:nvPicPr>
            <p:blipFill>
              <a:blip r:embed="rId3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53" y="772"/>
                <a:ext cx="43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90" name="Picture 106"/>
              <p:cNvPicPr>
                <a:picLocks noChangeAspect="1" noChangeArrowheads="1"/>
              </p:cNvPicPr>
              <p:nvPr/>
            </p:nvPicPr>
            <p:blipFill>
              <a:blip r:embed="rId3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96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91" name="Picture 107"/>
              <p:cNvPicPr>
                <a:picLocks noChangeAspect="1" noChangeArrowheads="1"/>
              </p:cNvPicPr>
              <p:nvPr/>
            </p:nvPicPr>
            <p:blipFill>
              <a:blip r:embed="rId3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0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92" name="Picture 108"/>
              <p:cNvPicPr>
                <a:picLocks noChangeAspect="1" noChangeArrowheads="1"/>
              </p:cNvPicPr>
              <p:nvPr/>
            </p:nvPicPr>
            <p:blipFill>
              <a:blip r:embed="rId3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84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93" name="Picture 109"/>
              <p:cNvPicPr>
                <a:picLocks noChangeAspect="1" noChangeArrowheads="1"/>
              </p:cNvPicPr>
              <p:nvPr/>
            </p:nvPicPr>
            <p:blipFill>
              <a:blip r:embed="rId3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28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94" name="Picture 110"/>
              <p:cNvPicPr>
                <a:picLocks noChangeAspect="1" noChangeArrowheads="1"/>
              </p:cNvPicPr>
              <p:nvPr/>
            </p:nvPicPr>
            <p:blipFill>
              <a:blip r:embed="rId3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72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95" name="Picture 111"/>
              <p:cNvPicPr>
                <a:picLocks noChangeAspect="1" noChangeArrowheads="1"/>
              </p:cNvPicPr>
              <p:nvPr/>
            </p:nvPicPr>
            <p:blipFill>
              <a:blip r:embed="rId3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6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96" name="Picture 112"/>
              <p:cNvPicPr>
                <a:picLocks noChangeAspect="1" noChangeArrowheads="1"/>
              </p:cNvPicPr>
              <p:nvPr/>
            </p:nvPicPr>
            <p:blipFill>
              <a:blip r:embed="rId3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60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97" name="Picture 113"/>
              <p:cNvPicPr>
                <a:picLocks noChangeAspect="1" noChangeArrowheads="1"/>
              </p:cNvPicPr>
              <p:nvPr/>
            </p:nvPicPr>
            <p:blipFill>
              <a:blip r:embed="rId3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04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98" name="Picture 114"/>
              <p:cNvPicPr>
                <a:picLocks noChangeAspect="1" noChangeArrowheads="1"/>
              </p:cNvPicPr>
              <p:nvPr/>
            </p:nvPicPr>
            <p:blipFill>
              <a:blip r:embed="rId3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8" y="772"/>
                <a:ext cx="44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499" name="Picture 115"/>
              <p:cNvPicPr>
                <a:picLocks noChangeAspect="1" noChangeArrowheads="1"/>
              </p:cNvPicPr>
              <p:nvPr/>
            </p:nvPicPr>
            <p:blipFill>
              <a:blip r:embed="rId3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92" y="772"/>
                <a:ext cx="9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00" name="Picture 116"/>
              <p:cNvPicPr>
                <a:picLocks noChangeAspect="1" noChangeArrowheads="1"/>
              </p:cNvPicPr>
              <p:nvPr/>
            </p:nvPicPr>
            <p:blipFill>
              <a:blip r:embed="rId3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772"/>
                <a:ext cx="6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01" name="Picture 117"/>
              <p:cNvPicPr>
                <a:picLocks noChangeAspect="1" noChangeArrowheads="1"/>
              </p:cNvPicPr>
              <p:nvPr/>
            </p:nvPicPr>
            <p:blipFill>
              <a:blip r:embed="rId3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772"/>
                <a:ext cx="6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02" name="Picture 118"/>
              <p:cNvPicPr>
                <a:picLocks noChangeAspect="1" noChangeArrowheads="1"/>
              </p:cNvPicPr>
              <p:nvPr/>
            </p:nvPicPr>
            <p:blipFill>
              <a:blip r:embed="rId3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778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03" name="Picture 119"/>
              <p:cNvPicPr>
                <a:picLocks noChangeAspect="1" noChangeArrowheads="1"/>
              </p:cNvPicPr>
              <p:nvPr/>
            </p:nvPicPr>
            <p:blipFill>
              <a:blip r:embed="rId3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822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04" name="Picture 120"/>
              <p:cNvPicPr>
                <a:picLocks noChangeAspect="1" noChangeArrowheads="1"/>
              </p:cNvPicPr>
              <p:nvPr/>
            </p:nvPicPr>
            <p:blipFill>
              <a:blip r:embed="rId33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866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05" name="Picture 121"/>
              <p:cNvPicPr>
                <a:picLocks noChangeAspect="1" noChangeArrowheads="1"/>
              </p:cNvPicPr>
              <p:nvPr/>
            </p:nvPicPr>
            <p:blipFill>
              <a:blip r:embed="rId33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910"/>
                <a:ext cx="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06" name="Picture 122"/>
              <p:cNvPicPr>
                <a:picLocks noChangeAspect="1" noChangeArrowheads="1"/>
              </p:cNvPicPr>
              <p:nvPr/>
            </p:nvPicPr>
            <p:blipFill>
              <a:blip r:embed="rId34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953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07" name="Picture 123"/>
              <p:cNvPicPr>
                <a:picLocks noChangeAspect="1" noChangeArrowheads="1"/>
              </p:cNvPicPr>
              <p:nvPr/>
            </p:nvPicPr>
            <p:blipFill>
              <a:blip r:embed="rId34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997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08" name="Picture 124"/>
              <p:cNvPicPr>
                <a:picLocks noChangeAspect="1" noChangeArrowheads="1"/>
              </p:cNvPicPr>
              <p:nvPr/>
            </p:nvPicPr>
            <p:blipFill>
              <a:blip r:embed="rId34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041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09" name="Picture 125"/>
              <p:cNvPicPr>
                <a:picLocks noChangeAspect="1" noChangeArrowheads="1"/>
              </p:cNvPicPr>
              <p:nvPr/>
            </p:nvPicPr>
            <p:blipFill>
              <a:blip r:embed="rId34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085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10" name="Picture 126"/>
              <p:cNvPicPr>
                <a:picLocks noChangeAspect="1" noChangeArrowheads="1"/>
              </p:cNvPicPr>
              <p:nvPr/>
            </p:nvPicPr>
            <p:blipFill>
              <a:blip r:embed="rId34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129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11" name="Picture 127"/>
              <p:cNvPicPr>
                <a:picLocks noChangeAspect="1" noChangeArrowheads="1"/>
              </p:cNvPicPr>
              <p:nvPr/>
            </p:nvPicPr>
            <p:blipFill>
              <a:blip r:embed="rId34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173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12" name="Picture 128"/>
              <p:cNvPicPr>
                <a:picLocks noChangeAspect="1" noChangeArrowheads="1"/>
              </p:cNvPicPr>
              <p:nvPr/>
            </p:nvPicPr>
            <p:blipFill>
              <a:blip r:embed="rId34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217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13" name="Picture 129"/>
              <p:cNvPicPr>
                <a:picLocks noChangeAspect="1" noChangeArrowheads="1"/>
              </p:cNvPicPr>
              <p:nvPr/>
            </p:nvPicPr>
            <p:blipFill>
              <a:blip r:embed="rId34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261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14" name="Picture 130"/>
              <p:cNvPicPr>
                <a:picLocks noChangeAspect="1" noChangeArrowheads="1"/>
              </p:cNvPicPr>
              <p:nvPr/>
            </p:nvPicPr>
            <p:blipFill>
              <a:blip r:embed="rId3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305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15" name="Picture 131"/>
              <p:cNvPicPr>
                <a:picLocks noChangeAspect="1" noChangeArrowheads="1"/>
              </p:cNvPicPr>
              <p:nvPr/>
            </p:nvPicPr>
            <p:blipFill>
              <a:blip r:embed="rId34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349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16" name="Picture 132"/>
              <p:cNvPicPr>
                <a:picLocks noChangeAspect="1" noChangeArrowheads="1"/>
              </p:cNvPicPr>
              <p:nvPr/>
            </p:nvPicPr>
            <p:blipFill>
              <a:blip r:embed="rId3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393"/>
                <a:ext cx="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17" name="Picture 133"/>
              <p:cNvPicPr>
                <a:picLocks noChangeAspect="1" noChangeArrowheads="1"/>
              </p:cNvPicPr>
              <p:nvPr/>
            </p:nvPicPr>
            <p:blipFill>
              <a:blip r:embed="rId35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436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18" name="Picture 134"/>
              <p:cNvPicPr>
                <a:picLocks noChangeAspect="1" noChangeArrowheads="1"/>
              </p:cNvPicPr>
              <p:nvPr/>
            </p:nvPicPr>
            <p:blipFill>
              <a:blip r:embed="rId35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480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19" name="Picture 135"/>
              <p:cNvPicPr>
                <a:picLocks noChangeAspect="1" noChangeArrowheads="1"/>
              </p:cNvPicPr>
              <p:nvPr/>
            </p:nvPicPr>
            <p:blipFill>
              <a:blip r:embed="rId35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524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20" name="Picture 136"/>
              <p:cNvPicPr>
                <a:picLocks noChangeAspect="1" noChangeArrowheads="1"/>
              </p:cNvPicPr>
              <p:nvPr/>
            </p:nvPicPr>
            <p:blipFill>
              <a:blip r:embed="rId3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568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21" name="Picture 137"/>
              <p:cNvPicPr>
                <a:picLocks noChangeAspect="1" noChangeArrowheads="1"/>
              </p:cNvPicPr>
              <p:nvPr/>
            </p:nvPicPr>
            <p:blipFill>
              <a:blip r:embed="rId35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612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22" name="Picture 138"/>
              <p:cNvPicPr>
                <a:picLocks noChangeAspect="1" noChangeArrowheads="1"/>
              </p:cNvPicPr>
              <p:nvPr/>
            </p:nvPicPr>
            <p:blipFill>
              <a:blip r:embed="rId35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656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23" name="Picture 139"/>
              <p:cNvPicPr>
                <a:picLocks noChangeAspect="1" noChangeArrowheads="1"/>
              </p:cNvPicPr>
              <p:nvPr/>
            </p:nvPicPr>
            <p:blipFill>
              <a:blip r:embed="rId35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700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24" name="Picture 140"/>
              <p:cNvPicPr>
                <a:picLocks noChangeAspect="1" noChangeArrowheads="1"/>
              </p:cNvPicPr>
              <p:nvPr/>
            </p:nvPicPr>
            <p:blipFill>
              <a:blip r:embed="rId35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744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25" name="Picture 141"/>
              <p:cNvPicPr>
                <a:picLocks noChangeAspect="1" noChangeArrowheads="1"/>
              </p:cNvPicPr>
              <p:nvPr/>
            </p:nvPicPr>
            <p:blipFill>
              <a:blip r:embed="rId35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788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26" name="Picture 142"/>
              <p:cNvPicPr>
                <a:picLocks noChangeAspect="1" noChangeArrowheads="1"/>
              </p:cNvPicPr>
              <p:nvPr/>
            </p:nvPicPr>
            <p:blipFill>
              <a:blip r:embed="rId36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832"/>
                <a:ext cx="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27" name="Picture 143"/>
              <p:cNvPicPr>
                <a:picLocks noChangeAspect="1" noChangeArrowheads="1"/>
              </p:cNvPicPr>
              <p:nvPr/>
            </p:nvPicPr>
            <p:blipFill>
              <a:blip r:embed="rId36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875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28" name="Picture 144"/>
              <p:cNvPicPr>
                <a:picLocks noChangeAspect="1" noChangeArrowheads="1"/>
              </p:cNvPicPr>
              <p:nvPr/>
            </p:nvPicPr>
            <p:blipFill>
              <a:blip r:embed="rId36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919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29" name="Picture 145"/>
              <p:cNvPicPr>
                <a:picLocks noChangeAspect="1" noChangeArrowheads="1"/>
              </p:cNvPicPr>
              <p:nvPr/>
            </p:nvPicPr>
            <p:blipFill>
              <a:blip r:embed="rId36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1963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30" name="Picture 146"/>
              <p:cNvPicPr>
                <a:picLocks noChangeAspect="1" noChangeArrowheads="1"/>
              </p:cNvPicPr>
              <p:nvPr/>
            </p:nvPicPr>
            <p:blipFill>
              <a:blip r:embed="rId36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007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31" name="Picture 147"/>
              <p:cNvPicPr>
                <a:picLocks noChangeAspect="1" noChangeArrowheads="1"/>
              </p:cNvPicPr>
              <p:nvPr/>
            </p:nvPicPr>
            <p:blipFill>
              <a:blip r:embed="rId36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051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32" name="Picture 148"/>
              <p:cNvPicPr>
                <a:picLocks noChangeAspect="1" noChangeArrowheads="1"/>
              </p:cNvPicPr>
              <p:nvPr/>
            </p:nvPicPr>
            <p:blipFill>
              <a:blip r:embed="rId36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095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33" name="Picture 149"/>
              <p:cNvPicPr>
                <a:picLocks noChangeAspect="1" noChangeArrowheads="1"/>
              </p:cNvPicPr>
              <p:nvPr/>
            </p:nvPicPr>
            <p:blipFill>
              <a:blip r:embed="rId36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139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34" name="Picture 150"/>
              <p:cNvPicPr>
                <a:picLocks noChangeAspect="1" noChangeArrowheads="1"/>
              </p:cNvPicPr>
              <p:nvPr/>
            </p:nvPicPr>
            <p:blipFill>
              <a:blip r:embed="rId36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183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35" name="Picture 151"/>
              <p:cNvPicPr>
                <a:picLocks noChangeAspect="1" noChangeArrowheads="1"/>
              </p:cNvPicPr>
              <p:nvPr/>
            </p:nvPicPr>
            <p:blipFill>
              <a:blip r:embed="rId36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227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36" name="Picture 152"/>
              <p:cNvPicPr>
                <a:picLocks noChangeAspect="1" noChangeArrowheads="1"/>
              </p:cNvPicPr>
              <p:nvPr/>
            </p:nvPicPr>
            <p:blipFill>
              <a:blip r:embed="rId37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271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37" name="Picture 153"/>
              <p:cNvPicPr>
                <a:picLocks noChangeAspect="1" noChangeArrowheads="1"/>
              </p:cNvPicPr>
              <p:nvPr/>
            </p:nvPicPr>
            <p:blipFill>
              <a:blip r:embed="rId37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315"/>
                <a:ext cx="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38" name="Picture 154"/>
              <p:cNvPicPr>
                <a:picLocks noChangeAspect="1" noChangeArrowheads="1"/>
              </p:cNvPicPr>
              <p:nvPr/>
            </p:nvPicPr>
            <p:blipFill>
              <a:blip r:embed="rId37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358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39" name="Picture 155"/>
              <p:cNvPicPr>
                <a:picLocks noChangeAspect="1" noChangeArrowheads="1"/>
              </p:cNvPicPr>
              <p:nvPr/>
            </p:nvPicPr>
            <p:blipFill>
              <a:blip r:embed="rId37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402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40" name="Picture 156"/>
              <p:cNvPicPr>
                <a:picLocks noChangeAspect="1" noChangeArrowheads="1"/>
              </p:cNvPicPr>
              <p:nvPr/>
            </p:nvPicPr>
            <p:blipFill>
              <a:blip r:embed="rId37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446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41" name="Picture 157"/>
              <p:cNvPicPr>
                <a:picLocks noChangeAspect="1" noChangeArrowheads="1"/>
              </p:cNvPicPr>
              <p:nvPr/>
            </p:nvPicPr>
            <p:blipFill>
              <a:blip r:embed="rId37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490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42" name="Picture 158"/>
              <p:cNvPicPr>
                <a:picLocks noChangeAspect="1" noChangeArrowheads="1"/>
              </p:cNvPicPr>
              <p:nvPr/>
            </p:nvPicPr>
            <p:blipFill>
              <a:blip r:embed="rId37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534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43" name="Picture 159"/>
              <p:cNvPicPr>
                <a:picLocks noChangeAspect="1" noChangeArrowheads="1"/>
              </p:cNvPicPr>
              <p:nvPr/>
            </p:nvPicPr>
            <p:blipFill>
              <a:blip r:embed="rId37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578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44" name="Picture 160"/>
              <p:cNvPicPr>
                <a:picLocks noChangeAspect="1" noChangeArrowheads="1"/>
              </p:cNvPicPr>
              <p:nvPr/>
            </p:nvPicPr>
            <p:blipFill>
              <a:blip r:embed="rId37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622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45" name="Picture 161"/>
              <p:cNvPicPr>
                <a:picLocks noChangeAspect="1" noChangeArrowheads="1"/>
              </p:cNvPicPr>
              <p:nvPr/>
            </p:nvPicPr>
            <p:blipFill>
              <a:blip r:embed="rId37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666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46" name="Picture 162"/>
              <p:cNvPicPr>
                <a:picLocks noChangeAspect="1" noChangeArrowheads="1"/>
              </p:cNvPicPr>
              <p:nvPr/>
            </p:nvPicPr>
            <p:blipFill>
              <a:blip r:embed="rId38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710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47" name="Picture 163"/>
              <p:cNvPicPr>
                <a:picLocks noChangeAspect="1" noChangeArrowheads="1"/>
              </p:cNvPicPr>
              <p:nvPr/>
            </p:nvPicPr>
            <p:blipFill>
              <a:blip r:embed="rId38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754"/>
                <a:ext cx="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48" name="Picture 164"/>
              <p:cNvPicPr>
                <a:picLocks noChangeAspect="1" noChangeArrowheads="1"/>
              </p:cNvPicPr>
              <p:nvPr/>
            </p:nvPicPr>
            <p:blipFill>
              <a:blip r:embed="rId38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797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49" name="Picture 165"/>
              <p:cNvPicPr>
                <a:picLocks noChangeAspect="1" noChangeArrowheads="1"/>
              </p:cNvPicPr>
              <p:nvPr/>
            </p:nvPicPr>
            <p:blipFill>
              <a:blip r:embed="rId38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841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50" name="Picture 166"/>
              <p:cNvPicPr>
                <a:picLocks noChangeAspect="1" noChangeArrowheads="1"/>
              </p:cNvPicPr>
              <p:nvPr/>
            </p:nvPicPr>
            <p:blipFill>
              <a:blip r:embed="rId38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885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51" name="Picture 167"/>
              <p:cNvPicPr>
                <a:picLocks noChangeAspect="1" noChangeArrowheads="1"/>
              </p:cNvPicPr>
              <p:nvPr/>
            </p:nvPicPr>
            <p:blipFill>
              <a:blip r:embed="rId38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929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52" name="Picture 168"/>
              <p:cNvPicPr>
                <a:picLocks noChangeAspect="1" noChangeArrowheads="1"/>
              </p:cNvPicPr>
              <p:nvPr/>
            </p:nvPicPr>
            <p:blipFill>
              <a:blip r:embed="rId38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2973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53" name="Picture 169"/>
              <p:cNvPicPr>
                <a:picLocks noChangeAspect="1" noChangeArrowheads="1"/>
              </p:cNvPicPr>
              <p:nvPr/>
            </p:nvPicPr>
            <p:blipFill>
              <a:blip r:embed="rId38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017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54" name="Picture 170"/>
              <p:cNvPicPr>
                <a:picLocks noChangeAspect="1" noChangeArrowheads="1"/>
              </p:cNvPicPr>
              <p:nvPr/>
            </p:nvPicPr>
            <p:blipFill>
              <a:blip r:embed="rId38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061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55" name="Picture 171"/>
              <p:cNvPicPr>
                <a:picLocks noChangeAspect="1" noChangeArrowheads="1"/>
              </p:cNvPicPr>
              <p:nvPr/>
            </p:nvPicPr>
            <p:blipFill>
              <a:blip r:embed="rId38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105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56" name="Picture 172"/>
              <p:cNvPicPr>
                <a:picLocks noChangeAspect="1" noChangeArrowheads="1"/>
              </p:cNvPicPr>
              <p:nvPr/>
            </p:nvPicPr>
            <p:blipFill>
              <a:blip r:embed="rId39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149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57" name="Picture 173"/>
              <p:cNvPicPr>
                <a:picLocks noChangeAspect="1" noChangeArrowheads="1"/>
              </p:cNvPicPr>
              <p:nvPr/>
            </p:nvPicPr>
            <p:blipFill>
              <a:blip r:embed="rId39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193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58" name="Picture 174"/>
              <p:cNvPicPr>
                <a:picLocks noChangeAspect="1" noChangeArrowheads="1"/>
              </p:cNvPicPr>
              <p:nvPr/>
            </p:nvPicPr>
            <p:blipFill>
              <a:blip r:embed="rId39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237"/>
                <a:ext cx="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59" name="Picture 175"/>
              <p:cNvPicPr>
                <a:picLocks noChangeAspect="1" noChangeArrowheads="1"/>
              </p:cNvPicPr>
              <p:nvPr/>
            </p:nvPicPr>
            <p:blipFill>
              <a:blip r:embed="rId39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280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60" name="Picture 176"/>
              <p:cNvPicPr>
                <a:picLocks noChangeAspect="1" noChangeArrowheads="1"/>
              </p:cNvPicPr>
              <p:nvPr/>
            </p:nvPicPr>
            <p:blipFill>
              <a:blip r:embed="rId39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324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61" name="Picture 177"/>
              <p:cNvPicPr>
                <a:picLocks noChangeAspect="1" noChangeArrowheads="1"/>
              </p:cNvPicPr>
              <p:nvPr/>
            </p:nvPicPr>
            <p:blipFill>
              <a:blip r:embed="rId39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368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62" name="Picture 178"/>
              <p:cNvPicPr>
                <a:picLocks noChangeAspect="1" noChangeArrowheads="1"/>
              </p:cNvPicPr>
              <p:nvPr/>
            </p:nvPicPr>
            <p:blipFill>
              <a:blip r:embed="rId39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412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63" name="Picture 179"/>
              <p:cNvPicPr>
                <a:picLocks noChangeAspect="1" noChangeArrowheads="1"/>
              </p:cNvPicPr>
              <p:nvPr/>
            </p:nvPicPr>
            <p:blipFill>
              <a:blip r:embed="rId39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456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64" name="Picture 180"/>
              <p:cNvPicPr>
                <a:picLocks noChangeAspect="1" noChangeArrowheads="1"/>
              </p:cNvPicPr>
              <p:nvPr/>
            </p:nvPicPr>
            <p:blipFill>
              <a:blip r:embed="rId39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500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65" name="Picture 181"/>
              <p:cNvPicPr>
                <a:picLocks noChangeAspect="1" noChangeArrowheads="1"/>
              </p:cNvPicPr>
              <p:nvPr/>
            </p:nvPicPr>
            <p:blipFill>
              <a:blip r:embed="rId39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544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66" name="Picture 182"/>
              <p:cNvPicPr>
                <a:picLocks noChangeAspect="1" noChangeArrowheads="1"/>
              </p:cNvPicPr>
              <p:nvPr/>
            </p:nvPicPr>
            <p:blipFill>
              <a:blip r:embed="rId40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588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67" name="Picture 183"/>
              <p:cNvPicPr>
                <a:picLocks noChangeAspect="1" noChangeArrowheads="1"/>
              </p:cNvPicPr>
              <p:nvPr/>
            </p:nvPicPr>
            <p:blipFill>
              <a:blip r:embed="rId40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632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68" name="Picture 184"/>
              <p:cNvPicPr>
                <a:picLocks noChangeAspect="1" noChangeArrowheads="1"/>
              </p:cNvPicPr>
              <p:nvPr/>
            </p:nvPicPr>
            <p:blipFill>
              <a:blip r:embed="rId40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676"/>
                <a:ext cx="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69" name="Picture 185"/>
              <p:cNvPicPr>
                <a:picLocks noChangeAspect="1" noChangeArrowheads="1"/>
              </p:cNvPicPr>
              <p:nvPr/>
            </p:nvPicPr>
            <p:blipFill>
              <a:blip r:embed="rId40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719"/>
                <a:ext cx="5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70" name="Picture 186"/>
              <p:cNvPicPr>
                <a:picLocks noChangeAspect="1" noChangeArrowheads="1"/>
              </p:cNvPicPr>
              <p:nvPr/>
            </p:nvPicPr>
            <p:blipFill>
              <a:blip r:embed="rId40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" y="3763"/>
                <a:ext cx="5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71" name="Picture 187"/>
              <p:cNvPicPr>
                <a:picLocks noChangeAspect="1" noChangeArrowheads="1"/>
              </p:cNvPicPr>
              <p:nvPr/>
            </p:nvPicPr>
            <p:blipFill>
              <a:blip r:embed="rId40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778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72" name="Picture 188"/>
              <p:cNvPicPr>
                <a:picLocks noChangeAspect="1" noChangeArrowheads="1"/>
              </p:cNvPicPr>
              <p:nvPr/>
            </p:nvPicPr>
            <p:blipFill>
              <a:blip r:embed="rId40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822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73" name="Picture 189"/>
              <p:cNvPicPr>
                <a:picLocks noChangeAspect="1" noChangeArrowheads="1"/>
              </p:cNvPicPr>
              <p:nvPr/>
            </p:nvPicPr>
            <p:blipFill>
              <a:blip r:embed="rId40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866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74" name="Picture 190"/>
              <p:cNvPicPr>
                <a:picLocks noChangeAspect="1" noChangeArrowheads="1"/>
              </p:cNvPicPr>
              <p:nvPr/>
            </p:nvPicPr>
            <p:blipFill>
              <a:blip r:embed="rId40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910"/>
                <a:ext cx="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8575" name="Picture 191"/>
              <p:cNvPicPr>
                <a:picLocks noChangeAspect="1" noChangeArrowheads="1"/>
              </p:cNvPicPr>
              <p:nvPr/>
            </p:nvPicPr>
            <p:blipFill>
              <a:blip r:embed="rId40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953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77" name="Picture 192"/>
              <p:cNvPicPr>
                <a:picLocks noChangeAspect="1" noChangeArrowheads="1"/>
              </p:cNvPicPr>
              <p:nvPr/>
            </p:nvPicPr>
            <p:blipFill>
              <a:blip r:embed="rId4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997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78" name="Picture 193"/>
              <p:cNvPicPr>
                <a:picLocks noChangeAspect="1" noChangeArrowheads="1"/>
              </p:cNvPicPr>
              <p:nvPr/>
            </p:nvPicPr>
            <p:blipFill>
              <a:blip r:embed="rId4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041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79" name="Picture 194"/>
              <p:cNvPicPr>
                <a:picLocks noChangeAspect="1" noChangeArrowheads="1"/>
              </p:cNvPicPr>
              <p:nvPr/>
            </p:nvPicPr>
            <p:blipFill>
              <a:blip r:embed="rId4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085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80" name="Picture 195"/>
              <p:cNvPicPr>
                <a:picLocks noChangeAspect="1" noChangeArrowheads="1"/>
              </p:cNvPicPr>
              <p:nvPr/>
            </p:nvPicPr>
            <p:blipFill>
              <a:blip r:embed="rId4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129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81" name="Picture 196"/>
              <p:cNvPicPr>
                <a:picLocks noChangeAspect="1" noChangeArrowheads="1"/>
              </p:cNvPicPr>
              <p:nvPr/>
            </p:nvPicPr>
            <p:blipFill>
              <a:blip r:embed="rId4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173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82" name="Picture 197"/>
              <p:cNvPicPr>
                <a:picLocks noChangeAspect="1" noChangeArrowheads="1"/>
              </p:cNvPicPr>
              <p:nvPr/>
            </p:nvPicPr>
            <p:blipFill>
              <a:blip r:embed="rId4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217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83" name="Picture 198"/>
              <p:cNvPicPr>
                <a:picLocks noChangeAspect="1" noChangeArrowheads="1"/>
              </p:cNvPicPr>
              <p:nvPr/>
            </p:nvPicPr>
            <p:blipFill>
              <a:blip r:embed="rId4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261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84" name="Picture 199"/>
              <p:cNvPicPr>
                <a:picLocks noChangeAspect="1" noChangeArrowheads="1"/>
              </p:cNvPicPr>
              <p:nvPr/>
            </p:nvPicPr>
            <p:blipFill>
              <a:blip r:embed="rId4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305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85" name="Picture 200"/>
              <p:cNvPicPr>
                <a:picLocks noChangeAspect="1" noChangeArrowheads="1"/>
              </p:cNvPicPr>
              <p:nvPr/>
            </p:nvPicPr>
            <p:blipFill>
              <a:blip r:embed="rId4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349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86" name="Picture 201"/>
              <p:cNvPicPr>
                <a:picLocks noChangeAspect="1" noChangeArrowheads="1"/>
              </p:cNvPicPr>
              <p:nvPr/>
            </p:nvPicPr>
            <p:blipFill>
              <a:blip r:embed="rId4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393"/>
                <a:ext cx="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87" name="Picture 202"/>
              <p:cNvPicPr>
                <a:picLocks noChangeAspect="1" noChangeArrowheads="1"/>
              </p:cNvPicPr>
              <p:nvPr/>
            </p:nvPicPr>
            <p:blipFill>
              <a:blip r:embed="rId4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436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88" name="Picture 203"/>
              <p:cNvPicPr>
                <a:picLocks noChangeAspect="1" noChangeArrowheads="1"/>
              </p:cNvPicPr>
              <p:nvPr/>
            </p:nvPicPr>
            <p:blipFill>
              <a:blip r:embed="rId4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480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9589" name="Picture 204"/>
              <p:cNvPicPr>
                <a:picLocks noChangeAspect="1" noChangeArrowheads="1"/>
              </p:cNvPicPr>
              <p:nvPr/>
            </p:nvPicPr>
            <p:blipFill>
              <a:blip r:embed="rId4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1" y="1524"/>
                <a:ext cx="6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" name="Line 508"/>
            <p:cNvSpPr>
              <a:spLocks noChangeShapeType="1"/>
            </p:cNvSpPr>
            <p:nvPr/>
          </p:nvSpPr>
          <p:spPr bwMode="auto">
            <a:xfrm>
              <a:off x="3146656" y="4561070"/>
              <a:ext cx="3550246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" name="Line 509"/>
            <p:cNvSpPr>
              <a:spLocks noChangeShapeType="1"/>
            </p:cNvSpPr>
            <p:nvPr/>
          </p:nvSpPr>
          <p:spPr bwMode="auto">
            <a:xfrm flipV="1">
              <a:off x="3501815" y="453281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" name="Line 510"/>
            <p:cNvSpPr>
              <a:spLocks noChangeShapeType="1"/>
            </p:cNvSpPr>
            <p:nvPr/>
          </p:nvSpPr>
          <p:spPr bwMode="auto">
            <a:xfrm flipV="1">
              <a:off x="3501815" y="442654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2" name="Line 511"/>
            <p:cNvSpPr>
              <a:spLocks noChangeShapeType="1"/>
            </p:cNvSpPr>
            <p:nvPr/>
          </p:nvSpPr>
          <p:spPr bwMode="auto">
            <a:xfrm flipV="1">
              <a:off x="3501815" y="431891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3" name="Line 512"/>
            <p:cNvSpPr>
              <a:spLocks noChangeShapeType="1"/>
            </p:cNvSpPr>
            <p:nvPr/>
          </p:nvSpPr>
          <p:spPr bwMode="auto">
            <a:xfrm flipV="1">
              <a:off x="3501815" y="421129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4" name="Line 513"/>
            <p:cNvSpPr>
              <a:spLocks noChangeShapeType="1"/>
            </p:cNvSpPr>
            <p:nvPr/>
          </p:nvSpPr>
          <p:spPr bwMode="auto">
            <a:xfrm flipV="1">
              <a:off x="3501815" y="410366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5" name="Line 514"/>
            <p:cNvSpPr>
              <a:spLocks noChangeShapeType="1"/>
            </p:cNvSpPr>
            <p:nvPr/>
          </p:nvSpPr>
          <p:spPr bwMode="auto">
            <a:xfrm flipV="1">
              <a:off x="3501815" y="3997390"/>
              <a:ext cx="0" cy="25561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6" name="Line 515"/>
            <p:cNvSpPr>
              <a:spLocks noChangeShapeType="1"/>
            </p:cNvSpPr>
            <p:nvPr/>
          </p:nvSpPr>
          <p:spPr bwMode="auto">
            <a:xfrm flipV="1">
              <a:off x="3501815" y="388976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7" name="Line 516"/>
            <p:cNvSpPr>
              <a:spLocks noChangeShapeType="1"/>
            </p:cNvSpPr>
            <p:nvPr/>
          </p:nvSpPr>
          <p:spPr bwMode="auto">
            <a:xfrm flipV="1">
              <a:off x="3501815" y="378214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8" name="Line 517"/>
            <p:cNvSpPr>
              <a:spLocks noChangeShapeType="1"/>
            </p:cNvSpPr>
            <p:nvPr/>
          </p:nvSpPr>
          <p:spPr bwMode="auto">
            <a:xfrm flipV="1">
              <a:off x="3501815" y="367451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9" name="Line 518"/>
            <p:cNvSpPr>
              <a:spLocks noChangeShapeType="1"/>
            </p:cNvSpPr>
            <p:nvPr/>
          </p:nvSpPr>
          <p:spPr bwMode="auto">
            <a:xfrm flipV="1">
              <a:off x="3501815" y="356689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20" name="Line 519"/>
            <p:cNvSpPr>
              <a:spLocks noChangeShapeType="1"/>
            </p:cNvSpPr>
            <p:nvPr/>
          </p:nvSpPr>
          <p:spPr bwMode="auto">
            <a:xfrm flipV="1">
              <a:off x="3501815" y="346061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21" name="Line 520"/>
            <p:cNvSpPr>
              <a:spLocks noChangeShapeType="1"/>
            </p:cNvSpPr>
            <p:nvPr/>
          </p:nvSpPr>
          <p:spPr bwMode="auto">
            <a:xfrm flipV="1">
              <a:off x="3501815" y="335299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22" name="Line 521"/>
            <p:cNvSpPr>
              <a:spLocks noChangeShapeType="1"/>
            </p:cNvSpPr>
            <p:nvPr/>
          </p:nvSpPr>
          <p:spPr bwMode="auto">
            <a:xfrm flipV="1">
              <a:off x="3501815" y="324536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23" name="Line 522"/>
            <p:cNvSpPr>
              <a:spLocks noChangeShapeType="1"/>
            </p:cNvSpPr>
            <p:nvPr/>
          </p:nvSpPr>
          <p:spPr bwMode="auto">
            <a:xfrm flipV="1">
              <a:off x="3501815" y="313774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24" name="Line 523"/>
            <p:cNvSpPr>
              <a:spLocks noChangeShapeType="1"/>
            </p:cNvSpPr>
            <p:nvPr/>
          </p:nvSpPr>
          <p:spPr bwMode="auto">
            <a:xfrm flipV="1">
              <a:off x="3501815" y="3030119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25" name="Line 524"/>
            <p:cNvSpPr>
              <a:spLocks noChangeShapeType="1"/>
            </p:cNvSpPr>
            <p:nvPr/>
          </p:nvSpPr>
          <p:spPr bwMode="auto">
            <a:xfrm flipV="1">
              <a:off x="3501815" y="292384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26" name="Line 525"/>
            <p:cNvSpPr>
              <a:spLocks noChangeShapeType="1"/>
            </p:cNvSpPr>
            <p:nvPr/>
          </p:nvSpPr>
          <p:spPr bwMode="auto">
            <a:xfrm flipV="1">
              <a:off x="3501815" y="281621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27" name="Line 526"/>
            <p:cNvSpPr>
              <a:spLocks noChangeShapeType="1"/>
            </p:cNvSpPr>
            <p:nvPr/>
          </p:nvSpPr>
          <p:spPr bwMode="auto">
            <a:xfrm flipV="1">
              <a:off x="3501815" y="270859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28" name="Line 527"/>
            <p:cNvSpPr>
              <a:spLocks noChangeShapeType="1"/>
            </p:cNvSpPr>
            <p:nvPr/>
          </p:nvSpPr>
          <p:spPr bwMode="auto">
            <a:xfrm flipV="1">
              <a:off x="3501815" y="260096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29" name="Line 528"/>
            <p:cNvSpPr>
              <a:spLocks noChangeShapeType="1"/>
            </p:cNvSpPr>
            <p:nvPr/>
          </p:nvSpPr>
          <p:spPr bwMode="auto">
            <a:xfrm flipV="1">
              <a:off x="3501815" y="2494691"/>
              <a:ext cx="0" cy="25561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30" name="Line 529"/>
            <p:cNvSpPr>
              <a:spLocks noChangeShapeType="1"/>
            </p:cNvSpPr>
            <p:nvPr/>
          </p:nvSpPr>
          <p:spPr bwMode="auto">
            <a:xfrm flipV="1">
              <a:off x="3501815" y="238706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31" name="Line 530"/>
            <p:cNvSpPr>
              <a:spLocks noChangeShapeType="1"/>
            </p:cNvSpPr>
            <p:nvPr/>
          </p:nvSpPr>
          <p:spPr bwMode="auto">
            <a:xfrm flipV="1">
              <a:off x="3501815" y="227944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04" name="Line 531"/>
            <p:cNvSpPr>
              <a:spLocks noChangeShapeType="1"/>
            </p:cNvSpPr>
            <p:nvPr/>
          </p:nvSpPr>
          <p:spPr bwMode="auto">
            <a:xfrm flipV="1">
              <a:off x="3501815" y="217181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05" name="Line 532"/>
            <p:cNvSpPr>
              <a:spLocks noChangeShapeType="1"/>
            </p:cNvSpPr>
            <p:nvPr/>
          </p:nvSpPr>
          <p:spPr bwMode="auto">
            <a:xfrm flipV="1">
              <a:off x="3501815" y="2064194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07" name="Line 533"/>
            <p:cNvSpPr>
              <a:spLocks noChangeShapeType="1"/>
            </p:cNvSpPr>
            <p:nvPr/>
          </p:nvSpPr>
          <p:spPr bwMode="auto">
            <a:xfrm flipV="1">
              <a:off x="3501815" y="195791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08" name="Line 534"/>
            <p:cNvSpPr>
              <a:spLocks noChangeShapeType="1"/>
            </p:cNvSpPr>
            <p:nvPr/>
          </p:nvSpPr>
          <p:spPr bwMode="auto">
            <a:xfrm flipV="1">
              <a:off x="3501815" y="185029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09" name="Line 535"/>
            <p:cNvSpPr>
              <a:spLocks noChangeShapeType="1"/>
            </p:cNvSpPr>
            <p:nvPr/>
          </p:nvSpPr>
          <p:spPr bwMode="auto">
            <a:xfrm flipV="1">
              <a:off x="3501815" y="174266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10" name="Line 536"/>
            <p:cNvSpPr>
              <a:spLocks noChangeShapeType="1"/>
            </p:cNvSpPr>
            <p:nvPr/>
          </p:nvSpPr>
          <p:spPr bwMode="auto">
            <a:xfrm flipV="1">
              <a:off x="3501815" y="163504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11" name="Line 537"/>
            <p:cNvSpPr>
              <a:spLocks noChangeShapeType="1"/>
            </p:cNvSpPr>
            <p:nvPr/>
          </p:nvSpPr>
          <p:spPr bwMode="auto">
            <a:xfrm flipV="1">
              <a:off x="3501815" y="152742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12" name="Line 538"/>
            <p:cNvSpPr>
              <a:spLocks noChangeShapeType="1"/>
            </p:cNvSpPr>
            <p:nvPr/>
          </p:nvSpPr>
          <p:spPr bwMode="auto">
            <a:xfrm flipV="1">
              <a:off x="3501815" y="142114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13" name="Line 539"/>
            <p:cNvSpPr>
              <a:spLocks noChangeShapeType="1"/>
            </p:cNvSpPr>
            <p:nvPr/>
          </p:nvSpPr>
          <p:spPr bwMode="auto">
            <a:xfrm flipV="1">
              <a:off x="4213477" y="453281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14" name="Line 540"/>
            <p:cNvSpPr>
              <a:spLocks noChangeShapeType="1"/>
            </p:cNvSpPr>
            <p:nvPr/>
          </p:nvSpPr>
          <p:spPr bwMode="auto">
            <a:xfrm flipV="1">
              <a:off x="4213477" y="442654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15" name="Line 541"/>
            <p:cNvSpPr>
              <a:spLocks noChangeShapeType="1"/>
            </p:cNvSpPr>
            <p:nvPr/>
          </p:nvSpPr>
          <p:spPr bwMode="auto">
            <a:xfrm flipV="1">
              <a:off x="4213477" y="431891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16" name="Line 542"/>
            <p:cNvSpPr>
              <a:spLocks noChangeShapeType="1"/>
            </p:cNvSpPr>
            <p:nvPr/>
          </p:nvSpPr>
          <p:spPr bwMode="auto">
            <a:xfrm flipV="1">
              <a:off x="4213477" y="421129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17" name="Line 543"/>
            <p:cNvSpPr>
              <a:spLocks noChangeShapeType="1"/>
            </p:cNvSpPr>
            <p:nvPr/>
          </p:nvSpPr>
          <p:spPr bwMode="auto">
            <a:xfrm flipV="1">
              <a:off x="4213477" y="410366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18" name="Line 544"/>
            <p:cNvSpPr>
              <a:spLocks noChangeShapeType="1"/>
            </p:cNvSpPr>
            <p:nvPr/>
          </p:nvSpPr>
          <p:spPr bwMode="auto">
            <a:xfrm flipV="1">
              <a:off x="4213477" y="3997390"/>
              <a:ext cx="0" cy="25561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19" name="Line 545"/>
            <p:cNvSpPr>
              <a:spLocks noChangeShapeType="1"/>
            </p:cNvSpPr>
            <p:nvPr/>
          </p:nvSpPr>
          <p:spPr bwMode="auto">
            <a:xfrm flipV="1">
              <a:off x="4213477" y="388976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20" name="Line 546"/>
            <p:cNvSpPr>
              <a:spLocks noChangeShapeType="1"/>
            </p:cNvSpPr>
            <p:nvPr/>
          </p:nvSpPr>
          <p:spPr bwMode="auto">
            <a:xfrm flipV="1">
              <a:off x="4213477" y="378214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21" name="Line 547"/>
            <p:cNvSpPr>
              <a:spLocks noChangeShapeType="1"/>
            </p:cNvSpPr>
            <p:nvPr/>
          </p:nvSpPr>
          <p:spPr bwMode="auto">
            <a:xfrm flipV="1">
              <a:off x="4213477" y="367451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22" name="Line 548"/>
            <p:cNvSpPr>
              <a:spLocks noChangeShapeType="1"/>
            </p:cNvSpPr>
            <p:nvPr/>
          </p:nvSpPr>
          <p:spPr bwMode="auto">
            <a:xfrm flipV="1">
              <a:off x="4213477" y="356689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23" name="Line 549"/>
            <p:cNvSpPr>
              <a:spLocks noChangeShapeType="1"/>
            </p:cNvSpPr>
            <p:nvPr/>
          </p:nvSpPr>
          <p:spPr bwMode="auto">
            <a:xfrm flipV="1">
              <a:off x="4213477" y="346061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24" name="Line 550"/>
            <p:cNvSpPr>
              <a:spLocks noChangeShapeType="1"/>
            </p:cNvSpPr>
            <p:nvPr/>
          </p:nvSpPr>
          <p:spPr bwMode="auto">
            <a:xfrm flipV="1">
              <a:off x="4213477" y="335299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26" name="Line 551"/>
            <p:cNvSpPr>
              <a:spLocks noChangeShapeType="1"/>
            </p:cNvSpPr>
            <p:nvPr/>
          </p:nvSpPr>
          <p:spPr bwMode="auto">
            <a:xfrm flipV="1">
              <a:off x="4213477" y="324536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28" name="Line 552"/>
            <p:cNvSpPr>
              <a:spLocks noChangeShapeType="1"/>
            </p:cNvSpPr>
            <p:nvPr/>
          </p:nvSpPr>
          <p:spPr bwMode="auto">
            <a:xfrm flipV="1">
              <a:off x="4213477" y="313774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30" name="Line 553"/>
            <p:cNvSpPr>
              <a:spLocks noChangeShapeType="1"/>
            </p:cNvSpPr>
            <p:nvPr/>
          </p:nvSpPr>
          <p:spPr bwMode="auto">
            <a:xfrm flipV="1">
              <a:off x="4213477" y="3030119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31" name="Line 554"/>
            <p:cNvSpPr>
              <a:spLocks noChangeShapeType="1"/>
            </p:cNvSpPr>
            <p:nvPr/>
          </p:nvSpPr>
          <p:spPr bwMode="auto">
            <a:xfrm flipV="1">
              <a:off x="4213477" y="292384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32" name="Line 555"/>
            <p:cNvSpPr>
              <a:spLocks noChangeShapeType="1"/>
            </p:cNvSpPr>
            <p:nvPr/>
          </p:nvSpPr>
          <p:spPr bwMode="auto">
            <a:xfrm flipV="1">
              <a:off x="4213477" y="281621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33" name="Line 556"/>
            <p:cNvSpPr>
              <a:spLocks noChangeShapeType="1"/>
            </p:cNvSpPr>
            <p:nvPr/>
          </p:nvSpPr>
          <p:spPr bwMode="auto">
            <a:xfrm flipV="1">
              <a:off x="4213477" y="270859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34" name="Line 557"/>
            <p:cNvSpPr>
              <a:spLocks noChangeShapeType="1"/>
            </p:cNvSpPr>
            <p:nvPr/>
          </p:nvSpPr>
          <p:spPr bwMode="auto">
            <a:xfrm flipV="1">
              <a:off x="4213477" y="260096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735" name="Line 558"/>
            <p:cNvSpPr>
              <a:spLocks noChangeShapeType="1"/>
            </p:cNvSpPr>
            <p:nvPr/>
          </p:nvSpPr>
          <p:spPr bwMode="auto">
            <a:xfrm flipV="1">
              <a:off x="4213477" y="2494691"/>
              <a:ext cx="0" cy="25561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096" name="Line 559"/>
            <p:cNvSpPr>
              <a:spLocks noChangeShapeType="1"/>
            </p:cNvSpPr>
            <p:nvPr/>
          </p:nvSpPr>
          <p:spPr bwMode="auto">
            <a:xfrm flipV="1">
              <a:off x="4213477" y="238706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097" name="Line 560"/>
            <p:cNvSpPr>
              <a:spLocks noChangeShapeType="1"/>
            </p:cNvSpPr>
            <p:nvPr/>
          </p:nvSpPr>
          <p:spPr bwMode="auto">
            <a:xfrm flipV="1">
              <a:off x="4213477" y="227944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099" name="Line 561"/>
            <p:cNvSpPr>
              <a:spLocks noChangeShapeType="1"/>
            </p:cNvSpPr>
            <p:nvPr/>
          </p:nvSpPr>
          <p:spPr bwMode="auto">
            <a:xfrm flipV="1">
              <a:off x="4213477" y="217181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00" name="Line 562"/>
            <p:cNvSpPr>
              <a:spLocks noChangeShapeType="1"/>
            </p:cNvSpPr>
            <p:nvPr/>
          </p:nvSpPr>
          <p:spPr bwMode="auto">
            <a:xfrm flipV="1">
              <a:off x="4213477" y="2064194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01" name="Line 563"/>
            <p:cNvSpPr>
              <a:spLocks noChangeShapeType="1"/>
            </p:cNvSpPr>
            <p:nvPr/>
          </p:nvSpPr>
          <p:spPr bwMode="auto">
            <a:xfrm flipV="1">
              <a:off x="4213477" y="195791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02" name="Line 564"/>
            <p:cNvSpPr>
              <a:spLocks noChangeShapeType="1"/>
            </p:cNvSpPr>
            <p:nvPr/>
          </p:nvSpPr>
          <p:spPr bwMode="auto">
            <a:xfrm flipV="1">
              <a:off x="4213477" y="185029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03" name="Line 565"/>
            <p:cNvSpPr>
              <a:spLocks noChangeShapeType="1"/>
            </p:cNvSpPr>
            <p:nvPr/>
          </p:nvSpPr>
          <p:spPr bwMode="auto">
            <a:xfrm flipV="1">
              <a:off x="4213477" y="174266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04" name="Line 566"/>
            <p:cNvSpPr>
              <a:spLocks noChangeShapeType="1"/>
            </p:cNvSpPr>
            <p:nvPr/>
          </p:nvSpPr>
          <p:spPr bwMode="auto">
            <a:xfrm flipV="1">
              <a:off x="4213477" y="163504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05" name="Line 567"/>
            <p:cNvSpPr>
              <a:spLocks noChangeShapeType="1"/>
            </p:cNvSpPr>
            <p:nvPr/>
          </p:nvSpPr>
          <p:spPr bwMode="auto">
            <a:xfrm flipV="1">
              <a:off x="4213477" y="152742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06" name="Line 568"/>
            <p:cNvSpPr>
              <a:spLocks noChangeShapeType="1"/>
            </p:cNvSpPr>
            <p:nvPr/>
          </p:nvSpPr>
          <p:spPr bwMode="auto">
            <a:xfrm flipV="1">
              <a:off x="4213477" y="142114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07" name="Line 569"/>
            <p:cNvSpPr>
              <a:spLocks noChangeShapeType="1"/>
            </p:cNvSpPr>
            <p:nvPr/>
          </p:nvSpPr>
          <p:spPr bwMode="auto">
            <a:xfrm flipV="1">
              <a:off x="4922451" y="453281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08" name="Line 570"/>
            <p:cNvSpPr>
              <a:spLocks noChangeShapeType="1"/>
            </p:cNvSpPr>
            <p:nvPr/>
          </p:nvSpPr>
          <p:spPr bwMode="auto">
            <a:xfrm flipV="1">
              <a:off x="4922451" y="442654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09" name="Line 571"/>
            <p:cNvSpPr>
              <a:spLocks noChangeShapeType="1"/>
            </p:cNvSpPr>
            <p:nvPr/>
          </p:nvSpPr>
          <p:spPr bwMode="auto">
            <a:xfrm flipV="1">
              <a:off x="4922451" y="431891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10" name="Line 572"/>
            <p:cNvSpPr>
              <a:spLocks noChangeShapeType="1"/>
            </p:cNvSpPr>
            <p:nvPr/>
          </p:nvSpPr>
          <p:spPr bwMode="auto">
            <a:xfrm flipV="1">
              <a:off x="4922451" y="421129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11" name="Line 573"/>
            <p:cNvSpPr>
              <a:spLocks noChangeShapeType="1"/>
            </p:cNvSpPr>
            <p:nvPr/>
          </p:nvSpPr>
          <p:spPr bwMode="auto">
            <a:xfrm flipV="1">
              <a:off x="4922451" y="410366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12" name="Line 574"/>
            <p:cNvSpPr>
              <a:spLocks noChangeShapeType="1"/>
            </p:cNvSpPr>
            <p:nvPr/>
          </p:nvSpPr>
          <p:spPr bwMode="auto">
            <a:xfrm flipV="1">
              <a:off x="4922451" y="3997390"/>
              <a:ext cx="0" cy="25561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13" name="Line 575"/>
            <p:cNvSpPr>
              <a:spLocks noChangeShapeType="1"/>
            </p:cNvSpPr>
            <p:nvPr/>
          </p:nvSpPr>
          <p:spPr bwMode="auto">
            <a:xfrm flipV="1">
              <a:off x="4922451" y="388976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14" name="Line 576"/>
            <p:cNvSpPr>
              <a:spLocks noChangeShapeType="1"/>
            </p:cNvSpPr>
            <p:nvPr/>
          </p:nvSpPr>
          <p:spPr bwMode="auto">
            <a:xfrm flipV="1">
              <a:off x="4922451" y="378214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15" name="Line 577"/>
            <p:cNvSpPr>
              <a:spLocks noChangeShapeType="1"/>
            </p:cNvSpPr>
            <p:nvPr/>
          </p:nvSpPr>
          <p:spPr bwMode="auto">
            <a:xfrm flipV="1">
              <a:off x="4922451" y="367451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16" name="Line 578"/>
            <p:cNvSpPr>
              <a:spLocks noChangeShapeType="1"/>
            </p:cNvSpPr>
            <p:nvPr/>
          </p:nvSpPr>
          <p:spPr bwMode="auto">
            <a:xfrm flipV="1">
              <a:off x="4922451" y="356689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17" name="Line 579"/>
            <p:cNvSpPr>
              <a:spLocks noChangeShapeType="1"/>
            </p:cNvSpPr>
            <p:nvPr/>
          </p:nvSpPr>
          <p:spPr bwMode="auto">
            <a:xfrm flipV="1">
              <a:off x="4922451" y="346061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18" name="Line 580"/>
            <p:cNvSpPr>
              <a:spLocks noChangeShapeType="1"/>
            </p:cNvSpPr>
            <p:nvPr/>
          </p:nvSpPr>
          <p:spPr bwMode="auto">
            <a:xfrm flipV="1">
              <a:off x="4922451" y="335299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19" name="Line 581"/>
            <p:cNvSpPr>
              <a:spLocks noChangeShapeType="1"/>
            </p:cNvSpPr>
            <p:nvPr/>
          </p:nvSpPr>
          <p:spPr bwMode="auto">
            <a:xfrm flipV="1">
              <a:off x="4922451" y="324536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20" name="Line 582"/>
            <p:cNvSpPr>
              <a:spLocks noChangeShapeType="1"/>
            </p:cNvSpPr>
            <p:nvPr/>
          </p:nvSpPr>
          <p:spPr bwMode="auto">
            <a:xfrm flipV="1">
              <a:off x="4922451" y="313774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21" name="Line 583"/>
            <p:cNvSpPr>
              <a:spLocks noChangeShapeType="1"/>
            </p:cNvSpPr>
            <p:nvPr/>
          </p:nvSpPr>
          <p:spPr bwMode="auto">
            <a:xfrm flipV="1">
              <a:off x="4922451" y="3030119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22" name="Line 584"/>
            <p:cNvSpPr>
              <a:spLocks noChangeShapeType="1"/>
            </p:cNvSpPr>
            <p:nvPr/>
          </p:nvSpPr>
          <p:spPr bwMode="auto">
            <a:xfrm flipV="1">
              <a:off x="4922451" y="292384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23" name="Line 585"/>
            <p:cNvSpPr>
              <a:spLocks noChangeShapeType="1"/>
            </p:cNvSpPr>
            <p:nvPr/>
          </p:nvSpPr>
          <p:spPr bwMode="auto">
            <a:xfrm flipV="1">
              <a:off x="4922451" y="281621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24" name="Line 586"/>
            <p:cNvSpPr>
              <a:spLocks noChangeShapeType="1"/>
            </p:cNvSpPr>
            <p:nvPr/>
          </p:nvSpPr>
          <p:spPr bwMode="auto">
            <a:xfrm flipV="1">
              <a:off x="4922451" y="270859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25" name="Line 587"/>
            <p:cNvSpPr>
              <a:spLocks noChangeShapeType="1"/>
            </p:cNvSpPr>
            <p:nvPr/>
          </p:nvSpPr>
          <p:spPr bwMode="auto">
            <a:xfrm flipV="1">
              <a:off x="4922451" y="260096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26" name="Line 588"/>
            <p:cNvSpPr>
              <a:spLocks noChangeShapeType="1"/>
            </p:cNvSpPr>
            <p:nvPr/>
          </p:nvSpPr>
          <p:spPr bwMode="auto">
            <a:xfrm flipV="1">
              <a:off x="4922451" y="2494691"/>
              <a:ext cx="0" cy="25561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56127" name="Line 589"/>
            <p:cNvSpPr>
              <a:spLocks noChangeShapeType="1"/>
            </p:cNvSpPr>
            <p:nvPr/>
          </p:nvSpPr>
          <p:spPr bwMode="auto">
            <a:xfrm flipV="1">
              <a:off x="4922451" y="238706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891" name="Line 590"/>
            <p:cNvSpPr>
              <a:spLocks noChangeShapeType="1"/>
            </p:cNvSpPr>
            <p:nvPr/>
          </p:nvSpPr>
          <p:spPr bwMode="auto">
            <a:xfrm flipV="1">
              <a:off x="4922451" y="227944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892" name="Line 591"/>
            <p:cNvSpPr>
              <a:spLocks noChangeShapeType="1"/>
            </p:cNvSpPr>
            <p:nvPr/>
          </p:nvSpPr>
          <p:spPr bwMode="auto">
            <a:xfrm flipV="1">
              <a:off x="4922451" y="217181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893" name="Line 592"/>
            <p:cNvSpPr>
              <a:spLocks noChangeShapeType="1"/>
            </p:cNvSpPr>
            <p:nvPr/>
          </p:nvSpPr>
          <p:spPr bwMode="auto">
            <a:xfrm flipV="1">
              <a:off x="4922451" y="2064194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894" name="Line 593"/>
            <p:cNvSpPr>
              <a:spLocks noChangeShapeType="1"/>
            </p:cNvSpPr>
            <p:nvPr/>
          </p:nvSpPr>
          <p:spPr bwMode="auto">
            <a:xfrm flipV="1">
              <a:off x="4922451" y="195791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895" name="Line 594"/>
            <p:cNvSpPr>
              <a:spLocks noChangeShapeType="1"/>
            </p:cNvSpPr>
            <p:nvPr/>
          </p:nvSpPr>
          <p:spPr bwMode="auto">
            <a:xfrm flipV="1">
              <a:off x="4922451" y="185029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52" name="Line 595"/>
            <p:cNvSpPr>
              <a:spLocks noChangeShapeType="1"/>
            </p:cNvSpPr>
            <p:nvPr/>
          </p:nvSpPr>
          <p:spPr bwMode="auto">
            <a:xfrm flipV="1">
              <a:off x="4922451" y="174266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53" name="Line 596"/>
            <p:cNvSpPr>
              <a:spLocks noChangeShapeType="1"/>
            </p:cNvSpPr>
            <p:nvPr/>
          </p:nvSpPr>
          <p:spPr bwMode="auto">
            <a:xfrm flipV="1">
              <a:off x="4922451" y="163504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54" name="Line 597"/>
            <p:cNvSpPr>
              <a:spLocks noChangeShapeType="1"/>
            </p:cNvSpPr>
            <p:nvPr/>
          </p:nvSpPr>
          <p:spPr bwMode="auto">
            <a:xfrm flipV="1">
              <a:off x="4922451" y="152742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56" name="Line 598"/>
            <p:cNvSpPr>
              <a:spLocks noChangeShapeType="1"/>
            </p:cNvSpPr>
            <p:nvPr/>
          </p:nvSpPr>
          <p:spPr bwMode="auto">
            <a:xfrm flipV="1">
              <a:off x="4922451" y="142114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57" name="Line 599"/>
            <p:cNvSpPr>
              <a:spLocks noChangeShapeType="1"/>
            </p:cNvSpPr>
            <p:nvPr/>
          </p:nvSpPr>
          <p:spPr bwMode="auto">
            <a:xfrm flipV="1">
              <a:off x="5632769" y="453281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58" name="Line 600"/>
            <p:cNvSpPr>
              <a:spLocks noChangeShapeType="1"/>
            </p:cNvSpPr>
            <p:nvPr/>
          </p:nvSpPr>
          <p:spPr bwMode="auto">
            <a:xfrm flipV="1">
              <a:off x="5632769" y="442654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59" name="Line 601"/>
            <p:cNvSpPr>
              <a:spLocks noChangeShapeType="1"/>
            </p:cNvSpPr>
            <p:nvPr/>
          </p:nvSpPr>
          <p:spPr bwMode="auto">
            <a:xfrm flipV="1">
              <a:off x="5632769" y="431891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60" name="Line 602"/>
            <p:cNvSpPr>
              <a:spLocks noChangeShapeType="1"/>
            </p:cNvSpPr>
            <p:nvPr/>
          </p:nvSpPr>
          <p:spPr bwMode="auto">
            <a:xfrm flipV="1">
              <a:off x="5632769" y="421129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61" name="Line 603"/>
            <p:cNvSpPr>
              <a:spLocks noChangeShapeType="1"/>
            </p:cNvSpPr>
            <p:nvPr/>
          </p:nvSpPr>
          <p:spPr bwMode="auto">
            <a:xfrm flipV="1">
              <a:off x="5632769" y="410366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62" name="Line 604"/>
            <p:cNvSpPr>
              <a:spLocks noChangeShapeType="1"/>
            </p:cNvSpPr>
            <p:nvPr/>
          </p:nvSpPr>
          <p:spPr bwMode="auto">
            <a:xfrm flipV="1">
              <a:off x="5632769" y="3997390"/>
              <a:ext cx="0" cy="25561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63" name="Line 605"/>
            <p:cNvSpPr>
              <a:spLocks noChangeShapeType="1"/>
            </p:cNvSpPr>
            <p:nvPr/>
          </p:nvSpPr>
          <p:spPr bwMode="auto">
            <a:xfrm flipV="1">
              <a:off x="5632769" y="388976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64" name="Line 606"/>
            <p:cNvSpPr>
              <a:spLocks noChangeShapeType="1"/>
            </p:cNvSpPr>
            <p:nvPr/>
          </p:nvSpPr>
          <p:spPr bwMode="auto">
            <a:xfrm flipV="1">
              <a:off x="5632769" y="378214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65" name="Line 607"/>
            <p:cNvSpPr>
              <a:spLocks noChangeShapeType="1"/>
            </p:cNvSpPr>
            <p:nvPr/>
          </p:nvSpPr>
          <p:spPr bwMode="auto">
            <a:xfrm flipV="1">
              <a:off x="5632769" y="367451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66" name="Line 608"/>
            <p:cNvSpPr>
              <a:spLocks noChangeShapeType="1"/>
            </p:cNvSpPr>
            <p:nvPr/>
          </p:nvSpPr>
          <p:spPr bwMode="auto">
            <a:xfrm flipV="1">
              <a:off x="5632769" y="356689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67" name="Line 609"/>
            <p:cNvSpPr>
              <a:spLocks noChangeShapeType="1"/>
            </p:cNvSpPr>
            <p:nvPr/>
          </p:nvSpPr>
          <p:spPr bwMode="auto">
            <a:xfrm flipV="1">
              <a:off x="5632769" y="346061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68" name="Line 610"/>
            <p:cNvSpPr>
              <a:spLocks noChangeShapeType="1"/>
            </p:cNvSpPr>
            <p:nvPr/>
          </p:nvSpPr>
          <p:spPr bwMode="auto">
            <a:xfrm flipV="1">
              <a:off x="5632769" y="335299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69" name="Line 611"/>
            <p:cNvSpPr>
              <a:spLocks noChangeShapeType="1"/>
            </p:cNvSpPr>
            <p:nvPr/>
          </p:nvSpPr>
          <p:spPr bwMode="auto">
            <a:xfrm flipV="1">
              <a:off x="5632769" y="324536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70" name="Line 612"/>
            <p:cNvSpPr>
              <a:spLocks noChangeShapeType="1"/>
            </p:cNvSpPr>
            <p:nvPr/>
          </p:nvSpPr>
          <p:spPr bwMode="auto">
            <a:xfrm flipV="1">
              <a:off x="5632769" y="313774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71" name="Line 613"/>
            <p:cNvSpPr>
              <a:spLocks noChangeShapeType="1"/>
            </p:cNvSpPr>
            <p:nvPr/>
          </p:nvSpPr>
          <p:spPr bwMode="auto">
            <a:xfrm flipV="1">
              <a:off x="5632769" y="3030119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72" name="Line 614"/>
            <p:cNvSpPr>
              <a:spLocks noChangeShapeType="1"/>
            </p:cNvSpPr>
            <p:nvPr/>
          </p:nvSpPr>
          <p:spPr bwMode="auto">
            <a:xfrm flipV="1">
              <a:off x="5632769" y="292384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73" name="Line 615"/>
            <p:cNvSpPr>
              <a:spLocks noChangeShapeType="1"/>
            </p:cNvSpPr>
            <p:nvPr/>
          </p:nvSpPr>
          <p:spPr bwMode="auto">
            <a:xfrm flipV="1">
              <a:off x="5632769" y="281621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74" name="Line 616"/>
            <p:cNvSpPr>
              <a:spLocks noChangeShapeType="1"/>
            </p:cNvSpPr>
            <p:nvPr/>
          </p:nvSpPr>
          <p:spPr bwMode="auto">
            <a:xfrm flipV="1">
              <a:off x="5632769" y="270859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75" name="Line 617"/>
            <p:cNvSpPr>
              <a:spLocks noChangeShapeType="1"/>
            </p:cNvSpPr>
            <p:nvPr/>
          </p:nvSpPr>
          <p:spPr bwMode="auto">
            <a:xfrm flipV="1">
              <a:off x="5632769" y="260096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76" name="Line 618"/>
            <p:cNvSpPr>
              <a:spLocks noChangeShapeType="1"/>
            </p:cNvSpPr>
            <p:nvPr/>
          </p:nvSpPr>
          <p:spPr bwMode="auto">
            <a:xfrm flipV="1">
              <a:off x="5632769" y="2494691"/>
              <a:ext cx="0" cy="25561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77" name="Line 619"/>
            <p:cNvSpPr>
              <a:spLocks noChangeShapeType="1"/>
            </p:cNvSpPr>
            <p:nvPr/>
          </p:nvSpPr>
          <p:spPr bwMode="auto">
            <a:xfrm flipV="1">
              <a:off x="5632769" y="238706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78" name="Line 620"/>
            <p:cNvSpPr>
              <a:spLocks noChangeShapeType="1"/>
            </p:cNvSpPr>
            <p:nvPr/>
          </p:nvSpPr>
          <p:spPr bwMode="auto">
            <a:xfrm flipV="1">
              <a:off x="5632769" y="227944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79" name="Line 621"/>
            <p:cNvSpPr>
              <a:spLocks noChangeShapeType="1"/>
            </p:cNvSpPr>
            <p:nvPr/>
          </p:nvSpPr>
          <p:spPr bwMode="auto">
            <a:xfrm flipV="1">
              <a:off x="5632769" y="217181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80" name="Line 622"/>
            <p:cNvSpPr>
              <a:spLocks noChangeShapeType="1"/>
            </p:cNvSpPr>
            <p:nvPr/>
          </p:nvSpPr>
          <p:spPr bwMode="auto">
            <a:xfrm flipV="1">
              <a:off x="5632769" y="2064194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81" name="Line 623"/>
            <p:cNvSpPr>
              <a:spLocks noChangeShapeType="1"/>
            </p:cNvSpPr>
            <p:nvPr/>
          </p:nvSpPr>
          <p:spPr bwMode="auto">
            <a:xfrm flipV="1">
              <a:off x="5632769" y="195791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82" name="Line 624"/>
            <p:cNvSpPr>
              <a:spLocks noChangeShapeType="1"/>
            </p:cNvSpPr>
            <p:nvPr/>
          </p:nvSpPr>
          <p:spPr bwMode="auto">
            <a:xfrm flipV="1">
              <a:off x="5632769" y="185029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24383" name="Line 625"/>
            <p:cNvSpPr>
              <a:spLocks noChangeShapeType="1"/>
            </p:cNvSpPr>
            <p:nvPr/>
          </p:nvSpPr>
          <p:spPr bwMode="auto">
            <a:xfrm flipV="1">
              <a:off x="5632769" y="174266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68" name="Line 626"/>
            <p:cNvSpPr>
              <a:spLocks noChangeShapeType="1"/>
            </p:cNvSpPr>
            <p:nvPr/>
          </p:nvSpPr>
          <p:spPr bwMode="auto">
            <a:xfrm flipV="1">
              <a:off x="5632769" y="163504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69" name="Line 627"/>
            <p:cNvSpPr>
              <a:spLocks noChangeShapeType="1"/>
            </p:cNvSpPr>
            <p:nvPr/>
          </p:nvSpPr>
          <p:spPr bwMode="auto">
            <a:xfrm flipV="1">
              <a:off x="5632769" y="152742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70" name="Line 628"/>
            <p:cNvSpPr>
              <a:spLocks noChangeShapeType="1"/>
            </p:cNvSpPr>
            <p:nvPr/>
          </p:nvSpPr>
          <p:spPr bwMode="auto">
            <a:xfrm flipV="1">
              <a:off x="5632769" y="142114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71" name="Line 629"/>
            <p:cNvSpPr>
              <a:spLocks noChangeShapeType="1"/>
            </p:cNvSpPr>
            <p:nvPr/>
          </p:nvSpPr>
          <p:spPr bwMode="auto">
            <a:xfrm flipV="1">
              <a:off x="6344432" y="453281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72" name="Line 630"/>
            <p:cNvSpPr>
              <a:spLocks noChangeShapeType="1"/>
            </p:cNvSpPr>
            <p:nvPr/>
          </p:nvSpPr>
          <p:spPr bwMode="auto">
            <a:xfrm flipV="1">
              <a:off x="6344432" y="442654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73" name="Line 631"/>
            <p:cNvSpPr>
              <a:spLocks noChangeShapeType="1"/>
            </p:cNvSpPr>
            <p:nvPr/>
          </p:nvSpPr>
          <p:spPr bwMode="auto">
            <a:xfrm flipV="1">
              <a:off x="6344432" y="431891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74" name="Line 632"/>
            <p:cNvSpPr>
              <a:spLocks noChangeShapeType="1"/>
            </p:cNvSpPr>
            <p:nvPr/>
          </p:nvSpPr>
          <p:spPr bwMode="auto">
            <a:xfrm flipV="1">
              <a:off x="6344432" y="421129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75" name="Line 633"/>
            <p:cNvSpPr>
              <a:spLocks noChangeShapeType="1"/>
            </p:cNvSpPr>
            <p:nvPr/>
          </p:nvSpPr>
          <p:spPr bwMode="auto">
            <a:xfrm flipV="1">
              <a:off x="6344432" y="410366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76" name="Line 634"/>
            <p:cNvSpPr>
              <a:spLocks noChangeShapeType="1"/>
            </p:cNvSpPr>
            <p:nvPr/>
          </p:nvSpPr>
          <p:spPr bwMode="auto">
            <a:xfrm flipV="1">
              <a:off x="6344432" y="3997390"/>
              <a:ext cx="0" cy="25561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77" name="Line 635"/>
            <p:cNvSpPr>
              <a:spLocks noChangeShapeType="1"/>
            </p:cNvSpPr>
            <p:nvPr/>
          </p:nvSpPr>
          <p:spPr bwMode="auto">
            <a:xfrm flipV="1">
              <a:off x="6344432" y="388976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78" name="Line 636"/>
            <p:cNvSpPr>
              <a:spLocks noChangeShapeType="1"/>
            </p:cNvSpPr>
            <p:nvPr/>
          </p:nvSpPr>
          <p:spPr bwMode="auto">
            <a:xfrm flipV="1">
              <a:off x="6344432" y="378214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79" name="Line 637"/>
            <p:cNvSpPr>
              <a:spLocks noChangeShapeType="1"/>
            </p:cNvSpPr>
            <p:nvPr/>
          </p:nvSpPr>
          <p:spPr bwMode="auto">
            <a:xfrm flipV="1">
              <a:off x="6344432" y="367451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80" name="Line 638"/>
            <p:cNvSpPr>
              <a:spLocks noChangeShapeType="1"/>
            </p:cNvSpPr>
            <p:nvPr/>
          </p:nvSpPr>
          <p:spPr bwMode="auto">
            <a:xfrm flipV="1">
              <a:off x="6344432" y="356689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81" name="Line 639"/>
            <p:cNvSpPr>
              <a:spLocks noChangeShapeType="1"/>
            </p:cNvSpPr>
            <p:nvPr/>
          </p:nvSpPr>
          <p:spPr bwMode="auto">
            <a:xfrm flipV="1">
              <a:off x="6344432" y="346061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82" name="Line 640"/>
            <p:cNvSpPr>
              <a:spLocks noChangeShapeType="1"/>
            </p:cNvSpPr>
            <p:nvPr/>
          </p:nvSpPr>
          <p:spPr bwMode="auto">
            <a:xfrm flipV="1">
              <a:off x="6344432" y="335299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83" name="Line 641"/>
            <p:cNvSpPr>
              <a:spLocks noChangeShapeType="1"/>
            </p:cNvSpPr>
            <p:nvPr/>
          </p:nvSpPr>
          <p:spPr bwMode="auto">
            <a:xfrm flipV="1">
              <a:off x="6344432" y="324536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84" name="Line 642"/>
            <p:cNvSpPr>
              <a:spLocks noChangeShapeType="1"/>
            </p:cNvSpPr>
            <p:nvPr/>
          </p:nvSpPr>
          <p:spPr bwMode="auto">
            <a:xfrm flipV="1">
              <a:off x="6344432" y="313774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85" name="Line 643"/>
            <p:cNvSpPr>
              <a:spLocks noChangeShapeType="1"/>
            </p:cNvSpPr>
            <p:nvPr/>
          </p:nvSpPr>
          <p:spPr bwMode="auto">
            <a:xfrm flipV="1">
              <a:off x="6344432" y="3030119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86" name="Line 644"/>
            <p:cNvSpPr>
              <a:spLocks noChangeShapeType="1"/>
            </p:cNvSpPr>
            <p:nvPr/>
          </p:nvSpPr>
          <p:spPr bwMode="auto">
            <a:xfrm flipV="1">
              <a:off x="6344432" y="292384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87" name="Line 645"/>
            <p:cNvSpPr>
              <a:spLocks noChangeShapeType="1"/>
            </p:cNvSpPr>
            <p:nvPr/>
          </p:nvSpPr>
          <p:spPr bwMode="auto">
            <a:xfrm flipV="1">
              <a:off x="6344432" y="281621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88" name="Line 646"/>
            <p:cNvSpPr>
              <a:spLocks noChangeShapeType="1"/>
            </p:cNvSpPr>
            <p:nvPr/>
          </p:nvSpPr>
          <p:spPr bwMode="auto">
            <a:xfrm flipV="1">
              <a:off x="6344432" y="270859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89" name="Line 647"/>
            <p:cNvSpPr>
              <a:spLocks noChangeShapeType="1"/>
            </p:cNvSpPr>
            <p:nvPr/>
          </p:nvSpPr>
          <p:spPr bwMode="auto">
            <a:xfrm flipV="1">
              <a:off x="6344432" y="260096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790" name="Line 648"/>
            <p:cNvSpPr>
              <a:spLocks noChangeShapeType="1"/>
            </p:cNvSpPr>
            <p:nvPr/>
          </p:nvSpPr>
          <p:spPr bwMode="auto">
            <a:xfrm flipV="1">
              <a:off x="6344432" y="2494691"/>
              <a:ext cx="0" cy="25561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56" name="Line 649"/>
            <p:cNvSpPr>
              <a:spLocks noChangeShapeType="1"/>
            </p:cNvSpPr>
            <p:nvPr/>
          </p:nvSpPr>
          <p:spPr bwMode="auto">
            <a:xfrm flipV="1">
              <a:off x="6344432" y="2387066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57" name="Line 650"/>
            <p:cNvSpPr>
              <a:spLocks noChangeShapeType="1"/>
            </p:cNvSpPr>
            <p:nvPr/>
          </p:nvSpPr>
          <p:spPr bwMode="auto">
            <a:xfrm flipV="1">
              <a:off x="6344432" y="2279442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61" name="Line 651"/>
            <p:cNvSpPr>
              <a:spLocks noChangeShapeType="1"/>
            </p:cNvSpPr>
            <p:nvPr/>
          </p:nvSpPr>
          <p:spPr bwMode="auto">
            <a:xfrm flipV="1">
              <a:off x="6344432" y="2171818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62" name="Line 652"/>
            <p:cNvSpPr>
              <a:spLocks noChangeShapeType="1"/>
            </p:cNvSpPr>
            <p:nvPr/>
          </p:nvSpPr>
          <p:spPr bwMode="auto">
            <a:xfrm flipV="1">
              <a:off x="6344432" y="2064194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63" name="Line 653"/>
            <p:cNvSpPr>
              <a:spLocks noChangeShapeType="1"/>
            </p:cNvSpPr>
            <p:nvPr/>
          </p:nvSpPr>
          <p:spPr bwMode="auto">
            <a:xfrm flipV="1">
              <a:off x="6344432" y="1957915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64" name="Line 654"/>
            <p:cNvSpPr>
              <a:spLocks noChangeShapeType="1"/>
            </p:cNvSpPr>
            <p:nvPr/>
          </p:nvSpPr>
          <p:spPr bwMode="auto">
            <a:xfrm flipV="1">
              <a:off x="6344432" y="185029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65" name="Line 655"/>
            <p:cNvSpPr>
              <a:spLocks noChangeShapeType="1"/>
            </p:cNvSpPr>
            <p:nvPr/>
          </p:nvSpPr>
          <p:spPr bwMode="auto">
            <a:xfrm flipV="1">
              <a:off x="6344432" y="1742667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66" name="Line 656"/>
            <p:cNvSpPr>
              <a:spLocks noChangeShapeType="1"/>
            </p:cNvSpPr>
            <p:nvPr/>
          </p:nvSpPr>
          <p:spPr bwMode="auto">
            <a:xfrm flipV="1">
              <a:off x="6344432" y="1635043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67" name="Line 657"/>
            <p:cNvSpPr>
              <a:spLocks noChangeShapeType="1"/>
            </p:cNvSpPr>
            <p:nvPr/>
          </p:nvSpPr>
          <p:spPr bwMode="auto">
            <a:xfrm flipV="1">
              <a:off x="6344432" y="1527420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68" name="Line 658"/>
            <p:cNvSpPr>
              <a:spLocks noChangeShapeType="1"/>
            </p:cNvSpPr>
            <p:nvPr/>
          </p:nvSpPr>
          <p:spPr bwMode="auto">
            <a:xfrm flipV="1">
              <a:off x="6344432" y="1421141"/>
              <a:ext cx="0" cy="26906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69" name="Line 659"/>
            <p:cNvSpPr>
              <a:spLocks noChangeShapeType="1"/>
            </p:cNvSpPr>
            <p:nvPr/>
          </p:nvSpPr>
          <p:spPr bwMode="auto">
            <a:xfrm flipV="1">
              <a:off x="3146656" y="1340423"/>
              <a:ext cx="0" cy="3219302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70" name="Line 660"/>
            <p:cNvSpPr>
              <a:spLocks noChangeShapeType="1"/>
            </p:cNvSpPr>
            <p:nvPr/>
          </p:nvSpPr>
          <p:spPr bwMode="auto">
            <a:xfrm flipV="1">
              <a:off x="3856974" y="1340423"/>
              <a:ext cx="0" cy="3219302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71" name="Line 661"/>
            <p:cNvSpPr>
              <a:spLocks noChangeShapeType="1"/>
            </p:cNvSpPr>
            <p:nvPr/>
          </p:nvSpPr>
          <p:spPr bwMode="auto">
            <a:xfrm flipV="1">
              <a:off x="4568637" y="1340423"/>
              <a:ext cx="0" cy="3219302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72" name="Line 662"/>
            <p:cNvSpPr>
              <a:spLocks noChangeShapeType="1"/>
            </p:cNvSpPr>
            <p:nvPr/>
          </p:nvSpPr>
          <p:spPr bwMode="auto">
            <a:xfrm flipV="1">
              <a:off x="5277610" y="1340423"/>
              <a:ext cx="0" cy="3219302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73" name="Line 663"/>
            <p:cNvSpPr>
              <a:spLocks noChangeShapeType="1"/>
            </p:cNvSpPr>
            <p:nvPr/>
          </p:nvSpPr>
          <p:spPr bwMode="auto">
            <a:xfrm flipV="1">
              <a:off x="5987928" y="1340423"/>
              <a:ext cx="0" cy="3219302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74" name="Line 664"/>
            <p:cNvSpPr>
              <a:spLocks noChangeShapeType="1"/>
            </p:cNvSpPr>
            <p:nvPr/>
          </p:nvSpPr>
          <p:spPr bwMode="auto">
            <a:xfrm flipV="1">
              <a:off x="6698246" y="1340423"/>
              <a:ext cx="0" cy="3219302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75" name="Line 665"/>
            <p:cNvSpPr>
              <a:spLocks noChangeShapeType="1"/>
            </p:cNvSpPr>
            <p:nvPr/>
          </p:nvSpPr>
          <p:spPr bwMode="auto">
            <a:xfrm flipV="1">
              <a:off x="3501815" y="4559724"/>
              <a:ext cx="0" cy="53812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76" name="Line 666"/>
            <p:cNvSpPr>
              <a:spLocks noChangeShapeType="1"/>
            </p:cNvSpPr>
            <p:nvPr/>
          </p:nvSpPr>
          <p:spPr bwMode="auto">
            <a:xfrm flipV="1">
              <a:off x="4213477" y="4559724"/>
              <a:ext cx="0" cy="53812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77" name="Line 667"/>
            <p:cNvSpPr>
              <a:spLocks noChangeShapeType="1"/>
            </p:cNvSpPr>
            <p:nvPr/>
          </p:nvSpPr>
          <p:spPr bwMode="auto">
            <a:xfrm flipV="1">
              <a:off x="4922451" y="4559724"/>
              <a:ext cx="0" cy="53812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78" name="Line 668"/>
            <p:cNvSpPr>
              <a:spLocks noChangeShapeType="1"/>
            </p:cNvSpPr>
            <p:nvPr/>
          </p:nvSpPr>
          <p:spPr bwMode="auto">
            <a:xfrm flipV="1">
              <a:off x="5632769" y="4559724"/>
              <a:ext cx="0" cy="53812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79" name="Line 669"/>
            <p:cNvSpPr>
              <a:spLocks noChangeShapeType="1"/>
            </p:cNvSpPr>
            <p:nvPr/>
          </p:nvSpPr>
          <p:spPr bwMode="auto">
            <a:xfrm flipV="1">
              <a:off x="6344432" y="4559724"/>
              <a:ext cx="0" cy="53812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80" name="Line 670"/>
            <p:cNvSpPr>
              <a:spLocks noChangeShapeType="1"/>
            </p:cNvSpPr>
            <p:nvPr/>
          </p:nvSpPr>
          <p:spPr bwMode="auto">
            <a:xfrm flipV="1">
              <a:off x="3146656" y="4559724"/>
              <a:ext cx="0" cy="107624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81" name="Line 671"/>
            <p:cNvSpPr>
              <a:spLocks noChangeShapeType="1"/>
            </p:cNvSpPr>
            <p:nvPr/>
          </p:nvSpPr>
          <p:spPr bwMode="auto">
            <a:xfrm flipV="1">
              <a:off x="3856974" y="4559724"/>
              <a:ext cx="0" cy="107624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82" name="Line 672"/>
            <p:cNvSpPr>
              <a:spLocks noChangeShapeType="1"/>
            </p:cNvSpPr>
            <p:nvPr/>
          </p:nvSpPr>
          <p:spPr bwMode="auto">
            <a:xfrm flipV="1">
              <a:off x="4568637" y="4559724"/>
              <a:ext cx="0" cy="107624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83" name="Line 673"/>
            <p:cNvSpPr>
              <a:spLocks noChangeShapeType="1"/>
            </p:cNvSpPr>
            <p:nvPr/>
          </p:nvSpPr>
          <p:spPr bwMode="auto">
            <a:xfrm flipV="1">
              <a:off x="5277610" y="4559724"/>
              <a:ext cx="0" cy="107624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84" name="Line 674"/>
            <p:cNvSpPr>
              <a:spLocks noChangeShapeType="1"/>
            </p:cNvSpPr>
            <p:nvPr/>
          </p:nvSpPr>
          <p:spPr bwMode="auto">
            <a:xfrm flipV="1">
              <a:off x="5987928" y="4559724"/>
              <a:ext cx="0" cy="107624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85" name="Line 675"/>
            <p:cNvSpPr>
              <a:spLocks noChangeShapeType="1"/>
            </p:cNvSpPr>
            <p:nvPr/>
          </p:nvSpPr>
          <p:spPr bwMode="auto">
            <a:xfrm flipV="1">
              <a:off x="6698246" y="4559724"/>
              <a:ext cx="0" cy="107624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94686" name="Rectangle 676"/>
            <p:cNvSpPr>
              <a:spLocks noChangeArrowheads="1"/>
            </p:cNvSpPr>
            <p:nvPr/>
          </p:nvSpPr>
          <p:spPr bwMode="auto">
            <a:xfrm>
              <a:off x="3154727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5</a:t>
              </a:r>
              <a:endParaRPr lang="ru-RU" altLang="ru-RU" sz="1525"/>
            </a:p>
          </p:txBody>
        </p:sp>
        <p:sp>
          <p:nvSpPr>
            <p:cNvPr id="1094687" name="Rectangle 677"/>
            <p:cNvSpPr>
              <a:spLocks noChangeArrowheads="1"/>
            </p:cNvSpPr>
            <p:nvPr/>
          </p:nvSpPr>
          <p:spPr bwMode="auto">
            <a:xfrm>
              <a:off x="3232755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896" name="Rectangle 678"/>
            <p:cNvSpPr>
              <a:spLocks noChangeArrowheads="1"/>
            </p:cNvSpPr>
            <p:nvPr/>
          </p:nvSpPr>
          <p:spPr bwMode="auto">
            <a:xfrm>
              <a:off x="3234100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0</a:t>
              </a:r>
              <a:endParaRPr lang="ru-RU" altLang="ru-RU" sz="1525"/>
            </a:p>
          </p:txBody>
        </p:sp>
        <p:sp>
          <p:nvSpPr>
            <p:cNvPr id="1168897" name="Rectangle 679"/>
            <p:cNvSpPr>
              <a:spLocks noChangeArrowheads="1"/>
            </p:cNvSpPr>
            <p:nvPr/>
          </p:nvSpPr>
          <p:spPr bwMode="auto">
            <a:xfrm>
              <a:off x="3312127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898" name="Rectangle 680"/>
            <p:cNvSpPr>
              <a:spLocks noChangeArrowheads="1"/>
            </p:cNvSpPr>
            <p:nvPr/>
          </p:nvSpPr>
          <p:spPr bwMode="auto">
            <a:xfrm>
              <a:off x="3827377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1</a:t>
              </a:r>
              <a:endParaRPr lang="ru-RU" altLang="ru-RU" sz="1525"/>
            </a:p>
          </p:txBody>
        </p:sp>
        <p:sp>
          <p:nvSpPr>
            <p:cNvPr id="1168899" name="Rectangle 681"/>
            <p:cNvSpPr>
              <a:spLocks noChangeArrowheads="1"/>
            </p:cNvSpPr>
            <p:nvPr/>
          </p:nvSpPr>
          <p:spPr bwMode="auto">
            <a:xfrm>
              <a:off x="3904059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00" name="Rectangle 682"/>
            <p:cNvSpPr>
              <a:spLocks noChangeArrowheads="1"/>
            </p:cNvSpPr>
            <p:nvPr/>
          </p:nvSpPr>
          <p:spPr bwMode="auto">
            <a:xfrm>
              <a:off x="3904059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0</a:t>
              </a:r>
              <a:endParaRPr lang="ru-RU" altLang="ru-RU" sz="1525"/>
            </a:p>
          </p:txBody>
        </p:sp>
        <p:sp>
          <p:nvSpPr>
            <p:cNvPr id="1168901" name="Rectangle 683"/>
            <p:cNvSpPr>
              <a:spLocks noChangeArrowheads="1"/>
            </p:cNvSpPr>
            <p:nvPr/>
          </p:nvSpPr>
          <p:spPr bwMode="auto">
            <a:xfrm>
              <a:off x="3982086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02" name="Rectangle 684"/>
            <p:cNvSpPr>
              <a:spLocks noChangeArrowheads="1"/>
            </p:cNvSpPr>
            <p:nvPr/>
          </p:nvSpPr>
          <p:spPr bwMode="auto">
            <a:xfrm>
              <a:off x="3986122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0</a:t>
              </a:r>
              <a:endParaRPr lang="ru-RU" altLang="ru-RU" sz="1525"/>
            </a:p>
          </p:txBody>
        </p:sp>
        <p:sp>
          <p:nvSpPr>
            <p:cNvPr id="1168903" name="Rectangle 685"/>
            <p:cNvSpPr>
              <a:spLocks noChangeArrowheads="1"/>
            </p:cNvSpPr>
            <p:nvPr/>
          </p:nvSpPr>
          <p:spPr bwMode="auto">
            <a:xfrm>
              <a:off x="4062804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04" name="Rectangle 686"/>
            <p:cNvSpPr>
              <a:spLocks noChangeArrowheads="1"/>
            </p:cNvSpPr>
            <p:nvPr/>
          </p:nvSpPr>
          <p:spPr bwMode="auto">
            <a:xfrm>
              <a:off x="4537695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1</a:t>
              </a:r>
              <a:endParaRPr lang="ru-RU" altLang="ru-RU" sz="1525"/>
            </a:p>
          </p:txBody>
        </p:sp>
        <p:sp>
          <p:nvSpPr>
            <p:cNvPr id="1168905" name="Rectangle 687"/>
            <p:cNvSpPr>
              <a:spLocks noChangeArrowheads="1"/>
            </p:cNvSpPr>
            <p:nvPr/>
          </p:nvSpPr>
          <p:spPr bwMode="auto">
            <a:xfrm>
              <a:off x="4614377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06" name="Rectangle 688"/>
            <p:cNvSpPr>
              <a:spLocks noChangeArrowheads="1"/>
            </p:cNvSpPr>
            <p:nvPr/>
          </p:nvSpPr>
          <p:spPr bwMode="auto">
            <a:xfrm>
              <a:off x="4614377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5</a:t>
              </a:r>
              <a:endParaRPr lang="ru-RU" altLang="ru-RU" sz="1525"/>
            </a:p>
          </p:txBody>
        </p:sp>
        <p:sp>
          <p:nvSpPr>
            <p:cNvPr id="1168907" name="Rectangle 689"/>
            <p:cNvSpPr>
              <a:spLocks noChangeArrowheads="1"/>
            </p:cNvSpPr>
            <p:nvPr/>
          </p:nvSpPr>
          <p:spPr bwMode="auto">
            <a:xfrm>
              <a:off x="4692404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08" name="Rectangle 690"/>
            <p:cNvSpPr>
              <a:spLocks noChangeArrowheads="1"/>
            </p:cNvSpPr>
            <p:nvPr/>
          </p:nvSpPr>
          <p:spPr bwMode="auto">
            <a:xfrm>
              <a:off x="4693750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0</a:t>
              </a:r>
              <a:endParaRPr lang="ru-RU" altLang="ru-RU" sz="1525"/>
            </a:p>
          </p:txBody>
        </p:sp>
        <p:sp>
          <p:nvSpPr>
            <p:cNvPr id="1168909" name="Rectangle 691"/>
            <p:cNvSpPr>
              <a:spLocks noChangeArrowheads="1"/>
            </p:cNvSpPr>
            <p:nvPr/>
          </p:nvSpPr>
          <p:spPr bwMode="auto">
            <a:xfrm>
              <a:off x="4771777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10" name="Rectangle 692"/>
            <p:cNvSpPr>
              <a:spLocks noChangeArrowheads="1"/>
            </p:cNvSpPr>
            <p:nvPr/>
          </p:nvSpPr>
          <p:spPr bwMode="auto">
            <a:xfrm>
              <a:off x="5246668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2</a:t>
              </a:r>
              <a:endParaRPr lang="ru-RU" altLang="ru-RU" sz="1525"/>
            </a:p>
          </p:txBody>
        </p:sp>
        <p:sp>
          <p:nvSpPr>
            <p:cNvPr id="1168911" name="Rectangle 693"/>
            <p:cNvSpPr>
              <a:spLocks noChangeArrowheads="1"/>
            </p:cNvSpPr>
            <p:nvPr/>
          </p:nvSpPr>
          <p:spPr bwMode="auto">
            <a:xfrm>
              <a:off x="5323350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12" name="Rectangle 694"/>
            <p:cNvSpPr>
              <a:spLocks noChangeArrowheads="1"/>
            </p:cNvSpPr>
            <p:nvPr/>
          </p:nvSpPr>
          <p:spPr bwMode="auto">
            <a:xfrm>
              <a:off x="5326041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0</a:t>
              </a:r>
              <a:endParaRPr lang="ru-RU" altLang="ru-RU" sz="1525"/>
            </a:p>
          </p:txBody>
        </p:sp>
        <p:sp>
          <p:nvSpPr>
            <p:cNvPr id="1168913" name="Rectangle 695"/>
            <p:cNvSpPr>
              <a:spLocks noChangeArrowheads="1"/>
            </p:cNvSpPr>
            <p:nvPr/>
          </p:nvSpPr>
          <p:spPr bwMode="auto">
            <a:xfrm>
              <a:off x="5402722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14" name="Rectangle 696"/>
            <p:cNvSpPr>
              <a:spLocks noChangeArrowheads="1"/>
            </p:cNvSpPr>
            <p:nvPr/>
          </p:nvSpPr>
          <p:spPr bwMode="auto">
            <a:xfrm>
              <a:off x="5405413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0</a:t>
              </a:r>
              <a:endParaRPr lang="ru-RU" altLang="ru-RU" sz="1525"/>
            </a:p>
          </p:txBody>
        </p:sp>
        <p:sp>
          <p:nvSpPr>
            <p:cNvPr id="1168915" name="Rectangle 697"/>
            <p:cNvSpPr>
              <a:spLocks noChangeArrowheads="1"/>
            </p:cNvSpPr>
            <p:nvPr/>
          </p:nvSpPr>
          <p:spPr bwMode="auto">
            <a:xfrm>
              <a:off x="5482095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16" name="Rectangle 698"/>
            <p:cNvSpPr>
              <a:spLocks noChangeArrowheads="1"/>
            </p:cNvSpPr>
            <p:nvPr/>
          </p:nvSpPr>
          <p:spPr bwMode="auto">
            <a:xfrm>
              <a:off x="5956986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2</a:t>
              </a:r>
              <a:endParaRPr lang="ru-RU" altLang="ru-RU" sz="1525"/>
            </a:p>
          </p:txBody>
        </p:sp>
        <p:sp>
          <p:nvSpPr>
            <p:cNvPr id="1168917" name="Rectangle 699"/>
            <p:cNvSpPr>
              <a:spLocks noChangeArrowheads="1"/>
            </p:cNvSpPr>
            <p:nvPr/>
          </p:nvSpPr>
          <p:spPr bwMode="auto">
            <a:xfrm>
              <a:off x="6033668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18" name="Rectangle 700"/>
            <p:cNvSpPr>
              <a:spLocks noChangeArrowheads="1"/>
            </p:cNvSpPr>
            <p:nvPr/>
          </p:nvSpPr>
          <p:spPr bwMode="auto">
            <a:xfrm>
              <a:off x="6036359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5</a:t>
              </a:r>
              <a:endParaRPr lang="ru-RU" altLang="ru-RU" sz="1525"/>
            </a:p>
          </p:txBody>
        </p:sp>
        <p:sp>
          <p:nvSpPr>
            <p:cNvPr id="1168919" name="Rectangle 701"/>
            <p:cNvSpPr>
              <a:spLocks noChangeArrowheads="1"/>
            </p:cNvSpPr>
            <p:nvPr/>
          </p:nvSpPr>
          <p:spPr bwMode="auto">
            <a:xfrm>
              <a:off x="6113040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20" name="Rectangle 702"/>
            <p:cNvSpPr>
              <a:spLocks noChangeArrowheads="1"/>
            </p:cNvSpPr>
            <p:nvPr/>
          </p:nvSpPr>
          <p:spPr bwMode="auto">
            <a:xfrm>
              <a:off x="6115731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0</a:t>
              </a:r>
              <a:endParaRPr lang="ru-RU" altLang="ru-RU" sz="1525"/>
            </a:p>
          </p:txBody>
        </p:sp>
        <p:sp>
          <p:nvSpPr>
            <p:cNvPr id="1168921" name="Rectangle 703"/>
            <p:cNvSpPr>
              <a:spLocks noChangeArrowheads="1"/>
            </p:cNvSpPr>
            <p:nvPr/>
          </p:nvSpPr>
          <p:spPr bwMode="auto">
            <a:xfrm>
              <a:off x="6192414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22" name="Rectangle 704"/>
            <p:cNvSpPr>
              <a:spLocks noChangeArrowheads="1"/>
            </p:cNvSpPr>
            <p:nvPr/>
          </p:nvSpPr>
          <p:spPr bwMode="auto">
            <a:xfrm>
              <a:off x="6667304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3</a:t>
              </a:r>
              <a:endParaRPr lang="ru-RU" altLang="ru-RU" sz="1525"/>
            </a:p>
          </p:txBody>
        </p:sp>
        <p:sp>
          <p:nvSpPr>
            <p:cNvPr id="1168923" name="Rectangle 705"/>
            <p:cNvSpPr>
              <a:spLocks noChangeArrowheads="1"/>
            </p:cNvSpPr>
            <p:nvPr/>
          </p:nvSpPr>
          <p:spPr bwMode="auto">
            <a:xfrm>
              <a:off x="6745331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24" name="Rectangle 706"/>
            <p:cNvSpPr>
              <a:spLocks noChangeArrowheads="1"/>
            </p:cNvSpPr>
            <p:nvPr/>
          </p:nvSpPr>
          <p:spPr bwMode="auto">
            <a:xfrm>
              <a:off x="6746677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0</a:t>
              </a:r>
              <a:endParaRPr lang="ru-RU" altLang="ru-RU" sz="1525"/>
            </a:p>
          </p:txBody>
        </p:sp>
        <p:sp>
          <p:nvSpPr>
            <p:cNvPr id="1168925" name="Rectangle 707"/>
            <p:cNvSpPr>
              <a:spLocks noChangeArrowheads="1"/>
            </p:cNvSpPr>
            <p:nvPr/>
          </p:nvSpPr>
          <p:spPr bwMode="auto">
            <a:xfrm>
              <a:off x="6824704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26" name="Rectangle 708"/>
            <p:cNvSpPr>
              <a:spLocks noChangeArrowheads="1"/>
            </p:cNvSpPr>
            <p:nvPr/>
          </p:nvSpPr>
          <p:spPr bwMode="auto">
            <a:xfrm>
              <a:off x="6826049" y="4726541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0</a:t>
              </a:r>
              <a:endParaRPr lang="ru-RU" altLang="ru-RU" sz="1525"/>
            </a:p>
          </p:txBody>
        </p:sp>
        <p:sp>
          <p:nvSpPr>
            <p:cNvPr id="1168927" name="Rectangle 709"/>
            <p:cNvSpPr>
              <a:spLocks noChangeArrowheads="1"/>
            </p:cNvSpPr>
            <p:nvPr/>
          </p:nvSpPr>
          <p:spPr bwMode="auto">
            <a:xfrm>
              <a:off x="6904077" y="468483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28" name="Rectangle 710"/>
            <p:cNvSpPr>
              <a:spLocks noChangeArrowheads="1"/>
            </p:cNvSpPr>
            <p:nvPr/>
          </p:nvSpPr>
          <p:spPr bwMode="auto">
            <a:xfrm>
              <a:off x="4470430" y="4869143"/>
              <a:ext cx="86562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T</a:t>
              </a:r>
              <a:endParaRPr lang="ru-RU" altLang="ru-RU" sz="1525"/>
            </a:p>
          </p:txBody>
        </p:sp>
        <p:sp>
          <p:nvSpPr>
            <p:cNvPr id="1168929" name="Rectangle 711"/>
            <p:cNvSpPr>
              <a:spLocks noChangeArrowheads="1"/>
            </p:cNvSpPr>
            <p:nvPr/>
          </p:nvSpPr>
          <p:spPr bwMode="auto">
            <a:xfrm>
              <a:off x="4553839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30" name="Rectangle 712"/>
            <p:cNvSpPr>
              <a:spLocks noChangeArrowheads="1"/>
            </p:cNvSpPr>
            <p:nvPr/>
          </p:nvSpPr>
          <p:spPr bwMode="auto">
            <a:xfrm>
              <a:off x="4563255" y="4869143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e</a:t>
              </a:r>
              <a:endParaRPr lang="ru-RU" altLang="ru-RU" sz="1525"/>
            </a:p>
          </p:txBody>
        </p:sp>
        <p:sp>
          <p:nvSpPr>
            <p:cNvPr id="1168931" name="Rectangle 713"/>
            <p:cNvSpPr>
              <a:spLocks noChangeArrowheads="1"/>
            </p:cNvSpPr>
            <p:nvPr/>
          </p:nvSpPr>
          <p:spPr bwMode="auto">
            <a:xfrm>
              <a:off x="4641283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32" name="Rectangle 714"/>
            <p:cNvSpPr>
              <a:spLocks noChangeArrowheads="1"/>
            </p:cNvSpPr>
            <p:nvPr/>
          </p:nvSpPr>
          <p:spPr bwMode="auto">
            <a:xfrm>
              <a:off x="4643973" y="4869143"/>
              <a:ext cx="117020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m</a:t>
              </a:r>
              <a:endParaRPr lang="ru-RU" altLang="ru-RU" sz="1525"/>
            </a:p>
          </p:txBody>
        </p:sp>
        <p:sp>
          <p:nvSpPr>
            <p:cNvPr id="1168933" name="Rectangle 715"/>
            <p:cNvSpPr>
              <a:spLocks noChangeArrowheads="1"/>
            </p:cNvSpPr>
            <p:nvPr/>
          </p:nvSpPr>
          <p:spPr bwMode="auto">
            <a:xfrm>
              <a:off x="4761015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34" name="Rectangle 716"/>
            <p:cNvSpPr>
              <a:spLocks noChangeArrowheads="1"/>
            </p:cNvSpPr>
            <p:nvPr/>
          </p:nvSpPr>
          <p:spPr bwMode="auto">
            <a:xfrm>
              <a:off x="4770432" y="4869143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p</a:t>
              </a:r>
              <a:endParaRPr lang="ru-RU" altLang="ru-RU" sz="1525"/>
            </a:p>
          </p:txBody>
        </p:sp>
        <p:sp>
          <p:nvSpPr>
            <p:cNvPr id="1168935" name="Rectangle 717"/>
            <p:cNvSpPr>
              <a:spLocks noChangeArrowheads="1"/>
            </p:cNvSpPr>
            <p:nvPr/>
          </p:nvSpPr>
          <p:spPr bwMode="auto">
            <a:xfrm>
              <a:off x="4847114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36" name="Rectangle 718"/>
            <p:cNvSpPr>
              <a:spLocks noChangeArrowheads="1"/>
            </p:cNvSpPr>
            <p:nvPr/>
          </p:nvSpPr>
          <p:spPr bwMode="auto">
            <a:xfrm>
              <a:off x="4852495" y="4869143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e</a:t>
              </a:r>
              <a:endParaRPr lang="ru-RU" altLang="ru-RU" sz="1525"/>
            </a:p>
          </p:txBody>
        </p:sp>
        <p:sp>
          <p:nvSpPr>
            <p:cNvPr id="1168937" name="Rectangle 719"/>
            <p:cNvSpPr>
              <a:spLocks noChangeArrowheads="1"/>
            </p:cNvSpPr>
            <p:nvPr/>
          </p:nvSpPr>
          <p:spPr bwMode="auto">
            <a:xfrm>
              <a:off x="4930523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38" name="Rectangle 720"/>
            <p:cNvSpPr>
              <a:spLocks noChangeArrowheads="1"/>
            </p:cNvSpPr>
            <p:nvPr/>
          </p:nvSpPr>
          <p:spPr bwMode="auto">
            <a:xfrm>
              <a:off x="4935904" y="4869143"/>
              <a:ext cx="4648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r</a:t>
              </a:r>
              <a:endParaRPr lang="ru-RU" altLang="ru-RU" sz="1525"/>
            </a:p>
          </p:txBody>
        </p:sp>
        <p:sp>
          <p:nvSpPr>
            <p:cNvPr id="1168939" name="Rectangle 721"/>
            <p:cNvSpPr>
              <a:spLocks noChangeArrowheads="1"/>
            </p:cNvSpPr>
            <p:nvPr/>
          </p:nvSpPr>
          <p:spPr bwMode="auto">
            <a:xfrm>
              <a:off x="4981644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40" name="Rectangle 722"/>
            <p:cNvSpPr>
              <a:spLocks noChangeArrowheads="1"/>
            </p:cNvSpPr>
            <p:nvPr/>
          </p:nvSpPr>
          <p:spPr bwMode="auto">
            <a:xfrm>
              <a:off x="4985679" y="4869143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a</a:t>
              </a:r>
              <a:endParaRPr lang="ru-RU" altLang="ru-RU" sz="1525"/>
            </a:p>
          </p:txBody>
        </p:sp>
        <p:sp>
          <p:nvSpPr>
            <p:cNvPr id="1168941" name="Rectangle 723"/>
            <p:cNvSpPr>
              <a:spLocks noChangeArrowheads="1"/>
            </p:cNvSpPr>
            <p:nvPr/>
          </p:nvSpPr>
          <p:spPr bwMode="auto">
            <a:xfrm>
              <a:off x="5063707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42" name="Rectangle 724"/>
            <p:cNvSpPr>
              <a:spLocks noChangeArrowheads="1"/>
            </p:cNvSpPr>
            <p:nvPr/>
          </p:nvSpPr>
          <p:spPr bwMode="auto">
            <a:xfrm>
              <a:off x="5069088" y="4869143"/>
              <a:ext cx="38472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t</a:t>
              </a:r>
              <a:endParaRPr lang="ru-RU" altLang="ru-RU" sz="1525"/>
            </a:p>
          </p:txBody>
        </p:sp>
        <p:sp>
          <p:nvSpPr>
            <p:cNvPr id="1168943" name="Rectangle 725"/>
            <p:cNvSpPr>
              <a:spLocks noChangeArrowheads="1"/>
            </p:cNvSpPr>
            <p:nvPr/>
          </p:nvSpPr>
          <p:spPr bwMode="auto">
            <a:xfrm>
              <a:off x="5108102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44" name="Rectangle 726"/>
            <p:cNvSpPr>
              <a:spLocks noChangeArrowheads="1"/>
            </p:cNvSpPr>
            <p:nvPr/>
          </p:nvSpPr>
          <p:spPr bwMode="auto">
            <a:xfrm>
              <a:off x="5109447" y="4869143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u</a:t>
              </a:r>
              <a:endParaRPr lang="ru-RU" altLang="ru-RU" sz="1525"/>
            </a:p>
          </p:txBody>
        </p:sp>
        <p:sp>
          <p:nvSpPr>
            <p:cNvPr id="1168945" name="Rectangle 727"/>
            <p:cNvSpPr>
              <a:spLocks noChangeArrowheads="1"/>
            </p:cNvSpPr>
            <p:nvPr/>
          </p:nvSpPr>
          <p:spPr bwMode="auto">
            <a:xfrm>
              <a:off x="5187474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46" name="Rectangle 728"/>
            <p:cNvSpPr>
              <a:spLocks noChangeArrowheads="1"/>
            </p:cNvSpPr>
            <p:nvPr/>
          </p:nvSpPr>
          <p:spPr bwMode="auto">
            <a:xfrm>
              <a:off x="5192856" y="4869143"/>
              <a:ext cx="4648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r</a:t>
              </a:r>
              <a:endParaRPr lang="ru-RU" altLang="ru-RU" sz="1525"/>
            </a:p>
          </p:txBody>
        </p:sp>
        <p:sp>
          <p:nvSpPr>
            <p:cNvPr id="1168947" name="Rectangle 729"/>
            <p:cNvSpPr>
              <a:spLocks noChangeArrowheads="1"/>
            </p:cNvSpPr>
            <p:nvPr/>
          </p:nvSpPr>
          <p:spPr bwMode="auto">
            <a:xfrm>
              <a:off x="5238596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48" name="Rectangle 730"/>
            <p:cNvSpPr>
              <a:spLocks noChangeArrowheads="1"/>
            </p:cNvSpPr>
            <p:nvPr/>
          </p:nvSpPr>
          <p:spPr bwMode="auto">
            <a:xfrm>
              <a:off x="5242632" y="4869143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e</a:t>
              </a:r>
              <a:endParaRPr lang="ru-RU" altLang="ru-RU" sz="1525"/>
            </a:p>
          </p:txBody>
        </p:sp>
        <p:sp>
          <p:nvSpPr>
            <p:cNvPr id="1168949" name="Rectangle 731"/>
            <p:cNvSpPr>
              <a:spLocks noChangeArrowheads="1"/>
            </p:cNvSpPr>
            <p:nvPr/>
          </p:nvSpPr>
          <p:spPr bwMode="auto">
            <a:xfrm>
              <a:off x="5319314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50" name="Rectangle 732"/>
            <p:cNvSpPr>
              <a:spLocks noChangeArrowheads="1"/>
            </p:cNvSpPr>
            <p:nvPr/>
          </p:nvSpPr>
          <p:spPr bwMode="auto">
            <a:xfrm>
              <a:off x="5326041" y="4908157"/>
              <a:ext cx="38472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 </a:t>
              </a:r>
              <a:endParaRPr lang="ru-RU" altLang="ru-RU" sz="1525"/>
            </a:p>
          </p:txBody>
        </p:sp>
        <p:sp>
          <p:nvSpPr>
            <p:cNvPr id="1168951" name="Rectangle 733"/>
            <p:cNvSpPr>
              <a:spLocks noChangeArrowheads="1"/>
            </p:cNvSpPr>
            <p:nvPr/>
          </p:nvSpPr>
          <p:spPr bwMode="auto">
            <a:xfrm>
              <a:off x="5363709" y="4866453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52" name="Rectangle 734"/>
            <p:cNvSpPr>
              <a:spLocks noChangeArrowheads="1"/>
            </p:cNvSpPr>
            <p:nvPr/>
          </p:nvSpPr>
          <p:spPr bwMode="auto">
            <a:xfrm>
              <a:off x="5366400" y="4869143"/>
              <a:ext cx="38472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[</a:t>
              </a:r>
              <a:endParaRPr lang="ru-RU" altLang="ru-RU" sz="1525"/>
            </a:p>
          </p:txBody>
        </p:sp>
        <p:sp>
          <p:nvSpPr>
            <p:cNvPr id="1168953" name="Rectangle 735"/>
            <p:cNvSpPr>
              <a:spLocks noChangeArrowheads="1"/>
            </p:cNvSpPr>
            <p:nvPr/>
          </p:nvSpPr>
          <p:spPr bwMode="auto">
            <a:xfrm>
              <a:off x="5405413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54" name="Rectangle 736"/>
            <p:cNvSpPr>
              <a:spLocks noChangeArrowheads="1"/>
            </p:cNvSpPr>
            <p:nvPr/>
          </p:nvSpPr>
          <p:spPr bwMode="auto">
            <a:xfrm>
              <a:off x="5408104" y="4869143"/>
              <a:ext cx="9457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K</a:t>
              </a:r>
              <a:endParaRPr lang="ru-RU" altLang="ru-RU" sz="1525"/>
            </a:p>
          </p:txBody>
        </p:sp>
        <p:sp>
          <p:nvSpPr>
            <p:cNvPr id="1168955" name="Rectangle 737"/>
            <p:cNvSpPr>
              <a:spLocks noChangeArrowheads="1"/>
            </p:cNvSpPr>
            <p:nvPr/>
          </p:nvSpPr>
          <p:spPr bwMode="auto">
            <a:xfrm>
              <a:off x="5500930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8956" name="Rectangle 738"/>
            <p:cNvSpPr>
              <a:spLocks noChangeArrowheads="1"/>
            </p:cNvSpPr>
            <p:nvPr/>
          </p:nvSpPr>
          <p:spPr bwMode="auto">
            <a:xfrm>
              <a:off x="5507656" y="4869143"/>
              <a:ext cx="38472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]</a:t>
              </a:r>
              <a:endParaRPr lang="ru-RU" altLang="ru-RU" sz="1525"/>
            </a:p>
          </p:txBody>
        </p:sp>
        <p:sp>
          <p:nvSpPr>
            <p:cNvPr id="1168957" name="Rectangle 739"/>
            <p:cNvSpPr>
              <a:spLocks noChangeArrowheads="1"/>
            </p:cNvSpPr>
            <p:nvPr/>
          </p:nvSpPr>
          <p:spPr bwMode="auto">
            <a:xfrm>
              <a:off x="5546670" y="4827440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grpSp>
          <p:nvGrpSpPr>
            <p:cNvPr id="1168958" name="Group 940"/>
            <p:cNvGrpSpPr>
              <a:grpSpLocks/>
            </p:cNvGrpSpPr>
            <p:nvPr/>
          </p:nvGrpSpPr>
          <p:grpSpPr bwMode="auto">
            <a:xfrm>
              <a:off x="3146656" y="1340424"/>
              <a:ext cx="3462801" cy="3220647"/>
              <a:chOff x="2339" y="829"/>
              <a:chExt cx="2574" cy="2394"/>
            </a:xfrm>
          </p:grpSpPr>
          <p:sp>
            <p:nvSpPr>
              <p:cNvPr id="1169368" name="Line 740"/>
              <p:cNvSpPr>
                <a:spLocks noChangeShapeType="1"/>
              </p:cNvSpPr>
              <p:nvPr/>
            </p:nvSpPr>
            <p:spPr bwMode="auto">
              <a:xfrm>
                <a:off x="2339" y="829"/>
                <a:ext cx="0" cy="2394"/>
              </a:xfrm>
              <a:prstGeom prst="line">
                <a:avLst/>
              </a:prstGeom>
              <a:noFill/>
              <a:ln w="158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69" name="Line 741"/>
              <p:cNvSpPr>
                <a:spLocks noChangeShapeType="1"/>
              </p:cNvSpPr>
              <p:nvPr/>
            </p:nvSpPr>
            <p:spPr bwMode="auto">
              <a:xfrm>
                <a:off x="2339" y="2862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70" name="Line 742"/>
              <p:cNvSpPr>
                <a:spLocks noChangeShapeType="1"/>
              </p:cNvSpPr>
              <p:nvPr/>
            </p:nvSpPr>
            <p:spPr bwMode="auto">
              <a:xfrm>
                <a:off x="2427" y="2862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71" name="Line 743"/>
              <p:cNvSpPr>
                <a:spLocks noChangeShapeType="1"/>
              </p:cNvSpPr>
              <p:nvPr/>
            </p:nvSpPr>
            <p:spPr bwMode="auto">
              <a:xfrm>
                <a:off x="2515" y="2862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72" name="Line 744"/>
              <p:cNvSpPr>
                <a:spLocks noChangeShapeType="1"/>
              </p:cNvSpPr>
              <p:nvPr/>
            </p:nvSpPr>
            <p:spPr bwMode="auto">
              <a:xfrm>
                <a:off x="2603" y="2862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73" name="Line 745"/>
              <p:cNvSpPr>
                <a:spLocks noChangeShapeType="1"/>
              </p:cNvSpPr>
              <p:nvPr/>
            </p:nvSpPr>
            <p:spPr bwMode="auto">
              <a:xfrm>
                <a:off x="2691" y="2862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74" name="Line 746"/>
              <p:cNvSpPr>
                <a:spLocks noChangeShapeType="1"/>
              </p:cNvSpPr>
              <p:nvPr/>
            </p:nvSpPr>
            <p:spPr bwMode="auto">
              <a:xfrm>
                <a:off x="2779" y="2862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75" name="Line 747"/>
              <p:cNvSpPr>
                <a:spLocks noChangeShapeType="1"/>
              </p:cNvSpPr>
              <p:nvPr/>
            </p:nvSpPr>
            <p:spPr bwMode="auto">
              <a:xfrm>
                <a:off x="2867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76" name="Line 748"/>
              <p:cNvSpPr>
                <a:spLocks noChangeShapeType="1"/>
              </p:cNvSpPr>
              <p:nvPr/>
            </p:nvSpPr>
            <p:spPr bwMode="auto">
              <a:xfrm>
                <a:off x="2955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77" name="Line 749"/>
              <p:cNvSpPr>
                <a:spLocks noChangeShapeType="1"/>
              </p:cNvSpPr>
              <p:nvPr/>
            </p:nvSpPr>
            <p:spPr bwMode="auto">
              <a:xfrm>
                <a:off x="3043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78" name="Line 750"/>
              <p:cNvSpPr>
                <a:spLocks noChangeShapeType="1"/>
              </p:cNvSpPr>
              <p:nvPr/>
            </p:nvSpPr>
            <p:spPr bwMode="auto">
              <a:xfrm>
                <a:off x="3132" y="2862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79" name="Line 751"/>
              <p:cNvSpPr>
                <a:spLocks noChangeShapeType="1"/>
              </p:cNvSpPr>
              <p:nvPr/>
            </p:nvSpPr>
            <p:spPr bwMode="auto">
              <a:xfrm>
                <a:off x="3220" y="2862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80" name="Line 752"/>
              <p:cNvSpPr>
                <a:spLocks noChangeShapeType="1"/>
              </p:cNvSpPr>
              <p:nvPr/>
            </p:nvSpPr>
            <p:spPr bwMode="auto">
              <a:xfrm>
                <a:off x="3308" y="2862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81" name="Line 753"/>
              <p:cNvSpPr>
                <a:spLocks noChangeShapeType="1"/>
              </p:cNvSpPr>
              <p:nvPr/>
            </p:nvSpPr>
            <p:spPr bwMode="auto">
              <a:xfrm>
                <a:off x="3396" y="2862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82" name="Line 754"/>
              <p:cNvSpPr>
                <a:spLocks noChangeShapeType="1"/>
              </p:cNvSpPr>
              <p:nvPr/>
            </p:nvSpPr>
            <p:spPr bwMode="auto">
              <a:xfrm>
                <a:off x="3484" y="2862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83" name="Line 755"/>
              <p:cNvSpPr>
                <a:spLocks noChangeShapeType="1"/>
              </p:cNvSpPr>
              <p:nvPr/>
            </p:nvSpPr>
            <p:spPr bwMode="auto">
              <a:xfrm>
                <a:off x="3571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84" name="Line 756"/>
              <p:cNvSpPr>
                <a:spLocks noChangeShapeType="1"/>
              </p:cNvSpPr>
              <p:nvPr/>
            </p:nvSpPr>
            <p:spPr bwMode="auto">
              <a:xfrm>
                <a:off x="3659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85" name="Line 757"/>
              <p:cNvSpPr>
                <a:spLocks noChangeShapeType="1"/>
              </p:cNvSpPr>
              <p:nvPr/>
            </p:nvSpPr>
            <p:spPr bwMode="auto">
              <a:xfrm>
                <a:off x="3747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86" name="Line 758"/>
              <p:cNvSpPr>
                <a:spLocks noChangeShapeType="1"/>
              </p:cNvSpPr>
              <p:nvPr/>
            </p:nvSpPr>
            <p:spPr bwMode="auto">
              <a:xfrm>
                <a:off x="3835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87" name="Line 759"/>
              <p:cNvSpPr>
                <a:spLocks noChangeShapeType="1"/>
              </p:cNvSpPr>
              <p:nvPr/>
            </p:nvSpPr>
            <p:spPr bwMode="auto">
              <a:xfrm>
                <a:off x="3923" y="2862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88" name="Line 760"/>
              <p:cNvSpPr>
                <a:spLocks noChangeShapeType="1"/>
              </p:cNvSpPr>
              <p:nvPr/>
            </p:nvSpPr>
            <p:spPr bwMode="auto">
              <a:xfrm>
                <a:off x="4011" y="2862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89" name="Line 761"/>
              <p:cNvSpPr>
                <a:spLocks noChangeShapeType="1"/>
              </p:cNvSpPr>
              <p:nvPr/>
            </p:nvSpPr>
            <p:spPr bwMode="auto">
              <a:xfrm>
                <a:off x="4099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90" name="Line 762"/>
              <p:cNvSpPr>
                <a:spLocks noChangeShapeType="1"/>
              </p:cNvSpPr>
              <p:nvPr/>
            </p:nvSpPr>
            <p:spPr bwMode="auto">
              <a:xfrm>
                <a:off x="4187" y="2862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91" name="Line 763"/>
              <p:cNvSpPr>
                <a:spLocks noChangeShapeType="1"/>
              </p:cNvSpPr>
              <p:nvPr/>
            </p:nvSpPr>
            <p:spPr bwMode="auto">
              <a:xfrm>
                <a:off x="4275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92" name="Line 764"/>
              <p:cNvSpPr>
                <a:spLocks noChangeShapeType="1"/>
              </p:cNvSpPr>
              <p:nvPr/>
            </p:nvSpPr>
            <p:spPr bwMode="auto">
              <a:xfrm>
                <a:off x="4363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93" name="Line 765"/>
              <p:cNvSpPr>
                <a:spLocks noChangeShapeType="1"/>
              </p:cNvSpPr>
              <p:nvPr/>
            </p:nvSpPr>
            <p:spPr bwMode="auto">
              <a:xfrm>
                <a:off x="4451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94" name="Line 766"/>
              <p:cNvSpPr>
                <a:spLocks noChangeShapeType="1"/>
              </p:cNvSpPr>
              <p:nvPr/>
            </p:nvSpPr>
            <p:spPr bwMode="auto">
              <a:xfrm>
                <a:off x="4539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95" name="Line 767"/>
              <p:cNvSpPr>
                <a:spLocks noChangeShapeType="1"/>
              </p:cNvSpPr>
              <p:nvPr/>
            </p:nvSpPr>
            <p:spPr bwMode="auto">
              <a:xfrm>
                <a:off x="4627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96" name="Line 768"/>
              <p:cNvSpPr>
                <a:spLocks noChangeShapeType="1"/>
              </p:cNvSpPr>
              <p:nvPr/>
            </p:nvSpPr>
            <p:spPr bwMode="auto">
              <a:xfrm>
                <a:off x="4716" y="2862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97" name="Line 769"/>
              <p:cNvSpPr>
                <a:spLocks noChangeShapeType="1"/>
              </p:cNvSpPr>
              <p:nvPr/>
            </p:nvSpPr>
            <p:spPr bwMode="auto">
              <a:xfrm>
                <a:off x="4803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98" name="Line 770"/>
              <p:cNvSpPr>
                <a:spLocks noChangeShapeType="1"/>
              </p:cNvSpPr>
              <p:nvPr/>
            </p:nvSpPr>
            <p:spPr bwMode="auto">
              <a:xfrm>
                <a:off x="4891" y="2862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99" name="Line 771"/>
              <p:cNvSpPr>
                <a:spLocks noChangeShapeType="1"/>
              </p:cNvSpPr>
              <p:nvPr/>
            </p:nvSpPr>
            <p:spPr bwMode="auto">
              <a:xfrm>
                <a:off x="2339" y="265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00" name="Line 772"/>
              <p:cNvSpPr>
                <a:spLocks noChangeShapeType="1"/>
              </p:cNvSpPr>
              <p:nvPr/>
            </p:nvSpPr>
            <p:spPr bwMode="auto">
              <a:xfrm>
                <a:off x="2427" y="265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01" name="Line 773"/>
              <p:cNvSpPr>
                <a:spLocks noChangeShapeType="1"/>
              </p:cNvSpPr>
              <p:nvPr/>
            </p:nvSpPr>
            <p:spPr bwMode="auto">
              <a:xfrm>
                <a:off x="2515" y="265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02" name="Line 774"/>
              <p:cNvSpPr>
                <a:spLocks noChangeShapeType="1"/>
              </p:cNvSpPr>
              <p:nvPr/>
            </p:nvSpPr>
            <p:spPr bwMode="auto">
              <a:xfrm>
                <a:off x="2603" y="265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03" name="Line 775"/>
              <p:cNvSpPr>
                <a:spLocks noChangeShapeType="1"/>
              </p:cNvSpPr>
              <p:nvPr/>
            </p:nvSpPr>
            <p:spPr bwMode="auto">
              <a:xfrm>
                <a:off x="2691" y="265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04" name="Line 776"/>
              <p:cNvSpPr>
                <a:spLocks noChangeShapeType="1"/>
              </p:cNvSpPr>
              <p:nvPr/>
            </p:nvSpPr>
            <p:spPr bwMode="auto">
              <a:xfrm>
                <a:off x="2779" y="265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05" name="Line 777"/>
              <p:cNvSpPr>
                <a:spLocks noChangeShapeType="1"/>
              </p:cNvSpPr>
              <p:nvPr/>
            </p:nvSpPr>
            <p:spPr bwMode="auto">
              <a:xfrm>
                <a:off x="2867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06" name="Line 778"/>
              <p:cNvSpPr>
                <a:spLocks noChangeShapeType="1"/>
              </p:cNvSpPr>
              <p:nvPr/>
            </p:nvSpPr>
            <p:spPr bwMode="auto">
              <a:xfrm>
                <a:off x="2955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07" name="Line 779"/>
              <p:cNvSpPr>
                <a:spLocks noChangeShapeType="1"/>
              </p:cNvSpPr>
              <p:nvPr/>
            </p:nvSpPr>
            <p:spPr bwMode="auto">
              <a:xfrm>
                <a:off x="3043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08" name="Line 780"/>
              <p:cNvSpPr>
                <a:spLocks noChangeShapeType="1"/>
              </p:cNvSpPr>
              <p:nvPr/>
            </p:nvSpPr>
            <p:spPr bwMode="auto">
              <a:xfrm>
                <a:off x="3132" y="265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09" name="Line 781"/>
              <p:cNvSpPr>
                <a:spLocks noChangeShapeType="1"/>
              </p:cNvSpPr>
              <p:nvPr/>
            </p:nvSpPr>
            <p:spPr bwMode="auto">
              <a:xfrm>
                <a:off x="3220" y="265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10" name="Line 782"/>
              <p:cNvSpPr>
                <a:spLocks noChangeShapeType="1"/>
              </p:cNvSpPr>
              <p:nvPr/>
            </p:nvSpPr>
            <p:spPr bwMode="auto">
              <a:xfrm>
                <a:off x="3308" y="265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11" name="Line 783"/>
              <p:cNvSpPr>
                <a:spLocks noChangeShapeType="1"/>
              </p:cNvSpPr>
              <p:nvPr/>
            </p:nvSpPr>
            <p:spPr bwMode="auto">
              <a:xfrm>
                <a:off x="3396" y="265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12" name="Line 784"/>
              <p:cNvSpPr>
                <a:spLocks noChangeShapeType="1"/>
              </p:cNvSpPr>
              <p:nvPr/>
            </p:nvSpPr>
            <p:spPr bwMode="auto">
              <a:xfrm>
                <a:off x="3484" y="265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13" name="Line 785"/>
              <p:cNvSpPr>
                <a:spLocks noChangeShapeType="1"/>
              </p:cNvSpPr>
              <p:nvPr/>
            </p:nvSpPr>
            <p:spPr bwMode="auto">
              <a:xfrm>
                <a:off x="3571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14" name="Line 786"/>
              <p:cNvSpPr>
                <a:spLocks noChangeShapeType="1"/>
              </p:cNvSpPr>
              <p:nvPr/>
            </p:nvSpPr>
            <p:spPr bwMode="auto">
              <a:xfrm>
                <a:off x="3659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15" name="Line 787"/>
              <p:cNvSpPr>
                <a:spLocks noChangeShapeType="1"/>
              </p:cNvSpPr>
              <p:nvPr/>
            </p:nvSpPr>
            <p:spPr bwMode="auto">
              <a:xfrm>
                <a:off x="3747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16" name="Line 788"/>
              <p:cNvSpPr>
                <a:spLocks noChangeShapeType="1"/>
              </p:cNvSpPr>
              <p:nvPr/>
            </p:nvSpPr>
            <p:spPr bwMode="auto">
              <a:xfrm>
                <a:off x="3835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17" name="Line 789"/>
              <p:cNvSpPr>
                <a:spLocks noChangeShapeType="1"/>
              </p:cNvSpPr>
              <p:nvPr/>
            </p:nvSpPr>
            <p:spPr bwMode="auto">
              <a:xfrm>
                <a:off x="3923" y="265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18" name="Line 790"/>
              <p:cNvSpPr>
                <a:spLocks noChangeShapeType="1"/>
              </p:cNvSpPr>
              <p:nvPr/>
            </p:nvSpPr>
            <p:spPr bwMode="auto">
              <a:xfrm>
                <a:off x="4011" y="265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19" name="Line 791"/>
              <p:cNvSpPr>
                <a:spLocks noChangeShapeType="1"/>
              </p:cNvSpPr>
              <p:nvPr/>
            </p:nvSpPr>
            <p:spPr bwMode="auto">
              <a:xfrm>
                <a:off x="4099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20" name="Line 792"/>
              <p:cNvSpPr>
                <a:spLocks noChangeShapeType="1"/>
              </p:cNvSpPr>
              <p:nvPr/>
            </p:nvSpPr>
            <p:spPr bwMode="auto">
              <a:xfrm>
                <a:off x="4187" y="265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21" name="Line 793"/>
              <p:cNvSpPr>
                <a:spLocks noChangeShapeType="1"/>
              </p:cNvSpPr>
              <p:nvPr/>
            </p:nvSpPr>
            <p:spPr bwMode="auto">
              <a:xfrm>
                <a:off x="4275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22" name="Line 794"/>
              <p:cNvSpPr>
                <a:spLocks noChangeShapeType="1"/>
              </p:cNvSpPr>
              <p:nvPr/>
            </p:nvSpPr>
            <p:spPr bwMode="auto">
              <a:xfrm>
                <a:off x="4363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23" name="Line 795"/>
              <p:cNvSpPr>
                <a:spLocks noChangeShapeType="1"/>
              </p:cNvSpPr>
              <p:nvPr/>
            </p:nvSpPr>
            <p:spPr bwMode="auto">
              <a:xfrm>
                <a:off x="4451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24" name="Line 796"/>
              <p:cNvSpPr>
                <a:spLocks noChangeShapeType="1"/>
              </p:cNvSpPr>
              <p:nvPr/>
            </p:nvSpPr>
            <p:spPr bwMode="auto">
              <a:xfrm>
                <a:off x="4539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25" name="Line 797"/>
              <p:cNvSpPr>
                <a:spLocks noChangeShapeType="1"/>
              </p:cNvSpPr>
              <p:nvPr/>
            </p:nvSpPr>
            <p:spPr bwMode="auto">
              <a:xfrm>
                <a:off x="4627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26" name="Line 798"/>
              <p:cNvSpPr>
                <a:spLocks noChangeShapeType="1"/>
              </p:cNvSpPr>
              <p:nvPr/>
            </p:nvSpPr>
            <p:spPr bwMode="auto">
              <a:xfrm>
                <a:off x="4716" y="265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27" name="Line 799"/>
              <p:cNvSpPr>
                <a:spLocks noChangeShapeType="1"/>
              </p:cNvSpPr>
              <p:nvPr/>
            </p:nvSpPr>
            <p:spPr bwMode="auto">
              <a:xfrm>
                <a:off x="4803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28" name="Line 800"/>
              <p:cNvSpPr>
                <a:spLocks noChangeShapeType="1"/>
              </p:cNvSpPr>
              <p:nvPr/>
            </p:nvSpPr>
            <p:spPr bwMode="auto">
              <a:xfrm>
                <a:off x="4891" y="265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29" name="Line 801"/>
              <p:cNvSpPr>
                <a:spLocks noChangeShapeType="1"/>
              </p:cNvSpPr>
              <p:nvPr/>
            </p:nvSpPr>
            <p:spPr bwMode="auto">
              <a:xfrm>
                <a:off x="2339" y="250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30" name="Line 802"/>
              <p:cNvSpPr>
                <a:spLocks noChangeShapeType="1"/>
              </p:cNvSpPr>
              <p:nvPr/>
            </p:nvSpPr>
            <p:spPr bwMode="auto">
              <a:xfrm>
                <a:off x="2427" y="250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31" name="Line 803"/>
              <p:cNvSpPr>
                <a:spLocks noChangeShapeType="1"/>
              </p:cNvSpPr>
              <p:nvPr/>
            </p:nvSpPr>
            <p:spPr bwMode="auto">
              <a:xfrm>
                <a:off x="2515" y="250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32" name="Line 804"/>
              <p:cNvSpPr>
                <a:spLocks noChangeShapeType="1"/>
              </p:cNvSpPr>
              <p:nvPr/>
            </p:nvSpPr>
            <p:spPr bwMode="auto">
              <a:xfrm>
                <a:off x="2603" y="250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33" name="Line 805"/>
              <p:cNvSpPr>
                <a:spLocks noChangeShapeType="1"/>
              </p:cNvSpPr>
              <p:nvPr/>
            </p:nvSpPr>
            <p:spPr bwMode="auto">
              <a:xfrm>
                <a:off x="2691" y="250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34" name="Line 806"/>
              <p:cNvSpPr>
                <a:spLocks noChangeShapeType="1"/>
              </p:cNvSpPr>
              <p:nvPr/>
            </p:nvSpPr>
            <p:spPr bwMode="auto">
              <a:xfrm>
                <a:off x="2779" y="250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35" name="Line 807"/>
              <p:cNvSpPr>
                <a:spLocks noChangeShapeType="1"/>
              </p:cNvSpPr>
              <p:nvPr/>
            </p:nvSpPr>
            <p:spPr bwMode="auto">
              <a:xfrm>
                <a:off x="2867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36" name="Line 808"/>
              <p:cNvSpPr>
                <a:spLocks noChangeShapeType="1"/>
              </p:cNvSpPr>
              <p:nvPr/>
            </p:nvSpPr>
            <p:spPr bwMode="auto">
              <a:xfrm>
                <a:off x="2955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37" name="Line 809"/>
              <p:cNvSpPr>
                <a:spLocks noChangeShapeType="1"/>
              </p:cNvSpPr>
              <p:nvPr/>
            </p:nvSpPr>
            <p:spPr bwMode="auto">
              <a:xfrm>
                <a:off x="3043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38" name="Line 810"/>
              <p:cNvSpPr>
                <a:spLocks noChangeShapeType="1"/>
              </p:cNvSpPr>
              <p:nvPr/>
            </p:nvSpPr>
            <p:spPr bwMode="auto">
              <a:xfrm>
                <a:off x="3132" y="250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39" name="Line 811"/>
              <p:cNvSpPr>
                <a:spLocks noChangeShapeType="1"/>
              </p:cNvSpPr>
              <p:nvPr/>
            </p:nvSpPr>
            <p:spPr bwMode="auto">
              <a:xfrm>
                <a:off x="3220" y="250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40" name="Line 812"/>
              <p:cNvSpPr>
                <a:spLocks noChangeShapeType="1"/>
              </p:cNvSpPr>
              <p:nvPr/>
            </p:nvSpPr>
            <p:spPr bwMode="auto">
              <a:xfrm>
                <a:off x="3308" y="250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41" name="Line 813"/>
              <p:cNvSpPr>
                <a:spLocks noChangeShapeType="1"/>
              </p:cNvSpPr>
              <p:nvPr/>
            </p:nvSpPr>
            <p:spPr bwMode="auto">
              <a:xfrm>
                <a:off x="3396" y="250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42" name="Line 814"/>
              <p:cNvSpPr>
                <a:spLocks noChangeShapeType="1"/>
              </p:cNvSpPr>
              <p:nvPr/>
            </p:nvSpPr>
            <p:spPr bwMode="auto">
              <a:xfrm>
                <a:off x="3484" y="250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43" name="Line 815"/>
              <p:cNvSpPr>
                <a:spLocks noChangeShapeType="1"/>
              </p:cNvSpPr>
              <p:nvPr/>
            </p:nvSpPr>
            <p:spPr bwMode="auto">
              <a:xfrm>
                <a:off x="3571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44" name="Line 816"/>
              <p:cNvSpPr>
                <a:spLocks noChangeShapeType="1"/>
              </p:cNvSpPr>
              <p:nvPr/>
            </p:nvSpPr>
            <p:spPr bwMode="auto">
              <a:xfrm>
                <a:off x="3659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45" name="Line 817"/>
              <p:cNvSpPr>
                <a:spLocks noChangeShapeType="1"/>
              </p:cNvSpPr>
              <p:nvPr/>
            </p:nvSpPr>
            <p:spPr bwMode="auto">
              <a:xfrm>
                <a:off x="3747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46" name="Line 818"/>
              <p:cNvSpPr>
                <a:spLocks noChangeShapeType="1"/>
              </p:cNvSpPr>
              <p:nvPr/>
            </p:nvSpPr>
            <p:spPr bwMode="auto">
              <a:xfrm>
                <a:off x="3835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47" name="Line 819"/>
              <p:cNvSpPr>
                <a:spLocks noChangeShapeType="1"/>
              </p:cNvSpPr>
              <p:nvPr/>
            </p:nvSpPr>
            <p:spPr bwMode="auto">
              <a:xfrm>
                <a:off x="3923" y="250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48" name="Line 820"/>
              <p:cNvSpPr>
                <a:spLocks noChangeShapeType="1"/>
              </p:cNvSpPr>
              <p:nvPr/>
            </p:nvSpPr>
            <p:spPr bwMode="auto">
              <a:xfrm>
                <a:off x="4011" y="250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49" name="Line 821"/>
              <p:cNvSpPr>
                <a:spLocks noChangeShapeType="1"/>
              </p:cNvSpPr>
              <p:nvPr/>
            </p:nvSpPr>
            <p:spPr bwMode="auto">
              <a:xfrm>
                <a:off x="4099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50" name="Line 822"/>
              <p:cNvSpPr>
                <a:spLocks noChangeShapeType="1"/>
              </p:cNvSpPr>
              <p:nvPr/>
            </p:nvSpPr>
            <p:spPr bwMode="auto">
              <a:xfrm>
                <a:off x="4187" y="250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51" name="Line 823"/>
              <p:cNvSpPr>
                <a:spLocks noChangeShapeType="1"/>
              </p:cNvSpPr>
              <p:nvPr/>
            </p:nvSpPr>
            <p:spPr bwMode="auto">
              <a:xfrm>
                <a:off x="4275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52" name="Line 824"/>
              <p:cNvSpPr>
                <a:spLocks noChangeShapeType="1"/>
              </p:cNvSpPr>
              <p:nvPr/>
            </p:nvSpPr>
            <p:spPr bwMode="auto">
              <a:xfrm>
                <a:off x="4363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53" name="Line 825"/>
              <p:cNvSpPr>
                <a:spLocks noChangeShapeType="1"/>
              </p:cNvSpPr>
              <p:nvPr/>
            </p:nvSpPr>
            <p:spPr bwMode="auto">
              <a:xfrm>
                <a:off x="4451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54" name="Line 826"/>
              <p:cNvSpPr>
                <a:spLocks noChangeShapeType="1"/>
              </p:cNvSpPr>
              <p:nvPr/>
            </p:nvSpPr>
            <p:spPr bwMode="auto">
              <a:xfrm>
                <a:off x="4539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55" name="Line 827"/>
              <p:cNvSpPr>
                <a:spLocks noChangeShapeType="1"/>
              </p:cNvSpPr>
              <p:nvPr/>
            </p:nvSpPr>
            <p:spPr bwMode="auto">
              <a:xfrm>
                <a:off x="4627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56" name="Line 828"/>
              <p:cNvSpPr>
                <a:spLocks noChangeShapeType="1"/>
              </p:cNvSpPr>
              <p:nvPr/>
            </p:nvSpPr>
            <p:spPr bwMode="auto">
              <a:xfrm>
                <a:off x="4716" y="250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57" name="Line 829"/>
              <p:cNvSpPr>
                <a:spLocks noChangeShapeType="1"/>
              </p:cNvSpPr>
              <p:nvPr/>
            </p:nvSpPr>
            <p:spPr bwMode="auto">
              <a:xfrm>
                <a:off x="4803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58" name="Line 830"/>
              <p:cNvSpPr>
                <a:spLocks noChangeShapeType="1"/>
              </p:cNvSpPr>
              <p:nvPr/>
            </p:nvSpPr>
            <p:spPr bwMode="auto">
              <a:xfrm>
                <a:off x="4891" y="250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59" name="Line 831"/>
              <p:cNvSpPr>
                <a:spLocks noChangeShapeType="1"/>
              </p:cNvSpPr>
              <p:nvPr/>
            </p:nvSpPr>
            <p:spPr bwMode="auto">
              <a:xfrm>
                <a:off x="2339" y="2386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60" name="Line 832"/>
              <p:cNvSpPr>
                <a:spLocks noChangeShapeType="1"/>
              </p:cNvSpPr>
              <p:nvPr/>
            </p:nvSpPr>
            <p:spPr bwMode="auto">
              <a:xfrm>
                <a:off x="2427" y="2386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61" name="Line 833"/>
              <p:cNvSpPr>
                <a:spLocks noChangeShapeType="1"/>
              </p:cNvSpPr>
              <p:nvPr/>
            </p:nvSpPr>
            <p:spPr bwMode="auto">
              <a:xfrm>
                <a:off x="2515" y="2386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62" name="Line 834"/>
              <p:cNvSpPr>
                <a:spLocks noChangeShapeType="1"/>
              </p:cNvSpPr>
              <p:nvPr/>
            </p:nvSpPr>
            <p:spPr bwMode="auto">
              <a:xfrm>
                <a:off x="2603" y="2386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63" name="Line 835"/>
              <p:cNvSpPr>
                <a:spLocks noChangeShapeType="1"/>
              </p:cNvSpPr>
              <p:nvPr/>
            </p:nvSpPr>
            <p:spPr bwMode="auto">
              <a:xfrm>
                <a:off x="2691" y="2386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64" name="Line 836"/>
              <p:cNvSpPr>
                <a:spLocks noChangeShapeType="1"/>
              </p:cNvSpPr>
              <p:nvPr/>
            </p:nvSpPr>
            <p:spPr bwMode="auto">
              <a:xfrm>
                <a:off x="2779" y="2386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65" name="Line 837"/>
              <p:cNvSpPr>
                <a:spLocks noChangeShapeType="1"/>
              </p:cNvSpPr>
              <p:nvPr/>
            </p:nvSpPr>
            <p:spPr bwMode="auto">
              <a:xfrm>
                <a:off x="2867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66" name="Line 838"/>
              <p:cNvSpPr>
                <a:spLocks noChangeShapeType="1"/>
              </p:cNvSpPr>
              <p:nvPr/>
            </p:nvSpPr>
            <p:spPr bwMode="auto">
              <a:xfrm>
                <a:off x="2955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67" name="Line 839"/>
              <p:cNvSpPr>
                <a:spLocks noChangeShapeType="1"/>
              </p:cNvSpPr>
              <p:nvPr/>
            </p:nvSpPr>
            <p:spPr bwMode="auto">
              <a:xfrm>
                <a:off x="3043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68" name="Line 840"/>
              <p:cNvSpPr>
                <a:spLocks noChangeShapeType="1"/>
              </p:cNvSpPr>
              <p:nvPr/>
            </p:nvSpPr>
            <p:spPr bwMode="auto">
              <a:xfrm>
                <a:off x="3132" y="2386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69" name="Line 841"/>
              <p:cNvSpPr>
                <a:spLocks noChangeShapeType="1"/>
              </p:cNvSpPr>
              <p:nvPr/>
            </p:nvSpPr>
            <p:spPr bwMode="auto">
              <a:xfrm>
                <a:off x="3220" y="2386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70" name="Line 842"/>
              <p:cNvSpPr>
                <a:spLocks noChangeShapeType="1"/>
              </p:cNvSpPr>
              <p:nvPr/>
            </p:nvSpPr>
            <p:spPr bwMode="auto">
              <a:xfrm>
                <a:off x="3308" y="2386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71" name="Line 843"/>
              <p:cNvSpPr>
                <a:spLocks noChangeShapeType="1"/>
              </p:cNvSpPr>
              <p:nvPr/>
            </p:nvSpPr>
            <p:spPr bwMode="auto">
              <a:xfrm>
                <a:off x="3396" y="2386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72" name="Line 844"/>
              <p:cNvSpPr>
                <a:spLocks noChangeShapeType="1"/>
              </p:cNvSpPr>
              <p:nvPr/>
            </p:nvSpPr>
            <p:spPr bwMode="auto">
              <a:xfrm>
                <a:off x="3484" y="2386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73" name="Line 845"/>
              <p:cNvSpPr>
                <a:spLocks noChangeShapeType="1"/>
              </p:cNvSpPr>
              <p:nvPr/>
            </p:nvSpPr>
            <p:spPr bwMode="auto">
              <a:xfrm>
                <a:off x="3571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74" name="Line 846"/>
              <p:cNvSpPr>
                <a:spLocks noChangeShapeType="1"/>
              </p:cNvSpPr>
              <p:nvPr/>
            </p:nvSpPr>
            <p:spPr bwMode="auto">
              <a:xfrm>
                <a:off x="3659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75" name="Line 847"/>
              <p:cNvSpPr>
                <a:spLocks noChangeShapeType="1"/>
              </p:cNvSpPr>
              <p:nvPr/>
            </p:nvSpPr>
            <p:spPr bwMode="auto">
              <a:xfrm>
                <a:off x="3747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76" name="Line 848"/>
              <p:cNvSpPr>
                <a:spLocks noChangeShapeType="1"/>
              </p:cNvSpPr>
              <p:nvPr/>
            </p:nvSpPr>
            <p:spPr bwMode="auto">
              <a:xfrm>
                <a:off x="3835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77" name="Line 849"/>
              <p:cNvSpPr>
                <a:spLocks noChangeShapeType="1"/>
              </p:cNvSpPr>
              <p:nvPr/>
            </p:nvSpPr>
            <p:spPr bwMode="auto">
              <a:xfrm>
                <a:off x="3923" y="2386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78" name="Line 850"/>
              <p:cNvSpPr>
                <a:spLocks noChangeShapeType="1"/>
              </p:cNvSpPr>
              <p:nvPr/>
            </p:nvSpPr>
            <p:spPr bwMode="auto">
              <a:xfrm>
                <a:off x="4011" y="2386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79" name="Line 851"/>
              <p:cNvSpPr>
                <a:spLocks noChangeShapeType="1"/>
              </p:cNvSpPr>
              <p:nvPr/>
            </p:nvSpPr>
            <p:spPr bwMode="auto">
              <a:xfrm>
                <a:off x="4099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80" name="Line 852"/>
              <p:cNvSpPr>
                <a:spLocks noChangeShapeType="1"/>
              </p:cNvSpPr>
              <p:nvPr/>
            </p:nvSpPr>
            <p:spPr bwMode="auto">
              <a:xfrm>
                <a:off x="4187" y="2386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81" name="Line 853"/>
              <p:cNvSpPr>
                <a:spLocks noChangeShapeType="1"/>
              </p:cNvSpPr>
              <p:nvPr/>
            </p:nvSpPr>
            <p:spPr bwMode="auto">
              <a:xfrm>
                <a:off x="4275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82" name="Line 854"/>
              <p:cNvSpPr>
                <a:spLocks noChangeShapeType="1"/>
              </p:cNvSpPr>
              <p:nvPr/>
            </p:nvSpPr>
            <p:spPr bwMode="auto">
              <a:xfrm>
                <a:off x="4363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83" name="Line 855"/>
              <p:cNvSpPr>
                <a:spLocks noChangeShapeType="1"/>
              </p:cNvSpPr>
              <p:nvPr/>
            </p:nvSpPr>
            <p:spPr bwMode="auto">
              <a:xfrm>
                <a:off x="4451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84" name="Line 856"/>
              <p:cNvSpPr>
                <a:spLocks noChangeShapeType="1"/>
              </p:cNvSpPr>
              <p:nvPr/>
            </p:nvSpPr>
            <p:spPr bwMode="auto">
              <a:xfrm>
                <a:off x="4539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85" name="Line 857"/>
              <p:cNvSpPr>
                <a:spLocks noChangeShapeType="1"/>
              </p:cNvSpPr>
              <p:nvPr/>
            </p:nvSpPr>
            <p:spPr bwMode="auto">
              <a:xfrm>
                <a:off x="4627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86" name="Line 858"/>
              <p:cNvSpPr>
                <a:spLocks noChangeShapeType="1"/>
              </p:cNvSpPr>
              <p:nvPr/>
            </p:nvSpPr>
            <p:spPr bwMode="auto">
              <a:xfrm>
                <a:off x="4716" y="2386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87" name="Line 859"/>
              <p:cNvSpPr>
                <a:spLocks noChangeShapeType="1"/>
              </p:cNvSpPr>
              <p:nvPr/>
            </p:nvSpPr>
            <p:spPr bwMode="auto">
              <a:xfrm>
                <a:off x="4803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88" name="Line 860"/>
              <p:cNvSpPr>
                <a:spLocks noChangeShapeType="1"/>
              </p:cNvSpPr>
              <p:nvPr/>
            </p:nvSpPr>
            <p:spPr bwMode="auto">
              <a:xfrm>
                <a:off x="4891" y="2386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89" name="Line 861"/>
              <p:cNvSpPr>
                <a:spLocks noChangeShapeType="1"/>
              </p:cNvSpPr>
              <p:nvPr/>
            </p:nvSpPr>
            <p:spPr bwMode="auto">
              <a:xfrm>
                <a:off x="2339" y="229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90" name="Line 862"/>
              <p:cNvSpPr>
                <a:spLocks noChangeShapeType="1"/>
              </p:cNvSpPr>
              <p:nvPr/>
            </p:nvSpPr>
            <p:spPr bwMode="auto">
              <a:xfrm>
                <a:off x="2427" y="229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91" name="Line 863"/>
              <p:cNvSpPr>
                <a:spLocks noChangeShapeType="1"/>
              </p:cNvSpPr>
              <p:nvPr/>
            </p:nvSpPr>
            <p:spPr bwMode="auto">
              <a:xfrm>
                <a:off x="2515" y="229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92" name="Line 864"/>
              <p:cNvSpPr>
                <a:spLocks noChangeShapeType="1"/>
              </p:cNvSpPr>
              <p:nvPr/>
            </p:nvSpPr>
            <p:spPr bwMode="auto">
              <a:xfrm>
                <a:off x="2603" y="229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93" name="Line 865"/>
              <p:cNvSpPr>
                <a:spLocks noChangeShapeType="1"/>
              </p:cNvSpPr>
              <p:nvPr/>
            </p:nvSpPr>
            <p:spPr bwMode="auto">
              <a:xfrm>
                <a:off x="2691" y="229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94" name="Line 866"/>
              <p:cNvSpPr>
                <a:spLocks noChangeShapeType="1"/>
              </p:cNvSpPr>
              <p:nvPr/>
            </p:nvSpPr>
            <p:spPr bwMode="auto">
              <a:xfrm>
                <a:off x="2779" y="229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95" name="Line 867"/>
              <p:cNvSpPr>
                <a:spLocks noChangeShapeType="1"/>
              </p:cNvSpPr>
              <p:nvPr/>
            </p:nvSpPr>
            <p:spPr bwMode="auto">
              <a:xfrm>
                <a:off x="2867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96" name="Line 868"/>
              <p:cNvSpPr>
                <a:spLocks noChangeShapeType="1"/>
              </p:cNvSpPr>
              <p:nvPr/>
            </p:nvSpPr>
            <p:spPr bwMode="auto">
              <a:xfrm>
                <a:off x="2955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97" name="Line 869"/>
              <p:cNvSpPr>
                <a:spLocks noChangeShapeType="1"/>
              </p:cNvSpPr>
              <p:nvPr/>
            </p:nvSpPr>
            <p:spPr bwMode="auto">
              <a:xfrm>
                <a:off x="3043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98" name="Line 870"/>
              <p:cNvSpPr>
                <a:spLocks noChangeShapeType="1"/>
              </p:cNvSpPr>
              <p:nvPr/>
            </p:nvSpPr>
            <p:spPr bwMode="auto">
              <a:xfrm>
                <a:off x="3132" y="229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499" name="Line 871"/>
              <p:cNvSpPr>
                <a:spLocks noChangeShapeType="1"/>
              </p:cNvSpPr>
              <p:nvPr/>
            </p:nvSpPr>
            <p:spPr bwMode="auto">
              <a:xfrm>
                <a:off x="3220" y="229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00" name="Line 872"/>
              <p:cNvSpPr>
                <a:spLocks noChangeShapeType="1"/>
              </p:cNvSpPr>
              <p:nvPr/>
            </p:nvSpPr>
            <p:spPr bwMode="auto">
              <a:xfrm>
                <a:off x="3308" y="229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01" name="Line 873"/>
              <p:cNvSpPr>
                <a:spLocks noChangeShapeType="1"/>
              </p:cNvSpPr>
              <p:nvPr/>
            </p:nvSpPr>
            <p:spPr bwMode="auto">
              <a:xfrm>
                <a:off x="3396" y="229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02" name="Line 874"/>
              <p:cNvSpPr>
                <a:spLocks noChangeShapeType="1"/>
              </p:cNvSpPr>
              <p:nvPr/>
            </p:nvSpPr>
            <p:spPr bwMode="auto">
              <a:xfrm>
                <a:off x="3484" y="229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03" name="Line 875"/>
              <p:cNvSpPr>
                <a:spLocks noChangeShapeType="1"/>
              </p:cNvSpPr>
              <p:nvPr/>
            </p:nvSpPr>
            <p:spPr bwMode="auto">
              <a:xfrm>
                <a:off x="3571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04" name="Line 876"/>
              <p:cNvSpPr>
                <a:spLocks noChangeShapeType="1"/>
              </p:cNvSpPr>
              <p:nvPr/>
            </p:nvSpPr>
            <p:spPr bwMode="auto">
              <a:xfrm>
                <a:off x="3659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05" name="Line 877"/>
              <p:cNvSpPr>
                <a:spLocks noChangeShapeType="1"/>
              </p:cNvSpPr>
              <p:nvPr/>
            </p:nvSpPr>
            <p:spPr bwMode="auto">
              <a:xfrm>
                <a:off x="3747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06" name="Line 878"/>
              <p:cNvSpPr>
                <a:spLocks noChangeShapeType="1"/>
              </p:cNvSpPr>
              <p:nvPr/>
            </p:nvSpPr>
            <p:spPr bwMode="auto">
              <a:xfrm>
                <a:off x="3835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07" name="Line 879"/>
              <p:cNvSpPr>
                <a:spLocks noChangeShapeType="1"/>
              </p:cNvSpPr>
              <p:nvPr/>
            </p:nvSpPr>
            <p:spPr bwMode="auto">
              <a:xfrm>
                <a:off x="3923" y="229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08" name="Line 880"/>
              <p:cNvSpPr>
                <a:spLocks noChangeShapeType="1"/>
              </p:cNvSpPr>
              <p:nvPr/>
            </p:nvSpPr>
            <p:spPr bwMode="auto">
              <a:xfrm>
                <a:off x="4011" y="229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09" name="Line 881"/>
              <p:cNvSpPr>
                <a:spLocks noChangeShapeType="1"/>
              </p:cNvSpPr>
              <p:nvPr/>
            </p:nvSpPr>
            <p:spPr bwMode="auto">
              <a:xfrm>
                <a:off x="4099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10" name="Line 882"/>
              <p:cNvSpPr>
                <a:spLocks noChangeShapeType="1"/>
              </p:cNvSpPr>
              <p:nvPr/>
            </p:nvSpPr>
            <p:spPr bwMode="auto">
              <a:xfrm>
                <a:off x="4187" y="229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11" name="Line 883"/>
              <p:cNvSpPr>
                <a:spLocks noChangeShapeType="1"/>
              </p:cNvSpPr>
              <p:nvPr/>
            </p:nvSpPr>
            <p:spPr bwMode="auto">
              <a:xfrm>
                <a:off x="4275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12" name="Line 884"/>
              <p:cNvSpPr>
                <a:spLocks noChangeShapeType="1"/>
              </p:cNvSpPr>
              <p:nvPr/>
            </p:nvSpPr>
            <p:spPr bwMode="auto">
              <a:xfrm>
                <a:off x="4363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13" name="Line 885"/>
              <p:cNvSpPr>
                <a:spLocks noChangeShapeType="1"/>
              </p:cNvSpPr>
              <p:nvPr/>
            </p:nvSpPr>
            <p:spPr bwMode="auto">
              <a:xfrm>
                <a:off x="4451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14" name="Line 886"/>
              <p:cNvSpPr>
                <a:spLocks noChangeShapeType="1"/>
              </p:cNvSpPr>
              <p:nvPr/>
            </p:nvSpPr>
            <p:spPr bwMode="auto">
              <a:xfrm>
                <a:off x="4539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15" name="Line 887"/>
              <p:cNvSpPr>
                <a:spLocks noChangeShapeType="1"/>
              </p:cNvSpPr>
              <p:nvPr/>
            </p:nvSpPr>
            <p:spPr bwMode="auto">
              <a:xfrm>
                <a:off x="4627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16" name="Line 888"/>
              <p:cNvSpPr>
                <a:spLocks noChangeShapeType="1"/>
              </p:cNvSpPr>
              <p:nvPr/>
            </p:nvSpPr>
            <p:spPr bwMode="auto">
              <a:xfrm>
                <a:off x="4716" y="229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17" name="Line 889"/>
              <p:cNvSpPr>
                <a:spLocks noChangeShapeType="1"/>
              </p:cNvSpPr>
              <p:nvPr/>
            </p:nvSpPr>
            <p:spPr bwMode="auto">
              <a:xfrm>
                <a:off x="4803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18" name="Line 890"/>
              <p:cNvSpPr>
                <a:spLocks noChangeShapeType="1"/>
              </p:cNvSpPr>
              <p:nvPr/>
            </p:nvSpPr>
            <p:spPr bwMode="auto">
              <a:xfrm>
                <a:off x="4891" y="229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19" name="Line 891"/>
              <p:cNvSpPr>
                <a:spLocks noChangeShapeType="1"/>
              </p:cNvSpPr>
              <p:nvPr/>
            </p:nvSpPr>
            <p:spPr bwMode="auto">
              <a:xfrm>
                <a:off x="2339" y="221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20" name="Line 892"/>
              <p:cNvSpPr>
                <a:spLocks noChangeShapeType="1"/>
              </p:cNvSpPr>
              <p:nvPr/>
            </p:nvSpPr>
            <p:spPr bwMode="auto">
              <a:xfrm>
                <a:off x="2427" y="221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21" name="Line 893"/>
              <p:cNvSpPr>
                <a:spLocks noChangeShapeType="1"/>
              </p:cNvSpPr>
              <p:nvPr/>
            </p:nvSpPr>
            <p:spPr bwMode="auto">
              <a:xfrm>
                <a:off x="2515" y="221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22" name="Line 894"/>
              <p:cNvSpPr>
                <a:spLocks noChangeShapeType="1"/>
              </p:cNvSpPr>
              <p:nvPr/>
            </p:nvSpPr>
            <p:spPr bwMode="auto">
              <a:xfrm>
                <a:off x="2603" y="221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23" name="Line 895"/>
              <p:cNvSpPr>
                <a:spLocks noChangeShapeType="1"/>
              </p:cNvSpPr>
              <p:nvPr/>
            </p:nvSpPr>
            <p:spPr bwMode="auto">
              <a:xfrm>
                <a:off x="2691" y="221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24" name="Line 896"/>
              <p:cNvSpPr>
                <a:spLocks noChangeShapeType="1"/>
              </p:cNvSpPr>
              <p:nvPr/>
            </p:nvSpPr>
            <p:spPr bwMode="auto">
              <a:xfrm>
                <a:off x="2779" y="221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25" name="Line 897"/>
              <p:cNvSpPr>
                <a:spLocks noChangeShapeType="1"/>
              </p:cNvSpPr>
              <p:nvPr/>
            </p:nvSpPr>
            <p:spPr bwMode="auto">
              <a:xfrm>
                <a:off x="2867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26" name="Line 898"/>
              <p:cNvSpPr>
                <a:spLocks noChangeShapeType="1"/>
              </p:cNvSpPr>
              <p:nvPr/>
            </p:nvSpPr>
            <p:spPr bwMode="auto">
              <a:xfrm>
                <a:off x="2955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27" name="Line 899"/>
              <p:cNvSpPr>
                <a:spLocks noChangeShapeType="1"/>
              </p:cNvSpPr>
              <p:nvPr/>
            </p:nvSpPr>
            <p:spPr bwMode="auto">
              <a:xfrm>
                <a:off x="3043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28" name="Line 900"/>
              <p:cNvSpPr>
                <a:spLocks noChangeShapeType="1"/>
              </p:cNvSpPr>
              <p:nvPr/>
            </p:nvSpPr>
            <p:spPr bwMode="auto">
              <a:xfrm>
                <a:off x="3132" y="221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29" name="Line 901"/>
              <p:cNvSpPr>
                <a:spLocks noChangeShapeType="1"/>
              </p:cNvSpPr>
              <p:nvPr/>
            </p:nvSpPr>
            <p:spPr bwMode="auto">
              <a:xfrm>
                <a:off x="3220" y="221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30" name="Line 902"/>
              <p:cNvSpPr>
                <a:spLocks noChangeShapeType="1"/>
              </p:cNvSpPr>
              <p:nvPr/>
            </p:nvSpPr>
            <p:spPr bwMode="auto">
              <a:xfrm>
                <a:off x="3308" y="221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31" name="Line 903"/>
              <p:cNvSpPr>
                <a:spLocks noChangeShapeType="1"/>
              </p:cNvSpPr>
              <p:nvPr/>
            </p:nvSpPr>
            <p:spPr bwMode="auto">
              <a:xfrm>
                <a:off x="3396" y="221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32" name="Line 904"/>
              <p:cNvSpPr>
                <a:spLocks noChangeShapeType="1"/>
              </p:cNvSpPr>
              <p:nvPr/>
            </p:nvSpPr>
            <p:spPr bwMode="auto">
              <a:xfrm>
                <a:off x="3484" y="221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33" name="Line 905"/>
              <p:cNvSpPr>
                <a:spLocks noChangeShapeType="1"/>
              </p:cNvSpPr>
              <p:nvPr/>
            </p:nvSpPr>
            <p:spPr bwMode="auto">
              <a:xfrm>
                <a:off x="3571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34" name="Line 906"/>
              <p:cNvSpPr>
                <a:spLocks noChangeShapeType="1"/>
              </p:cNvSpPr>
              <p:nvPr/>
            </p:nvSpPr>
            <p:spPr bwMode="auto">
              <a:xfrm>
                <a:off x="3659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35" name="Line 907"/>
              <p:cNvSpPr>
                <a:spLocks noChangeShapeType="1"/>
              </p:cNvSpPr>
              <p:nvPr/>
            </p:nvSpPr>
            <p:spPr bwMode="auto">
              <a:xfrm>
                <a:off x="3747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36" name="Line 908"/>
              <p:cNvSpPr>
                <a:spLocks noChangeShapeType="1"/>
              </p:cNvSpPr>
              <p:nvPr/>
            </p:nvSpPr>
            <p:spPr bwMode="auto">
              <a:xfrm>
                <a:off x="3835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37" name="Line 909"/>
              <p:cNvSpPr>
                <a:spLocks noChangeShapeType="1"/>
              </p:cNvSpPr>
              <p:nvPr/>
            </p:nvSpPr>
            <p:spPr bwMode="auto">
              <a:xfrm>
                <a:off x="3923" y="221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38" name="Line 910"/>
              <p:cNvSpPr>
                <a:spLocks noChangeShapeType="1"/>
              </p:cNvSpPr>
              <p:nvPr/>
            </p:nvSpPr>
            <p:spPr bwMode="auto">
              <a:xfrm>
                <a:off x="4011" y="221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39" name="Line 911"/>
              <p:cNvSpPr>
                <a:spLocks noChangeShapeType="1"/>
              </p:cNvSpPr>
              <p:nvPr/>
            </p:nvSpPr>
            <p:spPr bwMode="auto">
              <a:xfrm>
                <a:off x="4099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40" name="Line 912"/>
              <p:cNvSpPr>
                <a:spLocks noChangeShapeType="1"/>
              </p:cNvSpPr>
              <p:nvPr/>
            </p:nvSpPr>
            <p:spPr bwMode="auto">
              <a:xfrm>
                <a:off x="4187" y="221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41" name="Line 913"/>
              <p:cNvSpPr>
                <a:spLocks noChangeShapeType="1"/>
              </p:cNvSpPr>
              <p:nvPr/>
            </p:nvSpPr>
            <p:spPr bwMode="auto">
              <a:xfrm>
                <a:off x="4275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42" name="Line 914"/>
              <p:cNvSpPr>
                <a:spLocks noChangeShapeType="1"/>
              </p:cNvSpPr>
              <p:nvPr/>
            </p:nvSpPr>
            <p:spPr bwMode="auto">
              <a:xfrm>
                <a:off x="4363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43" name="Line 915"/>
              <p:cNvSpPr>
                <a:spLocks noChangeShapeType="1"/>
              </p:cNvSpPr>
              <p:nvPr/>
            </p:nvSpPr>
            <p:spPr bwMode="auto">
              <a:xfrm>
                <a:off x="4451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44" name="Line 916"/>
              <p:cNvSpPr>
                <a:spLocks noChangeShapeType="1"/>
              </p:cNvSpPr>
              <p:nvPr/>
            </p:nvSpPr>
            <p:spPr bwMode="auto">
              <a:xfrm>
                <a:off x="4539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45" name="Line 917"/>
              <p:cNvSpPr>
                <a:spLocks noChangeShapeType="1"/>
              </p:cNvSpPr>
              <p:nvPr/>
            </p:nvSpPr>
            <p:spPr bwMode="auto">
              <a:xfrm>
                <a:off x="4627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46" name="Line 918"/>
              <p:cNvSpPr>
                <a:spLocks noChangeShapeType="1"/>
              </p:cNvSpPr>
              <p:nvPr/>
            </p:nvSpPr>
            <p:spPr bwMode="auto">
              <a:xfrm>
                <a:off x="4716" y="221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47" name="Line 919"/>
              <p:cNvSpPr>
                <a:spLocks noChangeShapeType="1"/>
              </p:cNvSpPr>
              <p:nvPr/>
            </p:nvSpPr>
            <p:spPr bwMode="auto">
              <a:xfrm>
                <a:off x="4803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48" name="Line 920"/>
              <p:cNvSpPr>
                <a:spLocks noChangeShapeType="1"/>
              </p:cNvSpPr>
              <p:nvPr/>
            </p:nvSpPr>
            <p:spPr bwMode="auto">
              <a:xfrm>
                <a:off x="4891" y="221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49" name="Line 921"/>
              <p:cNvSpPr>
                <a:spLocks noChangeShapeType="1"/>
              </p:cNvSpPr>
              <p:nvPr/>
            </p:nvSpPr>
            <p:spPr bwMode="auto">
              <a:xfrm>
                <a:off x="2339" y="214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50" name="Line 922"/>
              <p:cNvSpPr>
                <a:spLocks noChangeShapeType="1"/>
              </p:cNvSpPr>
              <p:nvPr/>
            </p:nvSpPr>
            <p:spPr bwMode="auto">
              <a:xfrm>
                <a:off x="2427" y="214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51" name="Line 923"/>
              <p:cNvSpPr>
                <a:spLocks noChangeShapeType="1"/>
              </p:cNvSpPr>
              <p:nvPr/>
            </p:nvSpPr>
            <p:spPr bwMode="auto">
              <a:xfrm>
                <a:off x="2515" y="214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52" name="Line 924"/>
              <p:cNvSpPr>
                <a:spLocks noChangeShapeType="1"/>
              </p:cNvSpPr>
              <p:nvPr/>
            </p:nvSpPr>
            <p:spPr bwMode="auto">
              <a:xfrm>
                <a:off x="2603" y="214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53" name="Line 925"/>
              <p:cNvSpPr>
                <a:spLocks noChangeShapeType="1"/>
              </p:cNvSpPr>
              <p:nvPr/>
            </p:nvSpPr>
            <p:spPr bwMode="auto">
              <a:xfrm>
                <a:off x="2691" y="214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54" name="Line 926"/>
              <p:cNvSpPr>
                <a:spLocks noChangeShapeType="1"/>
              </p:cNvSpPr>
              <p:nvPr/>
            </p:nvSpPr>
            <p:spPr bwMode="auto">
              <a:xfrm>
                <a:off x="2779" y="214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55" name="Line 927"/>
              <p:cNvSpPr>
                <a:spLocks noChangeShapeType="1"/>
              </p:cNvSpPr>
              <p:nvPr/>
            </p:nvSpPr>
            <p:spPr bwMode="auto">
              <a:xfrm>
                <a:off x="2867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56" name="Line 928"/>
              <p:cNvSpPr>
                <a:spLocks noChangeShapeType="1"/>
              </p:cNvSpPr>
              <p:nvPr/>
            </p:nvSpPr>
            <p:spPr bwMode="auto">
              <a:xfrm>
                <a:off x="2955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57" name="Line 929"/>
              <p:cNvSpPr>
                <a:spLocks noChangeShapeType="1"/>
              </p:cNvSpPr>
              <p:nvPr/>
            </p:nvSpPr>
            <p:spPr bwMode="auto">
              <a:xfrm>
                <a:off x="3043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58" name="Line 930"/>
              <p:cNvSpPr>
                <a:spLocks noChangeShapeType="1"/>
              </p:cNvSpPr>
              <p:nvPr/>
            </p:nvSpPr>
            <p:spPr bwMode="auto">
              <a:xfrm>
                <a:off x="3132" y="214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59" name="Line 931"/>
              <p:cNvSpPr>
                <a:spLocks noChangeShapeType="1"/>
              </p:cNvSpPr>
              <p:nvPr/>
            </p:nvSpPr>
            <p:spPr bwMode="auto">
              <a:xfrm>
                <a:off x="3220" y="214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60" name="Line 932"/>
              <p:cNvSpPr>
                <a:spLocks noChangeShapeType="1"/>
              </p:cNvSpPr>
              <p:nvPr/>
            </p:nvSpPr>
            <p:spPr bwMode="auto">
              <a:xfrm>
                <a:off x="3308" y="214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61" name="Line 933"/>
              <p:cNvSpPr>
                <a:spLocks noChangeShapeType="1"/>
              </p:cNvSpPr>
              <p:nvPr/>
            </p:nvSpPr>
            <p:spPr bwMode="auto">
              <a:xfrm>
                <a:off x="3396" y="214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62" name="Line 934"/>
              <p:cNvSpPr>
                <a:spLocks noChangeShapeType="1"/>
              </p:cNvSpPr>
              <p:nvPr/>
            </p:nvSpPr>
            <p:spPr bwMode="auto">
              <a:xfrm>
                <a:off x="3484" y="214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63" name="Line 935"/>
              <p:cNvSpPr>
                <a:spLocks noChangeShapeType="1"/>
              </p:cNvSpPr>
              <p:nvPr/>
            </p:nvSpPr>
            <p:spPr bwMode="auto">
              <a:xfrm>
                <a:off x="3571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64" name="Line 936"/>
              <p:cNvSpPr>
                <a:spLocks noChangeShapeType="1"/>
              </p:cNvSpPr>
              <p:nvPr/>
            </p:nvSpPr>
            <p:spPr bwMode="auto">
              <a:xfrm>
                <a:off x="3659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65" name="Line 937"/>
              <p:cNvSpPr>
                <a:spLocks noChangeShapeType="1"/>
              </p:cNvSpPr>
              <p:nvPr/>
            </p:nvSpPr>
            <p:spPr bwMode="auto">
              <a:xfrm>
                <a:off x="3747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66" name="Line 938"/>
              <p:cNvSpPr>
                <a:spLocks noChangeShapeType="1"/>
              </p:cNvSpPr>
              <p:nvPr/>
            </p:nvSpPr>
            <p:spPr bwMode="auto">
              <a:xfrm>
                <a:off x="3835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567" name="Line 939"/>
              <p:cNvSpPr>
                <a:spLocks noChangeShapeType="1"/>
              </p:cNvSpPr>
              <p:nvPr/>
            </p:nvSpPr>
            <p:spPr bwMode="auto">
              <a:xfrm>
                <a:off x="3923" y="214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grpSp>
          <p:nvGrpSpPr>
            <p:cNvPr id="1168959" name="Group 1141"/>
            <p:cNvGrpSpPr>
              <a:grpSpLocks/>
            </p:cNvGrpSpPr>
            <p:nvPr/>
          </p:nvGrpSpPr>
          <p:grpSpPr bwMode="auto">
            <a:xfrm>
              <a:off x="3146656" y="1589304"/>
              <a:ext cx="3462801" cy="1516153"/>
              <a:chOff x="2339" y="1014"/>
              <a:chExt cx="2574" cy="1127"/>
            </a:xfrm>
          </p:grpSpPr>
          <p:sp>
            <p:nvSpPr>
              <p:cNvPr id="1169168" name="Line 941"/>
              <p:cNvSpPr>
                <a:spLocks noChangeShapeType="1"/>
              </p:cNvSpPr>
              <p:nvPr/>
            </p:nvSpPr>
            <p:spPr bwMode="auto">
              <a:xfrm>
                <a:off x="4011" y="214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69" name="Line 942"/>
              <p:cNvSpPr>
                <a:spLocks noChangeShapeType="1"/>
              </p:cNvSpPr>
              <p:nvPr/>
            </p:nvSpPr>
            <p:spPr bwMode="auto">
              <a:xfrm>
                <a:off x="4099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70" name="Line 943"/>
              <p:cNvSpPr>
                <a:spLocks noChangeShapeType="1"/>
              </p:cNvSpPr>
              <p:nvPr/>
            </p:nvSpPr>
            <p:spPr bwMode="auto">
              <a:xfrm>
                <a:off x="4187" y="2141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71" name="Line 944"/>
              <p:cNvSpPr>
                <a:spLocks noChangeShapeType="1"/>
              </p:cNvSpPr>
              <p:nvPr/>
            </p:nvSpPr>
            <p:spPr bwMode="auto">
              <a:xfrm>
                <a:off x="4275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72" name="Line 945"/>
              <p:cNvSpPr>
                <a:spLocks noChangeShapeType="1"/>
              </p:cNvSpPr>
              <p:nvPr/>
            </p:nvSpPr>
            <p:spPr bwMode="auto">
              <a:xfrm>
                <a:off x="4363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73" name="Line 946"/>
              <p:cNvSpPr>
                <a:spLocks noChangeShapeType="1"/>
              </p:cNvSpPr>
              <p:nvPr/>
            </p:nvSpPr>
            <p:spPr bwMode="auto">
              <a:xfrm>
                <a:off x="4451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74" name="Line 947"/>
              <p:cNvSpPr>
                <a:spLocks noChangeShapeType="1"/>
              </p:cNvSpPr>
              <p:nvPr/>
            </p:nvSpPr>
            <p:spPr bwMode="auto">
              <a:xfrm>
                <a:off x="4539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75" name="Line 948"/>
              <p:cNvSpPr>
                <a:spLocks noChangeShapeType="1"/>
              </p:cNvSpPr>
              <p:nvPr/>
            </p:nvSpPr>
            <p:spPr bwMode="auto">
              <a:xfrm>
                <a:off x="4627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76" name="Line 949"/>
              <p:cNvSpPr>
                <a:spLocks noChangeShapeType="1"/>
              </p:cNvSpPr>
              <p:nvPr/>
            </p:nvSpPr>
            <p:spPr bwMode="auto">
              <a:xfrm>
                <a:off x="4716" y="2141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77" name="Line 950"/>
              <p:cNvSpPr>
                <a:spLocks noChangeShapeType="1"/>
              </p:cNvSpPr>
              <p:nvPr/>
            </p:nvSpPr>
            <p:spPr bwMode="auto">
              <a:xfrm>
                <a:off x="4803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78" name="Line 951"/>
              <p:cNvSpPr>
                <a:spLocks noChangeShapeType="1"/>
              </p:cNvSpPr>
              <p:nvPr/>
            </p:nvSpPr>
            <p:spPr bwMode="auto">
              <a:xfrm>
                <a:off x="4891" y="2141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79" name="Line 952"/>
              <p:cNvSpPr>
                <a:spLocks noChangeShapeType="1"/>
              </p:cNvSpPr>
              <p:nvPr/>
            </p:nvSpPr>
            <p:spPr bwMode="auto">
              <a:xfrm>
                <a:off x="2339" y="2080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80" name="Line 953"/>
              <p:cNvSpPr>
                <a:spLocks noChangeShapeType="1"/>
              </p:cNvSpPr>
              <p:nvPr/>
            </p:nvSpPr>
            <p:spPr bwMode="auto">
              <a:xfrm>
                <a:off x="2427" y="2080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81" name="Line 954"/>
              <p:cNvSpPr>
                <a:spLocks noChangeShapeType="1"/>
              </p:cNvSpPr>
              <p:nvPr/>
            </p:nvSpPr>
            <p:spPr bwMode="auto">
              <a:xfrm>
                <a:off x="2515" y="2080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82" name="Line 955"/>
              <p:cNvSpPr>
                <a:spLocks noChangeShapeType="1"/>
              </p:cNvSpPr>
              <p:nvPr/>
            </p:nvSpPr>
            <p:spPr bwMode="auto">
              <a:xfrm>
                <a:off x="2603" y="2080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83" name="Line 956"/>
              <p:cNvSpPr>
                <a:spLocks noChangeShapeType="1"/>
              </p:cNvSpPr>
              <p:nvPr/>
            </p:nvSpPr>
            <p:spPr bwMode="auto">
              <a:xfrm>
                <a:off x="2691" y="2080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84" name="Line 957"/>
              <p:cNvSpPr>
                <a:spLocks noChangeShapeType="1"/>
              </p:cNvSpPr>
              <p:nvPr/>
            </p:nvSpPr>
            <p:spPr bwMode="auto">
              <a:xfrm>
                <a:off x="2779" y="2080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85" name="Line 958"/>
              <p:cNvSpPr>
                <a:spLocks noChangeShapeType="1"/>
              </p:cNvSpPr>
              <p:nvPr/>
            </p:nvSpPr>
            <p:spPr bwMode="auto">
              <a:xfrm>
                <a:off x="2867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86" name="Line 959"/>
              <p:cNvSpPr>
                <a:spLocks noChangeShapeType="1"/>
              </p:cNvSpPr>
              <p:nvPr/>
            </p:nvSpPr>
            <p:spPr bwMode="auto">
              <a:xfrm>
                <a:off x="2955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87" name="Line 960"/>
              <p:cNvSpPr>
                <a:spLocks noChangeShapeType="1"/>
              </p:cNvSpPr>
              <p:nvPr/>
            </p:nvSpPr>
            <p:spPr bwMode="auto">
              <a:xfrm>
                <a:off x="3043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88" name="Line 961"/>
              <p:cNvSpPr>
                <a:spLocks noChangeShapeType="1"/>
              </p:cNvSpPr>
              <p:nvPr/>
            </p:nvSpPr>
            <p:spPr bwMode="auto">
              <a:xfrm>
                <a:off x="3132" y="2080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89" name="Line 962"/>
              <p:cNvSpPr>
                <a:spLocks noChangeShapeType="1"/>
              </p:cNvSpPr>
              <p:nvPr/>
            </p:nvSpPr>
            <p:spPr bwMode="auto">
              <a:xfrm>
                <a:off x="3220" y="2080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90" name="Line 963"/>
              <p:cNvSpPr>
                <a:spLocks noChangeShapeType="1"/>
              </p:cNvSpPr>
              <p:nvPr/>
            </p:nvSpPr>
            <p:spPr bwMode="auto">
              <a:xfrm>
                <a:off x="3308" y="2080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91" name="Line 964"/>
              <p:cNvSpPr>
                <a:spLocks noChangeShapeType="1"/>
              </p:cNvSpPr>
              <p:nvPr/>
            </p:nvSpPr>
            <p:spPr bwMode="auto">
              <a:xfrm>
                <a:off x="3396" y="2080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92" name="Line 965"/>
              <p:cNvSpPr>
                <a:spLocks noChangeShapeType="1"/>
              </p:cNvSpPr>
              <p:nvPr/>
            </p:nvSpPr>
            <p:spPr bwMode="auto">
              <a:xfrm>
                <a:off x="3484" y="2080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93" name="Line 966"/>
              <p:cNvSpPr>
                <a:spLocks noChangeShapeType="1"/>
              </p:cNvSpPr>
              <p:nvPr/>
            </p:nvSpPr>
            <p:spPr bwMode="auto">
              <a:xfrm>
                <a:off x="3571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94" name="Line 967"/>
              <p:cNvSpPr>
                <a:spLocks noChangeShapeType="1"/>
              </p:cNvSpPr>
              <p:nvPr/>
            </p:nvSpPr>
            <p:spPr bwMode="auto">
              <a:xfrm>
                <a:off x="3659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95" name="Line 968"/>
              <p:cNvSpPr>
                <a:spLocks noChangeShapeType="1"/>
              </p:cNvSpPr>
              <p:nvPr/>
            </p:nvSpPr>
            <p:spPr bwMode="auto">
              <a:xfrm>
                <a:off x="3747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96" name="Line 969"/>
              <p:cNvSpPr>
                <a:spLocks noChangeShapeType="1"/>
              </p:cNvSpPr>
              <p:nvPr/>
            </p:nvSpPr>
            <p:spPr bwMode="auto">
              <a:xfrm>
                <a:off x="3835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97" name="Line 970"/>
              <p:cNvSpPr>
                <a:spLocks noChangeShapeType="1"/>
              </p:cNvSpPr>
              <p:nvPr/>
            </p:nvSpPr>
            <p:spPr bwMode="auto">
              <a:xfrm>
                <a:off x="3923" y="2080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98" name="Line 971"/>
              <p:cNvSpPr>
                <a:spLocks noChangeShapeType="1"/>
              </p:cNvSpPr>
              <p:nvPr/>
            </p:nvSpPr>
            <p:spPr bwMode="auto">
              <a:xfrm>
                <a:off x="4011" y="2080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99" name="Line 972"/>
              <p:cNvSpPr>
                <a:spLocks noChangeShapeType="1"/>
              </p:cNvSpPr>
              <p:nvPr/>
            </p:nvSpPr>
            <p:spPr bwMode="auto">
              <a:xfrm>
                <a:off x="4099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00" name="Line 973"/>
              <p:cNvSpPr>
                <a:spLocks noChangeShapeType="1"/>
              </p:cNvSpPr>
              <p:nvPr/>
            </p:nvSpPr>
            <p:spPr bwMode="auto">
              <a:xfrm>
                <a:off x="4187" y="2080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01" name="Line 974"/>
              <p:cNvSpPr>
                <a:spLocks noChangeShapeType="1"/>
              </p:cNvSpPr>
              <p:nvPr/>
            </p:nvSpPr>
            <p:spPr bwMode="auto">
              <a:xfrm>
                <a:off x="4275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02" name="Line 975"/>
              <p:cNvSpPr>
                <a:spLocks noChangeShapeType="1"/>
              </p:cNvSpPr>
              <p:nvPr/>
            </p:nvSpPr>
            <p:spPr bwMode="auto">
              <a:xfrm>
                <a:off x="4363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03" name="Line 976"/>
              <p:cNvSpPr>
                <a:spLocks noChangeShapeType="1"/>
              </p:cNvSpPr>
              <p:nvPr/>
            </p:nvSpPr>
            <p:spPr bwMode="auto">
              <a:xfrm>
                <a:off x="4451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04" name="Line 977"/>
              <p:cNvSpPr>
                <a:spLocks noChangeShapeType="1"/>
              </p:cNvSpPr>
              <p:nvPr/>
            </p:nvSpPr>
            <p:spPr bwMode="auto">
              <a:xfrm>
                <a:off x="4539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05" name="Line 978"/>
              <p:cNvSpPr>
                <a:spLocks noChangeShapeType="1"/>
              </p:cNvSpPr>
              <p:nvPr/>
            </p:nvSpPr>
            <p:spPr bwMode="auto">
              <a:xfrm>
                <a:off x="4627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06" name="Line 979"/>
              <p:cNvSpPr>
                <a:spLocks noChangeShapeType="1"/>
              </p:cNvSpPr>
              <p:nvPr/>
            </p:nvSpPr>
            <p:spPr bwMode="auto">
              <a:xfrm>
                <a:off x="4716" y="2080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07" name="Line 980"/>
              <p:cNvSpPr>
                <a:spLocks noChangeShapeType="1"/>
              </p:cNvSpPr>
              <p:nvPr/>
            </p:nvSpPr>
            <p:spPr bwMode="auto">
              <a:xfrm>
                <a:off x="4803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08" name="Line 981"/>
              <p:cNvSpPr>
                <a:spLocks noChangeShapeType="1"/>
              </p:cNvSpPr>
              <p:nvPr/>
            </p:nvSpPr>
            <p:spPr bwMode="auto">
              <a:xfrm>
                <a:off x="4891" y="2080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09" name="Line 982"/>
              <p:cNvSpPr>
                <a:spLocks noChangeShapeType="1"/>
              </p:cNvSpPr>
              <p:nvPr/>
            </p:nvSpPr>
            <p:spPr bwMode="auto">
              <a:xfrm>
                <a:off x="2339" y="166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10" name="Line 983"/>
              <p:cNvSpPr>
                <a:spLocks noChangeShapeType="1"/>
              </p:cNvSpPr>
              <p:nvPr/>
            </p:nvSpPr>
            <p:spPr bwMode="auto">
              <a:xfrm>
                <a:off x="2427" y="166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11" name="Line 984"/>
              <p:cNvSpPr>
                <a:spLocks noChangeShapeType="1"/>
              </p:cNvSpPr>
              <p:nvPr/>
            </p:nvSpPr>
            <p:spPr bwMode="auto">
              <a:xfrm>
                <a:off x="2515" y="166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12" name="Line 985"/>
              <p:cNvSpPr>
                <a:spLocks noChangeShapeType="1"/>
              </p:cNvSpPr>
              <p:nvPr/>
            </p:nvSpPr>
            <p:spPr bwMode="auto">
              <a:xfrm>
                <a:off x="2603" y="166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13" name="Line 986"/>
              <p:cNvSpPr>
                <a:spLocks noChangeShapeType="1"/>
              </p:cNvSpPr>
              <p:nvPr/>
            </p:nvSpPr>
            <p:spPr bwMode="auto">
              <a:xfrm>
                <a:off x="2691" y="166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14" name="Line 987"/>
              <p:cNvSpPr>
                <a:spLocks noChangeShapeType="1"/>
              </p:cNvSpPr>
              <p:nvPr/>
            </p:nvSpPr>
            <p:spPr bwMode="auto">
              <a:xfrm>
                <a:off x="2779" y="166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15" name="Line 988"/>
              <p:cNvSpPr>
                <a:spLocks noChangeShapeType="1"/>
              </p:cNvSpPr>
              <p:nvPr/>
            </p:nvSpPr>
            <p:spPr bwMode="auto">
              <a:xfrm>
                <a:off x="2867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16" name="Line 989"/>
              <p:cNvSpPr>
                <a:spLocks noChangeShapeType="1"/>
              </p:cNvSpPr>
              <p:nvPr/>
            </p:nvSpPr>
            <p:spPr bwMode="auto">
              <a:xfrm>
                <a:off x="2955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17" name="Line 990"/>
              <p:cNvSpPr>
                <a:spLocks noChangeShapeType="1"/>
              </p:cNvSpPr>
              <p:nvPr/>
            </p:nvSpPr>
            <p:spPr bwMode="auto">
              <a:xfrm>
                <a:off x="3043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18" name="Line 991"/>
              <p:cNvSpPr>
                <a:spLocks noChangeShapeType="1"/>
              </p:cNvSpPr>
              <p:nvPr/>
            </p:nvSpPr>
            <p:spPr bwMode="auto">
              <a:xfrm>
                <a:off x="3132" y="166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19" name="Line 992"/>
              <p:cNvSpPr>
                <a:spLocks noChangeShapeType="1"/>
              </p:cNvSpPr>
              <p:nvPr/>
            </p:nvSpPr>
            <p:spPr bwMode="auto">
              <a:xfrm>
                <a:off x="3220" y="166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20" name="Line 993"/>
              <p:cNvSpPr>
                <a:spLocks noChangeShapeType="1"/>
              </p:cNvSpPr>
              <p:nvPr/>
            </p:nvSpPr>
            <p:spPr bwMode="auto">
              <a:xfrm>
                <a:off x="3308" y="166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21" name="Line 994"/>
              <p:cNvSpPr>
                <a:spLocks noChangeShapeType="1"/>
              </p:cNvSpPr>
              <p:nvPr/>
            </p:nvSpPr>
            <p:spPr bwMode="auto">
              <a:xfrm>
                <a:off x="3396" y="166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22" name="Line 995"/>
              <p:cNvSpPr>
                <a:spLocks noChangeShapeType="1"/>
              </p:cNvSpPr>
              <p:nvPr/>
            </p:nvSpPr>
            <p:spPr bwMode="auto">
              <a:xfrm>
                <a:off x="3484" y="166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23" name="Line 996"/>
              <p:cNvSpPr>
                <a:spLocks noChangeShapeType="1"/>
              </p:cNvSpPr>
              <p:nvPr/>
            </p:nvSpPr>
            <p:spPr bwMode="auto">
              <a:xfrm>
                <a:off x="3571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24" name="Line 997"/>
              <p:cNvSpPr>
                <a:spLocks noChangeShapeType="1"/>
              </p:cNvSpPr>
              <p:nvPr/>
            </p:nvSpPr>
            <p:spPr bwMode="auto">
              <a:xfrm>
                <a:off x="3659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25" name="Line 998"/>
              <p:cNvSpPr>
                <a:spLocks noChangeShapeType="1"/>
              </p:cNvSpPr>
              <p:nvPr/>
            </p:nvSpPr>
            <p:spPr bwMode="auto">
              <a:xfrm>
                <a:off x="3747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26" name="Line 999"/>
              <p:cNvSpPr>
                <a:spLocks noChangeShapeType="1"/>
              </p:cNvSpPr>
              <p:nvPr/>
            </p:nvSpPr>
            <p:spPr bwMode="auto">
              <a:xfrm>
                <a:off x="3835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27" name="Line 1000"/>
              <p:cNvSpPr>
                <a:spLocks noChangeShapeType="1"/>
              </p:cNvSpPr>
              <p:nvPr/>
            </p:nvSpPr>
            <p:spPr bwMode="auto">
              <a:xfrm>
                <a:off x="3923" y="166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28" name="Line 1001"/>
              <p:cNvSpPr>
                <a:spLocks noChangeShapeType="1"/>
              </p:cNvSpPr>
              <p:nvPr/>
            </p:nvSpPr>
            <p:spPr bwMode="auto">
              <a:xfrm>
                <a:off x="4011" y="166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29" name="Line 1002"/>
              <p:cNvSpPr>
                <a:spLocks noChangeShapeType="1"/>
              </p:cNvSpPr>
              <p:nvPr/>
            </p:nvSpPr>
            <p:spPr bwMode="auto">
              <a:xfrm>
                <a:off x="4099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30" name="Line 1003"/>
              <p:cNvSpPr>
                <a:spLocks noChangeShapeType="1"/>
              </p:cNvSpPr>
              <p:nvPr/>
            </p:nvSpPr>
            <p:spPr bwMode="auto">
              <a:xfrm>
                <a:off x="4187" y="166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31" name="Line 1004"/>
              <p:cNvSpPr>
                <a:spLocks noChangeShapeType="1"/>
              </p:cNvSpPr>
              <p:nvPr/>
            </p:nvSpPr>
            <p:spPr bwMode="auto">
              <a:xfrm>
                <a:off x="4275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32" name="Line 1005"/>
              <p:cNvSpPr>
                <a:spLocks noChangeShapeType="1"/>
              </p:cNvSpPr>
              <p:nvPr/>
            </p:nvSpPr>
            <p:spPr bwMode="auto">
              <a:xfrm>
                <a:off x="4363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33" name="Line 1006"/>
              <p:cNvSpPr>
                <a:spLocks noChangeShapeType="1"/>
              </p:cNvSpPr>
              <p:nvPr/>
            </p:nvSpPr>
            <p:spPr bwMode="auto">
              <a:xfrm>
                <a:off x="4451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34" name="Line 1007"/>
              <p:cNvSpPr>
                <a:spLocks noChangeShapeType="1"/>
              </p:cNvSpPr>
              <p:nvPr/>
            </p:nvSpPr>
            <p:spPr bwMode="auto">
              <a:xfrm>
                <a:off x="4539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35" name="Line 1008"/>
              <p:cNvSpPr>
                <a:spLocks noChangeShapeType="1"/>
              </p:cNvSpPr>
              <p:nvPr/>
            </p:nvSpPr>
            <p:spPr bwMode="auto">
              <a:xfrm>
                <a:off x="4627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36" name="Line 1009"/>
              <p:cNvSpPr>
                <a:spLocks noChangeShapeType="1"/>
              </p:cNvSpPr>
              <p:nvPr/>
            </p:nvSpPr>
            <p:spPr bwMode="auto">
              <a:xfrm>
                <a:off x="4716" y="166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37" name="Line 1010"/>
              <p:cNvSpPr>
                <a:spLocks noChangeShapeType="1"/>
              </p:cNvSpPr>
              <p:nvPr/>
            </p:nvSpPr>
            <p:spPr bwMode="auto">
              <a:xfrm>
                <a:off x="4803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38" name="Line 1011"/>
              <p:cNvSpPr>
                <a:spLocks noChangeShapeType="1"/>
              </p:cNvSpPr>
              <p:nvPr/>
            </p:nvSpPr>
            <p:spPr bwMode="auto">
              <a:xfrm>
                <a:off x="4891" y="166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39" name="Line 1012"/>
              <p:cNvSpPr>
                <a:spLocks noChangeShapeType="1"/>
              </p:cNvSpPr>
              <p:nvPr/>
            </p:nvSpPr>
            <p:spPr bwMode="auto">
              <a:xfrm>
                <a:off x="2339" y="145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40" name="Line 1013"/>
              <p:cNvSpPr>
                <a:spLocks noChangeShapeType="1"/>
              </p:cNvSpPr>
              <p:nvPr/>
            </p:nvSpPr>
            <p:spPr bwMode="auto">
              <a:xfrm>
                <a:off x="2427" y="145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41" name="Line 1014"/>
              <p:cNvSpPr>
                <a:spLocks noChangeShapeType="1"/>
              </p:cNvSpPr>
              <p:nvPr/>
            </p:nvSpPr>
            <p:spPr bwMode="auto">
              <a:xfrm>
                <a:off x="2515" y="145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42" name="Line 1015"/>
              <p:cNvSpPr>
                <a:spLocks noChangeShapeType="1"/>
              </p:cNvSpPr>
              <p:nvPr/>
            </p:nvSpPr>
            <p:spPr bwMode="auto">
              <a:xfrm>
                <a:off x="2603" y="145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43" name="Line 1016"/>
              <p:cNvSpPr>
                <a:spLocks noChangeShapeType="1"/>
              </p:cNvSpPr>
              <p:nvPr/>
            </p:nvSpPr>
            <p:spPr bwMode="auto">
              <a:xfrm>
                <a:off x="2691" y="145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44" name="Line 1017"/>
              <p:cNvSpPr>
                <a:spLocks noChangeShapeType="1"/>
              </p:cNvSpPr>
              <p:nvPr/>
            </p:nvSpPr>
            <p:spPr bwMode="auto">
              <a:xfrm>
                <a:off x="2779" y="145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45" name="Line 1018"/>
              <p:cNvSpPr>
                <a:spLocks noChangeShapeType="1"/>
              </p:cNvSpPr>
              <p:nvPr/>
            </p:nvSpPr>
            <p:spPr bwMode="auto">
              <a:xfrm>
                <a:off x="2867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46" name="Line 1019"/>
              <p:cNvSpPr>
                <a:spLocks noChangeShapeType="1"/>
              </p:cNvSpPr>
              <p:nvPr/>
            </p:nvSpPr>
            <p:spPr bwMode="auto">
              <a:xfrm>
                <a:off x="2955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47" name="Line 1020"/>
              <p:cNvSpPr>
                <a:spLocks noChangeShapeType="1"/>
              </p:cNvSpPr>
              <p:nvPr/>
            </p:nvSpPr>
            <p:spPr bwMode="auto">
              <a:xfrm>
                <a:off x="3043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48" name="Line 1021"/>
              <p:cNvSpPr>
                <a:spLocks noChangeShapeType="1"/>
              </p:cNvSpPr>
              <p:nvPr/>
            </p:nvSpPr>
            <p:spPr bwMode="auto">
              <a:xfrm>
                <a:off x="3132" y="145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49" name="Line 1022"/>
              <p:cNvSpPr>
                <a:spLocks noChangeShapeType="1"/>
              </p:cNvSpPr>
              <p:nvPr/>
            </p:nvSpPr>
            <p:spPr bwMode="auto">
              <a:xfrm>
                <a:off x="3220" y="145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50" name="Line 1023"/>
              <p:cNvSpPr>
                <a:spLocks noChangeShapeType="1"/>
              </p:cNvSpPr>
              <p:nvPr/>
            </p:nvSpPr>
            <p:spPr bwMode="auto">
              <a:xfrm>
                <a:off x="3308" y="145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51" name="Line 1024"/>
              <p:cNvSpPr>
                <a:spLocks noChangeShapeType="1"/>
              </p:cNvSpPr>
              <p:nvPr/>
            </p:nvSpPr>
            <p:spPr bwMode="auto">
              <a:xfrm>
                <a:off x="3396" y="145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52" name="Line 1025"/>
              <p:cNvSpPr>
                <a:spLocks noChangeShapeType="1"/>
              </p:cNvSpPr>
              <p:nvPr/>
            </p:nvSpPr>
            <p:spPr bwMode="auto">
              <a:xfrm>
                <a:off x="3484" y="145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53" name="Line 1026"/>
              <p:cNvSpPr>
                <a:spLocks noChangeShapeType="1"/>
              </p:cNvSpPr>
              <p:nvPr/>
            </p:nvSpPr>
            <p:spPr bwMode="auto">
              <a:xfrm>
                <a:off x="3571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54" name="Line 1027"/>
              <p:cNvSpPr>
                <a:spLocks noChangeShapeType="1"/>
              </p:cNvSpPr>
              <p:nvPr/>
            </p:nvSpPr>
            <p:spPr bwMode="auto">
              <a:xfrm>
                <a:off x="3659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55" name="Line 1028"/>
              <p:cNvSpPr>
                <a:spLocks noChangeShapeType="1"/>
              </p:cNvSpPr>
              <p:nvPr/>
            </p:nvSpPr>
            <p:spPr bwMode="auto">
              <a:xfrm>
                <a:off x="3747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56" name="Line 1029"/>
              <p:cNvSpPr>
                <a:spLocks noChangeShapeType="1"/>
              </p:cNvSpPr>
              <p:nvPr/>
            </p:nvSpPr>
            <p:spPr bwMode="auto">
              <a:xfrm>
                <a:off x="3835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57" name="Line 1030"/>
              <p:cNvSpPr>
                <a:spLocks noChangeShapeType="1"/>
              </p:cNvSpPr>
              <p:nvPr/>
            </p:nvSpPr>
            <p:spPr bwMode="auto">
              <a:xfrm>
                <a:off x="3923" y="145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58" name="Line 1031"/>
              <p:cNvSpPr>
                <a:spLocks noChangeShapeType="1"/>
              </p:cNvSpPr>
              <p:nvPr/>
            </p:nvSpPr>
            <p:spPr bwMode="auto">
              <a:xfrm>
                <a:off x="4011" y="145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59" name="Line 1032"/>
              <p:cNvSpPr>
                <a:spLocks noChangeShapeType="1"/>
              </p:cNvSpPr>
              <p:nvPr/>
            </p:nvSpPr>
            <p:spPr bwMode="auto">
              <a:xfrm>
                <a:off x="4099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60" name="Line 1033"/>
              <p:cNvSpPr>
                <a:spLocks noChangeShapeType="1"/>
              </p:cNvSpPr>
              <p:nvPr/>
            </p:nvSpPr>
            <p:spPr bwMode="auto">
              <a:xfrm>
                <a:off x="4187" y="145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61" name="Line 1034"/>
              <p:cNvSpPr>
                <a:spLocks noChangeShapeType="1"/>
              </p:cNvSpPr>
              <p:nvPr/>
            </p:nvSpPr>
            <p:spPr bwMode="auto">
              <a:xfrm>
                <a:off x="4275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62" name="Line 1035"/>
              <p:cNvSpPr>
                <a:spLocks noChangeShapeType="1"/>
              </p:cNvSpPr>
              <p:nvPr/>
            </p:nvSpPr>
            <p:spPr bwMode="auto">
              <a:xfrm>
                <a:off x="4363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63" name="Line 1036"/>
              <p:cNvSpPr>
                <a:spLocks noChangeShapeType="1"/>
              </p:cNvSpPr>
              <p:nvPr/>
            </p:nvSpPr>
            <p:spPr bwMode="auto">
              <a:xfrm>
                <a:off x="4451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64" name="Line 1037"/>
              <p:cNvSpPr>
                <a:spLocks noChangeShapeType="1"/>
              </p:cNvSpPr>
              <p:nvPr/>
            </p:nvSpPr>
            <p:spPr bwMode="auto">
              <a:xfrm>
                <a:off x="4539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65" name="Line 1038"/>
              <p:cNvSpPr>
                <a:spLocks noChangeShapeType="1"/>
              </p:cNvSpPr>
              <p:nvPr/>
            </p:nvSpPr>
            <p:spPr bwMode="auto">
              <a:xfrm>
                <a:off x="4627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66" name="Line 1039"/>
              <p:cNvSpPr>
                <a:spLocks noChangeShapeType="1"/>
              </p:cNvSpPr>
              <p:nvPr/>
            </p:nvSpPr>
            <p:spPr bwMode="auto">
              <a:xfrm>
                <a:off x="4716" y="145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67" name="Line 1040"/>
              <p:cNvSpPr>
                <a:spLocks noChangeShapeType="1"/>
              </p:cNvSpPr>
              <p:nvPr/>
            </p:nvSpPr>
            <p:spPr bwMode="auto">
              <a:xfrm>
                <a:off x="4803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68" name="Line 1041"/>
              <p:cNvSpPr>
                <a:spLocks noChangeShapeType="1"/>
              </p:cNvSpPr>
              <p:nvPr/>
            </p:nvSpPr>
            <p:spPr bwMode="auto">
              <a:xfrm>
                <a:off x="4891" y="145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69" name="Line 1042"/>
              <p:cNvSpPr>
                <a:spLocks noChangeShapeType="1"/>
              </p:cNvSpPr>
              <p:nvPr/>
            </p:nvSpPr>
            <p:spPr bwMode="auto">
              <a:xfrm>
                <a:off x="2339" y="130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70" name="Line 1043"/>
              <p:cNvSpPr>
                <a:spLocks noChangeShapeType="1"/>
              </p:cNvSpPr>
              <p:nvPr/>
            </p:nvSpPr>
            <p:spPr bwMode="auto">
              <a:xfrm>
                <a:off x="2427" y="130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71" name="Line 1044"/>
              <p:cNvSpPr>
                <a:spLocks noChangeShapeType="1"/>
              </p:cNvSpPr>
              <p:nvPr/>
            </p:nvSpPr>
            <p:spPr bwMode="auto">
              <a:xfrm>
                <a:off x="2515" y="130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72" name="Line 1045"/>
              <p:cNvSpPr>
                <a:spLocks noChangeShapeType="1"/>
              </p:cNvSpPr>
              <p:nvPr/>
            </p:nvSpPr>
            <p:spPr bwMode="auto">
              <a:xfrm>
                <a:off x="2603" y="130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73" name="Line 1046"/>
              <p:cNvSpPr>
                <a:spLocks noChangeShapeType="1"/>
              </p:cNvSpPr>
              <p:nvPr/>
            </p:nvSpPr>
            <p:spPr bwMode="auto">
              <a:xfrm>
                <a:off x="2691" y="130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74" name="Line 1047"/>
              <p:cNvSpPr>
                <a:spLocks noChangeShapeType="1"/>
              </p:cNvSpPr>
              <p:nvPr/>
            </p:nvSpPr>
            <p:spPr bwMode="auto">
              <a:xfrm>
                <a:off x="2779" y="130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75" name="Line 1048"/>
              <p:cNvSpPr>
                <a:spLocks noChangeShapeType="1"/>
              </p:cNvSpPr>
              <p:nvPr/>
            </p:nvSpPr>
            <p:spPr bwMode="auto">
              <a:xfrm>
                <a:off x="2867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76" name="Line 1049"/>
              <p:cNvSpPr>
                <a:spLocks noChangeShapeType="1"/>
              </p:cNvSpPr>
              <p:nvPr/>
            </p:nvSpPr>
            <p:spPr bwMode="auto">
              <a:xfrm>
                <a:off x="2955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77" name="Line 1050"/>
              <p:cNvSpPr>
                <a:spLocks noChangeShapeType="1"/>
              </p:cNvSpPr>
              <p:nvPr/>
            </p:nvSpPr>
            <p:spPr bwMode="auto">
              <a:xfrm>
                <a:off x="3043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78" name="Line 1051"/>
              <p:cNvSpPr>
                <a:spLocks noChangeShapeType="1"/>
              </p:cNvSpPr>
              <p:nvPr/>
            </p:nvSpPr>
            <p:spPr bwMode="auto">
              <a:xfrm>
                <a:off x="3132" y="130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79" name="Line 1052"/>
              <p:cNvSpPr>
                <a:spLocks noChangeShapeType="1"/>
              </p:cNvSpPr>
              <p:nvPr/>
            </p:nvSpPr>
            <p:spPr bwMode="auto">
              <a:xfrm>
                <a:off x="3220" y="130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80" name="Line 1053"/>
              <p:cNvSpPr>
                <a:spLocks noChangeShapeType="1"/>
              </p:cNvSpPr>
              <p:nvPr/>
            </p:nvSpPr>
            <p:spPr bwMode="auto">
              <a:xfrm>
                <a:off x="3308" y="130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81" name="Line 1054"/>
              <p:cNvSpPr>
                <a:spLocks noChangeShapeType="1"/>
              </p:cNvSpPr>
              <p:nvPr/>
            </p:nvSpPr>
            <p:spPr bwMode="auto">
              <a:xfrm>
                <a:off x="3396" y="130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82" name="Line 1055"/>
              <p:cNvSpPr>
                <a:spLocks noChangeShapeType="1"/>
              </p:cNvSpPr>
              <p:nvPr/>
            </p:nvSpPr>
            <p:spPr bwMode="auto">
              <a:xfrm>
                <a:off x="3484" y="130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83" name="Line 1056"/>
              <p:cNvSpPr>
                <a:spLocks noChangeShapeType="1"/>
              </p:cNvSpPr>
              <p:nvPr/>
            </p:nvSpPr>
            <p:spPr bwMode="auto">
              <a:xfrm>
                <a:off x="3571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84" name="Line 1057"/>
              <p:cNvSpPr>
                <a:spLocks noChangeShapeType="1"/>
              </p:cNvSpPr>
              <p:nvPr/>
            </p:nvSpPr>
            <p:spPr bwMode="auto">
              <a:xfrm>
                <a:off x="3659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85" name="Line 1058"/>
              <p:cNvSpPr>
                <a:spLocks noChangeShapeType="1"/>
              </p:cNvSpPr>
              <p:nvPr/>
            </p:nvSpPr>
            <p:spPr bwMode="auto">
              <a:xfrm>
                <a:off x="3747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86" name="Line 1059"/>
              <p:cNvSpPr>
                <a:spLocks noChangeShapeType="1"/>
              </p:cNvSpPr>
              <p:nvPr/>
            </p:nvSpPr>
            <p:spPr bwMode="auto">
              <a:xfrm>
                <a:off x="3835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87" name="Line 1060"/>
              <p:cNvSpPr>
                <a:spLocks noChangeShapeType="1"/>
              </p:cNvSpPr>
              <p:nvPr/>
            </p:nvSpPr>
            <p:spPr bwMode="auto">
              <a:xfrm>
                <a:off x="3923" y="130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88" name="Line 1061"/>
              <p:cNvSpPr>
                <a:spLocks noChangeShapeType="1"/>
              </p:cNvSpPr>
              <p:nvPr/>
            </p:nvSpPr>
            <p:spPr bwMode="auto">
              <a:xfrm>
                <a:off x="4011" y="130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89" name="Line 1062"/>
              <p:cNvSpPr>
                <a:spLocks noChangeShapeType="1"/>
              </p:cNvSpPr>
              <p:nvPr/>
            </p:nvSpPr>
            <p:spPr bwMode="auto">
              <a:xfrm>
                <a:off x="4099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90" name="Line 1063"/>
              <p:cNvSpPr>
                <a:spLocks noChangeShapeType="1"/>
              </p:cNvSpPr>
              <p:nvPr/>
            </p:nvSpPr>
            <p:spPr bwMode="auto">
              <a:xfrm>
                <a:off x="4187" y="1305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91" name="Line 1064"/>
              <p:cNvSpPr>
                <a:spLocks noChangeShapeType="1"/>
              </p:cNvSpPr>
              <p:nvPr/>
            </p:nvSpPr>
            <p:spPr bwMode="auto">
              <a:xfrm>
                <a:off x="4275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92" name="Line 1065"/>
              <p:cNvSpPr>
                <a:spLocks noChangeShapeType="1"/>
              </p:cNvSpPr>
              <p:nvPr/>
            </p:nvSpPr>
            <p:spPr bwMode="auto">
              <a:xfrm>
                <a:off x="4363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93" name="Line 1066"/>
              <p:cNvSpPr>
                <a:spLocks noChangeShapeType="1"/>
              </p:cNvSpPr>
              <p:nvPr/>
            </p:nvSpPr>
            <p:spPr bwMode="auto">
              <a:xfrm>
                <a:off x="4451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94" name="Line 1067"/>
              <p:cNvSpPr>
                <a:spLocks noChangeShapeType="1"/>
              </p:cNvSpPr>
              <p:nvPr/>
            </p:nvSpPr>
            <p:spPr bwMode="auto">
              <a:xfrm>
                <a:off x="4539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95" name="Line 1068"/>
              <p:cNvSpPr>
                <a:spLocks noChangeShapeType="1"/>
              </p:cNvSpPr>
              <p:nvPr/>
            </p:nvSpPr>
            <p:spPr bwMode="auto">
              <a:xfrm>
                <a:off x="4627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96" name="Line 1069"/>
              <p:cNvSpPr>
                <a:spLocks noChangeShapeType="1"/>
              </p:cNvSpPr>
              <p:nvPr/>
            </p:nvSpPr>
            <p:spPr bwMode="auto">
              <a:xfrm>
                <a:off x="4716" y="1305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97" name="Line 1070"/>
              <p:cNvSpPr>
                <a:spLocks noChangeShapeType="1"/>
              </p:cNvSpPr>
              <p:nvPr/>
            </p:nvSpPr>
            <p:spPr bwMode="auto">
              <a:xfrm>
                <a:off x="4803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98" name="Line 1071"/>
              <p:cNvSpPr>
                <a:spLocks noChangeShapeType="1"/>
              </p:cNvSpPr>
              <p:nvPr/>
            </p:nvSpPr>
            <p:spPr bwMode="auto">
              <a:xfrm>
                <a:off x="4891" y="1305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299" name="Line 1072"/>
              <p:cNvSpPr>
                <a:spLocks noChangeShapeType="1"/>
              </p:cNvSpPr>
              <p:nvPr/>
            </p:nvSpPr>
            <p:spPr bwMode="auto">
              <a:xfrm>
                <a:off x="2339" y="1189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00" name="Line 1073"/>
              <p:cNvSpPr>
                <a:spLocks noChangeShapeType="1"/>
              </p:cNvSpPr>
              <p:nvPr/>
            </p:nvSpPr>
            <p:spPr bwMode="auto">
              <a:xfrm>
                <a:off x="2427" y="1189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01" name="Line 1074"/>
              <p:cNvSpPr>
                <a:spLocks noChangeShapeType="1"/>
              </p:cNvSpPr>
              <p:nvPr/>
            </p:nvSpPr>
            <p:spPr bwMode="auto">
              <a:xfrm>
                <a:off x="2515" y="1189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02" name="Line 1075"/>
              <p:cNvSpPr>
                <a:spLocks noChangeShapeType="1"/>
              </p:cNvSpPr>
              <p:nvPr/>
            </p:nvSpPr>
            <p:spPr bwMode="auto">
              <a:xfrm>
                <a:off x="2603" y="1189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03" name="Line 1076"/>
              <p:cNvSpPr>
                <a:spLocks noChangeShapeType="1"/>
              </p:cNvSpPr>
              <p:nvPr/>
            </p:nvSpPr>
            <p:spPr bwMode="auto">
              <a:xfrm>
                <a:off x="2691" y="1189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04" name="Line 1077"/>
              <p:cNvSpPr>
                <a:spLocks noChangeShapeType="1"/>
              </p:cNvSpPr>
              <p:nvPr/>
            </p:nvSpPr>
            <p:spPr bwMode="auto">
              <a:xfrm>
                <a:off x="2779" y="1189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05" name="Line 1078"/>
              <p:cNvSpPr>
                <a:spLocks noChangeShapeType="1"/>
              </p:cNvSpPr>
              <p:nvPr/>
            </p:nvSpPr>
            <p:spPr bwMode="auto">
              <a:xfrm>
                <a:off x="2867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06" name="Line 1079"/>
              <p:cNvSpPr>
                <a:spLocks noChangeShapeType="1"/>
              </p:cNvSpPr>
              <p:nvPr/>
            </p:nvSpPr>
            <p:spPr bwMode="auto">
              <a:xfrm>
                <a:off x="2955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07" name="Line 1080"/>
              <p:cNvSpPr>
                <a:spLocks noChangeShapeType="1"/>
              </p:cNvSpPr>
              <p:nvPr/>
            </p:nvSpPr>
            <p:spPr bwMode="auto">
              <a:xfrm>
                <a:off x="3043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08" name="Line 1081"/>
              <p:cNvSpPr>
                <a:spLocks noChangeShapeType="1"/>
              </p:cNvSpPr>
              <p:nvPr/>
            </p:nvSpPr>
            <p:spPr bwMode="auto">
              <a:xfrm>
                <a:off x="3132" y="1189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09" name="Line 1082"/>
              <p:cNvSpPr>
                <a:spLocks noChangeShapeType="1"/>
              </p:cNvSpPr>
              <p:nvPr/>
            </p:nvSpPr>
            <p:spPr bwMode="auto">
              <a:xfrm>
                <a:off x="3220" y="1189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10" name="Line 1083"/>
              <p:cNvSpPr>
                <a:spLocks noChangeShapeType="1"/>
              </p:cNvSpPr>
              <p:nvPr/>
            </p:nvSpPr>
            <p:spPr bwMode="auto">
              <a:xfrm>
                <a:off x="3308" y="1189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11" name="Line 1084"/>
              <p:cNvSpPr>
                <a:spLocks noChangeShapeType="1"/>
              </p:cNvSpPr>
              <p:nvPr/>
            </p:nvSpPr>
            <p:spPr bwMode="auto">
              <a:xfrm>
                <a:off x="3396" y="1189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12" name="Line 1085"/>
              <p:cNvSpPr>
                <a:spLocks noChangeShapeType="1"/>
              </p:cNvSpPr>
              <p:nvPr/>
            </p:nvSpPr>
            <p:spPr bwMode="auto">
              <a:xfrm>
                <a:off x="3484" y="1189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13" name="Line 1086"/>
              <p:cNvSpPr>
                <a:spLocks noChangeShapeType="1"/>
              </p:cNvSpPr>
              <p:nvPr/>
            </p:nvSpPr>
            <p:spPr bwMode="auto">
              <a:xfrm>
                <a:off x="3571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14" name="Line 1087"/>
              <p:cNvSpPr>
                <a:spLocks noChangeShapeType="1"/>
              </p:cNvSpPr>
              <p:nvPr/>
            </p:nvSpPr>
            <p:spPr bwMode="auto">
              <a:xfrm>
                <a:off x="3659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15" name="Line 1088"/>
              <p:cNvSpPr>
                <a:spLocks noChangeShapeType="1"/>
              </p:cNvSpPr>
              <p:nvPr/>
            </p:nvSpPr>
            <p:spPr bwMode="auto">
              <a:xfrm>
                <a:off x="3747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16" name="Line 1089"/>
              <p:cNvSpPr>
                <a:spLocks noChangeShapeType="1"/>
              </p:cNvSpPr>
              <p:nvPr/>
            </p:nvSpPr>
            <p:spPr bwMode="auto">
              <a:xfrm>
                <a:off x="3835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17" name="Line 1090"/>
              <p:cNvSpPr>
                <a:spLocks noChangeShapeType="1"/>
              </p:cNvSpPr>
              <p:nvPr/>
            </p:nvSpPr>
            <p:spPr bwMode="auto">
              <a:xfrm>
                <a:off x="3923" y="1189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18" name="Line 1091"/>
              <p:cNvSpPr>
                <a:spLocks noChangeShapeType="1"/>
              </p:cNvSpPr>
              <p:nvPr/>
            </p:nvSpPr>
            <p:spPr bwMode="auto">
              <a:xfrm>
                <a:off x="4011" y="1189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19" name="Line 1092"/>
              <p:cNvSpPr>
                <a:spLocks noChangeShapeType="1"/>
              </p:cNvSpPr>
              <p:nvPr/>
            </p:nvSpPr>
            <p:spPr bwMode="auto">
              <a:xfrm>
                <a:off x="4099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20" name="Line 1093"/>
              <p:cNvSpPr>
                <a:spLocks noChangeShapeType="1"/>
              </p:cNvSpPr>
              <p:nvPr/>
            </p:nvSpPr>
            <p:spPr bwMode="auto">
              <a:xfrm>
                <a:off x="4187" y="1189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21" name="Line 1094"/>
              <p:cNvSpPr>
                <a:spLocks noChangeShapeType="1"/>
              </p:cNvSpPr>
              <p:nvPr/>
            </p:nvSpPr>
            <p:spPr bwMode="auto">
              <a:xfrm>
                <a:off x="4275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22" name="Line 1095"/>
              <p:cNvSpPr>
                <a:spLocks noChangeShapeType="1"/>
              </p:cNvSpPr>
              <p:nvPr/>
            </p:nvSpPr>
            <p:spPr bwMode="auto">
              <a:xfrm>
                <a:off x="4363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23" name="Line 1096"/>
              <p:cNvSpPr>
                <a:spLocks noChangeShapeType="1"/>
              </p:cNvSpPr>
              <p:nvPr/>
            </p:nvSpPr>
            <p:spPr bwMode="auto">
              <a:xfrm>
                <a:off x="4451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24" name="Line 1097"/>
              <p:cNvSpPr>
                <a:spLocks noChangeShapeType="1"/>
              </p:cNvSpPr>
              <p:nvPr/>
            </p:nvSpPr>
            <p:spPr bwMode="auto">
              <a:xfrm>
                <a:off x="4539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25" name="Line 1098"/>
              <p:cNvSpPr>
                <a:spLocks noChangeShapeType="1"/>
              </p:cNvSpPr>
              <p:nvPr/>
            </p:nvSpPr>
            <p:spPr bwMode="auto">
              <a:xfrm>
                <a:off x="4627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26" name="Line 1099"/>
              <p:cNvSpPr>
                <a:spLocks noChangeShapeType="1"/>
              </p:cNvSpPr>
              <p:nvPr/>
            </p:nvSpPr>
            <p:spPr bwMode="auto">
              <a:xfrm>
                <a:off x="4716" y="1189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27" name="Line 1100"/>
              <p:cNvSpPr>
                <a:spLocks noChangeShapeType="1"/>
              </p:cNvSpPr>
              <p:nvPr/>
            </p:nvSpPr>
            <p:spPr bwMode="auto">
              <a:xfrm>
                <a:off x="4803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28" name="Line 1101"/>
              <p:cNvSpPr>
                <a:spLocks noChangeShapeType="1"/>
              </p:cNvSpPr>
              <p:nvPr/>
            </p:nvSpPr>
            <p:spPr bwMode="auto">
              <a:xfrm>
                <a:off x="4891" y="1189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29" name="Line 1102"/>
              <p:cNvSpPr>
                <a:spLocks noChangeShapeType="1"/>
              </p:cNvSpPr>
              <p:nvPr/>
            </p:nvSpPr>
            <p:spPr bwMode="auto">
              <a:xfrm>
                <a:off x="2339" y="109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30" name="Line 1103"/>
              <p:cNvSpPr>
                <a:spLocks noChangeShapeType="1"/>
              </p:cNvSpPr>
              <p:nvPr/>
            </p:nvSpPr>
            <p:spPr bwMode="auto">
              <a:xfrm>
                <a:off x="2427" y="109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31" name="Line 1104"/>
              <p:cNvSpPr>
                <a:spLocks noChangeShapeType="1"/>
              </p:cNvSpPr>
              <p:nvPr/>
            </p:nvSpPr>
            <p:spPr bwMode="auto">
              <a:xfrm>
                <a:off x="2515" y="109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32" name="Line 1105"/>
              <p:cNvSpPr>
                <a:spLocks noChangeShapeType="1"/>
              </p:cNvSpPr>
              <p:nvPr/>
            </p:nvSpPr>
            <p:spPr bwMode="auto">
              <a:xfrm>
                <a:off x="2603" y="109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33" name="Line 1106"/>
              <p:cNvSpPr>
                <a:spLocks noChangeShapeType="1"/>
              </p:cNvSpPr>
              <p:nvPr/>
            </p:nvSpPr>
            <p:spPr bwMode="auto">
              <a:xfrm>
                <a:off x="2691" y="109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34" name="Line 1107"/>
              <p:cNvSpPr>
                <a:spLocks noChangeShapeType="1"/>
              </p:cNvSpPr>
              <p:nvPr/>
            </p:nvSpPr>
            <p:spPr bwMode="auto">
              <a:xfrm>
                <a:off x="2779" y="109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35" name="Line 1108"/>
              <p:cNvSpPr>
                <a:spLocks noChangeShapeType="1"/>
              </p:cNvSpPr>
              <p:nvPr/>
            </p:nvSpPr>
            <p:spPr bwMode="auto">
              <a:xfrm>
                <a:off x="2867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36" name="Line 1109"/>
              <p:cNvSpPr>
                <a:spLocks noChangeShapeType="1"/>
              </p:cNvSpPr>
              <p:nvPr/>
            </p:nvSpPr>
            <p:spPr bwMode="auto">
              <a:xfrm>
                <a:off x="2955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37" name="Line 1110"/>
              <p:cNvSpPr>
                <a:spLocks noChangeShapeType="1"/>
              </p:cNvSpPr>
              <p:nvPr/>
            </p:nvSpPr>
            <p:spPr bwMode="auto">
              <a:xfrm>
                <a:off x="3043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38" name="Line 1111"/>
              <p:cNvSpPr>
                <a:spLocks noChangeShapeType="1"/>
              </p:cNvSpPr>
              <p:nvPr/>
            </p:nvSpPr>
            <p:spPr bwMode="auto">
              <a:xfrm>
                <a:off x="3132" y="109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39" name="Line 1112"/>
              <p:cNvSpPr>
                <a:spLocks noChangeShapeType="1"/>
              </p:cNvSpPr>
              <p:nvPr/>
            </p:nvSpPr>
            <p:spPr bwMode="auto">
              <a:xfrm>
                <a:off x="3220" y="109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40" name="Line 1113"/>
              <p:cNvSpPr>
                <a:spLocks noChangeShapeType="1"/>
              </p:cNvSpPr>
              <p:nvPr/>
            </p:nvSpPr>
            <p:spPr bwMode="auto">
              <a:xfrm>
                <a:off x="3308" y="109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41" name="Line 1114"/>
              <p:cNvSpPr>
                <a:spLocks noChangeShapeType="1"/>
              </p:cNvSpPr>
              <p:nvPr/>
            </p:nvSpPr>
            <p:spPr bwMode="auto">
              <a:xfrm>
                <a:off x="3396" y="109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42" name="Line 1115"/>
              <p:cNvSpPr>
                <a:spLocks noChangeShapeType="1"/>
              </p:cNvSpPr>
              <p:nvPr/>
            </p:nvSpPr>
            <p:spPr bwMode="auto">
              <a:xfrm>
                <a:off x="3484" y="109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43" name="Line 1116"/>
              <p:cNvSpPr>
                <a:spLocks noChangeShapeType="1"/>
              </p:cNvSpPr>
              <p:nvPr/>
            </p:nvSpPr>
            <p:spPr bwMode="auto">
              <a:xfrm>
                <a:off x="3571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44" name="Line 1117"/>
              <p:cNvSpPr>
                <a:spLocks noChangeShapeType="1"/>
              </p:cNvSpPr>
              <p:nvPr/>
            </p:nvSpPr>
            <p:spPr bwMode="auto">
              <a:xfrm>
                <a:off x="3659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45" name="Line 1118"/>
              <p:cNvSpPr>
                <a:spLocks noChangeShapeType="1"/>
              </p:cNvSpPr>
              <p:nvPr/>
            </p:nvSpPr>
            <p:spPr bwMode="auto">
              <a:xfrm>
                <a:off x="3747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46" name="Line 1119"/>
              <p:cNvSpPr>
                <a:spLocks noChangeShapeType="1"/>
              </p:cNvSpPr>
              <p:nvPr/>
            </p:nvSpPr>
            <p:spPr bwMode="auto">
              <a:xfrm>
                <a:off x="3835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47" name="Line 1120"/>
              <p:cNvSpPr>
                <a:spLocks noChangeShapeType="1"/>
              </p:cNvSpPr>
              <p:nvPr/>
            </p:nvSpPr>
            <p:spPr bwMode="auto">
              <a:xfrm>
                <a:off x="3923" y="109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48" name="Line 1121"/>
              <p:cNvSpPr>
                <a:spLocks noChangeShapeType="1"/>
              </p:cNvSpPr>
              <p:nvPr/>
            </p:nvSpPr>
            <p:spPr bwMode="auto">
              <a:xfrm>
                <a:off x="4011" y="109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49" name="Line 1122"/>
              <p:cNvSpPr>
                <a:spLocks noChangeShapeType="1"/>
              </p:cNvSpPr>
              <p:nvPr/>
            </p:nvSpPr>
            <p:spPr bwMode="auto">
              <a:xfrm>
                <a:off x="4099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50" name="Line 1123"/>
              <p:cNvSpPr>
                <a:spLocks noChangeShapeType="1"/>
              </p:cNvSpPr>
              <p:nvPr/>
            </p:nvSpPr>
            <p:spPr bwMode="auto">
              <a:xfrm>
                <a:off x="4187" y="109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51" name="Line 1124"/>
              <p:cNvSpPr>
                <a:spLocks noChangeShapeType="1"/>
              </p:cNvSpPr>
              <p:nvPr/>
            </p:nvSpPr>
            <p:spPr bwMode="auto">
              <a:xfrm>
                <a:off x="4275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52" name="Line 1125"/>
              <p:cNvSpPr>
                <a:spLocks noChangeShapeType="1"/>
              </p:cNvSpPr>
              <p:nvPr/>
            </p:nvSpPr>
            <p:spPr bwMode="auto">
              <a:xfrm>
                <a:off x="4363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53" name="Line 1126"/>
              <p:cNvSpPr>
                <a:spLocks noChangeShapeType="1"/>
              </p:cNvSpPr>
              <p:nvPr/>
            </p:nvSpPr>
            <p:spPr bwMode="auto">
              <a:xfrm>
                <a:off x="4451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54" name="Line 1127"/>
              <p:cNvSpPr>
                <a:spLocks noChangeShapeType="1"/>
              </p:cNvSpPr>
              <p:nvPr/>
            </p:nvSpPr>
            <p:spPr bwMode="auto">
              <a:xfrm>
                <a:off x="4539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55" name="Line 1128"/>
              <p:cNvSpPr>
                <a:spLocks noChangeShapeType="1"/>
              </p:cNvSpPr>
              <p:nvPr/>
            </p:nvSpPr>
            <p:spPr bwMode="auto">
              <a:xfrm>
                <a:off x="4627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56" name="Line 1129"/>
              <p:cNvSpPr>
                <a:spLocks noChangeShapeType="1"/>
              </p:cNvSpPr>
              <p:nvPr/>
            </p:nvSpPr>
            <p:spPr bwMode="auto">
              <a:xfrm>
                <a:off x="4716" y="1094"/>
                <a:ext cx="21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57" name="Line 1130"/>
              <p:cNvSpPr>
                <a:spLocks noChangeShapeType="1"/>
              </p:cNvSpPr>
              <p:nvPr/>
            </p:nvSpPr>
            <p:spPr bwMode="auto">
              <a:xfrm>
                <a:off x="4803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58" name="Line 1131"/>
              <p:cNvSpPr>
                <a:spLocks noChangeShapeType="1"/>
              </p:cNvSpPr>
              <p:nvPr/>
            </p:nvSpPr>
            <p:spPr bwMode="auto">
              <a:xfrm>
                <a:off x="4891" y="109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59" name="Line 1132"/>
              <p:cNvSpPr>
                <a:spLocks noChangeShapeType="1"/>
              </p:cNvSpPr>
              <p:nvPr/>
            </p:nvSpPr>
            <p:spPr bwMode="auto">
              <a:xfrm>
                <a:off x="2339" y="101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60" name="Line 1133"/>
              <p:cNvSpPr>
                <a:spLocks noChangeShapeType="1"/>
              </p:cNvSpPr>
              <p:nvPr/>
            </p:nvSpPr>
            <p:spPr bwMode="auto">
              <a:xfrm>
                <a:off x="2427" y="101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61" name="Line 1134"/>
              <p:cNvSpPr>
                <a:spLocks noChangeShapeType="1"/>
              </p:cNvSpPr>
              <p:nvPr/>
            </p:nvSpPr>
            <p:spPr bwMode="auto">
              <a:xfrm>
                <a:off x="2515" y="101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62" name="Line 1135"/>
              <p:cNvSpPr>
                <a:spLocks noChangeShapeType="1"/>
              </p:cNvSpPr>
              <p:nvPr/>
            </p:nvSpPr>
            <p:spPr bwMode="auto">
              <a:xfrm>
                <a:off x="2603" y="101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63" name="Line 1136"/>
              <p:cNvSpPr>
                <a:spLocks noChangeShapeType="1"/>
              </p:cNvSpPr>
              <p:nvPr/>
            </p:nvSpPr>
            <p:spPr bwMode="auto">
              <a:xfrm>
                <a:off x="2691" y="101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64" name="Line 1137"/>
              <p:cNvSpPr>
                <a:spLocks noChangeShapeType="1"/>
              </p:cNvSpPr>
              <p:nvPr/>
            </p:nvSpPr>
            <p:spPr bwMode="auto">
              <a:xfrm>
                <a:off x="2779" y="1014"/>
                <a:ext cx="23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65" name="Line 1138"/>
              <p:cNvSpPr>
                <a:spLocks noChangeShapeType="1"/>
              </p:cNvSpPr>
              <p:nvPr/>
            </p:nvSpPr>
            <p:spPr bwMode="auto">
              <a:xfrm>
                <a:off x="2867" y="101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66" name="Line 1139"/>
              <p:cNvSpPr>
                <a:spLocks noChangeShapeType="1"/>
              </p:cNvSpPr>
              <p:nvPr/>
            </p:nvSpPr>
            <p:spPr bwMode="auto">
              <a:xfrm>
                <a:off x="2955" y="101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367" name="Line 1140"/>
              <p:cNvSpPr>
                <a:spLocks noChangeShapeType="1"/>
              </p:cNvSpPr>
              <p:nvPr/>
            </p:nvSpPr>
            <p:spPr bwMode="auto">
              <a:xfrm>
                <a:off x="3043" y="1014"/>
                <a:ext cx="22" cy="0"/>
              </a:xfrm>
              <a:prstGeom prst="line">
                <a:avLst/>
              </a:prstGeom>
              <a:noFill/>
              <a:ln w="1588" cap="rnd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sp>
          <p:nvSpPr>
            <p:cNvPr id="1168960" name="Line 1142"/>
            <p:cNvSpPr>
              <a:spLocks noChangeShapeType="1"/>
            </p:cNvSpPr>
            <p:nvPr/>
          </p:nvSpPr>
          <p:spPr bwMode="auto">
            <a:xfrm>
              <a:off x="4213477" y="1589303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61" name="Line 1143"/>
            <p:cNvSpPr>
              <a:spLocks noChangeShapeType="1"/>
            </p:cNvSpPr>
            <p:nvPr/>
          </p:nvSpPr>
          <p:spPr bwMode="auto">
            <a:xfrm>
              <a:off x="4331864" y="1589303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62" name="Line 1144"/>
            <p:cNvSpPr>
              <a:spLocks noChangeShapeType="1"/>
            </p:cNvSpPr>
            <p:nvPr/>
          </p:nvSpPr>
          <p:spPr bwMode="auto">
            <a:xfrm>
              <a:off x="4450250" y="1589303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63" name="Line 1145"/>
            <p:cNvSpPr>
              <a:spLocks noChangeShapeType="1"/>
            </p:cNvSpPr>
            <p:nvPr/>
          </p:nvSpPr>
          <p:spPr bwMode="auto">
            <a:xfrm>
              <a:off x="4568636" y="1589303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64" name="Line 1146"/>
            <p:cNvSpPr>
              <a:spLocks noChangeShapeType="1"/>
            </p:cNvSpPr>
            <p:nvPr/>
          </p:nvSpPr>
          <p:spPr bwMode="auto">
            <a:xfrm>
              <a:off x="4687023" y="1589303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65" name="Line 1147"/>
            <p:cNvSpPr>
              <a:spLocks noChangeShapeType="1"/>
            </p:cNvSpPr>
            <p:nvPr/>
          </p:nvSpPr>
          <p:spPr bwMode="auto">
            <a:xfrm>
              <a:off x="4804065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66" name="Line 1148"/>
            <p:cNvSpPr>
              <a:spLocks noChangeShapeType="1"/>
            </p:cNvSpPr>
            <p:nvPr/>
          </p:nvSpPr>
          <p:spPr bwMode="auto">
            <a:xfrm>
              <a:off x="4922451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67" name="Line 1149"/>
            <p:cNvSpPr>
              <a:spLocks noChangeShapeType="1"/>
            </p:cNvSpPr>
            <p:nvPr/>
          </p:nvSpPr>
          <p:spPr bwMode="auto">
            <a:xfrm>
              <a:off x="5040837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68" name="Line 1150"/>
            <p:cNvSpPr>
              <a:spLocks noChangeShapeType="1"/>
            </p:cNvSpPr>
            <p:nvPr/>
          </p:nvSpPr>
          <p:spPr bwMode="auto">
            <a:xfrm>
              <a:off x="5159224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69" name="Line 1151"/>
            <p:cNvSpPr>
              <a:spLocks noChangeShapeType="1"/>
            </p:cNvSpPr>
            <p:nvPr/>
          </p:nvSpPr>
          <p:spPr bwMode="auto">
            <a:xfrm>
              <a:off x="5277610" y="1590649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70" name="Line 1152"/>
            <p:cNvSpPr>
              <a:spLocks noChangeShapeType="1"/>
            </p:cNvSpPr>
            <p:nvPr/>
          </p:nvSpPr>
          <p:spPr bwMode="auto">
            <a:xfrm>
              <a:off x="5395997" y="1590649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71" name="Line 1153"/>
            <p:cNvSpPr>
              <a:spLocks noChangeShapeType="1"/>
            </p:cNvSpPr>
            <p:nvPr/>
          </p:nvSpPr>
          <p:spPr bwMode="auto">
            <a:xfrm>
              <a:off x="5514383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72" name="Line 1154"/>
            <p:cNvSpPr>
              <a:spLocks noChangeShapeType="1"/>
            </p:cNvSpPr>
            <p:nvPr/>
          </p:nvSpPr>
          <p:spPr bwMode="auto">
            <a:xfrm>
              <a:off x="5632769" y="1590649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73" name="Line 1155"/>
            <p:cNvSpPr>
              <a:spLocks noChangeShapeType="1"/>
            </p:cNvSpPr>
            <p:nvPr/>
          </p:nvSpPr>
          <p:spPr bwMode="auto">
            <a:xfrm>
              <a:off x="5751155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74" name="Line 1156"/>
            <p:cNvSpPr>
              <a:spLocks noChangeShapeType="1"/>
            </p:cNvSpPr>
            <p:nvPr/>
          </p:nvSpPr>
          <p:spPr bwMode="auto">
            <a:xfrm>
              <a:off x="5869542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75" name="Line 1157"/>
            <p:cNvSpPr>
              <a:spLocks noChangeShapeType="1"/>
            </p:cNvSpPr>
            <p:nvPr/>
          </p:nvSpPr>
          <p:spPr bwMode="auto">
            <a:xfrm>
              <a:off x="5987928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76" name="Line 1158"/>
            <p:cNvSpPr>
              <a:spLocks noChangeShapeType="1"/>
            </p:cNvSpPr>
            <p:nvPr/>
          </p:nvSpPr>
          <p:spPr bwMode="auto">
            <a:xfrm>
              <a:off x="6106314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77" name="Line 1159"/>
            <p:cNvSpPr>
              <a:spLocks noChangeShapeType="1"/>
            </p:cNvSpPr>
            <p:nvPr/>
          </p:nvSpPr>
          <p:spPr bwMode="auto">
            <a:xfrm>
              <a:off x="6224701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78" name="Line 1160"/>
            <p:cNvSpPr>
              <a:spLocks noChangeShapeType="1"/>
            </p:cNvSpPr>
            <p:nvPr/>
          </p:nvSpPr>
          <p:spPr bwMode="auto">
            <a:xfrm>
              <a:off x="6344432" y="1590649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79" name="Line 1161"/>
            <p:cNvSpPr>
              <a:spLocks noChangeShapeType="1"/>
            </p:cNvSpPr>
            <p:nvPr/>
          </p:nvSpPr>
          <p:spPr bwMode="auto">
            <a:xfrm>
              <a:off x="6461473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80" name="Line 1162"/>
            <p:cNvSpPr>
              <a:spLocks noChangeShapeType="1"/>
            </p:cNvSpPr>
            <p:nvPr/>
          </p:nvSpPr>
          <p:spPr bwMode="auto">
            <a:xfrm>
              <a:off x="6579860" y="1590649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81" name="Line 1163"/>
            <p:cNvSpPr>
              <a:spLocks noChangeShapeType="1"/>
            </p:cNvSpPr>
            <p:nvPr/>
          </p:nvSpPr>
          <p:spPr bwMode="auto">
            <a:xfrm>
              <a:off x="3146656" y="1496478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82" name="Line 1164"/>
            <p:cNvSpPr>
              <a:spLocks noChangeShapeType="1"/>
            </p:cNvSpPr>
            <p:nvPr/>
          </p:nvSpPr>
          <p:spPr bwMode="auto">
            <a:xfrm>
              <a:off x="3265042" y="1496478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83" name="Line 1165"/>
            <p:cNvSpPr>
              <a:spLocks noChangeShapeType="1"/>
            </p:cNvSpPr>
            <p:nvPr/>
          </p:nvSpPr>
          <p:spPr bwMode="auto">
            <a:xfrm>
              <a:off x="3383429" y="1496478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84" name="Line 1166"/>
            <p:cNvSpPr>
              <a:spLocks noChangeShapeType="1"/>
            </p:cNvSpPr>
            <p:nvPr/>
          </p:nvSpPr>
          <p:spPr bwMode="auto">
            <a:xfrm>
              <a:off x="3501815" y="1496478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85" name="Line 1167"/>
            <p:cNvSpPr>
              <a:spLocks noChangeShapeType="1"/>
            </p:cNvSpPr>
            <p:nvPr/>
          </p:nvSpPr>
          <p:spPr bwMode="auto">
            <a:xfrm>
              <a:off x="3620201" y="1496478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86" name="Line 1168"/>
            <p:cNvSpPr>
              <a:spLocks noChangeShapeType="1"/>
            </p:cNvSpPr>
            <p:nvPr/>
          </p:nvSpPr>
          <p:spPr bwMode="auto">
            <a:xfrm>
              <a:off x="3738588" y="1496478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87" name="Line 1169"/>
            <p:cNvSpPr>
              <a:spLocks noChangeShapeType="1"/>
            </p:cNvSpPr>
            <p:nvPr/>
          </p:nvSpPr>
          <p:spPr bwMode="auto">
            <a:xfrm>
              <a:off x="3856974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88" name="Line 1170"/>
            <p:cNvSpPr>
              <a:spLocks noChangeShapeType="1"/>
            </p:cNvSpPr>
            <p:nvPr/>
          </p:nvSpPr>
          <p:spPr bwMode="auto">
            <a:xfrm>
              <a:off x="3975360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89" name="Line 1171"/>
            <p:cNvSpPr>
              <a:spLocks noChangeShapeType="1"/>
            </p:cNvSpPr>
            <p:nvPr/>
          </p:nvSpPr>
          <p:spPr bwMode="auto">
            <a:xfrm>
              <a:off x="4093746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90" name="Line 1172"/>
            <p:cNvSpPr>
              <a:spLocks noChangeShapeType="1"/>
            </p:cNvSpPr>
            <p:nvPr/>
          </p:nvSpPr>
          <p:spPr bwMode="auto">
            <a:xfrm>
              <a:off x="4213477" y="1496478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91" name="Line 1173"/>
            <p:cNvSpPr>
              <a:spLocks noChangeShapeType="1"/>
            </p:cNvSpPr>
            <p:nvPr/>
          </p:nvSpPr>
          <p:spPr bwMode="auto">
            <a:xfrm>
              <a:off x="4331864" y="1496478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92" name="Line 1174"/>
            <p:cNvSpPr>
              <a:spLocks noChangeShapeType="1"/>
            </p:cNvSpPr>
            <p:nvPr/>
          </p:nvSpPr>
          <p:spPr bwMode="auto">
            <a:xfrm>
              <a:off x="4450250" y="1496478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93" name="Line 1175"/>
            <p:cNvSpPr>
              <a:spLocks noChangeShapeType="1"/>
            </p:cNvSpPr>
            <p:nvPr/>
          </p:nvSpPr>
          <p:spPr bwMode="auto">
            <a:xfrm>
              <a:off x="4568636" y="1496478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94" name="Line 1176"/>
            <p:cNvSpPr>
              <a:spLocks noChangeShapeType="1"/>
            </p:cNvSpPr>
            <p:nvPr/>
          </p:nvSpPr>
          <p:spPr bwMode="auto">
            <a:xfrm>
              <a:off x="4687023" y="1496478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95" name="Line 1177"/>
            <p:cNvSpPr>
              <a:spLocks noChangeShapeType="1"/>
            </p:cNvSpPr>
            <p:nvPr/>
          </p:nvSpPr>
          <p:spPr bwMode="auto">
            <a:xfrm>
              <a:off x="4804065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96" name="Line 1178"/>
            <p:cNvSpPr>
              <a:spLocks noChangeShapeType="1"/>
            </p:cNvSpPr>
            <p:nvPr/>
          </p:nvSpPr>
          <p:spPr bwMode="auto">
            <a:xfrm>
              <a:off x="4922451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97" name="Line 1179"/>
            <p:cNvSpPr>
              <a:spLocks noChangeShapeType="1"/>
            </p:cNvSpPr>
            <p:nvPr/>
          </p:nvSpPr>
          <p:spPr bwMode="auto">
            <a:xfrm>
              <a:off x="5040837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98" name="Line 1180"/>
            <p:cNvSpPr>
              <a:spLocks noChangeShapeType="1"/>
            </p:cNvSpPr>
            <p:nvPr/>
          </p:nvSpPr>
          <p:spPr bwMode="auto">
            <a:xfrm>
              <a:off x="5159224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8999" name="Line 1181"/>
            <p:cNvSpPr>
              <a:spLocks noChangeShapeType="1"/>
            </p:cNvSpPr>
            <p:nvPr/>
          </p:nvSpPr>
          <p:spPr bwMode="auto">
            <a:xfrm>
              <a:off x="5277610" y="1496478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00" name="Line 1182"/>
            <p:cNvSpPr>
              <a:spLocks noChangeShapeType="1"/>
            </p:cNvSpPr>
            <p:nvPr/>
          </p:nvSpPr>
          <p:spPr bwMode="auto">
            <a:xfrm>
              <a:off x="5395997" y="1496478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01" name="Line 1183"/>
            <p:cNvSpPr>
              <a:spLocks noChangeShapeType="1"/>
            </p:cNvSpPr>
            <p:nvPr/>
          </p:nvSpPr>
          <p:spPr bwMode="auto">
            <a:xfrm>
              <a:off x="5514383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02" name="Line 1184"/>
            <p:cNvSpPr>
              <a:spLocks noChangeShapeType="1"/>
            </p:cNvSpPr>
            <p:nvPr/>
          </p:nvSpPr>
          <p:spPr bwMode="auto">
            <a:xfrm>
              <a:off x="5632769" y="1496478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03" name="Line 1185"/>
            <p:cNvSpPr>
              <a:spLocks noChangeShapeType="1"/>
            </p:cNvSpPr>
            <p:nvPr/>
          </p:nvSpPr>
          <p:spPr bwMode="auto">
            <a:xfrm>
              <a:off x="5751155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04" name="Line 1186"/>
            <p:cNvSpPr>
              <a:spLocks noChangeShapeType="1"/>
            </p:cNvSpPr>
            <p:nvPr/>
          </p:nvSpPr>
          <p:spPr bwMode="auto">
            <a:xfrm>
              <a:off x="5869542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05" name="Line 1187"/>
            <p:cNvSpPr>
              <a:spLocks noChangeShapeType="1"/>
            </p:cNvSpPr>
            <p:nvPr/>
          </p:nvSpPr>
          <p:spPr bwMode="auto">
            <a:xfrm>
              <a:off x="5987928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06" name="Line 1188"/>
            <p:cNvSpPr>
              <a:spLocks noChangeShapeType="1"/>
            </p:cNvSpPr>
            <p:nvPr/>
          </p:nvSpPr>
          <p:spPr bwMode="auto">
            <a:xfrm>
              <a:off x="6106314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07" name="Line 1189"/>
            <p:cNvSpPr>
              <a:spLocks noChangeShapeType="1"/>
            </p:cNvSpPr>
            <p:nvPr/>
          </p:nvSpPr>
          <p:spPr bwMode="auto">
            <a:xfrm>
              <a:off x="6224701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08" name="Line 1190"/>
            <p:cNvSpPr>
              <a:spLocks noChangeShapeType="1"/>
            </p:cNvSpPr>
            <p:nvPr/>
          </p:nvSpPr>
          <p:spPr bwMode="auto">
            <a:xfrm>
              <a:off x="6344432" y="1496478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09" name="Line 1191"/>
            <p:cNvSpPr>
              <a:spLocks noChangeShapeType="1"/>
            </p:cNvSpPr>
            <p:nvPr/>
          </p:nvSpPr>
          <p:spPr bwMode="auto">
            <a:xfrm>
              <a:off x="6461473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10" name="Line 1192"/>
            <p:cNvSpPr>
              <a:spLocks noChangeShapeType="1"/>
            </p:cNvSpPr>
            <p:nvPr/>
          </p:nvSpPr>
          <p:spPr bwMode="auto">
            <a:xfrm>
              <a:off x="6579860" y="1496478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11" name="Line 1193"/>
            <p:cNvSpPr>
              <a:spLocks noChangeShapeType="1"/>
            </p:cNvSpPr>
            <p:nvPr/>
          </p:nvSpPr>
          <p:spPr bwMode="auto">
            <a:xfrm>
              <a:off x="3146656" y="1414414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12" name="Line 1194"/>
            <p:cNvSpPr>
              <a:spLocks noChangeShapeType="1"/>
            </p:cNvSpPr>
            <p:nvPr/>
          </p:nvSpPr>
          <p:spPr bwMode="auto">
            <a:xfrm>
              <a:off x="3265042" y="1414414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13" name="Line 1195"/>
            <p:cNvSpPr>
              <a:spLocks noChangeShapeType="1"/>
            </p:cNvSpPr>
            <p:nvPr/>
          </p:nvSpPr>
          <p:spPr bwMode="auto">
            <a:xfrm>
              <a:off x="3383429" y="1414414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14" name="Line 1196"/>
            <p:cNvSpPr>
              <a:spLocks noChangeShapeType="1"/>
            </p:cNvSpPr>
            <p:nvPr/>
          </p:nvSpPr>
          <p:spPr bwMode="auto">
            <a:xfrm>
              <a:off x="3501815" y="1414414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15" name="Line 1197"/>
            <p:cNvSpPr>
              <a:spLocks noChangeShapeType="1"/>
            </p:cNvSpPr>
            <p:nvPr/>
          </p:nvSpPr>
          <p:spPr bwMode="auto">
            <a:xfrm>
              <a:off x="3620201" y="1414414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16" name="Line 1198"/>
            <p:cNvSpPr>
              <a:spLocks noChangeShapeType="1"/>
            </p:cNvSpPr>
            <p:nvPr/>
          </p:nvSpPr>
          <p:spPr bwMode="auto">
            <a:xfrm>
              <a:off x="3738588" y="1414414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17" name="Line 1199"/>
            <p:cNvSpPr>
              <a:spLocks noChangeShapeType="1"/>
            </p:cNvSpPr>
            <p:nvPr/>
          </p:nvSpPr>
          <p:spPr bwMode="auto">
            <a:xfrm>
              <a:off x="3856974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18" name="Line 1200"/>
            <p:cNvSpPr>
              <a:spLocks noChangeShapeType="1"/>
            </p:cNvSpPr>
            <p:nvPr/>
          </p:nvSpPr>
          <p:spPr bwMode="auto">
            <a:xfrm>
              <a:off x="3975360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19" name="Line 1201"/>
            <p:cNvSpPr>
              <a:spLocks noChangeShapeType="1"/>
            </p:cNvSpPr>
            <p:nvPr/>
          </p:nvSpPr>
          <p:spPr bwMode="auto">
            <a:xfrm>
              <a:off x="4093746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20" name="Line 1202"/>
            <p:cNvSpPr>
              <a:spLocks noChangeShapeType="1"/>
            </p:cNvSpPr>
            <p:nvPr/>
          </p:nvSpPr>
          <p:spPr bwMode="auto">
            <a:xfrm>
              <a:off x="4213477" y="1414414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21" name="Line 1203"/>
            <p:cNvSpPr>
              <a:spLocks noChangeShapeType="1"/>
            </p:cNvSpPr>
            <p:nvPr/>
          </p:nvSpPr>
          <p:spPr bwMode="auto">
            <a:xfrm>
              <a:off x="4331864" y="1414414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22" name="Line 1204"/>
            <p:cNvSpPr>
              <a:spLocks noChangeShapeType="1"/>
            </p:cNvSpPr>
            <p:nvPr/>
          </p:nvSpPr>
          <p:spPr bwMode="auto">
            <a:xfrm>
              <a:off x="4450250" y="1414414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23" name="Line 1205"/>
            <p:cNvSpPr>
              <a:spLocks noChangeShapeType="1"/>
            </p:cNvSpPr>
            <p:nvPr/>
          </p:nvSpPr>
          <p:spPr bwMode="auto">
            <a:xfrm>
              <a:off x="4568636" y="1414414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24" name="Line 1206"/>
            <p:cNvSpPr>
              <a:spLocks noChangeShapeType="1"/>
            </p:cNvSpPr>
            <p:nvPr/>
          </p:nvSpPr>
          <p:spPr bwMode="auto">
            <a:xfrm>
              <a:off x="4687023" y="1414414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25" name="Line 1207"/>
            <p:cNvSpPr>
              <a:spLocks noChangeShapeType="1"/>
            </p:cNvSpPr>
            <p:nvPr/>
          </p:nvSpPr>
          <p:spPr bwMode="auto">
            <a:xfrm>
              <a:off x="4804065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26" name="Line 1208"/>
            <p:cNvSpPr>
              <a:spLocks noChangeShapeType="1"/>
            </p:cNvSpPr>
            <p:nvPr/>
          </p:nvSpPr>
          <p:spPr bwMode="auto">
            <a:xfrm>
              <a:off x="4922451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27" name="Line 1209"/>
            <p:cNvSpPr>
              <a:spLocks noChangeShapeType="1"/>
            </p:cNvSpPr>
            <p:nvPr/>
          </p:nvSpPr>
          <p:spPr bwMode="auto">
            <a:xfrm>
              <a:off x="5040837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28" name="Line 1210"/>
            <p:cNvSpPr>
              <a:spLocks noChangeShapeType="1"/>
            </p:cNvSpPr>
            <p:nvPr/>
          </p:nvSpPr>
          <p:spPr bwMode="auto">
            <a:xfrm>
              <a:off x="5159224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29" name="Line 1211"/>
            <p:cNvSpPr>
              <a:spLocks noChangeShapeType="1"/>
            </p:cNvSpPr>
            <p:nvPr/>
          </p:nvSpPr>
          <p:spPr bwMode="auto">
            <a:xfrm>
              <a:off x="5277610" y="1414414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30" name="Line 1212"/>
            <p:cNvSpPr>
              <a:spLocks noChangeShapeType="1"/>
            </p:cNvSpPr>
            <p:nvPr/>
          </p:nvSpPr>
          <p:spPr bwMode="auto">
            <a:xfrm>
              <a:off x="5395997" y="1414414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31" name="Line 1213"/>
            <p:cNvSpPr>
              <a:spLocks noChangeShapeType="1"/>
            </p:cNvSpPr>
            <p:nvPr/>
          </p:nvSpPr>
          <p:spPr bwMode="auto">
            <a:xfrm>
              <a:off x="5514383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32" name="Line 1214"/>
            <p:cNvSpPr>
              <a:spLocks noChangeShapeType="1"/>
            </p:cNvSpPr>
            <p:nvPr/>
          </p:nvSpPr>
          <p:spPr bwMode="auto">
            <a:xfrm>
              <a:off x="5632769" y="1414414"/>
              <a:ext cx="3094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33" name="Line 1215"/>
            <p:cNvSpPr>
              <a:spLocks noChangeShapeType="1"/>
            </p:cNvSpPr>
            <p:nvPr/>
          </p:nvSpPr>
          <p:spPr bwMode="auto">
            <a:xfrm>
              <a:off x="5751155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34" name="Line 1216"/>
            <p:cNvSpPr>
              <a:spLocks noChangeShapeType="1"/>
            </p:cNvSpPr>
            <p:nvPr/>
          </p:nvSpPr>
          <p:spPr bwMode="auto">
            <a:xfrm>
              <a:off x="5869542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35" name="Line 1217"/>
            <p:cNvSpPr>
              <a:spLocks noChangeShapeType="1"/>
            </p:cNvSpPr>
            <p:nvPr/>
          </p:nvSpPr>
          <p:spPr bwMode="auto">
            <a:xfrm>
              <a:off x="5987928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36" name="Line 1218"/>
            <p:cNvSpPr>
              <a:spLocks noChangeShapeType="1"/>
            </p:cNvSpPr>
            <p:nvPr/>
          </p:nvSpPr>
          <p:spPr bwMode="auto">
            <a:xfrm>
              <a:off x="6106314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37" name="Line 1219"/>
            <p:cNvSpPr>
              <a:spLocks noChangeShapeType="1"/>
            </p:cNvSpPr>
            <p:nvPr/>
          </p:nvSpPr>
          <p:spPr bwMode="auto">
            <a:xfrm>
              <a:off x="6224701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38" name="Line 1220"/>
            <p:cNvSpPr>
              <a:spLocks noChangeShapeType="1"/>
            </p:cNvSpPr>
            <p:nvPr/>
          </p:nvSpPr>
          <p:spPr bwMode="auto">
            <a:xfrm>
              <a:off x="6344432" y="1414414"/>
              <a:ext cx="28252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39" name="Line 1221"/>
            <p:cNvSpPr>
              <a:spLocks noChangeShapeType="1"/>
            </p:cNvSpPr>
            <p:nvPr/>
          </p:nvSpPr>
          <p:spPr bwMode="auto">
            <a:xfrm>
              <a:off x="6461473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40" name="Line 1222"/>
            <p:cNvSpPr>
              <a:spLocks noChangeShapeType="1"/>
            </p:cNvSpPr>
            <p:nvPr/>
          </p:nvSpPr>
          <p:spPr bwMode="auto">
            <a:xfrm>
              <a:off x="6579860" y="1414414"/>
              <a:ext cx="29597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41" name="Line 1223"/>
            <p:cNvSpPr>
              <a:spLocks noChangeShapeType="1"/>
            </p:cNvSpPr>
            <p:nvPr/>
          </p:nvSpPr>
          <p:spPr bwMode="auto">
            <a:xfrm>
              <a:off x="3146656" y="4559724"/>
              <a:ext cx="3551590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42" name="Line 1224"/>
            <p:cNvSpPr>
              <a:spLocks noChangeShapeType="1"/>
            </p:cNvSpPr>
            <p:nvPr/>
          </p:nvSpPr>
          <p:spPr bwMode="auto">
            <a:xfrm>
              <a:off x="3146656" y="2950746"/>
              <a:ext cx="3551590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43" name="Line 1225"/>
            <p:cNvSpPr>
              <a:spLocks noChangeShapeType="1"/>
            </p:cNvSpPr>
            <p:nvPr/>
          </p:nvSpPr>
          <p:spPr bwMode="auto">
            <a:xfrm>
              <a:off x="3146656" y="1340423"/>
              <a:ext cx="3551590" cy="0"/>
            </a:xfrm>
            <a:prstGeom prst="line">
              <a:avLst/>
            </a:prstGeom>
            <a:noFill/>
            <a:ln w="15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44" name="Line 1226"/>
            <p:cNvSpPr>
              <a:spLocks noChangeShapeType="1"/>
            </p:cNvSpPr>
            <p:nvPr/>
          </p:nvSpPr>
          <p:spPr bwMode="auto">
            <a:xfrm flipH="1">
              <a:off x="3087462" y="4075417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45" name="Line 1227"/>
            <p:cNvSpPr>
              <a:spLocks noChangeShapeType="1"/>
            </p:cNvSpPr>
            <p:nvPr/>
          </p:nvSpPr>
          <p:spPr bwMode="auto">
            <a:xfrm flipH="1">
              <a:off x="3087462" y="3792904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46" name="Line 1228"/>
            <p:cNvSpPr>
              <a:spLocks noChangeShapeType="1"/>
            </p:cNvSpPr>
            <p:nvPr/>
          </p:nvSpPr>
          <p:spPr bwMode="auto">
            <a:xfrm flipH="1">
              <a:off x="3087462" y="3591109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47" name="Line 1229"/>
            <p:cNvSpPr>
              <a:spLocks noChangeShapeType="1"/>
            </p:cNvSpPr>
            <p:nvPr/>
          </p:nvSpPr>
          <p:spPr bwMode="auto">
            <a:xfrm flipH="1">
              <a:off x="3087462" y="3435054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48" name="Line 1230"/>
            <p:cNvSpPr>
              <a:spLocks noChangeShapeType="1"/>
            </p:cNvSpPr>
            <p:nvPr/>
          </p:nvSpPr>
          <p:spPr bwMode="auto">
            <a:xfrm flipH="1">
              <a:off x="3087462" y="3307251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49" name="Line 1231"/>
            <p:cNvSpPr>
              <a:spLocks noChangeShapeType="1"/>
            </p:cNvSpPr>
            <p:nvPr/>
          </p:nvSpPr>
          <p:spPr bwMode="auto">
            <a:xfrm flipH="1">
              <a:off x="3087462" y="3199627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50" name="Line 1232"/>
            <p:cNvSpPr>
              <a:spLocks noChangeShapeType="1"/>
            </p:cNvSpPr>
            <p:nvPr/>
          </p:nvSpPr>
          <p:spPr bwMode="auto">
            <a:xfrm flipH="1">
              <a:off x="3087462" y="3106801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51" name="Line 1233"/>
            <p:cNvSpPr>
              <a:spLocks noChangeShapeType="1"/>
            </p:cNvSpPr>
            <p:nvPr/>
          </p:nvSpPr>
          <p:spPr bwMode="auto">
            <a:xfrm flipH="1">
              <a:off x="3087462" y="3023392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52" name="Line 1234"/>
            <p:cNvSpPr>
              <a:spLocks noChangeShapeType="1"/>
            </p:cNvSpPr>
            <p:nvPr/>
          </p:nvSpPr>
          <p:spPr bwMode="auto">
            <a:xfrm flipH="1">
              <a:off x="3087462" y="2466438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53" name="Line 1235"/>
            <p:cNvSpPr>
              <a:spLocks noChangeShapeType="1"/>
            </p:cNvSpPr>
            <p:nvPr/>
          </p:nvSpPr>
          <p:spPr bwMode="auto">
            <a:xfrm flipH="1">
              <a:off x="3087462" y="2182581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54" name="Line 1236"/>
            <p:cNvSpPr>
              <a:spLocks noChangeShapeType="1"/>
            </p:cNvSpPr>
            <p:nvPr/>
          </p:nvSpPr>
          <p:spPr bwMode="auto">
            <a:xfrm flipH="1">
              <a:off x="3087462" y="1980786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55" name="Line 1237"/>
            <p:cNvSpPr>
              <a:spLocks noChangeShapeType="1"/>
            </p:cNvSpPr>
            <p:nvPr/>
          </p:nvSpPr>
          <p:spPr bwMode="auto">
            <a:xfrm flipH="1">
              <a:off x="3087462" y="1824731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56" name="Line 1238"/>
            <p:cNvSpPr>
              <a:spLocks noChangeShapeType="1"/>
            </p:cNvSpPr>
            <p:nvPr/>
          </p:nvSpPr>
          <p:spPr bwMode="auto">
            <a:xfrm flipH="1">
              <a:off x="3087462" y="1696927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57" name="Line 1239"/>
            <p:cNvSpPr>
              <a:spLocks noChangeShapeType="1"/>
            </p:cNvSpPr>
            <p:nvPr/>
          </p:nvSpPr>
          <p:spPr bwMode="auto">
            <a:xfrm flipH="1">
              <a:off x="3087462" y="1589303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58" name="Line 1240"/>
            <p:cNvSpPr>
              <a:spLocks noChangeShapeType="1"/>
            </p:cNvSpPr>
            <p:nvPr/>
          </p:nvSpPr>
          <p:spPr bwMode="auto">
            <a:xfrm flipH="1">
              <a:off x="3087462" y="1496478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59" name="Line 1241"/>
            <p:cNvSpPr>
              <a:spLocks noChangeShapeType="1"/>
            </p:cNvSpPr>
            <p:nvPr/>
          </p:nvSpPr>
          <p:spPr bwMode="auto">
            <a:xfrm flipH="1">
              <a:off x="3087462" y="1414414"/>
              <a:ext cx="59193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60" name="Line 1242"/>
            <p:cNvSpPr>
              <a:spLocks noChangeShapeType="1"/>
            </p:cNvSpPr>
            <p:nvPr/>
          </p:nvSpPr>
          <p:spPr bwMode="auto">
            <a:xfrm flipH="1">
              <a:off x="3028269" y="4559724"/>
              <a:ext cx="118386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61" name="Line 1243"/>
            <p:cNvSpPr>
              <a:spLocks noChangeShapeType="1"/>
            </p:cNvSpPr>
            <p:nvPr/>
          </p:nvSpPr>
          <p:spPr bwMode="auto">
            <a:xfrm flipH="1">
              <a:off x="3028269" y="2950746"/>
              <a:ext cx="118386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62" name="Line 1244"/>
            <p:cNvSpPr>
              <a:spLocks noChangeShapeType="1"/>
            </p:cNvSpPr>
            <p:nvPr/>
          </p:nvSpPr>
          <p:spPr bwMode="auto">
            <a:xfrm flipH="1">
              <a:off x="3028269" y="1340423"/>
              <a:ext cx="118386" cy="0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69063" name="Rectangle 1245"/>
            <p:cNvSpPr>
              <a:spLocks noChangeArrowheads="1"/>
            </p:cNvSpPr>
            <p:nvPr/>
          </p:nvSpPr>
          <p:spPr bwMode="auto">
            <a:xfrm>
              <a:off x="2678491" y="4493805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1</a:t>
              </a:r>
              <a:endParaRPr lang="ru-RU" altLang="ru-RU" sz="1525"/>
            </a:p>
          </p:txBody>
        </p:sp>
        <p:sp>
          <p:nvSpPr>
            <p:cNvPr id="1169064" name="Rectangle 1246"/>
            <p:cNvSpPr>
              <a:spLocks noChangeArrowheads="1"/>
            </p:cNvSpPr>
            <p:nvPr/>
          </p:nvSpPr>
          <p:spPr bwMode="auto">
            <a:xfrm>
              <a:off x="2756519" y="4452101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65" name="Rectangle 1247"/>
            <p:cNvSpPr>
              <a:spLocks noChangeArrowheads="1"/>
            </p:cNvSpPr>
            <p:nvPr/>
          </p:nvSpPr>
          <p:spPr bwMode="auto">
            <a:xfrm>
              <a:off x="2757864" y="4493805"/>
              <a:ext cx="9457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E</a:t>
              </a:r>
              <a:endParaRPr lang="ru-RU" altLang="ru-RU" sz="1525"/>
            </a:p>
          </p:txBody>
        </p:sp>
        <p:sp>
          <p:nvSpPr>
            <p:cNvPr id="1169066" name="Rectangle 1248"/>
            <p:cNvSpPr>
              <a:spLocks noChangeArrowheads="1"/>
            </p:cNvSpPr>
            <p:nvPr/>
          </p:nvSpPr>
          <p:spPr bwMode="auto">
            <a:xfrm>
              <a:off x="2850690" y="4452101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67" name="Rectangle 1249"/>
            <p:cNvSpPr>
              <a:spLocks noChangeArrowheads="1"/>
            </p:cNvSpPr>
            <p:nvPr/>
          </p:nvSpPr>
          <p:spPr bwMode="auto">
            <a:xfrm>
              <a:off x="2852035" y="4493805"/>
              <a:ext cx="4648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-</a:t>
              </a:r>
              <a:endParaRPr lang="ru-RU" altLang="ru-RU" sz="1525"/>
            </a:p>
          </p:txBody>
        </p:sp>
        <p:sp>
          <p:nvSpPr>
            <p:cNvPr id="1169068" name="Rectangle 1250"/>
            <p:cNvSpPr>
              <a:spLocks noChangeArrowheads="1"/>
            </p:cNvSpPr>
            <p:nvPr/>
          </p:nvSpPr>
          <p:spPr bwMode="auto">
            <a:xfrm>
              <a:off x="2899121" y="4452101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69" name="Rectangle 1251"/>
            <p:cNvSpPr>
              <a:spLocks noChangeArrowheads="1"/>
            </p:cNvSpPr>
            <p:nvPr/>
          </p:nvSpPr>
          <p:spPr bwMode="auto">
            <a:xfrm>
              <a:off x="2900465" y="4493805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1</a:t>
              </a:r>
              <a:endParaRPr lang="ru-RU" altLang="ru-RU" sz="1525"/>
            </a:p>
          </p:txBody>
        </p:sp>
        <p:sp>
          <p:nvSpPr>
            <p:cNvPr id="1169070" name="Rectangle 1252"/>
            <p:cNvSpPr>
              <a:spLocks noChangeArrowheads="1"/>
            </p:cNvSpPr>
            <p:nvPr/>
          </p:nvSpPr>
          <p:spPr bwMode="auto">
            <a:xfrm>
              <a:off x="2978493" y="4452101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71" name="Rectangle 1253"/>
            <p:cNvSpPr>
              <a:spLocks noChangeArrowheads="1"/>
            </p:cNvSpPr>
            <p:nvPr/>
          </p:nvSpPr>
          <p:spPr bwMode="auto">
            <a:xfrm>
              <a:off x="2978493" y="4493805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2</a:t>
              </a:r>
              <a:endParaRPr lang="ru-RU" altLang="ru-RU" sz="1525"/>
            </a:p>
          </p:txBody>
        </p:sp>
        <p:sp>
          <p:nvSpPr>
            <p:cNvPr id="1169072" name="Rectangle 1254"/>
            <p:cNvSpPr>
              <a:spLocks noChangeArrowheads="1"/>
            </p:cNvSpPr>
            <p:nvPr/>
          </p:nvSpPr>
          <p:spPr bwMode="auto">
            <a:xfrm>
              <a:off x="3055175" y="4452101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73" name="Rectangle 1255"/>
            <p:cNvSpPr>
              <a:spLocks noChangeArrowheads="1"/>
            </p:cNvSpPr>
            <p:nvPr/>
          </p:nvSpPr>
          <p:spPr bwMode="auto">
            <a:xfrm>
              <a:off x="2678491" y="2884827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1</a:t>
              </a:r>
              <a:endParaRPr lang="ru-RU" altLang="ru-RU" sz="1525"/>
            </a:p>
          </p:txBody>
        </p:sp>
        <p:sp>
          <p:nvSpPr>
            <p:cNvPr id="1169074" name="Rectangle 1256"/>
            <p:cNvSpPr>
              <a:spLocks noChangeArrowheads="1"/>
            </p:cNvSpPr>
            <p:nvPr/>
          </p:nvSpPr>
          <p:spPr bwMode="auto">
            <a:xfrm>
              <a:off x="2756519" y="2843123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75" name="Rectangle 1257"/>
            <p:cNvSpPr>
              <a:spLocks noChangeArrowheads="1"/>
            </p:cNvSpPr>
            <p:nvPr/>
          </p:nvSpPr>
          <p:spPr bwMode="auto">
            <a:xfrm>
              <a:off x="2757864" y="2884827"/>
              <a:ext cx="9457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E</a:t>
              </a:r>
              <a:endParaRPr lang="ru-RU" altLang="ru-RU" sz="1525"/>
            </a:p>
          </p:txBody>
        </p:sp>
        <p:sp>
          <p:nvSpPr>
            <p:cNvPr id="1169076" name="Rectangle 1258"/>
            <p:cNvSpPr>
              <a:spLocks noChangeArrowheads="1"/>
            </p:cNvSpPr>
            <p:nvPr/>
          </p:nvSpPr>
          <p:spPr bwMode="auto">
            <a:xfrm>
              <a:off x="2850690" y="2843123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77" name="Rectangle 1259"/>
            <p:cNvSpPr>
              <a:spLocks noChangeArrowheads="1"/>
            </p:cNvSpPr>
            <p:nvPr/>
          </p:nvSpPr>
          <p:spPr bwMode="auto">
            <a:xfrm>
              <a:off x="2852035" y="2884827"/>
              <a:ext cx="4648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-</a:t>
              </a:r>
              <a:endParaRPr lang="ru-RU" altLang="ru-RU" sz="1525"/>
            </a:p>
          </p:txBody>
        </p:sp>
        <p:sp>
          <p:nvSpPr>
            <p:cNvPr id="1169078" name="Rectangle 1260"/>
            <p:cNvSpPr>
              <a:spLocks noChangeArrowheads="1"/>
            </p:cNvSpPr>
            <p:nvPr/>
          </p:nvSpPr>
          <p:spPr bwMode="auto">
            <a:xfrm>
              <a:off x="2899121" y="2843123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79" name="Rectangle 1261"/>
            <p:cNvSpPr>
              <a:spLocks noChangeArrowheads="1"/>
            </p:cNvSpPr>
            <p:nvPr/>
          </p:nvSpPr>
          <p:spPr bwMode="auto">
            <a:xfrm>
              <a:off x="2900465" y="2884827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1</a:t>
              </a:r>
              <a:endParaRPr lang="ru-RU" altLang="ru-RU" sz="1525"/>
            </a:p>
          </p:txBody>
        </p:sp>
        <p:sp>
          <p:nvSpPr>
            <p:cNvPr id="1169080" name="Rectangle 1262"/>
            <p:cNvSpPr>
              <a:spLocks noChangeArrowheads="1"/>
            </p:cNvSpPr>
            <p:nvPr/>
          </p:nvSpPr>
          <p:spPr bwMode="auto">
            <a:xfrm>
              <a:off x="2978493" y="2843123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81" name="Rectangle 1263"/>
            <p:cNvSpPr>
              <a:spLocks noChangeArrowheads="1"/>
            </p:cNvSpPr>
            <p:nvPr/>
          </p:nvSpPr>
          <p:spPr bwMode="auto">
            <a:xfrm>
              <a:off x="2978493" y="2884827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1</a:t>
              </a:r>
              <a:endParaRPr lang="ru-RU" altLang="ru-RU" sz="1525"/>
            </a:p>
          </p:txBody>
        </p:sp>
        <p:sp>
          <p:nvSpPr>
            <p:cNvPr id="1169082" name="Rectangle 1264"/>
            <p:cNvSpPr>
              <a:spLocks noChangeArrowheads="1"/>
            </p:cNvSpPr>
            <p:nvPr/>
          </p:nvSpPr>
          <p:spPr bwMode="auto">
            <a:xfrm>
              <a:off x="3055175" y="2843123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83" name="Rectangle 1265"/>
            <p:cNvSpPr>
              <a:spLocks noChangeArrowheads="1"/>
            </p:cNvSpPr>
            <p:nvPr/>
          </p:nvSpPr>
          <p:spPr bwMode="auto">
            <a:xfrm>
              <a:off x="2678491" y="1275849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1</a:t>
              </a:r>
              <a:endParaRPr lang="ru-RU" altLang="ru-RU" sz="1525"/>
            </a:p>
          </p:txBody>
        </p:sp>
        <p:sp>
          <p:nvSpPr>
            <p:cNvPr id="1169084" name="Rectangle 1266"/>
            <p:cNvSpPr>
              <a:spLocks noChangeArrowheads="1"/>
            </p:cNvSpPr>
            <p:nvPr/>
          </p:nvSpPr>
          <p:spPr bwMode="auto">
            <a:xfrm>
              <a:off x="2756519" y="1234145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85" name="Rectangle 1267"/>
            <p:cNvSpPr>
              <a:spLocks noChangeArrowheads="1"/>
            </p:cNvSpPr>
            <p:nvPr/>
          </p:nvSpPr>
          <p:spPr bwMode="auto">
            <a:xfrm>
              <a:off x="2757864" y="1275849"/>
              <a:ext cx="9457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E</a:t>
              </a:r>
              <a:endParaRPr lang="ru-RU" altLang="ru-RU" sz="1525"/>
            </a:p>
          </p:txBody>
        </p:sp>
        <p:sp>
          <p:nvSpPr>
            <p:cNvPr id="1169086" name="Rectangle 1268"/>
            <p:cNvSpPr>
              <a:spLocks noChangeArrowheads="1"/>
            </p:cNvSpPr>
            <p:nvPr/>
          </p:nvSpPr>
          <p:spPr bwMode="auto">
            <a:xfrm>
              <a:off x="2850690" y="1234145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87" name="Rectangle 1269"/>
            <p:cNvSpPr>
              <a:spLocks noChangeArrowheads="1"/>
            </p:cNvSpPr>
            <p:nvPr/>
          </p:nvSpPr>
          <p:spPr bwMode="auto">
            <a:xfrm>
              <a:off x="2852035" y="1275849"/>
              <a:ext cx="4648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-</a:t>
              </a:r>
              <a:endParaRPr lang="ru-RU" altLang="ru-RU" sz="1525"/>
            </a:p>
          </p:txBody>
        </p:sp>
        <p:sp>
          <p:nvSpPr>
            <p:cNvPr id="1169088" name="Rectangle 1270"/>
            <p:cNvSpPr>
              <a:spLocks noChangeArrowheads="1"/>
            </p:cNvSpPr>
            <p:nvPr/>
          </p:nvSpPr>
          <p:spPr bwMode="auto">
            <a:xfrm>
              <a:off x="2899121" y="1234145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89" name="Rectangle 1271"/>
            <p:cNvSpPr>
              <a:spLocks noChangeArrowheads="1"/>
            </p:cNvSpPr>
            <p:nvPr/>
          </p:nvSpPr>
          <p:spPr bwMode="auto">
            <a:xfrm>
              <a:off x="2900465" y="1275849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1</a:t>
              </a:r>
              <a:endParaRPr lang="ru-RU" altLang="ru-RU" sz="1525"/>
            </a:p>
          </p:txBody>
        </p:sp>
        <p:sp>
          <p:nvSpPr>
            <p:cNvPr id="1169090" name="Rectangle 1272"/>
            <p:cNvSpPr>
              <a:spLocks noChangeArrowheads="1"/>
            </p:cNvSpPr>
            <p:nvPr/>
          </p:nvSpPr>
          <p:spPr bwMode="auto">
            <a:xfrm>
              <a:off x="2978493" y="1234145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91" name="Rectangle 1273"/>
            <p:cNvSpPr>
              <a:spLocks noChangeArrowheads="1"/>
            </p:cNvSpPr>
            <p:nvPr/>
          </p:nvSpPr>
          <p:spPr bwMode="auto">
            <a:xfrm>
              <a:off x="2978493" y="1275849"/>
              <a:ext cx="78548" cy="16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102">
                  <a:solidFill>
                    <a:srgbClr val="000000"/>
                  </a:solidFill>
                </a:rPr>
                <a:t>0</a:t>
              </a:r>
              <a:endParaRPr lang="ru-RU" altLang="ru-RU" sz="1525"/>
            </a:p>
          </p:txBody>
        </p:sp>
        <p:sp>
          <p:nvSpPr>
            <p:cNvPr id="1169092" name="Rectangle 1274"/>
            <p:cNvSpPr>
              <a:spLocks noChangeArrowheads="1"/>
            </p:cNvSpPr>
            <p:nvPr/>
          </p:nvSpPr>
          <p:spPr bwMode="auto">
            <a:xfrm>
              <a:off x="3055175" y="1234145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94" name="Rectangle 1276"/>
            <p:cNvSpPr>
              <a:spLocks noChangeArrowheads="1"/>
            </p:cNvSpPr>
            <p:nvPr/>
          </p:nvSpPr>
          <p:spPr bwMode="auto">
            <a:xfrm>
              <a:off x="2444409" y="3194246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96" name="Rectangle 1278"/>
            <p:cNvSpPr>
              <a:spLocks noChangeArrowheads="1"/>
            </p:cNvSpPr>
            <p:nvPr/>
          </p:nvSpPr>
          <p:spPr bwMode="auto">
            <a:xfrm>
              <a:off x="2444409" y="3117564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098" name="Rectangle 1280"/>
            <p:cNvSpPr>
              <a:spLocks noChangeArrowheads="1"/>
            </p:cNvSpPr>
            <p:nvPr/>
          </p:nvSpPr>
          <p:spPr bwMode="auto">
            <a:xfrm>
              <a:off x="2398669" y="3092003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00" name="Rectangle 1282"/>
            <p:cNvSpPr>
              <a:spLocks noChangeArrowheads="1"/>
            </p:cNvSpPr>
            <p:nvPr/>
          </p:nvSpPr>
          <p:spPr bwMode="auto">
            <a:xfrm>
              <a:off x="2405395" y="3052989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02" name="Rectangle 1284"/>
            <p:cNvSpPr>
              <a:spLocks noChangeArrowheads="1"/>
            </p:cNvSpPr>
            <p:nvPr/>
          </p:nvSpPr>
          <p:spPr bwMode="auto">
            <a:xfrm>
              <a:off x="2444409" y="2972271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04" name="Rectangle 1286"/>
            <p:cNvSpPr>
              <a:spLocks noChangeArrowheads="1"/>
            </p:cNvSpPr>
            <p:nvPr/>
          </p:nvSpPr>
          <p:spPr bwMode="auto">
            <a:xfrm>
              <a:off x="2405395" y="297899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06" name="Rectangle 1288"/>
            <p:cNvSpPr>
              <a:spLocks noChangeArrowheads="1"/>
            </p:cNvSpPr>
            <p:nvPr/>
          </p:nvSpPr>
          <p:spPr bwMode="auto">
            <a:xfrm>
              <a:off x="2457862" y="2844468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08" name="Rectangle 1290"/>
            <p:cNvSpPr>
              <a:spLocks noChangeArrowheads="1"/>
            </p:cNvSpPr>
            <p:nvPr/>
          </p:nvSpPr>
          <p:spPr bwMode="auto">
            <a:xfrm>
              <a:off x="2444409" y="2769132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10" name="Rectangle 1292"/>
            <p:cNvSpPr>
              <a:spLocks noChangeArrowheads="1"/>
            </p:cNvSpPr>
            <p:nvPr/>
          </p:nvSpPr>
          <p:spPr bwMode="auto">
            <a:xfrm>
              <a:off x="2405395" y="2777203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12" name="Rectangle 1294"/>
            <p:cNvSpPr>
              <a:spLocks noChangeArrowheads="1"/>
            </p:cNvSpPr>
            <p:nvPr/>
          </p:nvSpPr>
          <p:spPr bwMode="auto">
            <a:xfrm>
              <a:off x="2405395" y="2699176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14" name="Rectangle 1296"/>
            <p:cNvSpPr>
              <a:spLocks noChangeArrowheads="1"/>
            </p:cNvSpPr>
            <p:nvPr/>
          </p:nvSpPr>
          <p:spPr bwMode="auto">
            <a:xfrm>
              <a:off x="2448445" y="2611731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16" name="Rectangle 1298"/>
            <p:cNvSpPr>
              <a:spLocks noChangeArrowheads="1"/>
            </p:cNvSpPr>
            <p:nvPr/>
          </p:nvSpPr>
          <p:spPr bwMode="auto">
            <a:xfrm>
              <a:off x="2444409" y="2540431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18" name="Rectangle 1300"/>
            <p:cNvSpPr>
              <a:spLocks noChangeArrowheads="1"/>
            </p:cNvSpPr>
            <p:nvPr/>
          </p:nvSpPr>
          <p:spPr bwMode="auto">
            <a:xfrm>
              <a:off x="2410777" y="2496035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20" name="Rectangle 1302"/>
            <p:cNvSpPr>
              <a:spLocks noChangeArrowheads="1"/>
            </p:cNvSpPr>
            <p:nvPr/>
          </p:nvSpPr>
          <p:spPr bwMode="auto">
            <a:xfrm>
              <a:off x="2410777" y="2450295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22" name="Rectangle 1304"/>
            <p:cNvSpPr>
              <a:spLocks noChangeArrowheads="1"/>
            </p:cNvSpPr>
            <p:nvPr/>
          </p:nvSpPr>
          <p:spPr bwMode="auto">
            <a:xfrm>
              <a:off x="2405395" y="2415317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grpSp>
          <p:nvGrpSpPr>
            <p:cNvPr id="1169123" name="Group 1307"/>
            <p:cNvGrpSpPr>
              <a:grpSpLocks/>
            </p:cNvGrpSpPr>
            <p:nvPr/>
          </p:nvGrpSpPr>
          <p:grpSpPr bwMode="auto">
            <a:xfrm>
              <a:off x="3754731" y="3412184"/>
              <a:ext cx="82064" cy="75337"/>
              <a:chOff x="2791" y="2369"/>
              <a:chExt cx="61" cy="56"/>
            </a:xfrm>
          </p:grpSpPr>
          <p:sp>
            <p:nvSpPr>
              <p:cNvPr id="1169166" name="Oval 1305"/>
              <p:cNvSpPr>
                <a:spLocks noChangeArrowheads="1"/>
              </p:cNvSpPr>
              <p:nvPr/>
            </p:nvSpPr>
            <p:spPr bwMode="auto">
              <a:xfrm>
                <a:off x="2791" y="2369"/>
                <a:ext cx="61" cy="56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67" name="Oval 1306"/>
              <p:cNvSpPr>
                <a:spLocks noChangeArrowheads="1"/>
              </p:cNvSpPr>
              <p:nvPr/>
            </p:nvSpPr>
            <p:spPr bwMode="auto">
              <a:xfrm>
                <a:off x="2791" y="2369"/>
                <a:ext cx="61" cy="56"/>
              </a:xfrm>
              <a:prstGeom prst="ellipse">
                <a:avLst/>
              </a:prstGeom>
              <a:noFill/>
              <a:ln w="1588" cap="rnd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grpSp>
          <p:nvGrpSpPr>
            <p:cNvPr id="1169124" name="Group 1310"/>
            <p:cNvGrpSpPr>
              <a:grpSpLocks/>
            </p:cNvGrpSpPr>
            <p:nvPr/>
          </p:nvGrpSpPr>
          <p:grpSpPr bwMode="auto">
            <a:xfrm>
              <a:off x="4169083" y="3032810"/>
              <a:ext cx="83409" cy="75337"/>
              <a:chOff x="3099" y="2087"/>
              <a:chExt cx="62" cy="56"/>
            </a:xfrm>
          </p:grpSpPr>
          <p:sp>
            <p:nvSpPr>
              <p:cNvPr id="1169164" name="Oval 1308"/>
              <p:cNvSpPr>
                <a:spLocks noChangeArrowheads="1"/>
              </p:cNvSpPr>
              <p:nvPr/>
            </p:nvSpPr>
            <p:spPr bwMode="auto">
              <a:xfrm>
                <a:off x="3099" y="2087"/>
                <a:ext cx="62" cy="56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65" name="Oval 1309"/>
              <p:cNvSpPr>
                <a:spLocks noChangeArrowheads="1"/>
              </p:cNvSpPr>
              <p:nvPr/>
            </p:nvSpPr>
            <p:spPr bwMode="auto">
              <a:xfrm>
                <a:off x="3099" y="2087"/>
                <a:ext cx="62" cy="56"/>
              </a:xfrm>
              <a:prstGeom prst="ellipse">
                <a:avLst/>
              </a:prstGeom>
              <a:noFill/>
              <a:ln w="1588" cap="rnd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grpSp>
          <p:nvGrpSpPr>
            <p:cNvPr id="1169125" name="Group 1313"/>
            <p:cNvGrpSpPr>
              <a:grpSpLocks/>
            </p:cNvGrpSpPr>
            <p:nvPr/>
          </p:nvGrpSpPr>
          <p:grpSpPr bwMode="auto">
            <a:xfrm>
              <a:off x="4368187" y="2941330"/>
              <a:ext cx="82064" cy="73992"/>
              <a:chOff x="3247" y="2019"/>
              <a:chExt cx="61" cy="55"/>
            </a:xfrm>
          </p:grpSpPr>
          <p:sp>
            <p:nvSpPr>
              <p:cNvPr id="1169162" name="Oval 1311"/>
              <p:cNvSpPr>
                <a:spLocks noChangeArrowheads="1"/>
              </p:cNvSpPr>
              <p:nvPr/>
            </p:nvSpPr>
            <p:spPr bwMode="auto">
              <a:xfrm>
                <a:off x="3247" y="2019"/>
                <a:ext cx="61" cy="55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63" name="Oval 1312"/>
              <p:cNvSpPr>
                <a:spLocks noChangeArrowheads="1"/>
              </p:cNvSpPr>
              <p:nvPr/>
            </p:nvSpPr>
            <p:spPr bwMode="auto">
              <a:xfrm>
                <a:off x="3247" y="2019"/>
                <a:ext cx="61" cy="55"/>
              </a:xfrm>
              <a:prstGeom prst="ellipse">
                <a:avLst/>
              </a:prstGeom>
              <a:noFill/>
              <a:ln w="1588" cap="rnd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grpSp>
          <p:nvGrpSpPr>
            <p:cNvPr id="1169126" name="Group 1316"/>
            <p:cNvGrpSpPr>
              <a:grpSpLocks/>
            </p:cNvGrpSpPr>
            <p:nvPr/>
          </p:nvGrpSpPr>
          <p:grpSpPr bwMode="auto">
            <a:xfrm>
              <a:off x="4709893" y="2826979"/>
              <a:ext cx="82064" cy="75337"/>
              <a:chOff x="3501" y="1934"/>
              <a:chExt cx="61" cy="56"/>
            </a:xfrm>
          </p:grpSpPr>
          <p:sp>
            <p:nvSpPr>
              <p:cNvPr id="1169160" name="Oval 1314"/>
              <p:cNvSpPr>
                <a:spLocks noChangeArrowheads="1"/>
              </p:cNvSpPr>
              <p:nvPr/>
            </p:nvSpPr>
            <p:spPr bwMode="auto">
              <a:xfrm>
                <a:off x="3501" y="1934"/>
                <a:ext cx="61" cy="56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61" name="Oval 1315"/>
              <p:cNvSpPr>
                <a:spLocks noChangeArrowheads="1"/>
              </p:cNvSpPr>
              <p:nvPr/>
            </p:nvSpPr>
            <p:spPr bwMode="auto">
              <a:xfrm>
                <a:off x="3501" y="1934"/>
                <a:ext cx="61" cy="56"/>
              </a:xfrm>
              <a:prstGeom prst="ellipse">
                <a:avLst/>
              </a:prstGeom>
              <a:noFill/>
              <a:ln w="1588" cap="rnd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grpSp>
          <p:nvGrpSpPr>
            <p:cNvPr id="1169127" name="Group 1319"/>
            <p:cNvGrpSpPr>
              <a:grpSpLocks/>
            </p:cNvGrpSpPr>
            <p:nvPr/>
          </p:nvGrpSpPr>
          <p:grpSpPr bwMode="auto">
            <a:xfrm>
              <a:off x="4950702" y="2681687"/>
              <a:ext cx="83409" cy="73992"/>
              <a:chOff x="3680" y="1826"/>
              <a:chExt cx="62" cy="55"/>
            </a:xfrm>
          </p:grpSpPr>
          <p:sp>
            <p:nvSpPr>
              <p:cNvPr id="1169158" name="Oval 1317"/>
              <p:cNvSpPr>
                <a:spLocks noChangeArrowheads="1"/>
              </p:cNvSpPr>
              <p:nvPr/>
            </p:nvSpPr>
            <p:spPr bwMode="auto">
              <a:xfrm>
                <a:off x="3680" y="1826"/>
                <a:ext cx="62" cy="55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59" name="Oval 1318"/>
              <p:cNvSpPr>
                <a:spLocks noChangeArrowheads="1"/>
              </p:cNvSpPr>
              <p:nvPr/>
            </p:nvSpPr>
            <p:spPr bwMode="auto">
              <a:xfrm>
                <a:off x="3680" y="1826"/>
                <a:ext cx="61" cy="55"/>
              </a:xfrm>
              <a:prstGeom prst="ellipse">
                <a:avLst/>
              </a:prstGeom>
              <a:noFill/>
              <a:ln w="1588" cap="rnd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grpSp>
          <p:nvGrpSpPr>
            <p:cNvPr id="1169128" name="Group 1322"/>
            <p:cNvGrpSpPr>
              <a:grpSpLocks/>
            </p:cNvGrpSpPr>
            <p:nvPr/>
          </p:nvGrpSpPr>
          <p:grpSpPr bwMode="auto">
            <a:xfrm>
              <a:off x="5164604" y="2570027"/>
              <a:ext cx="82064" cy="75337"/>
              <a:chOff x="3839" y="1743"/>
              <a:chExt cx="61" cy="56"/>
            </a:xfrm>
          </p:grpSpPr>
          <p:sp>
            <p:nvSpPr>
              <p:cNvPr id="1169156" name="Oval 1320"/>
              <p:cNvSpPr>
                <a:spLocks noChangeArrowheads="1"/>
              </p:cNvSpPr>
              <p:nvPr/>
            </p:nvSpPr>
            <p:spPr bwMode="auto">
              <a:xfrm>
                <a:off x="3839" y="1743"/>
                <a:ext cx="61" cy="56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57" name="Oval 1321"/>
              <p:cNvSpPr>
                <a:spLocks noChangeArrowheads="1"/>
              </p:cNvSpPr>
              <p:nvPr/>
            </p:nvSpPr>
            <p:spPr bwMode="auto">
              <a:xfrm>
                <a:off x="3839" y="1743"/>
                <a:ext cx="61" cy="56"/>
              </a:xfrm>
              <a:prstGeom prst="ellipse">
                <a:avLst/>
              </a:prstGeom>
              <a:noFill/>
              <a:ln w="1588" cap="rnd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grpSp>
          <p:nvGrpSpPr>
            <p:cNvPr id="1169129" name="Group 1325"/>
            <p:cNvGrpSpPr>
              <a:grpSpLocks/>
            </p:cNvGrpSpPr>
            <p:nvPr/>
          </p:nvGrpSpPr>
          <p:grpSpPr bwMode="auto">
            <a:xfrm>
              <a:off x="5803621" y="2058814"/>
              <a:ext cx="82064" cy="73992"/>
              <a:chOff x="4314" y="1363"/>
              <a:chExt cx="61" cy="55"/>
            </a:xfrm>
          </p:grpSpPr>
          <p:sp>
            <p:nvSpPr>
              <p:cNvPr id="1169154" name="Oval 1323"/>
              <p:cNvSpPr>
                <a:spLocks noChangeArrowheads="1"/>
              </p:cNvSpPr>
              <p:nvPr/>
            </p:nvSpPr>
            <p:spPr bwMode="auto">
              <a:xfrm>
                <a:off x="4314" y="1363"/>
                <a:ext cx="61" cy="55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55" name="Oval 1324"/>
              <p:cNvSpPr>
                <a:spLocks noChangeArrowheads="1"/>
              </p:cNvSpPr>
              <p:nvPr/>
            </p:nvSpPr>
            <p:spPr bwMode="auto">
              <a:xfrm>
                <a:off x="4314" y="1363"/>
                <a:ext cx="61" cy="55"/>
              </a:xfrm>
              <a:prstGeom prst="ellipse">
                <a:avLst/>
              </a:prstGeom>
              <a:noFill/>
              <a:ln w="1588" cap="rnd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grpSp>
          <p:nvGrpSpPr>
            <p:cNvPr id="1169130" name="Group 1328"/>
            <p:cNvGrpSpPr>
              <a:grpSpLocks/>
            </p:cNvGrpSpPr>
            <p:nvPr/>
          </p:nvGrpSpPr>
          <p:grpSpPr bwMode="auto">
            <a:xfrm>
              <a:off x="6016179" y="1987512"/>
              <a:ext cx="82064" cy="73992"/>
              <a:chOff x="4472" y="1310"/>
              <a:chExt cx="61" cy="55"/>
            </a:xfrm>
          </p:grpSpPr>
          <p:sp>
            <p:nvSpPr>
              <p:cNvPr id="1169152" name="Oval 1326"/>
              <p:cNvSpPr>
                <a:spLocks noChangeArrowheads="1"/>
              </p:cNvSpPr>
              <p:nvPr/>
            </p:nvSpPr>
            <p:spPr bwMode="auto">
              <a:xfrm>
                <a:off x="4472" y="1310"/>
                <a:ext cx="61" cy="55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53" name="Oval 1327"/>
              <p:cNvSpPr>
                <a:spLocks noChangeArrowheads="1"/>
              </p:cNvSpPr>
              <p:nvPr/>
            </p:nvSpPr>
            <p:spPr bwMode="auto">
              <a:xfrm>
                <a:off x="4472" y="1310"/>
                <a:ext cx="61" cy="55"/>
              </a:xfrm>
              <a:prstGeom prst="ellipse">
                <a:avLst/>
              </a:prstGeom>
              <a:noFill/>
              <a:ln w="1588" cap="rnd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grpSp>
          <p:nvGrpSpPr>
            <p:cNvPr id="1169131" name="Group 1331"/>
            <p:cNvGrpSpPr>
              <a:grpSpLocks/>
            </p:cNvGrpSpPr>
            <p:nvPr/>
          </p:nvGrpSpPr>
          <p:grpSpPr bwMode="auto">
            <a:xfrm>
              <a:off x="6655196" y="1452083"/>
              <a:ext cx="82064" cy="73992"/>
              <a:chOff x="4947" y="912"/>
              <a:chExt cx="61" cy="55"/>
            </a:xfrm>
          </p:grpSpPr>
          <p:sp>
            <p:nvSpPr>
              <p:cNvPr id="1169150" name="Oval 1329"/>
              <p:cNvSpPr>
                <a:spLocks noChangeArrowheads="1"/>
              </p:cNvSpPr>
              <p:nvPr/>
            </p:nvSpPr>
            <p:spPr bwMode="auto">
              <a:xfrm>
                <a:off x="4947" y="912"/>
                <a:ext cx="61" cy="55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51" name="Oval 1330"/>
              <p:cNvSpPr>
                <a:spLocks noChangeArrowheads="1"/>
              </p:cNvSpPr>
              <p:nvPr/>
            </p:nvSpPr>
            <p:spPr bwMode="auto">
              <a:xfrm>
                <a:off x="4947" y="912"/>
                <a:ext cx="61" cy="55"/>
              </a:xfrm>
              <a:prstGeom prst="ellipse">
                <a:avLst/>
              </a:prstGeom>
              <a:noFill/>
              <a:ln w="1588" cap="rnd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grpSp>
          <p:nvGrpSpPr>
            <p:cNvPr id="1169132" name="Group 1334"/>
            <p:cNvGrpSpPr>
              <a:grpSpLocks/>
            </p:cNvGrpSpPr>
            <p:nvPr/>
          </p:nvGrpSpPr>
          <p:grpSpPr bwMode="auto">
            <a:xfrm>
              <a:off x="3951144" y="3230568"/>
              <a:ext cx="82064" cy="75337"/>
              <a:chOff x="2937" y="2234"/>
              <a:chExt cx="61" cy="56"/>
            </a:xfrm>
          </p:grpSpPr>
          <p:sp>
            <p:nvSpPr>
              <p:cNvPr id="1169148" name="Oval 1332"/>
              <p:cNvSpPr>
                <a:spLocks noChangeArrowheads="1"/>
              </p:cNvSpPr>
              <p:nvPr/>
            </p:nvSpPr>
            <p:spPr bwMode="auto">
              <a:xfrm>
                <a:off x="2937" y="2234"/>
                <a:ext cx="61" cy="56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  <p:sp>
            <p:nvSpPr>
              <p:cNvPr id="1169149" name="Oval 1333"/>
              <p:cNvSpPr>
                <a:spLocks noChangeArrowheads="1"/>
              </p:cNvSpPr>
              <p:nvPr/>
            </p:nvSpPr>
            <p:spPr bwMode="auto">
              <a:xfrm>
                <a:off x="2937" y="2234"/>
                <a:ext cx="61" cy="56"/>
              </a:xfrm>
              <a:prstGeom prst="ellipse">
                <a:avLst/>
              </a:prstGeom>
              <a:noFill/>
              <a:ln w="1588" cap="rnd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77489" tIns="38745" rIns="77489" bIns="38745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525"/>
              </a:p>
            </p:txBody>
          </p:sp>
        </p:grpSp>
        <p:sp>
          <p:nvSpPr>
            <p:cNvPr id="1169135" name="Rectangle 1337"/>
            <p:cNvSpPr>
              <a:spLocks noChangeArrowheads="1"/>
            </p:cNvSpPr>
            <p:nvPr/>
          </p:nvSpPr>
          <p:spPr bwMode="auto">
            <a:xfrm rot="16200000">
              <a:off x="2563294" y="2426876"/>
              <a:ext cx="102592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P</a:t>
              </a:r>
              <a:endParaRPr lang="ru-RU" altLang="ru-RU" sz="1525"/>
            </a:p>
          </p:txBody>
        </p:sp>
        <p:sp>
          <p:nvSpPr>
            <p:cNvPr id="1169136" name="Rectangle 1338"/>
            <p:cNvSpPr>
              <a:spLocks noChangeArrowheads="1"/>
            </p:cNvSpPr>
            <p:nvPr/>
          </p:nvSpPr>
          <p:spPr bwMode="auto">
            <a:xfrm rot="16200000">
              <a:off x="2614688" y="2390870"/>
              <a:ext cx="65724" cy="156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017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ru-RU" altLang="ru-RU" sz="1525"/>
            </a:p>
          </p:txBody>
        </p:sp>
        <p:sp>
          <p:nvSpPr>
            <p:cNvPr id="1169137" name="Rectangle 1339"/>
            <p:cNvSpPr>
              <a:spLocks noChangeArrowheads="1"/>
            </p:cNvSpPr>
            <p:nvPr/>
          </p:nvSpPr>
          <p:spPr bwMode="auto">
            <a:xfrm rot="16200000">
              <a:off x="2560888" y="2257369"/>
              <a:ext cx="107402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[</a:t>
              </a:r>
              <a:endParaRPr lang="ru-RU" altLang="ru-RU" sz="1525" dirty="0"/>
            </a:p>
          </p:txBody>
        </p:sp>
        <p:sp>
          <p:nvSpPr>
            <p:cNvPr id="1169138" name="Rectangle 1340"/>
            <p:cNvSpPr>
              <a:spLocks noChangeArrowheads="1"/>
            </p:cNvSpPr>
            <p:nvPr/>
          </p:nvSpPr>
          <p:spPr bwMode="auto">
            <a:xfrm rot="16200000">
              <a:off x="2426654" y="2003107"/>
              <a:ext cx="377219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Торр</a:t>
              </a:r>
              <a:endParaRPr lang="ru-RU" altLang="ru-RU" sz="1525"/>
            </a:p>
          </p:txBody>
        </p:sp>
        <p:sp>
          <p:nvSpPr>
            <p:cNvPr id="1169139" name="Rectangle 1341"/>
            <p:cNvSpPr>
              <a:spLocks noChangeArrowheads="1"/>
            </p:cNvSpPr>
            <p:nvPr/>
          </p:nvSpPr>
          <p:spPr bwMode="auto">
            <a:xfrm rot="16200000">
              <a:off x="2584132" y="1783823"/>
              <a:ext cx="60914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]</a:t>
              </a:r>
              <a:endParaRPr lang="ru-RU" altLang="ru-RU" sz="1525"/>
            </a:p>
          </p:txBody>
        </p:sp>
        <p:sp>
          <p:nvSpPr>
            <p:cNvPr id="1169140" name="Rectangle 1342"/>
            <p:cNvSpPr>
              <a:spLocks noChangeArrowheads="1"/>
            </p:cNvSpPr>
            <p:nvPr/>
          </p:nvSpPr>
          <p:spPr bwMode="auto">
            <a:xfrm rot="16200000">
              <a:off x="2591346" y="1732702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  <p:sp>
          <p:nvSpPr>
            <p:cNvPr id="1169147" name="Rectangle 1349"/>
            <p:cNvSpPr>
              <a:spLocks noChangeArrowheads="1"/>
            </p:cNvSpPr>
            <p:nvPr/>
          </p:nvSpPr>
          <p:spPr bwMode="auto">
            <a:xfrm>
              <a:off x="5522454" y="4926992"/>
              <a:ext cx="46488" cy="22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74863" eaLnBrk="0" fontAlgn="base" hangingPunct="0">
                <a:spcAft>
                  <a:spcPct val="0"/>
                </a:spcAft>
              </a:pPr>
              <a:r>
                <a:rPr lang="ru-RU" altLang="ru-RU" sz="1441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endParaRPr lang="ru-RU" altLang="ru-RU" sz="1525"/>
            </a:p>
          </p:txBody>
        </p:sp>
      </p:grpSp>
      <p:sp>
        <p:nvSpPr>
          <p:cNvPr id="1338" name="TextBox 1337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03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505809" y="285883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0" y="653891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83568" y="178162"/>
            <a:ext cx="662473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Installation for investigation photo-desorption of condensed gases </a:t>
            </a:r>
            <a:endParaRPr lang="en-US" altLang="ja-JP" sz="2800" b="0" dirty="0">
              <a:solidFill>
                <a:srgbClr val="C00000"/>
              </a:solidFill>
              <a:ea typeface="ＭＳ Ｐゴシック" charset="-128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72948"/>
            <a:ext cx="5268913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41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505809" y="285883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0" y="653891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94534" y="148747"/>
            <a:ext cx="66247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Photo-desorption of condensed gases  </a:t>
            </a:r>
            <a:endParaRPr lang="en-US" altLang="ja-JP" sz="2800" b="0" dirty="0">
              <a:solidFill>
                <a:srgbClr val="C00000"/>
              </a:solidFill>
              <a:ea typeface="ＭＳ Ｐゴシック" charset="-128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820714"/>
            <a:ext cx="4705416" cy="584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86496" y="651944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61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0" y="561495"/>
            <a:ext cx="2308534" cy="36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847506">
              <a:spcBef>
                <a:spcPct val="0"/>
              </a:spcBef>
            </a:pPr>
            <a:r>
              <a:rPr lang="en-US" sz="1186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186">
              <a:solidFill>
                <a:srgbClr val="000000"/>
              </a:solidFill>
              <a:latin typeface="Arial" charset="0"/>
            </a:endParaRPr>
          </a:p>
          <a:p>
            <a:pPr defTabSz="847506">
              <a:spcBef>
                <a:spcPct val="0"/>
              </a:spcBef>
            </a:pPr>
            <a:endParaRPr lang="ru-RU" sz="1186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361886" y="225170"/>
            <a:ext cx="637672" cy="766821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endParaRPr lang="ru-RU" sz="1525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092280" y="333761"/>
            <a:ext cx="1769069" cy="27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186" dirty="0">
                <a:solidFill>
                  <a:srgbClr val="000000"/>
                </a:solidFill>
              </a:rPr>
              <a:t>a.a.krasnov@inp.nsk.su</a:t>
            </a:r>
            <a:endParaRPr lang="ru-RU" sz="1186" dirty="0">
              <a:solidFill>
                <a:srgbClr val="000000"/>
              </a:solidFill>
            </a:endParaRPr>
          </a:p>
        </p:txBody>
      </p:sp>
      <p:pic>
        <p:nvPicPr>
          <p:cNvPr id="11243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21" y="1907305"/>
            <a:ext cx="4568637" cy="320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17313" y="3728155"/>
            <a:ext cx="5243532" cy="2048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defTabSz="774863">
              <a:spcBef>
                <a:spcPct val="50000"/>
              </a:spcBef>
            </a:pPr>
            <a:r>
              <a:rPr lang="en-US" sz="2034" dirty="0" smtClean="0">
                <a:solidFill>
                  <a:srgbClr val="C00000"/>
                </a:solidFill>
              </a:rPr>
              <a:t>Indirect</a:t>
            </a:r>
            <a:r>
              <a:rPr lang="en-US" sz="2034" dirty="0" smtClean="0">
                <a:solidFill>
                  <a:srgbClr val="141DD0"/>
                </a:solidFill>
              </a:rPr>
              <a:t> photon fluxes hitting of internal surface was decreased by a factor of 4 at least </a:t>
            </a:r>
          </a:p>
          <a:p>
            <a:pPr algn="just" defTabSz="774863">
              <a:spcBef>
                <a:spcPct val="50000"/>
              </a:spcBef>
            </a:pPr>
            <a:endParaRPr lang="en-US" sz="2034" dirty="0" smtClean="0">
              <a:solidFill>
                <a:srgbClr val="141DD0"/>
              </a:solidFill>
            </a:endParaRPr>
          </a:p>
          <a:p>
            <a:pPr algn="just" defTabSz="774863">
              <a:spcBef>
                <a:spcPct val="50000"/>
              </a:spcBef>
            </a:pPr>
            <a:r>
              <a:rPr lang="en-US" sz="2034" dirty="0" smtClean="0">
                <a:solidFill>
                  <a:srgbClr val="141DD0"/>
                </a:solidFill>
              </a:rPr>
              <a:t>Two benefits: </a:t>
            </a:r>
          </a:p>
          <a:p>
            <a:pPr algn="just">
              <a:spcBef>
                <a:spcPct val="50000"/>
              </a:spcBef>
            </a:pPr>
            <a:endParaRPr lang="ru-RU" sz="1695" dirty="0">
              <a:solidFill>
                <a:srgbClr val="C00000"/>
              </a:solidFill>
            </a:endParaRPr>
          </a:p>
        </p:txBody>
      </p:sp>
      <p:sp>
        <p:nvSpPr>
          <p:cNvPr id="1124725" name="Rectangle 431"/>
          <p:cNvSpPr>
            <a:spLocks noChangeArrowheads="1"/>
          </p:cNvSpPr>
          <p:nvPr/>
        </p:nvSpPr>
        <p:spPr bwMode="auto">
          <a:xfrm>
            <a:off x="0" y="68708"/>
            <a:ext cx="156556" cy="312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7489" tIns="38745" rIns="77489" bIns="38745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525"/>
          </a:p>
        </p:txBody>
      </p:sp>
      <p:sp>
        <p:nvSpPr>
          <p:cNvPr id="1124727" name="Rectangle 433"/>
          <p:cNvSpPr>
            <a:spLocks noChangeArrowheads="1"/>
          </p:cNvSpPr>
          <p:nvPr/>
        </p:nvSpPr>
        <p:spPr bwMode="auto">
          <a:xfrm>
            <a:off x="0" y="68708"/>
            <a:ext cx="156556" cy="312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7489" tIns="38745" rIns="77489" bIns="38745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525"/>
          </a:p>
        </p:txBody>
      </p:sp>
      <p:sp>
        <p:nvSpPr>
          <p:cNvPr id="1124729" name="Rectangle 435"/>
          <p:cNvSpPr>
            <a:spLocks noChangeArrowheads="1"/>
          </p:cNvSpPr>
          <p:nvPr/>
        </p:nvSpPr>
        <p:spPr bwMode="auto">
          <a:xfrm>
            <a:off x="0" y="68708"/>
            <a:ext cx="156556" cy="312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7489" tIns="38745" rIns="77489" bIns="38745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525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196027" y="953198"/>
            <a:ext cx="5888800" cy="3623510"/>
            <a:chOff x="1061" y="1548"/>
            <a:chExt cx="10179" cy="5782"/>
          </a:xfrm>
        </p:grpSpPr>
        <p:pic>
          <p:nvPicPr>
            <p:cNvPr id="114483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2" y="1548"/>
              <a:ext cx="4198" cy="57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33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" name="Line 5"/>
            <p:cNvSpPr>
              <a:spLocks noChangeShapeType="1"/>
            </p:cNvSpPr>
            <p:nvPr/>
          </p:nvSpPr>
          <p:spPr bwMode="auto">
            <a:xfrm flipH="1">
              <a:off x="7956" y="5184"/>
              <a:ext cx="450" cy="18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4" name="Line 6"/>
            <p:cNvSpPr>
              <a:spLocks noChangeShapeType="1"/>
            </p:cNvSpPr>
            <p:nvPr/>
          </p:nvSpPr>
          <p:spPr bwMode="auto">
            <a:xfrm flipH="1" flipV="1">
              <a:off x="6021" y="4329"/>
              <a:ext cx="2385" cy="85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 rot="182364">
              <a:off x="2781" y="4059"/>
              <a:ext cx="2880" cy="225"/>
              <a:chOff x="1971" y="3834"/>
              <a:chExt cx="2880" cy="495"/>
            </a:xfrm>
          </p:grpSpPr>
          <p:grpSp>
            <p:nvGrpSpPr>
              <p:cNvPr id="21" name="Group 8"/>
              <p:cNvGrpSpPr>
                <a:grpSpLocks/>
              </p:cNvGrpSpPr>
              <p:nvPr/>
            </p:nvGrpSpPr>
            <p:grpSpPr bwMode="auto">
              <a:xfrm>
                <a:off x="1971" y="4014"/>
                <a:ext cx="720" cy="315"/>
                <a:chOff x="1971" y="4059"/>
                <a:chExt cx="720" cy="270"/>
              </a:xfrm>
            </p:grpSpPr>
            <p:sp>
              <p:nvSpPr>
                <p:cNvPr id="31" name="Line 9"/>
                <p:cNvSpPr>
                  <a:spLocks noChangeShapeType="1"/>
                </p:cNvSpPr>
                <p:nvPr/>
              </p:nvSpPr>
              <p:spPr bwMode="auto">
                <a:xfrm flipH="1" flipV="1">
                  <a:off x="1971" y="4104"/>
                  <a:ext cx="720" cy="225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7489" tIns="38745" rIns="77489" bIns="3874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1525"/>
                </a:p>
              </p:txBody>
            </p:sp>
            <p:sp>
              <p:nvSpPr>
                <p:cNvPr id="1124704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2691" y="4059"/>
                  <a:ext cx="0" cy="27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7489" tIns="38745" rIns="77489" bIns="3874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1525"/>
                </a:p>
              </p:txBody>
            </p:sp>
          </p:grpSp>
          <p:grpSp>
            <p:nvGrpSpPr>
              <p:cNvPr id="22" name="Group 11"/>
              <p:cNvGrpSpPr>
                <a:grpSpLocks/>
              </p:cNvGrpSpPr>
              <p:nvPr/>
            </p:nvGrpSpPr>
            <p:grpSpPr bwMode="auto">
              <a:xfrm>
                <a:off x="2691" y="3924"/>
                <a:ext cx="720" cy="315"/>
                <a:chOff x="1971" y="4059"/>
                <a:chExt cx="720" cy="270"/>
              </a:xfrm>
            </p:grpSpPr>
            <p:sp>
              <p:nvSpPr>
                <p:cNvPr id="29" name="Line 12"/>
                <p:cNvSpPr>
                  <a:spLocks noChangeShapeType="1"/>
                </p:cNvSpPr>
                <p:nvPr/>
              </p:nvSpPr>
              <p:spPr bwMode="auto">
                <a:xfrm flipH="1" flipV="1">
                  <a:off x="1971" y="4104"/>
                  <a:ext cx="720" cy="225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7489" tIns="38745" rIns="77489" bIns="3874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1525"/>
                </a:p>
              </p:txBody>
            </p:sp>
            <p:sp>
              <p:nvSpPr>
                <p:cNvPr id="30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2691" y="4059"/>
                  <a:ext cx="0" cy="27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7489" tIns="38745" rIns="77489" bIns="3874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1525"/>
                </a:p>
              </p:txBody>
            </p:sp>
          </p:grpSp>
          <p:grpSp>
            <p:nvGrpSpPr>
              <p:cNvPr id="23" name="Group 14"/>
              <p:cNvGrpSpPr>
                <a:grpSpLocks/>
              </p:cNvGrpSpPr>
              <p:nvPr/>
            </p:nvGrpSpPr>
            <p:grpSpPr bwMode="auto">
              <a:xfrm>
                <a:off x="3411" y="3879"/>
                <a:ext cx="720" cy="315"/>
                <a:chOff x="1971" y="4059"/>
                <a:chExt cx="720" cy="270"/>
              </a:xfrm>
            </p:grpSpPr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auto">
                <a:xfrm flipH="1" flipV="1">
                  <a:off x="1971" y="4104"/>
                  <a:ext cx="720" cy="225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7489" tIns="38745" rIns="77489" bIns="3874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1525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2691" y="4059"/>
                  <a:ext cx="0" cy="27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7489" tIns="38745" rIns="77489" bIns="3874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1525"/>
                </a:p>
              </p:txBody>
            </p:sp>
          </p:grpSp>
          <p:grpSp>
            <p:nvGrpSpPr>
              <p:cNvPr id="24" name="Group 17"/>
              <p:cNvGrpSpPr>
                <a:grpSpLocks/>
              </p:cNvGrpSpPr>
              <p:nvPr/>
            </p:nvGrpSpPr>
            <p:grpSpPr bwMode="auto">
              <a:xfrm>
                <a:off x="4131" y="3834"/>
                <a:ext cx="720" cy="315"/>
                <a:chOff x="1971" y="4059"/>
                <a:chExt cx="720" cy="270"/>
              </a:xfrm>
            </p:grpSpPr>
            <p:sp>
              <p:nvSpPr>
                <p:cNvPr id="25" name="Line 18"/>
                <p:cNvSpPr>
                  <a:spLocks noChangeShapeType="1"/>
                </p:cNvSpPr>
                <p:nvPr/>
              </p:nvSpPr>
              <p:spPr bwMode="auto">
                <a:xfrm flipH="1" flipV="1">
                  <a:off x="1971" y="4104"/>
                  <a:ext cx="720" cy="225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7489" tIns="38745" rIns="77489" bIns="3874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1525"/>
                </a:p>
              </p:txBody>
            </p:sp>
            <p:sp>
              <p:nvSpPr>
                <p:cNvPr id="26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691" y="4059"/>
                  <a:ext cx="0" cy="27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7489" tIns="38745" rIns="77489" bIns="38745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1525"/>
                </a:p>
              </p:txBody>
            </p:sp>
          </p:grpSp>
        </p:grpSp>
        <p:sp>
          <p:nvSpPr>
            <p:cNvPr id="6" name="Line 20"/>
            <p:cNvSpPr>
              <a:spLocks noChangeShapeType="1"/>
            </p:cNvSpPr>
            <p:nvPr/>
          </p:nvSpPr>
          <p:spPr bwMode="auto">
            <a:xfrm flipH="1">
              <a:off x="2061" y="4059"/>
              <a:ext cx="14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8" name="Line 21"/>
            <p:cNvSpPr>
              <a:spLocks noChangeShapeType="1"/>
            </p:cNvSpPr>
            <p:nvPr/>
          </p:nvSpPr>
          <p:spPr bwMode="auto">
            <a:xfrm flipH="1">
              <a:off x="2106" y="4284"/>
              <a:ext cx="13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9" name="Line 22"/>
            <p:cNvSpPr>
              <a:spLocks noChangeShapeType="1"/>
            </p:cNvSpPr>
            <p:nvPr/>
          </p:nvSpPr>
          <p:spPr bwMode="auto">
            <a:xfrm flipV="1">
              <a:off x="2466" y="4284"/>
              <a:ext cx="0" cy="10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0" name="Line 23"/>
            <p:cNvSpPr>
              <a:spLocks noChangeShapeType="1"/>
            </p:cNvSpPr>
            <p:nvPr/>
          </p:nvSpPr>
          <p:spPr bwMode="auto">
            <a:xfrm flipV="1">
              <a:off x="2466" y="3744"/>
              <a:ext cx="0" cy="3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1" name="Line 24"/>
            <p:cNvSpPr>
              <a:spLocks noChangeShapeType="1"/>
            </p:cNvSpPr>
            <p:nvPr/>
          </p:nvSpPr>
          <p:spPr bwMode="auto">
            <a:xfrm flipV="1">
              <a:off x="2466" y="3879"/>
              <a:ext cx="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auto">
            <a:xfrm>
              <a:off x="1061" y="4239"/>
              <a:ext cx="1215" cy="1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>
              <a:lvl1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defTabSz="889209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ru-RU" sz="1017" dirty="0">
                  <a:solidFill>
                    <a:srgbClr val="4F3EF2"/>
                  </a:solidFill>
                </a:rPr>
                <a:t>0.02÷0.03</a:t>
              </a:r>
              <a:endParaRPr lang="ru-RU" sz="1695" b="1" dirty="0">
                <a:solidFill>
                  <a:srgbClr val="4F3EF2"/>
                </a:solidFill>
              </a:endParaRPr>
            </a:p>
          </p:txBody>
        </p:sp>
        <p:sp>
          <p:nvSpPr>
            <p:cNvPr id="13" name="Line 26"/>
            <p:cNvSpPr>
              <a:spLocks noChangeShapeType="1"/>
            </p:cNvSpPr>
            <p:nvPr/>
          </p:nvSpPr>
          <p:spPr bwMode="auto">
            <a:xfrm flipV="1">
              <a:off x="4221" y="4329"/>
              <a:ext cx="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4" name="Line 27"/>
            <p:cNvSpPr>
              <a:spLocks noChangeShapeType="1"/>
            </p:cNvSpPr>
            <p:nvPr/>
          </p:nvSpPr>
          <p:spPr bwMode="auto">
            <a:xfrm flipV="1">
              <a:off x="4941" y="4329"/>
              <a:ext cx="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5" name="Line 28"/>
            <p:cNvSpPr>
              <a:spLocks noChangeShapeType="1"/>
            </p:cNvSpPr>
            <p:nvPr/>
          </p:nvSpPr>
          <p:spPr bwMode="auto">
            <a:xfrm flipH="1">
              <a:off x="4221" y="4869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6" name="Text Box 29"/>
            <p:cNvSpPr txBox="1">
              <a:spLocks noChangeArrowheads="1"/>
            </p:cNvSpPr>
            <p:nvPr/>
          </p:nvSpPr>
          <p:spPr bwMode="auto">
            <a:xfrm>
              <a:off x="4221" y="4464"/>
              <a:ext cx="720" cy="4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>
              <a:lvl1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defTabSz="889209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ru-RU" sz="1017">
                  <a:solidFill>
                    <a:srgbClr val="4F3EF2"/>
                  </a:solidFill>
                </a:rPr>
                <a:t>0.5</a:t>
              </a:r>
              <a:endParaRPr lang="ru-RU" sz="1695" b="1">
                <a:solidFill>
                  <a:srgbClr val="4F3EF2"/>
                </a:solidFill>
              </a:endParaRPr>
            </a:p>
          </p:txBody>
        </p:sp>
        <p:sp>
          <p:nvSpPr>
            <p:cNvPr id="17" name="Line 30"/>
            <p:cNvSpPr>
              <a:spLocks noChangeShapeType="1"/>
            </p:cNvSpPr>
            <p:nvPr/>
          </p:nvSpPr>
          <p:spPr bwMode="auto">
            <a:xfrm flipH="1" flipV="1">
              <a:off x="3006" y="3744"/>
              <a:ext cx="1080" cy="31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8" name="Line 31"/>
            <p:cNvSpPr>
              <a:spLocks noChangeShapeType="1"/>
            </p:cNvSpPr>
            <p:nvPr/>
          </p:nvSpPr>
          <p:spPr bwMode="auto">
            <a:xfrm flipH="1" flipV="1">
              <a:off x="3681" y="3654"/>
              <a:ext cx="1035" cy="36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/>
            <a:p>
              <a:endParaRPr lang="ru-RU" sz="1525"/>
            </a:p>
          </p:txBody>
        </p:sp>
        <p:sp>
          <p:nvSpPr>
            <p:cNvPr id="19" name="Text Box 32"/>
            <p:cNvSpPr txBox="1">
              <a:spLocks noChangeArrowheads="1"/>
            </p:cNvSpPr>
            <p:nvPr/>
          </p:nvSpPr>
          <p:spPr bwMode="auto">
            <a:xfrm>
              <a:off x="2871" y="3294"/>
              <a:ext cx="972" cy="4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>
              <a:lvl1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defTabSz="889209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186" b="1" dirty="0" smtClean="0">
                  <a:solidFill>
                    <a:srgbClr val="0000FF"/>
                  </a:solidFill>
                </a:rPr>
                <a:t>SR</a:t>
              </a:r>
              <a:endParaRPr lang="ru-RU" sz="1695" b="1" dirty="0">
                <a:solidFill>
                  <a:srgbClr val="4F3EF2"/>
                </a:solidFill>
              </a:endParaRPr>
            </a:p>
          </p:txBody>
        </p:sp>
        <p:sp>
          <p:nvSpPr>
            <p:cNvPr id="20" name="Text Box 33"/>
            <p:cNvSpPr txBox="1">
              <a:spLocks noChangeArrowheads="1"/>
            </p:cNvSpPr>
            <p:nvPr/>
          </p:nvSpPr>
          <p:spPr bwMode="auto">
            <a:xfrm>
              <a:off x="5976" y="5004"/>
              <a:ext cx="1035" cy="4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77489" tIns="38745" rIns="77489" bIns="38745" numCol="1" anchor="t" anchorCtr="0" compatLnSpc="1">
              <a:prstTxWarp prst="textNoShape">
                <a:avLst/>
              </a:prstTxWarp>
            </a:bodyPr>
            <a:lstStyle>
              <a:lvl1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10493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10493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defTabSz="889209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1017" b="1" dirty="0" smtClean="0">
                  <a:solidFill>
                    <a:srgbClr val="4F3EF2"/>
                  </a:solidFill>
                </a:rPr>
                <a:t>Slots</a:t>
              </a:r>
              <a:endParaRPr lang="ru-RU" sz="1695" b="1" dirty="0">
                <a:solidFill>
                  <a:srgbClr val="4F3EF2"/>
                </a:solidFill>
              </a:endParaRPr>
            </a:p>
          </p:txBody>
        </p:sp>
      </p:grp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683568" y="178162"/>
            <a:ext cx="662473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Electron cloud consideration </a:t>
            </a:r>
          </a:p>
          <a:p>
            <a:pPr algn="ctr">
              <a:tabLst>
                <a:tab pos="457200" algn="l"/>
              </a:tabLst>
            </a:pP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(started too late)</a:t>
            </a:r>
            <a:endParaRPr lang="en-US" altLang="ja-JP" sz="2800" b="0" dirty="0">
              <a:solidFill>
                <a:srgbClr val="C00000"/>
              </a:solidFill>
              <a:ea typeface="ＭＳ Ｐゴシック" charset="-128"/>
            </a:endParaRPr>
          </a:p>
        </p:txBody>
      </p:sp>
      <p:sp>
        <p:nvSpPr>
          <p:cNvPr id="1124707" name="TextBox 1124706"/>
          <p:cNvSpPr txBox="1"/>
          <p:nvPr/>
        </p:nvSpPr>
        <p:spPr>
          <a:xfrm>
            <a:off x="346285" y="5350703"/>
            <a:ext cx="821231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just" defTabSz="774863">
              <a:spcBef>
                <a:spcPct val="50000"/>
              </a:spcBef>
              <a:buAutoNum type="arabicPeriod"/>
            </a:pPr>
            <a:r>
              <a:rPr lang="en-US" dirty="0" smtClean="0">
                <a:solidFill>
                  <a:srgbClr val="141DD0"/>
                </a:solidFill>
              </a:rPr>
              <a:t>Decreasing of photoelectrons contribution in </a:t>
            </a:r>
            <a:r>
              <a:rPr lang="en-US" dirty="0">
                <a:solidFill>
                  <a:srgbClr val="141DD0"/>
                </a:solidFill>
              </a:rPr>
              <a:t>e-clouds from </a:t>
            </a:r>
            <a:r>
              <a:rPr lang="en-US" dirty="0" smtClean="0">
                <a:solidFill>
                  <a:srgbClr val="141DD0"/>
                </a:solidFill>
              </a:rPr>
              <a:t>roughly 20</a:t>
            </a:r>
            <a:r>
              <a:rPr lang="en-US" dirty="0">
                <a:solidFill>
                  <a:srgbClr val="141DD0"/>
                </a:solidFill>
              </a:rPr>
              <a:t>% to </a:t>
            </a:r>
            <a:r>
              <a:rPr lang="en-US" dirty="0" smtClean="0">
                <a:solidFill>
                  <a:srgbClr val="141DD0"/>
                </a:solidFill>
              </a:rPr>
              <a:t>5%</a:t>
            </a:r>
            <a:endParaRPr lang="en-US" dirty="0">
              <a:solidFill>
                <a:srgbClr val="141DD0"/>
              </a:solidFill>
            </a:endParaRPr>
          </a:p>
          <a:p>
            <a:pPr marL="457200" indent="-457200" algn="just" defTabSz="774863">
              <a:spcBef>
                <a:spcPct val="50000"/>
              </a:spcBef>
              <a:buAutoNum type="arabicPeriod"/>
            </a:pPr>
            <a:r>
              <a:rPr lang="en-US" dirty="0">
                <a:solidFill>
                  <a:srgbClr val="141DD0"/>
                </a:solidFill>
              </a:rPr>
              <a:t>Mitigation of recycling of condensed </a:t>
            </a:r>
            <a:r>
              <a:rPr lang="en-US" dirty="0" smtClean="0">
                <a:solidFill>
                  <a:srgbClr val="141DD0"/>
                </a:solidFill>
              </a:rPr>
              <a:t>molecules: helps for surface conditioning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7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505809" y="285883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0" y="653891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83568" y="393605"/>
            <a:ext cx="66247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Electron cloud consideration</a:t>
            </a:r>
            <a:endParaRPr lang="en-US" altLang="ja-JP" sz="2800" b="0" dirty="0">
              <a:solidFill>
                <a:srgbClr val="C00000"/>
              </a:solidFill>
              <a:ea typeface="ＭＳ Ｐゴシック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87497" y="6152873"/>
            <a:ext cx="52860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4F3EF2"/>
                </a:solidFill>
              </a:rPr>
              <a:t> </a:t>
            </a:r>
            <a:r>
              <a:rPr lang="en-US" sz="2400" dirty="0" smtClean="0">
                <a:solidFill>
                  <a:srgbClr val="4F3EF2"/>
                </a:solidFill>
              </a:rPr>
              <a:t>A thermo-cycling might be needed</a:t>
            </a:r>
            <a:endParaRPr lang="en-US" sz="2400" dirty="0">
              <a:solidFill>
                <a:srgbClr val="4F3EF2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321242" y="4722834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611560" y="1114337"/>
            <a:ext cx="6984776" cy="3696540"/>
            <a:chOff x="1354786" y="1423232"/>
            <a:chExt cx="6177915" cy="3332290"/>
          </a:xfrm>
        </p:grpSpPr>
        <p:pic>
          <p:nvPicPr>
            <p:cNvPr id="162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4786" y="1423232"/>
              <a:ext cx="1673225" cy="1173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64" name="Group 2"/>
            <p:cNvGrpSpPr>
              <a:grpSpLocks/>
            </p:cNvGrpSpPr>
            <p:nvPr/>
          </p:nvGrpSpPr>
          <p:grpSpPr bwMode="auto">
            <a:xfrm>
              <a:off x="1811351" y="1597984"/>
              <a:ext cx="5721350" cy="3157538"/>
              <a:chOff x="1446" y="5934"/>
              <a:chExt cx="9010" cy="4972"/>
            </a:xfrm>
          </p:grpSpPr>
          <p:sp>
            <p:nvSpPr>
              <p:cNvPr id="165" name="Rectangle 3"/>
              <p:cNvSpPr>
                <a:spLocks noChangeArrowheads="1"/>
              </p:cNvSpPr>
              <p:nvPr/>
            </p:nvSpPr>
            <p:spPr bwMode="auto">
              <a:xfrm>
                <a:off x="6134" y="9773"/>
                <a:ext cx="139" cy="168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6" name="Rectangle 4"/>
              <p:cNvSpPr>
                <a:spLocks noChangeArrowheads="1"/>
              </p:cNvSpPr>
              <p:nvPr/>
            </p:nvSpPr>
            <p:spPr bwMode="auto">
              <a:xfrm>
                <a:off x="6542" y="9773"/>
                <a:ext cx="140" cy="168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7" name="Rectangle 5"/>
              <p:cNvSpPr>
                <a:spLocks noChangeArrowheads="1"/>
              </p:cNvSpPr>
              <p:nvPr/>
            </p:nvSpPr>
            <p:spPr bwMode="auto">
              <a:xfrm>
                <a:off x="6331" y="9937"/>
                <a:ext cx="139" cy="172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8" name="Rectangle 6"/>
              <p:cNvSpPr>
                <a:spLocks noChangeArrowheads="1"/>
              </p:cNvSpPr>
              <p:nvPr/>
            </p:nvSpPr>
            <p:spPr bwMode="auto">
              <a:xfrm>
                <a:off x="5236" y="9773"/>
                <a:ext cx="140" cy="168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9" name="Rectangle 7"/>
              <p:cNvSpPr>
                <a:spLocks noChangeArrowheads="1"/>
              </p:cNvSpPr>
              <p:nvPr/>
            </p:nvSpPr>
            <p:spPr bwMode="auto">
              <a:xfrm>
                <a:off x="3362" y="8226"/>
                <a:ext cx="125" cy="168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0" name="Rectangle 8"/>
              <p:cNvSpPr>
                <a:spLocks noChangeArrowheads="1"/>
              </p:cNvSpPr>
              <p:nvPr/>
            </p:nvSpPr>
            <p:spPr bwMode="auto">
              <a:xfrm>
                <a:off x="5040" y="9937"/>
                <a:ext cx="124" cy="172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1" name="Line 9"/>
              <p:cNvSpPr>
                <a:spLocks noChangeShapeType="1"/>
              </p:cNvSpPr>
              <p:nvPr/>
            </p:nvSpPr>
            <p:spPr bwMode="auto">
              <a:xfrm flipH="1">
                <a:off x="7666" y="7552"/>
                <a:ext cx="331" cy="120"/>
              </a:xfrm>
              <a:prstGeom prst="line">
                <a:avLst/>
              </a:prstGeom>
              <a:noFill/>
              <a:ln w="889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2" name="Freeform 10"/>
              <p:cNvSpPr>
                <a:spLocks/>
              </p:cNvSpPr>
              <p:nvPr/>
            </p:nvSpPr>
            <p:spPr bwMode="auto">
              <a:xfrm>
                <a:off x="7560" y="7614"/>
                <a:ext cx="149" cy="120"/>
              </a:xfrm>
              <a:custGeom>
                <a:avLst/>
                <a:gdLst>
                  <a:gd name="T0" fmla="*/ 120 w 149"/>
                  <a:gd name="T1" fmla="*/ 0 h 120"/>
                  <a:gd name="T2" fmla="*/ 0 w 149"/>
                  <a:gd name="T3" fmla="*/ 120 h 120"/>
                  <a:gd name="T4" fmla="*/ 149 w 149"/>
                  <a:gd name="T5" fmla="*/ 106 h 120"/>
                  <a:gd name="T6" fmla="*/ 120 w 149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9" h="120">
                    <a:moveTo>
                      <a:pt x="120" y="0"/>
                    </a:moveTo>
                    <a:lnTo>
                      <a:pt x="0" y="120"/>
                    </a:lnTo>
                    <a:lnTo>
                      <a:pt x="149" y="106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173" name="Group 11"/>
              <p:cNvGrpSpPr>
                <a:grpSpLocks/>
              </p:cNvGrpSpPr>
              <p:nvPr/>
            </p:nvGrpSpPr>
            <p:grpSpPr bwMode="auto">
              <a:xfrm>
                <a:off x="7899" y="7315"/>
                <a:ext cx="2557" cy="1219"/>
                <a:chOff x="7364" y="5588"/>
                <a:chExt cx="1522" cy="1219"/>
              </a:xfrm>
            </p:grpSpPr>
            <p:sp>
              <p:nvSpPr>
                <p:cNvPr id="295" name="Rectangle 12"/>
                <p:cNvSpPr>
                  <a:spLocks noChangeArrowheads="1"/>
                </p:cNvSpPr>
                <p:nvPr/>
              </p:nvSpPr>
              <p:spPr bwMode="auto">
                <a:xfrm>
                  <a:off x="7364" y="5588"/>
                  <a:ext cx="1522" cy="1219"/>
                </a:xfrm>
                <a:prstGeom prst="rect">
                  <a:avLst/>
                </a:prstGeom>
                <a:solidFill>
                  <a:srgbClr val="FFFFFF"/>
                </a:solidFill>
                <a:ln w="889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96" name="Rectangle 13"/>
                <p:cNvSpPr>
                  <a:spLocks noChangeArrowheads="1"/>
                </p:cNvSpPr>
                <p:nvPr/>
              </p:nvSpPr>
              <p:spPr bwMode="auto">
                <a:xfrm>
                  <a:off x="7513" y="5675"/>
                  <a:ext cx="1340" cy="4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97" name="Rectangle 14"/>
                <p:cNvSpPr>
                  <a:spLocks noChangeArrowheads="1"/>
                </p:cNvSpPr>
                <p:nvPr/>
              </p:nvSpPr>
              <p:spPr bwMode="auto">
                <a:xfrm>
                  <a:off x="7513" y="5675"/>
                  <a:ext cx="1325" cy="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98" name="Rectangle 15"/>
                <p:cNvSpPr>
                  <a:spLocks noChangeArrowheads="1"/>
                </p:cNvSpPr>
                <p:nvPr/>
              </p:nvSpPr>
              <p:spPr bwMode="auto">
                <a:xfrm>
                  <a:off x="7513" y="5679"/>
                  <a:ext cx="1215" cy="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1" i="0" u="none" strike="noStrike" cap="none" normalizeH="0" baseline="0" dirty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99" name="Rectangle 16"/>
                <p:cNvSpPr>
                  <a:spLocks noChangeArrowheads="1"/>
                </p:cNvSpPr>
                <p:nvPr/>
              </p:nvSpPr>
              <p:spPr bwMode="auto">
                <a:xfrm>
                  <a:off x="8622" y="5718"/>
                  <a:ext cx="158" cy="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2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 </a:t>
                  </a:r>
                  <a:endPara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00" name="Rectangle 17"/>
                <p:cNvSpPr>
                  <a:spLocks noChangeArrowheads="1"/>
                </p:cNvSpPr>
                <p:nvPr/>
              </p:nvSpPr>
              <p:spPr bwMode="auto">
                <a:xfrm>
                  <a:off x="7513" y="6006"/>
                  <a:ext cx="1071" cy="4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1" name="Rectangle 18"/>
                <p:cNvSpPr>
                  <a:spLocks noChangeArrowheads="1"/>
                </p:cNvSpPr>
                <p:nvPr/>
              </p:nvSpPr>
              <p:spPr bwMode="auto">
                <a:xfrm>
                  <a:off x="7513" y="6006"/>
                  <a:ext cx="1057" cy="4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2" name="Rectangle 19"/>
                <p:cNvSpPr>
                  <a:spLocks noChangeArrowheads="1"/>
                </p:cNvSpPr>
                <p:nvPr/>
              </p:nvSpPr>
              <p:spPr bwMode="auto">
                <a:xfrm>
                  <a:off x="7513" y="6010"/>
                  <a:ext cx="984" cy="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4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T=1.9K</a:t>
                  </a:r>
                  <a:endParaRPr kumimoji="0" lang="ru-RU" sz="2000" b="1" i="0" u="none" strike="noStrike" cap="none" normalizeH="0" baseline="0" dirty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03" name="Rectangle 20"/>
                <p:cNvSpPr>
                  <a:spLocks noChangeArrowheads="1"/>
                </p:cNvSpPr>
                <p:nvPr/>
              </p:nvSpPr>
              <p:spPr bwMode="auto">
                <a:xfrm>
                  <a:off x="8392" y="6049"/>
                  <a:ext cx="158" cy="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2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 </a:t>
                  </a:r>
                  <a:endPara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04" name="Rectangle 21"/>
                <p:cNvSpPr>
                  <a:spLocks noChangeArrowheads="1"/>
                </p:cNvSpPr>
                <p:nvPr/>
              </p:nvSpPr>
              <p:spPr bwMode="auto">
                <a:xfrm>
                  <a:off x="7513" y="6337"/>
                  <a:ext cx="1325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5" name="Rectangle 22"/>
                <p:cNvSpPr>
                  <a:spLocks noChangeArrowheads="1"/>
                </p:cNvSpPr>
                <p:nvPr/>
              </p:nvSpPr>
              <p:spPr bwMode="auto">
                <a:xfrm>
                  <a:off x="7513" y="6337"/>
                  <a:ext cx="1311" cy="4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306" name="Rectangle 23"/>
                <p:cNvSpPr>
                  <a:spLocks noChangeArrowheads="1"/>
                </p:cNvSpPr>
                <p:nvPr/>
              </p:nvSpPr>
              <p:spPr bwMode="auto">
                <a:xfrm>
                  <a:off x="7513" y="6342"/>
                  <a:ext cx="1253" cy="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4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ID=50mm</a:t>
                  </a:r>
                  <a:endParaRPr kumimoji="0" lang="ru-RU" sz="2000" b="1" i="0" u="none" strike="noStrike" cap="none" normalizeH="0" baseline="0" dirty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307" name="Rectangle 24"/>
                <p:cNvSpPr>
                  <a:spLocks noChangeArrowheads="1"/>
                </p:cNvSpPr>
                <p:nvPr/>
              </p:nvSpPr>
              <p:spPr bwMode="auto">
                <a:xfrm>
                  <a:off x="8675" y="6380"/>
                  <a:ext cx="158" cy="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2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 </a:t>
                  </a:r>
                  <a:endPara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174" name="Line 25"/>
              <p:cNvSpPr>
                <a:spLocks noChangeShapeType="1"/>
              </p:cNvSpPr>
              <p:nvPr/>
            </p:nvSpPr>
            <p:spPr bwMode="auto">
              <a:xfrm>
                <a:off x="4771" y="6266"/>
                <a:ext cx="499" cy="628"/>
              </a:xfrm>
              <a:prstGeom prst="line">
                <a:avLst/>
              </a:prstGeom>
              <a:noFill/>
              <a:ln w="8890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5" name="Rectangle 26"/>
              <p:cNvSpPr>
                <a:spLocks noChangeArrowheads="1"/>
              </p:cNvSpPr>
              <p:nvPr/>
            </p:nvSpPr>
            <p:spPr bwMode="auto">
              <a:xfrm>
                <a:off x="3058" y="5934"/>
                <a:ext cx="2860" cy="480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6" name="Rectangle 27"/>
              <p:cNvSpPr>
                <a:spLocks noChangeArrowheads="1"/>
              </p:cNvSpPr>
              <p:nvPr/>
            </p:nvSpPr>
            <p:spPr bwMode="auto">
              <a:xfrm>
                <a:off x="4396" y="6040"/>
                <a:ext cx="874" cy="4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7" name="Rectangle 28"/>
              <p:cNvSpPr>
                <a:spLocks noChangeArrowheads="1"/>
              </p:cNvSpPr>
              <p:nvPr/>
            </p:nvSpPr>
            <p:spPr bwMode="auto">
              <a:xfrm>
                <a:off x="3436" y="6007"/>
                <a:ext cx="1896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8" name="Rectangle 29"/>
              <p:cNvSpPr>
                <a:spLocks noChangeArrowheads="1"/>
              </p:cNvSpPr>
              <p:nvPr/>
            </p:nvSpPr>
            <p:spPr bwMode="auto">
              <a:xfrm>
                <a:off x="3245" y="6016"/>
                <a:ext cx="2643" cy="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49338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</a:rPr>
                  <a:t>Screen for e-cloud</a:t>
                </a:r>
                <a:endPara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4F3EF2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9" name="Rectangle 30"/>
              <p:cNvSpPr>
                <a:spLocks noChangeArrowheads="1"/>
              </p:cNvSpPr>
              <p:nvPr/>
            </p:nvSpPr>
            <p:spPr bwMode="auto">
              <a:xfrm>
                <a:off x="5236" y="7057"/>
                <a:ext cx="140" cy="173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0" name="Rectangle 31"/>
              <p:cNvSpPr>
                <a:spLocks noChangeArrowheads="1"/>
              </p:cNvSpPr>
              <p:nvPr/>
            </p:nvSpPr>
            <p:spPr bwMode="auto">
              <a:xfrm>
                <a:off x="4828" y="7057"/>
                <a:ext cx="144" cy="173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1" name="Rectangle 32"/>
              <p:cNvSpPr>
                <a:spLocks noChangeArrowheads="1"/>
              </p:cNvSpPr>
              <p:nvPr/>
            </p:nvSpPr>
            <p:spPr bwMode="auto">
              <a:xfrm>
                <a:off x="6134" y="7057"/>
                <a:ext cx="139" cy="173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2" name="Rectangle 33"/>
              <p:cNvSpPr>
                <a:spLocks noChangeArrowheads="1"/>
              </p:cNvSpPr>
              <p:nvPr/>
            </p:nvSpPr>
            <p:spPr bwMode="auto">
              <a:xfrm>
                <a:off x="6542" y="7057"/>
                <a:ext cx="140" cy="173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3" name="Rectangle 34"/>
              <p:cNvSpPr>
                <a:spLocks noChangeArrowheads="1"/>
              </p:cNvSpPr>
              <p:nvPr/>
            </p:nvSpPr>
            <p:spPr bwMode="auto">
              <a:xfrm>
                <a:off x="6331" y="6894"/>
                <a:ext cx="139" cy="168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4" name="Rectangle 35"/>
              <p:cNvSpPr>
                <a:spLocks noChangeArrowheads="1"/>
              </p:cNvSpPr>
              <p:nvPr/>
            </p:nvSpPr>
            <p:spPr bwMode="auto">
              <a:xfrm>
                <a:off x="4382" y="8348"/>
                <a:ext cx="859" cy="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5" name="Rectangle 36"/>
              <p:cNvSpPr>
                <a:spLocks noChangeArrowheads="1"/>
              </p:cNvSpPr>
              <p:nvPr/>
            </p:nvSpPr>
            <p:spPr bwMode="auto">
              <a:xfrm>
                <a:off x="6091" y="7657"/>
                <a:ext cx="739" cy="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6" name="Rectangle 37"/>
              <p:cNvSpPr>
                <a:spLocks noChangeArrowheads="1"/>
              </p:cNvSpPr>
              <p:nvPr/>
            </p:nvSpPr>
            <p:spPr bwMode="auto">
              <a:xfrm>
                <a:off x="6091" y="7657"/>
                <a:ext cx="725" cy="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9" name="Rectangle 40"/>
              <p:cNvSpPr>
                <a:spLocks noChangeArrowheads="1"/>
              </p:cNvSpPr>
              <p:nvPr/>
            </p:nvSpPr>
            <p:spPr bwMode="auto">
              <a:xfrm>
                <a:off x="5840" y="6954"/>
                <a:ext cx="1197" cy="3069"/>
              </a:xfrm>
              <a:prstGeom prst="rect">
                <a:avLst/>
              </a:prstGeom>
              <a:gradFill rotWithShape="1">
                <a:gsLst>
                  <a:gs pos="0">
                    <a:srgbClr val="365F91">
                      <a:gamma/>
                      <a:tint val="0"/>
                      <a:invGamma/>
                    </a:srgbClr>
                  </a:gs>
                  <a:gs pos="50000">
                    <a:srgbClr val="365F91"/>
                  </a:gs>
                  <a:gs pos="100000">
                    <a:srgbClr val="365F91">
                      <a:gamma/>
                      <a:tint val="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0" name="Rectangle 41"/>
              <p:cNvSpPr>
                <a:spLocks noChangeArrowheads="1"/>
              </p:cNvSpPr>
              <p:nvPr/>
            </p:nvSpPr>
            <p:spPr bwMode="auto">
              <a:xfrm>
                <a:off x="4439" y="6954"/>
                <a:ext cx="1248" cy="3069"/>
              </a:xfrm>
              <a:prstGeom prst="rect">
                <a:avLst/>
              </a:prstGeom>
              <a:gradFill rotWithShape="1">
                <a:gsLst>
                  <a:gs pos="0">
                    <a:srgbClr val="365F91">
                      <a:gamma/>
                      <a:tint val="0"/>
                      <a:invGamma/>
                    </a:srgbClr>
                  </a:gs>
                  <a:gs pos="50000">
                    <a:srgbClr val="365F91"/>
                  </a:gs>
                  <a:gs pos="100000">
                    <a:srgbClr val="365F91">
                      <a:gamma/>
                      <a:tint val="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1" name="Oval 42"/>
              <p:cNvSpPr>
                <a:spLocks noChangeArrowheads="1"/>
              </p:cNvSpPr>
              <p:nvPr/>
            </p:nvSpPr>
            <p:spPr bwMode="auto">
              <a:xfrm>
                <a:off x="5601" y="8299"/>
                <a:ext cx="317" cy="294"/>
              </a:xfrm>
              <a:prstGeom prst="ellipse">
                <a:avLst/>
              </a:prstGeom>
              <a:solidFill>
                <a:srgbClr val="FFC00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2" name="Text Box 43"/>
              <p:cNvSpPr txBox="1">
                <a:spLocks noChangeArrowheads="1"/>
              </p:cNvSpPr>
              <p:nvPr/>
            </p:nvSpPr>
            <p:spPr bwMode="auto">
              <a:xfrm>
                <a:off x="5523" y="8486"/>
                <a:ext cx="568" cy="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1049338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p</a:t>
                </a:r>
                <a:r>
                  <a:rPr kumimoji="0" lang="en-US" sz="1200" b="0" i="0" u="none" strike="noStrike" cap="none" normalizeH="0" baseline="3000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+</a:t>
                </a:r>
                <a:endPara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4F3EF2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93" name="Rectangle 44"/>
              <p:cNvSpPr>
                <a:spLocks noChangeArrowheads="1"/>
              </p:cNvSpPr>
              <p:nvPr/>
            </p:nvSpPr>
            <p:spPr bwMode="auto">
              <a:xfrm>
                <a:off x="4439" y="6954"/>
                <a:ext cx="389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194" name="AutoShape 45"/>
              <p:cNvCxnSpPr>
                <a:cxnSpLocks noChangeShapeType="1"/>
              </p:cNvCxnSpPr>
              <p:nvPr/>
            </p:nvCxnSpPr>
            <p:spPr bwMode="auto">
              <a:xfrm flipV="1">
                <a:off x="4449" y="7085"/>
                <a:ext cx="379" cy="1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195" name="Rectangle 46"/>
              <p:cNvSpPr>
                <a:spLocks noChangeArrowheads="1"/>
              </p:cNvSpPr>
              <p:nvPr/>
            </p:nvSpPr>
            <p:spPr bwMode="auto">
              <a:xfrm>
                <a:off x="4972" y="6937"/>
                <a:ext cx="264" cy="14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6" name="Rectangle 47"/>
              <p:cNvSpPr>
                <a:spLocks noChangeArrowheads="1"/>
              </p:cNvSpPr>
              <p:nvPr/>
            </p:nvSpPr>
            <p:spPr bwMode="auto">
              <a:xfrm>
                <a:off x="5374" y="6921"/>
                <a:ext cx="264" cy="14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197" name="Group 48"/>
              <p:cNvGrpSpPr>
                <a:grpSpLocks/>
              </p:cNvGrpSpPr>
              <p:nvPr/>
            </p:nvGrpSpPr>
            <p:grpSpPr bwMode="auto">
              <a:xfrm>
                <a:off x="4771" y="6551"/>
                <a:ext cx="980" cy="535"/>
                <a:chOff x="4568" y="4750"/>
                <a:chExt cx="980" cy="535"/>
              </a:xfrm>
            </p:grpSpPr>
            <p:sp>
              <p:nvSpPr>
                <p:cNvPr id="289" name="Rectangle 49"/>
                <p:cNvSpPr>
                  <a:spLocks noChangeArrowheads="1"/>
                </p:cNvSpPr>
                <p:nvPr/>
              </p:nvSpPr>
              <p:spPr bwMode="auto">
                <a:xfrm>
                  <a:off x="4837" y="5093"/>
                  <a:ext cx="139" cy="168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90" name="AutoShape 50"/>
                <p:cNvCxnSpPr>
                  <a:cxnSpLocks noChangeShapeType="1"/>
                </p:cNvCxnSpPr>
                <p:nvPr/>
              </p:nvCxnSpPr>
              <p:spPr bwMode="auto">
                <a:xfrm>
                  <a:off x="4568" y="5136"/>
                  <a:ext cx="261" cy="0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91" name="AutoShape 51"/>
                <p:cNvCxnSpPr>
                  <a:cxnSpLocks noChangeShapeType="1"/>
                </p:cNvCxnSpPr>
                <p:nvPr/>
              </p:nvCxnSpPr>
              <p:spPr bwMode="auto">
                <a:xfrm>
                  <a:off x="4928" y="5136"/>
                  <a:ext cx="245" cy="0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92" name="AutoShape 52"/>
                <p:cNvCxnSpPr>
                  <a:cxnSpLocks noChangeShapeType="1"/>
                </p:cNvCxnSpPr>
                <p:nvPr/>
              </p:nvCxnSpPr>
              <p:spPr bwMode="auto">
                <a:xfrm>
                  <a:off x="5173" y="5136"/>
                  <a:ext cx="55" cy="149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93" name="AutoShape 53"/>
                <p:cNvCxnSpPr>
                  <a:cxnSpLocks noChangeShapeType="1"/>
                </p:cNvCxnSpPr>
                <p:nvPr/>
              </p:nvCxnSpPr>
              <p:spPr bwMode="auto">
                <a:xfrm flipV="1">
                  <a:off x="5228" y="5136"/>
                  <a:ext cx="74" cy="149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94" name="Freeform 54"/>
                <p:cNvSpPr>
                  <a:spLocks/>
                </p:cNvSpPr>
                <p:nvPr/>
              </p:nvSpPr>
              <p:spPr bwMode="auto">
                <a:xfrm>
                  <a:off x="5274" y="4750"/>
                  <a:ext cx="274" cy="403"/>
                </a:xfrm>
                <a:custGeom>
                  <a:avLst/>
                  <a:gdLst>
                    <a:gd name="T0" fmla="*/ 29 w 274"/>
                    <a:gd name="T1" fmla="*/ 403 h 403"/>
                    <a:gd name="T2" fmla="*/ 1 w 274"/>
                    <a:gd name="T3" fmla="*/ 252 h 403"/>
                    <a:gd name="T4" fmla="*/ 36 w 274"/>
                    <a:gd name="T5" fmla="*/ 130 h 403"/>
                    <a:gd name="T6" fmla="*/ 138 w 274"/>
                    <a:gd name="T7" fmla="*/ 34 h 403"/>
                    <a:gd name="T8" fmla="*/ 274 w 274"/>
                    <a:gd name="T9" fmla="*/ 0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4" h="403">
                      <a:moveTo>
                        <a:pt x="29" y="403"/>
                      </a:moveTo>
                      <a:cubicBezTo>
                        <a:pt x="24" y="378"/>
                        <a:pt x="0" y="297"/>
                        <a:pt x="1" y="252"/>
                      </a:cubicBezTo>
                      <a:cubicBezTo>
                        <a:pt x="2" y="207"/>
                        <a:pt x="13" y="166"/>
                        <a:pt x="36" y="130"/>
                      </a:cubicBezTo>
                      <a:cubicBezTo>
                        <a:pt x="59" y="94"/>
                        <a:pt x="98" y="56"/>
                        <a:pt x="138" y="34"/>
                      </a:cubicBezTo>
                      <a:cubicBezTo>
                        <a:pt x="178" y="12"/>
                        <a:pt x="246" y="7"/>
                        <a:pt x="274" y="0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4E6128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cxnSp>
            <p:nvCxnSpPr>
              <p:cNvPr id="198" name="AutoShape 55"/>
              <p:cNvCxnSpPr>
                <a:cxnSpLocks noChangeShapeType="1"/>
              </p:cNvCxnSpPr>
              <p:nvPr/>
            </p:nvCxnSpPr>
            <p:spPr bwMode="auto">
              <a:xfrm>
                <a:off x="4972" y="7085"/>
                <a:ext cx="264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199" name="Rectangle 56"/>
              <p:cNvSpPr>
                <a:spLocks noChangeArrowheads="1"/>
              </p:cNvSpPr>
              <p:nvPr/>
            </p:nvSpPr>
            <p:spPr bwMode="auto">
              <a:xfrm>
                <a:off x="6682" y="6921"/>
                <a:ext cx="436" cy="1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200" name="AutoShape 57"/>
              <p:cNvCxnSpPr>
                <a:cxnSpLocks noChangeShapeType="1"/>
              </p:cNvCxnSpPr>
              <p:nvPr/>
            </p:nvCxnSpPr>
            <p:spPr bwMode="auto">
              <a:xfrm>
                <a:off x="6682" y="7085"/>
                <a:ext cx="285" cy="1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01" name="Rectangle 58"/>
              <p:cNvSpPr>
                <a:spLocks noChangeArrowheads="1"/>
              </p:cNvSpPr>
              <p:nvPr/>
            </p:nvSpPr>
            <p:spPr bwMode="auto">
              <a:xfrm>
                <a:off x="6273" y="6936"/>
                <a:ext cx="274" cy="1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2" name="Rectangle 59"/>
              <p:cNvSpPr>
                <a:spLocks noChangeArrowheads="1"/>
              </p:cNvSpPr>
              <p:nvPr/>
            </p:nvSpPr>
            <p:spPr bwMode="auto">
              <a:xfrm>
                <a:off x="5917" y="6921"/>
                <a:ext cx="222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203" name="Group 60"/>
              <p:cNvGrpSpPr>
                <a:grpSpLocks/>
              </p:cNvGrpSpPr>
              <p:nvPr/>
            </p:nvGrpSpPr>
            <p:grpSpPr bwMode="auto">
              <a:xfrm rot="10800000" flipV="1">
                <a:off x="5750" y="6551"/>
                <a:ext cx="1015" cy="535"/>
                <a:chOff x="4735" y="6028"/>
                <a:chExt cx="980" cy="535"/>
              </a:xfrm>
            </p:grpSpPr>
            <p:sp>
              <p:nvSpPr>
                <p:cNvPr id="283" name="Rectangle 61"/>
                <p:cNvSpPr>
                  <a:spLocks noChangeArrowheads="1"/>
                </p:cNvSpPr>
                <p:nvPr/>
              </p:nvSpPr>
              <p:spPr bwMode="auto">
                <a:xfrm>
                  <a:off x="5004" y="6371"/>
                  <a:ext cx="139" cy="168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84" name="AutoShape 62"/>
                <p:cNvCxnSpPr>
                  <a:cxnSpLocks noChangeShapeType="1"/>
                </p:cNvCxnSpPr>
                <p:nvPr/>
              </p:nvCxnSpPr>
              <p:spPr bwMode="auto">
                <a:xfrm>
                  <a:off x="4735" y="6414"/>
                  <a:ext cx="261" cy="0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85" name="AutoShape 63"/>
                <p:cNvCxnSpPr>
                  <a:cxnSpLocks noChangeShapeType="1"/>
                </p:cNvCxnSpPr>
                <p:nvPr/>
              </p:nvCxnSpPr>
              <p:spPr bwMode="auto">
                <a:xfrm flipV="1">
                  <a:off x="5095" y="6414"/>
                  <a:ext cx="245" cy="0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86" name="AutoShape 64"/>
                <p:cNvCxnSpPr>
                  <a:cxnSpLocks noChangeShapeType="1"/>
                </p:cNvCxnSpPr>
                <p:nvPr/>
              </p:nvCxnSpPr>
              <p:spPr bwMode="auto">
                <a:xfrm>
                  <a:off x="5340" y="6414"/>
                  <a:ext cx="55" cy="149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87" name="AutoShape 6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395" y="6414"/>
                  <a:ext cx="74" cy="149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88" name="Freeform 66"/>
                <p:cNvSpPr>
                  <a:spLocks/>
                </p:cNvSpPr>
                <p:nvPr/>
              </p:nvSpPr>
              <p:spPr bwMode="auto">
                <a:xfrm>
                  <a:off x="5441" y="6028"/>
                  <a:ext cx="274" cy="403"/>
                </a:xfrm>
                <a:custGeom>
                  <a:avLst/>
                  <a:gdLst>
                    <a:gd name="T0" fmla="*/ 29 w 274"/>
                    <a:gd name="T1" fmla="*/ 403 h 403"/>
                    <a:gd name="T2" fmla="*/ 1 w 274"/>
                    <a:gd name="T3" fmla="*/ 252 h 403"/>
                    <a:gd name="T4" fmla="*/ 36 w 274"/>
                    <a:gd name="T5" fmla="*/ 130 h 403"/>
                    <a:gd name="T6" fmla="*/ 138 w 274"/>
                    <a:gd name="T7" fmla="*/ 34 h 403"/>
                    <a:gd name="T8" fmla="*/ 274 w 274"/>
                    <a:gd name="T9" fmla="*/ 0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4" h="403">
                      <a:moveTo>
                        <a:pt x="29" y="403"/>
                      </a:moveTo>
                      <a:cubicBezTo>
                        <a:pt x="24" y="378"/>
                        <a:pt x="0" y="297"/>
                        <a:pt x="1" y="252"/>
                      </a:cubicBezTo>
                      <a:cubicBezTo>
                        <a:pt x="2" y="207"/>
                        <a:pt x="13" y="166"/>
                        <a:pt x="36" y="130"/>
                      </a:cubicBezTo>
                      <a:cubicBezTo>
                        <a:pt x="59" y="94"/>
                        <a:pt x="98" y="56"/>
                        <a:pt x="138" y="34"/>
                      </a:cubicBezTo>
                      <a:cubicBezTo>
                        <a:pt x="178" y="12"/>
                        <a:pt x="246" y="7"/>
                        <a:pt x="274" y="0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4E6128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204" name="Oval 67"/>
              <p:cNvSpPr>
                <a:spLocks noChangeArrowheads="1"/>
              </p:cNvSpPr>
              <p:nvPr/>
            </p:nvSpPr>
            <p:spPr bwMode="auto">
              <a:xfrm>
                <a:off x="5520" y="6587"/>
                <a:ext cx="476" cy="499"/>
              </a:xfrm>
              <a:prstGeom prst="ellips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205" name="AutoShape 68"/>
              <p:cNvCxnSpPr>
                <a:cxnSpLocks noChangeShapeType="1"/>
              </p:cNvCxnSpPr>
              <p:nvPr/>
            </p:nvCxnSpPr>
            <p:spPr bwMode="auto">
              <a:xfrm>
                <a:off x="5374" y="7085"/>
                <a:ext cx="760" cy="1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6" name="AutoShape 69"/>
              <p:cNvCxnSpPr>
                <a:cxnSpLocks noChangeShapeType="1"/>
              </p:cNvCxnSpPr>
              <p:nvPr/>
            </p:nvCxnSpPr>
            <p:spPr bwMode="auto">
              <a:xfrm>
                <a:off x="6273" y="7085"/>
                <a:ext cx="274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07" name="Rectangle 70"/>
              <p:cNvSpPr>
                <a:spLocks noChangeArrowheads="1"/>
              </p:cNvSpPr>
              <p:nvPr/>
            </p:nvSpPr>
            <p:spPr bwMode="auto">
              <a:xfrm>
                <a:off x="4424" y="9890"/>
                <a:ext cx="389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8" name="Rectangle 71"/>
              <p:cNvSpPr>
                <a:spLocks noChangeArrowheads="1"/>
              </p:cNvSpPr>
              <p:nvPr/>
            </p:nvSpPr>
            <p:spPr bwMode="auto">
              <a:xfrm>
                <a:off x="4950" y="9898"/>
                <a:ext cx="264" cy="14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9" name="Rectangle 72"/>
              <p:cNvSpPr>
                <a:spLocks noChangeArrowheads="1"/>
              </p:cNvSpPr>
              <p:nvPr/>
            </p:nvSpPr>
            <p:spPr bwMode="auto">
              <a:xfrm>
                <a:off x="5359" y="9905"/>
                <a:ext cx="760" cy="12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" name="Rectangle 73"/>
              <p:cNvSpPr>
                <a:spLocks noChangeArrowheads="1"/>
              </p:cNvSpPr>
              <p:nvPr/>
            </p:nvSpPr>
            <p:spPr bwMode="auto">
              <a:xfrm>
                <a:off x="6682" y="9905"/>
                <a:ext cx="436" cy="1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211" name="AutoShape 74"/>
              <p:cNvCxnSpPr>
                <a:cxnSpLocks noChangeShapeType="1"/>
              </p:cNvCxnSpPr>
              <p:nvPr/>
            </p:nvCxnSpPr>
            <p:spPr bwMode="auto">
              <a:xfrm>
                <a:off x="6682" y="9876"/>
                <a:ext cx="285" cy="1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12" name="Rectangle 75"/>
              <p:cNvSpPr>
                <a:spLocks noChangeArrowheads="1"/>
              </p:cNvSpPr>
              <p:nvPr/>
            </p:nvSpPr>
            <p:spPr bwMode="auto">
              <a:xfrm>
                <a:off x="6273" y="9892"/>
                <a:ext cx="269" cy="1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3" name="Arc 76"/>
              <p:cNvSpPr>
                <a:spLocks/>
              </p:cNvSpPr>
              <p:nvPr/>
            </p:nvSpPr>
            <p:spPr bwMode="auto">
              <a:xfrm rot="13554027">
                <a:off x="3459" y="7511"/>
                <a:ext cx="1976" cy="192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2145"/>
                  <a:gd name="T2" fmla="*/ 21593 w 21600"/>
                  <a:gd name="T3" fmla="*/ 22145 h 22145"/>
                  <a:gd name="T4" fmla="*/ 0 w 21600"/>
                  <a:gd name="T5" fmla="*/ 21600 h 22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145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781"/>
                      <a:pt x="21597" y="21963"/>
                      <a:pt x="21593" y="22145"/>
                    </a:cubicBezTo>
                  </a:path>
                  <a:path w="21600" h="22145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781"/>
                      <a:pt x="21597" y="21963"/>
                      <a:pt x="21593" y="2214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4" name="Arc 77"/>
              <p:cNvSpPr>
                <a:spLocks/>
              </p:cNvSpPr>
              <p:nvPr/>
            </p:nvSpPr>
            <p:spPr bwMode="auto">
              <a:xfrm rot="8045973" flipH="1">
                <a:off x="5966" y="7492"/>
                <a:ext cx="2016" cy="194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2886"/>
                  <a:gd name="T2" fmla="*/ 21562 w 21600"/>
                  <a:gd name="T3" fmla="*/ 22886 h 22886"/>
                  <a:gd name="T4" fmla="*/ 0 w 21600"/>
                  <a:gd name="T5" fmla="*/ 21600 h 22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886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2028"/>
                      <a:pt x="21587" y="22457"/>
                      <a:pt x="21561" y="22885"/>
                    </a:cubicBezTo>
                  </a:path>
                  <a:path w="21600" h="22886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2028"/>
                      <a:pt x="21587" y="22457"/>
                      <a:pt x="21561" y="228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5" name="Oval 78"/>
              <p:cNvSpPr>
                <a:spLocks noChangeArrowheads="1"/>
              </p:cNvSpPr>
              <p:nvPr/>
            </p:nvSpPr>
            <p:spPr bwMode="auto">
              <a:xfrm>
                <a:off x="3740" y="6462"/>
                <a:ext cx="3969" cy="4019"/>
              </a:xfrm>
              <a:prstGeom prst="ellipse">
                <a:avLst/>
              </a:prstGeom>
              <a:noFill/>
              <a:ln w="57150">
                <a:solidFill>
                  <a:srgbClr val="5F497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6" name="Oval 79"/>
              <p:cNvSpPr>
                <a:spLocks noChangeArrowheads="1"/>
              </p:cNvSpPr>
              <p:nvPr/>
            </p:nvSpPr>
            <p:spPr bwMode="auto">
              <a:xfrm>
                <a:off x="5504" y="9898"/>
                <a:ext cx="492" cy="488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217" name="Group 80"/>
              <p:cNvGrpSpPr>
                <a:grpSpLocks/>
              </p:cNvGrpSpPr>
              <p:nvPr/>
            </p:nvGrpSpPr>
            <p:grpSpPr bwMode="auto">
              <a:xfrm rot="10800000">
                <a:off x="5751" y="9891"/>
                <a:ext cx="980" cy="537"/>
                <a:chOff x="4735" y="6028"/>
                <a:chExt cx="980" cy="535"/>
              </a:xfrm>
            </p:grpSpPr>
            <p:sp>
              <p:nvSpPr>
                <p:cNvPr id="277" name="Rectangle 81"/>
                <p:cNvSpPr>
                  <a:spLocks noChangeArrowheads="1"/>
                </p:cNvSpPr>
                <p:nvPr/>
              </p:nvSpPr>
              <p:spPr bwMode="auto">
                <a:xfrm>
                  <a:off x="5004" y="6371"/>
                  <a:ext cx="139" cy="168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78" name="AutoShape 82"/>
                <p:cNvCxnSpPr>
                  <a:cxnSpLocks noChangeShapeType="1"/>
                </p:cNvCxnSpPr>
                <p:nvPr/>
              </p:nvCxnSpPr>
              <p:spPr bwMode="auto">
                <a:xfrm>
                  <a:off x="4735" y="6414"/>
                  <a:ext cx="261" cy="0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79" name="AutoShape 83"/>
                <p:cNvCxnSpPr>
                  <a:cxnSpLocks noChangeShapeType="1"/>
                </p:cNvCxnSpPr>
                <p:nvPr/>
              </p:nvCxnSpPr>
              <p:spPr bwMode="auto">
                <a:xfrm>
                  <a:off x="5095" y="6414"/>
                  <a:ext cx="245" cy="0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80" name="AutoShape 84"/>
                <p:cNvCxnSpPr>
                  <a:cxnSpLocks noChangeShapeType="1"/>
                </p:cNvCxnSpPr>
                <p:nvPr/>
              </p:nvCxnSpPr>
              <p:spPr bwMode="auto">
                <a:xfrm>
                  <a:off x="5340" y="6414"/>
                  <a:ext cx="55" cy="149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81" name="AutoShape 8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395" y="6414"/>
                  <a:ext cx="74" cy="149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82" name="Freeform 86"/>
                <p:cNvSpPr>
                  <a:spLocks/>
                </p:cNvSpPr>
                <p:nvPr/>
              </p:nvSpPr>
              <p:spPr bwMode="auto">
                <a:xfrm>
                  <a:off x="5441" y="6028"/>
                  <a:ext cx="274" cy="403"/>
                </a:xfrm>
                <a:custGeom>
                  <a:avLst/>
                  <a:gdLst>
                    <a:gd name="T0" fmla="*/ 29 w 274"/>
                    <a:gd name="T1" fmla="*/ 403 h 403"/>
                    <a:gd name="T2" fmla="*/ 1 w 274"/>
                    <a:gd name="T3" fmla="*/ 252 h 403"/>
                    <a:gd name="T4" fmla="*/ 36 w 274"/>
                    <a:gd name="T5" fmla="*/ 130 h 403"/>
                    <a:gd name="T6" fmla="*/ 138 w 274"/>
                    <a:gd name="T7" fmla="*/ 34 h 403"/>
                    <a:gd name="T8" fmla="*/ 274 w 274"/>
                    <a:gd name="T9" fmla="*/ 0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4" h="403">
                      <a:moveTo>
                        <a:pt x="29" y="403"/>
                      </a:moveTo>
                      <a:cubicBezTo>
                        <a:pt x="24" y="378"/>
                        <a:pt x="0" y="297"/>
                        <a:pt x="1" y="252"/>
                      </a:cubicBezTo>
                      <a:cubicBezTo>
                        <a:pt x="2" y="207"/>
                        <a:pt x="13" y="166"/>
                        <a:pt x="36" y="130"/>
                      </a:cubicBezTo>
                      <a:cubicBezTo>
                        <a:pt x="59" y="94"/>
                        <a:pt x="98" y="56"/>
                        <a:pt x="138" y="34"/>
                      </a:cubicBezTo>
                      <a:cubicBezTo>
                        <a:pt x="178" y="12"/>
                        <a:pt x="246" y="7"/>
                        <a:pt x="274" y="0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4E6128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218" name="Group 87"/>
              <p:cNvGrpSpPr>
                <a:grpSpLocks/>
              </p:cNvGrpSpPr>
              <p:nvPr/>
            </p:nvGrpSpPr>
            <p:grpSpPr bwMode="auto">
              <a:xfrm rot="10800000" flipH="1">
                <a:off x="4770" y="9891"/>
                <a:ext cx="980" cy="537"/>
                <a:chOff x="4735" y="6028"/>
                <a:chExt cx="980" cy="535"/>
              </a:xfrm>
            </p:grpSpPr>
            <p:sp>
              <p:nvSpPr>
                <p:cNvPr id="271" name="Rectangle 88"/>
                <p:cNvSpPr>
                  <a:spLocks noChangeArrowheads="1"/>
                </p:cNvSpPr>
                <p:nvPr/>
              </p:nvSpPr>
              <p:spPr bwMode="auto">
                <a:xfrm>
                  <a:off x="5004" y="6371"/>
                  <a:ext cx="139" cy="168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cxnSp>
              <p:nvCxnSpPr>
                <p:cNvPr id="272" name="AutoShape 89"/>
                <p:cNvCxnSpPr>
                  <a:cxnSpLocks noChangeShapeType="1"/>
                </p:cNvCxnSpPr>
                <p:nvPr/>
              </p:nvCxnSpPr>
              <p:spPr bwMode="auto">
                <a:xfrm>
                  <a:off x="4735" y="6414"/>
                  <a:ext cx="261" cy="0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73" name="AutoShape 90"/>
                <p:cNvCxnSpPr>
                  <a:cxnSpLocks noChangeShapeType="1"/>
                </p:cNvCxnSpPr>
                <p:nvPr/>
              </p:nvCxnSpPr>
              <p:spPr bwMode="auto">
                <a:xfrm flipH="1">
                  <a:off x="5095" y="6414"/>
                  <a:ext cx="245" cy="0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74" name="AutoShape 91"/>
                <p:cNvCxnSpPr>
                  <a:cxnSpLocks noChangeShapeType="1"/>
                </p:cNvCxnSpPr>
                <p:nvPr/>
              </p:nvCxnSpPr>
              <p:spPr bwMode="auto">
                <a:xfrm>
                  <a:off x="5340" y="6414"/>
                  <a:ext cx="55" cy="149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75" name="AutoShape 92"/>
                <p:cNvCxnSpPr>
                  <a:cxnSpLocks noChangeShapeType="1"/>
                </p:cNvCxnSpPr>
                <p:nvPr/>
              </p:nvCxnSpPr>
              <p:spPr bwMode="auto">
                <a:xfrm flipV="1">
                  <a:off x="5395" y="6414"/>
                  <a:ext cx="74" cy="149"/>
                </a:xfrm>
                <a:prstGeom prst="straightConnector1">
                  <a:avLst/>
                </a:prstGeom>
                <a:noFill/>
                <a:ln w="19050">
                  <a:solidFill>
                    <a:srgbClr val="4E6128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76" name="Freeform 93"/>
                <p:cNvSpPr>
                  <a:spLocks/>
                </p:cNvSpPr>
                <p:nvPr/>
              </p:nvSpPr>
              <p:spPr bwMode="auto">
                <a:xfrm>
                  <a:off x="5441" y="6028"/>
                  <a:ext cx="274" cy="403"/>
                </a:xfrm>
                <a:custGeom>
                  <a:avLst/>
                  <a:gdLst>
                    <a:gd name="T0" fmla="*/ 29 w 274"/>
                    <a:gd name="T1" fmla="*/ 403 h 403"/>
                    <a:gd name="T2" fmla="*/ 1 w 274"/>
                    <a:gd name="T3" fmla="*/ 252 h 403"/>
                    <a:gd name="T4" fmla="*/ 36 w 274"/>
                    <a:gd name="T5" fmla="*/ 130 h 403"/>
                    <a:gd name="T6" fmla="*/ 138 w 274"/>
                    <a:gd name="T7" fmla="*/ 34 h 403"/>
                    <a:gd name="T8" fmla="*/ 274 w 274"/>
                    <a:gd name="T9" fmla="*/ 0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4" h="403">
                      <a:moveTo>
                        <a:pt x="29" y="403"/>
                      </a:moveTo>
                      <a:cubicBezTo>
                        <a:pt x="24" y="378"/>
                        <a:pt x="0" y="297"/>
                        <a:pt x="1" y="252"/>
                      </a:cubicBezTo>
                      <a:cubicBezTo>
                        <a:pt x="2" y="207"/>
                        <a:pt x="13" y="166"/>
                        <a:pt x="36" y="130"/>
                      </a:cubicBezTo>
                      <a:cubicBezTo>
                        <a:pt x="59" y="94"/>
                        <a:pt x="98" y="56"/>
                        <a:pt x="138" y="34"/>
                      </a:cubicBezTo>
                      <a:cubicBezTo>
                        <a:pt x="178" y="12"/>
                        <a:pt x="246" y="7"/>
                        <a:pt x="274" y="0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4E6128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cxnSp>
            <p:nvCxnSpPr>
              <p:cNvPr id="219" name="AutoShape 94"/>
              <p:cNvCxnSpPr>
                <a:cxnSpLocks noChangeShapeType="1"/>
              </p:cNvCxnSpPr>
              <p:nvPr/>
            </p:nvCxnSpPr>
            <p:spPr bwMode="auto">
              <a:xfrm flipV="1">
                <a:off x="4434" y="9867"/>
                <a:ext cx="379" cy="1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0" name="AutoShape 95"/>
              <p:cNvCxnSpPr>
                <a:cxnSpLocks noChangeShapeType="1"/>
              </p:cNvCxnSpPr>
              <p:nvPr/>
            </p:nvCxnSpPr>
            <p:spPr bwMode="auto">
              <a:xfrm>
                <a:off x="4950" y="9871"/>
                <a:ext cx="264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1" name="AutoShape 96"/>
              <p:cNvCxnSpPr>
                <a:cxnSpLocks noChangeShapeType="1"/>
              </p:cNvCxnSpPr>
              <p:nvPr/>
            </p:nvCxnSpPr>
            <p:spPr bwMode="auto">
              <a:xfrm>
                <a:off x="5359" y="9876"/>
                <a:ext cx="760" cy="1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2" name="AutoShape 97"/>
              <p:cNvCxnSpPr>
                <a:cxnSpLocks noChangeShapeType="1"/>
              </p:cNvCxnSpPr>
              <p:nvPr/>
            </p:nvCxnSpPr>
            <p:spPr bwMode="auto">
              <a:xfrm>
                <a:off x="6268" y="9877"/>
                <a:ext cx="274" cy="0"/>
              </a:xfrm>
              <a:prstGeom prst="straightConnector1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23" name="Line 98"/>
              <p:cNvSpPr>
                <a:spLocks noChangeShapeType="1"/>
              </p:cNvSpPr>
              <p:nvPr/>
            </p:nvSpPr>
            <p:spPr bwMode="auto">
              <a:xfrm flipH="1" flipV="1">
                <a:off x="6611" y="9865"/>
                <a:ext cx="688" cy="5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4" name="Line 99"/>
              <p:cNvSpPr>
                <a:spLocks noChangeShapeType="1"/>
              </p:cNvSpPr>
              <p:nvPr/>
            </p:nvSpPr>
            <p:spPr bwMode="auto">
              <a:xfrm flipH="1" flipV="1">
                <a:off x="6219" y="9898"/>
                <a:ext cx="868" cy="6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5" name="Rectangle 100"/>
              <p:cNvSpPr>
                <a:spLocks noChangeArrowheads="1"/>
              </p:cNvSpPr>
              <p:nvPr/>
            </p:nvSpPr>
            <p:spPr bwMode="auto">
              <a:xfrm>
                <a:off x="6967" y="10349"/>
                <a:ext cx="1368" cy="557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6" name="Rectangle 101"/>
              <p:cNvSpPr>
                <a:spLocks noChangeArrowheads="1"/>
              </p:cNvSpPr>
              <p:nvPr/>
            </p:nvSpPr>
            <p:spPr bwMode="auto">
              <a:xfrm>
                <a:off x="7228" y="10436"/>
                <a:ext cx="812" cy="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49338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</a:rPr>
                  <a:t>Slots</a:t>
                </a:r>
                <a:endPara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4F3EF2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27" name="Line 102"/>
              <p:cNvSpPr>
                <a:spLocks noChangeShapeType="1"/>
              </p:cNvSpPr>
              <p:nvPr/>
            </p:nvSpPr>
            <p:spPr bwMode="auto">
              <a:xfrm flipV="1">
                <a:off x="4147" y="10115"/>
                <a:ext cx="1540" cy="1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228" name="Group 103"/>
              <p:cNvGrpSpPr>
                <a:grpSpLocks/>
              </p:cNvGrpSpPr>
              <p:nvPr/>
            </p:nvGrpSpPr>
            <p:grpSpPr bwMode="auto">
              <a:xfrm>
                <a:off x="1446" y="10033"/>
                <a:ext cx="2936" cy="547"/>
                <a:chOff x="5804" y="4835"/>
                <a:chExt cx="1805" cy="547"/>
              </a:xfrm>
            </p:grpSpPr>
            <p:sp>
              <p:nvSpPr>
                <p:cNvPr id="266" name="Rectangle 104"/>
                <p:cNvSpPr>
                  <a:spLocks noChangeArrowheads="1"/>
                </p:cNvSpPr>
                <p:nvPr/>
              </p:nvSpPr>
              <p:spPr bwMode="auto">
                <a:xfrm>
                  <a:off x="5804" y="4835"/>
                  <a:ext cx="1791" cy="547"/>
                </a:xfrm>
                <a:prstGeom prst="rect">
                  <a:avLst/>
                </a:prstGeom>
                <a:solidFill>
                  <a:srgbClr val="FFFFFF"/>
                </a:solidFill>
                <a:ln w="889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7" name="Rectangle 105"/>
                <p:cNvSpPr>
                  <a:spLocks noChangeArrowheads="1"/>
                </p:cNvSpPr>
                <p:nvPr/>
              </p:nvSpPr>
              <p:spPr bwMode="auto">
                <a:xfrm>
                  <a:off x="5953" y="4926"/>
                  <a:ext cx="1656" cy="4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8" name="Rectangle 106"/>
                <p:cNvSpPr>
                  <a:spLocks noChangeArrowheads="1"/>
                </p:cNvSpPr>
                <p:nvPr/>
              </p:nvSpPr>
              <p:spPr bwMode="auto">
                <a:xfrm>
                  <a:off x="5953" y="4926"/>
                  <a:ext cx="1642" cy="4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9" name="Rectangle 107"/>
                <p:cNvSpPr>
                  <a:spLocks noChangeArrowheads="1"/>
                </p:cNvSpPr>
                <p:nvPr/>
              </p:nvSpPr>
              <p:spPr bwMode="auto">
                <a:xfrm>
                  <a:off x="5953" y="4931"/>
                  <a:ext cx="1536" cy="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Cooling tubes</a:t>
                  </a:r>
                  <a:endParaRPr kumimoji="0" lang="ru-RU" sz="2000" b="1" i="0" u="none" strike="noStrike" cap="none" normalizeH="0" baseline="0" dirty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70" name="Rectangle 108"/>
                <p:cNvSpPr>
                  <a:spLocks noChangeArrowheads="1"/>
                </p:cNvSpPr>
                <p:nvPr/>
              </p:nvSpPr>
              <p:spPr bwMode="auto">
                <a:xfrm>
                  <a:off x="7403" y="4969"/>
                  <a:ext cx="158" cy="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2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 </a:t>
                  </a:r>
                  <a:endPara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29" name="Line 109"/>
              <p:cNvSpPr>
                <a:spLocks noChangeShapeType="1"/>
              </p:cNvSpPr>
              <p:nvPr/>
            </p:nvSpPr>
            <p:spPr bwMode="auto">
              <a:xfrm flipH="1" flipV="1">
                <a:off x="7459" y="8977"/>
                <a:ext cx="538" cy="518"/>
              </a:xfrm>
              <a:prstGeom prst="line">
                <a:avLst/>
              </a:prstGeom>
              <a:noFill/>
              <a:ln w="889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0" name="Rectangle 110"/>
              <p:cNvSpPr>
                <a:spLocks noChangeArrowheads="1"/>
              </p:cNvSpPr>
              <p:nvPr/>
            </p:nvSpPr>
            <p:spPr bwMode="auto">
              <a:xfrm>
                <a:off x="7883" y="9073"/>
                <a:ext cx="2469" cy="1176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231" name="Group 111"/>
              <p:cNvGrpSpPr>
                <a:grpSpLocks/>
              </p:cNvGrpSpPr>
              <p:nvPr/>
            </p:nvGrpSpPr>
            <p:grpSpPr bwMode="auto">
              <a:xfrm>
                <a:off x="8040" y="9068"/>
                <a:ext cx="1657" cy="1085"/>
                <a:chOff x="7837" y="7267"/>
                <a:chExt cx="1657" cy="1085"/>
              </a:xfrm>
            </p:grpSpPr>
            <p:sp>
              <p:nvSpPr>
                <p:cNvPr id="246" name="Rectangle 112"/>
                <p:cNvSpPr>
                  <a:spLocks noChangeArrowheads="1"/>
                </p:cNvSpPr>
                <p:nvPr/>
              </p:nvSpPr>
              <p:spPr bwMode="auto">
                <a:xfrm>
                  <a:off x="7837" y="7267"/>
                  <a:ext cx="1657" cy="4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7" name="Rectangle 113"/>
                <p:cNvSpPr>
                  <a:spLocks noChangeArrowheads="1"/>
                </p:cNvSpPr>
                <p:nvPr/>
              </p:nvSpPr>
              <p:spPr bwMode="auto">
                <a:xfrm>
                  <a:off x="7837" y="7267"/>
                  <a:ext cx="1642" cy="4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48" name="Rectangle 114"/>
                <p:cNvSpPr>
                  <a:spLocks noChangeArrowheads="1"/>
                </p:cNvSpPr>
                <p:nvPr/>
              </p:nvSpPr>
              <p:spPr bwMode="auto">
                <a:xfrm>
                  <a:off x="7837" y="7272"/>
                  <a:ext cx="1532" cy="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2000" b="1" i="0" u="none" strike="noStrike" cap="none" normalizeH="0" baseline="0" dirty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49" name="Rectangle 115"/>
                <p:cNvSpPr>
                  <a:spLocks noChangeArrowheads="1"/>
                </p:cNvSpPr>
                <p:nvPr/>
              </p:nvSpPr>
              <p:spPr bwMode="auto">
                <a:xfrm>
                  <a:off x="9273" y="7310"/>
                  <a:ext cx="158" cy="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2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 </a:t>
                  </a:r>
                  <a:endPara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50" name="Rectangle 116"/>
                <p:cNvSpPr>
                  <a:spLocks noChangeArrowheads="1"/>
                </p:cNvSpPr>
                <p:nvPr/>
              </p:nvSpPr>
              <p:spPr bwMode="auto">
                <a:xfrm>
                  <a:off x="7837" y="7598"/>
                  <a:ext cx="788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1" name="Rectangle 117"/>
                <p:cNvSpPr>
                  <a:spLocks noChangeArrowheads="1"/>
                </p:cNvSpPr>
                <p:nvPr/>
              </p:nvSpPr>
              <p:spPr bwMode="auto">
                <a:xfrm>
                  <a:off x="7837" y="7598"/>
                  <a:ext cx="773" cy="4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2" name="Rectangle 118"/>
                <p:cNvSpPr>
                  <a:spLocks noChangeArrowheads="1"/>
                </p:cNvSpPr>
                <p:nvPr/>
              </p:nvSpPr>
              <p:spPr bwMode="auto">
                <a:xfrm>
                  <a:off x="7837" y="7603"/>
                  <a:ext cx="576" cy="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T=5</a:t>
                  </a:r>
                  <a:endPara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53" name="Rectangle 119"/>
                <p:cNvSpPr>
                  <a:spLocks noChangeArrowheads="1"/>
                </p:cNvSpPr>
                <p:nvPr/>
              </p:nvSpPr>
              <p:spPr bwMode="auto">
                <a:xfrm>
                  <a:off x="8303" y="7641"/>
                  <a:ext cx="158" cy="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2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 </a:t>
                  </a:r>
                  <a:endPara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54" name="Rectangle 120"/>
                <p:cNvSpPr>
                  <a:spLocks noChangeArrowheads="1"/>
                </p:cNvSpPr>
                <p:nvPr/>
              </p:nvSpPr>
              <p:spPr bwMode="auto">
                <a:xfrm>
                  <a:off x="8452" y="7550"/>
                  <a:ext cx="365" cy="4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5" name="Rectangle 121"/>
                <p:cNvSpPr>
                  <a:spLocks noChangeArrowheads="1"/>
                </p:cNvSpPr>
                <p:nvPr/>
              </p:nvSpPr>
              <p:spPr bwMode="auto">
                <a:xfrm>
                  <a:off x="8452" y="7536"/>
                  <a:ext cx="350" cy="4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6" name="Rectangle 122"/>
                <p:cNvSpPr>
                  <a:spLocks noChangeArrowheads="1"/>
                </p:cNvSpPr>
                <p:nvPr/>
              </p:nvSpPr>
              <p:spPr bwMode="auto">
                <a:xfrm>
                  <a:off x="8452" y="7531"/>
                  <a:ext cx="322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4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Symbol" pitchFamily="18" charset="2"/>
                    </a:rPr>
                    <a:t>¸</a:t>
                  </a:r>
                  <a:endPara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57" name="Rectangle 123"/>
                <p:cNvSpPr>
                  <a:spLocks noChangeArrowheads="1"/>
                </p:cNvSpPr>
                <p:nvPr/>
              </p:nvSpPr>
              <p:spPr bwMode="auto">
                <a:xfrm>
                  <a:off x="8605" y="7598"/>
                  <a:ext cx="158" cy="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2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 </a:t>
                  </a:r>
                  <a:endPara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58" name="Rectangle 124"/>
                <p:cNvSpPr>
                  <a:spLocks noChangeArrowheads="1"/>
                </p:cNvSpPr>
                <p:nvPr/>
              </p:nvSpPr>
              <p:spPr bwMode="auto">
                <a:xfrm>
                  <a:off x="8605" y="7598"/>
                  <a:ext cx="649" cy="4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59" name="Rectangle 125"/>
                <p:cNvSpPr>
                  <a:spLocks noChangeArrowheads="1"/>
                </p:cNvSpPr>
                <p:nvPr/>
              </p:nvSpPr>
              <p:spPr bwMode="auto">
                <a:xfrm>
                  <a:off x="8605" y="7598"/>
                  <a:ext cx="634" cy="4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0" name="Rectangle 126"/>
                <p:cNvSpPr>
                  <a:spLocks noChangeArrowheads="1"/>
                </p:cNvSpPr>
                <p:nvPr/>
              </p:nvSpPr>
              <p:spPr bwMode="auto">
                <a:xfrm>
                  <a:off x="8605" y="7603"/>
                  <a:ext cx="586" cy="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4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20K</a:t>
                  </a:r>
                  <a:endParaRPr kumimoji="0" lang="ru-RU" sz="2000" b="1" i="0" u="none" strike="noStrike" cap="none" normalizeH="0" baseline="0" dirty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61" name="Rectangle 127"/>
                <p:cNvSpPr>
                  <a:spLocks noChangeArrowheads="1"/>
                </p:cNvSpPr>
                <p:nvPr/>
              </p:nvSpPr>
              <p:spPr bwMode="auto">
                <a:xfrm>
                  <a:off x="9081" y="7641"/>
                  <a:ext cx="158" cy="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2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 </a:t>
                  </a:r>
                  <a:endPara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62" name="Rectangle 128"/>
                <p:cNvSpPr>
                  <a:spLocks noChangeArrowheads="1"/>
                </p:cNvSpPr>
                <p:nvPr/>
              </p:nvSpPr>
              <p:spPr bwMode="auto">
                <a:xfrm>
                  <a:off x="7837" y="7929"/>
                  <a:ext cx="1417" cy="4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3" name="Rectangle 129"/>
                <p:cNvSpPr>
                  <a:spLocks noChangeArrowheads="1"/>
                </p:cNvSpPr>
                <p:nvPr/>
              </p:nvSpPr>
              <p:spPr bwMode="auto">
                <a:xfrm>
                  <a:off x="7837" y="7929"/>
                  <a:ext cx="1402" cy="4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264" name="Rectangle 130"/>
                <p:cNvSpPr>
                  <a:spLocks noChangeArrowheads="1"/>
                </p:cNvSpPr>
                <p:nvPr/>
              </p:nvSpPr>
              <p:spPr bwMode="auto">
                <a:xfrm>
                  <a:off x="7837" y="7934"/>
                  <a:ext cx="1364" cy="3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4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OD=49mm</a:t>
                  </a:r>
                  <a:endParaRPr kumimoji="0" lang="ru-RU" sz="2000" b="1" i="0" u="none" strike="noStrike" cap="none" normalizeH="0" baseline="0" dirty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65" name="Rectangle 131"/>
                <p:cNvSpPr>
                  <a:spLocks noChangeArrowheads="1"/>
                </p:cNvSpPr>
                <p:nvPr/>
              </p:nvSpPr>
              <p:spPr bwMode="auto">
                <a:xfrm>
                  <a:off x="9110" y="7972"/>
                  <a:ext cx="158" cy="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049338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ru-RU" sz="12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</a:rPr>
                    <a:t> </a:t>
                  </a:r>
                  <a:endParaRPr kumimoji="0" lang="ru-RU" sz="20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32" name="Freeform 132"/>
              <p:cNvSpPr>
                <a:spLocks/>
              </p:cNvSpPr>
              <p:nvPr/>
            </p:nvSpPr>
            <p:spPr bwMode="auto">
              <a:xfrm>
                <a:off x="5917" y="6470"/>
                <a:ext cx="1119" cy="627"/>
              </a:xfrm>
              <a:custGeom>
                <a:avLst/>
                <a:gdLst>
                  <a:gd name="T0" fmla="*/ 120 w 1220"/>
                  <a:gd name="T1" fmla="*/ 0 h 615"/>
                  <a:gd name="T2" fmla="*/ 630 w 1220"/>
                  <a:gd name="T3" fmla="*/ 120 h 615"/>
                  <a:gd name="T4" fmla="*/ 1005 w 1220"/>
                  <a:gd name="T5" fmla="*/ 315 h 615"/>
                  <a:gd name="T6" fmla="*/ 1200 w 1220"/>
                  <a:gd name="T7" fmla="*/ 480 h 615"/>
                  <a:gd name="T8" fmla="*/ 1220 w 1220"/>
                  <a:gd name="T9" fmla="*/ 574 h 615"/>
                  <a:gd name="T10" fmla="*/ 1052 w 1220"/>
                  <a:gd name="T11" fmla="*/ 602 h 615"/>
                  <a:gd name="T12" fmla="*/ 555 w 1220"/>
                  <a:gd name="T13" fmla="*/ 615 h 615"/>
                  <a:gd name="T14" fmla="*/ 90 w 1220"/>
                  <a:gd name="T15" fmla="*/ 600 h 615"/>
                  <a:gd name="T16" fmla="*/ 15 w 1220"/>
                  <a:gd name="T17" fmla="*/ 300 h 615"/>
                  <a:gd name="T18" fmla="*/ 0 w 1220"/>
                  <a:gd name="T19" fmla="*/ 15 h 615"/>
                  <a:gd name="T20" fmla="*/ 120 w 1220"/>
                  <a:gd name="T21" fmla="*/ 0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0" h="615">
                    <a:moveTo>
                      <a:pt x="120" y="0"/>
                    </a:moveTo>
                    <a:lnTo>
                      <a:pt x="630" y="120"/>
                    </a:lnTo>
                    <a:lnTo>
                      <a:pt x="1005" y="315"/>
                    </a:lnTo>
                    <a:lnTo>
                      <a:pt x="1200" y="480"/>
                    </a:lnTo>
                    <a:lnTo>
                      <a:pt x="1220" y="574"/>
                    </a:lnTo>
                    <a:lnTo>
                      <a:pt x="1052" y="602"/>
                    </a:lnTo>
                    <a:lnTo>
                      <a:pt x="555" y="615"/>
                    </a:lnTo>
                    <a:lnTo>
                      <a:pt x="90" y="600"/>
                    </a:lnTo>
                    <a:lnTo>
                      <a:pt x="15" y="300"/>
                    </a:lnTo>
                    <a:lnTo>
                      <a:pt x="0" y="15"/>
                    </a:lnTo>
                    <a:lnTo>
                      <a:pt x="120" y="0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rgbClr val="00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233" name="AutoShape 133"/>
              <p:cNvCxnSpPr>
                <a:cxnSpLocks noChangeShapeType="1"/>
              </p:cNvCxnSpPr>
              <p:nvPr/>
            </p:nvCxnSpPr>
            <p:spPr bwMode="auto">
              <a:xfrm>
                <a:off x="3897" y="8226"/>
                <a:ext cx="9" cy="549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34" name="Text Box 134"/>
              <p:cNvSpPr txBox="1">
                <a:spLocks noChangeArrowheads="1"/>
              </p:cNvSpPr>
              <p:nvPr/>
            </p:nvSpPr>
            <p:spPr bwMode="auto">
              <a:xfrm>
                <a:off x="2085" y="8226"/>
                <a:ext cx="1277" cy="507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1049338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Saw tooth</a:t>
                </a:r>
                <a:endPara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4F3EF2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35" name="AutoShape 135"/>
              <p:cNvCxnSpPr>
                <a:cxnSpLocks noChangeShapeType="1"/>
              </p:cNvCxnSpPr>
              <p:nvPr/>
            </p:nvCxnSpPr>
            <p:spPr bwMode="auto">
              <a:xfrm>
                <a:off x="3362" y="8486"/>
                <a:ext cx="535" cy="4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36" name="Text Box 136"/>
              <p:cNvSpPr txBox="1">
                <a:spLocks noChangeArrowheads="1"/>
              </p:cNvSpPr>
              <p:nvPr/>
            </p:nvSpPr>
            <p:spPr bwMode="auto">
              <a:xfrm>
                <a:off x="4187" y="7979"/>
                <a:ext cx="478" cy="4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1049338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γ</a:t>
                </a:r>
                <a:endPara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4F3EF2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37" name="AutoShape 137"/>
              <p:cNvCxnSpPr>
                <a:cxnSpLocks noChangeShapeType="1"/>
              </p:cNvCxnSpPr>
              <p:nvPr/>
            </p:nvCxnSpPr>
            <p:spPr bwMode="auto">
              <a:xfrm flipV="1">
                <a:off x="5076" y="7097"/>
                <a:ext cx="1" cy="2768"/>
              </a:xfrm>
              <a:prstGeom prst="straightConnector1">
                <a:avLst/>
              </a:prstGeom>
              <a:noFill/>
              <a:ln w="31750">
                <a:solidFill>
                  <a:srgbClr val="4F81BD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138"/>
              <p:cNvCxnSpPr>
                <a:cxnSpLocks noChangeShapeType="1"/>
              </p:cNvCxnSpPr>
              <p:nvPr/>
            </p:nvCxnSpPr>
            <p:spPr bwMode="auto">
              <a:xfrm flipV="1">
                <a:off x="6393" y="7079"/>
                <a:ext cx="1" cy="2768"/>
              </a:xfrm>
              <a:prstGeom prst="straightConnector1">
                <a:avLst/>
              </a:prstGeom>
              <a:noFill/>
              <a:ln w="31750">
                <a:solidFill>
                  <a:srgbClr val="4F81BD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</p:cxnSp>
          <p:sp>
            <p:nvSpPr>
              <p:cNvPr id="239" name="Freeform 139"/>
              <p:cNvSpPr>
                <a:spLocks/>
              </p:cNvSpPr>
              <p:nvPr/>
            </p:nvSpPr>
            <p:spPr bwMode="auto">
              <a:xfrm>
                <a:off x="4047" y="8638"/>
                <a:ext cx="570" cy="457"/>
              </a:xfrm>
              <a:custGeom>
                <a:avLst/>
                <a:gdLst>
                  <a:gd name="T0" fmla="*/ 0 w 570"/>
                  <a:gd name="T1" fmla="*/ 43 h 457"/>
                  <a:gd name="T2" fmla="*/ 129 w 570"/>
                  <a:gd name="T3" fmla="*/ 20 h 457"/>
                  <a:gd name="T4" fmla="*/ 129 w 570"/>
                  <a:gd name="T5" fmla="*/ 164 h 457"/>
                  <a:gd name="T6" fmla="*/ 309 w 570"/>
                  <a:gd name="T7" fmla="*/ 114 h 457"/>
                  <a:gd name="T8" fmla="*/ 357 w 570"/>
                  <a:gd name="T9" fmla="*/ 386 h 457"/>
                  <a:gd name="T10" fmla="*/ 570 w 570"/>
                  <a:gd name="T11" fmla="*/ 457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0" h="457">
                    <a:moveTo>
                      <a:pt x="0" y="43"/>
                    </a:moveTo>
                    <a:cubicBezTo>
                      <a:pt x="53" y="22"/>
                      <a:pt x="108" y="0"/>
                      <a:pt x="129" y="20"/>
                    </a:cubicBezTo>
                    <a:cubicBezTo>
                      <a:pt x="150" y="41"/>
                      <a:pt x="100" y="148"/>
                      <a:pt x="129" y="164"/>
                    </a:cubicBezTo>
                    <a:cubicBezTo>
                      <a:pt x="159" y="179"/>
                      <a:pt x="271" y="76"/>
                      <a:pt x="309" y="114"/>
                    </a:cubicBezTo>
                    <a:cubicBezTo>
                      <a:pt x="347" y="151"/>
                      <a:pt x="314" y="329"/>
                      <a:pt x="357" y="386"/>
                    </a:cubicBezTo>
                    <a:cubicBezTo>
                      <a:pt x="400" y="443"/>
                      <a:pt x="526" y="442"/>
                      <a:pt x="570" y="457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0" name="Text Box 140"/>
              <p:cNvSpPr txBox="1">
                <a:spLocks noChangeArrowheads="1"/>
              </p:cNvSpPr>
              <p:nvPr/>
            </p:nvSpPr>
            <p:spPr bwMode="auto">
              <a:xfrm>
                <a:off x="4291" y="8961"/>
                <a:ext cx="749" cy="5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1049338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γ</a:t>
                </a:r>
                <a:r>
                  <a:rPr kumimoji="0" lang="en-US" sz="1400" b="1" i="0" u="none" strike="noStrike" cap="none" normalizeH="0" baseline="-2500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d</a:t>
                </a:r>
                <a:endPara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4F3EF2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41" name="Text Box 141"/>
              <p:cNvSpPr txBox="1">
                <a:spLocks noChangeArrowheads="1"/>
              </p:cNvSpPr>
              <p:nvPr/>
            </p:nvSpPr>
            <p:spPr bwMode="auto">
              <a:xfrm>
                <a:off x="5038" y="7605"/>
                <a:ext cx="478" cy="4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1049338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e</a:t>
                </a:r>
                <a:r>
                  <a:rPr kumimoji="0" lang="en-US" sz="1400" b="1" i="0" u="none" strike="noStrike" cap="none" normalizeH="0" baseline="3000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-</a:t>
                </a:r>
                <a:endPara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4F3EF2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42" name="AutoShape 142"/>
              <p:cNvCxnSpPr>
                <a:cxnSpLocks noChangeShapeType="1"/>
              </p:cNvCxnSpPr>
              <p:nvPr/>
            </p:nvCxnSpPr>
            <p:spPr bwMode="auto">
              <a:xfrm flipH="1">
                <a:off x="3999" y="8472"/>
                <a:ext cx="1432" cy="0"/>
              </a:xfrm>
              <a:prstGeom prst="straightConnector1">
                <a:avLst/>
              </a:prstGeom>
              <a:noFill/>
              <a:ln w="38100">
                <a:solidFill>
                  <a:srgbClr val="E36C0A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43" name="Text Box 143"/>
              <p:cNvSpPr txBox="1">
                <a:spLocks noChangeArrowheads="1"/>
              </p:cNvSpPr>
              <p:nvPr/>
            </p:nvSpPr>
            <p:spPr bwMode="auto">
              <a:xfrm>
                <a:off x="5523" y="9314"/>
                <a:ext cx="800" cy="4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1049338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e</a:t>
                </a:r>
                <a:r>
                  <a:rPr kumimoji="0" lang="en-US" sz="1400" b="1" i="0" u="none" strike="noStrike" cap="none" normalizeH="0" baseline="3000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-</a:t>
                </a:r>
                <a:r>
                  <a:rPr kumimoji="0" lang="en-US" sz="1400" b="1" i="0" u="none" strike="noStrike" cap="none" normalizeH="0" baseline="-2500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ph</a:t>
                </a:r>
                <a:endPara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4F3EF2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44" name="AutoShape 144"/>
              <p:cNvCxnSpPr>
                <a:cxnSpLocks noChangeShapeType="1"/>
              </p:cNvCxnSpPr>
              <p:nvPr/>
            </p:nvCxnSpPr>
            <p:spPr bwMode="auto">
              <a:xfrm flipV="1">
                <a:off x="5601" y="9399"/>
                <a:ext cx="0" cy="42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45" name="Text Box 145"/>
              <p:cNvSpPr txBox="1">
                <a:spLocks noChangeArrowheads="1"/>
              </p:cNvSpPr>
              <p:nvPr/>
            </p:nvSpPr>
            <p:spPr bwMode="auto">
              <a:xfrm>
                <a:off x="6331" y="8775"/>
                <a:ext cx="478" cy="4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1049338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104933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1049338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e</a:t>
                </a:r>
                <a:r>
                  <a:rPr kumimoji="0" lang="en-US" sz="1400" b="1" i="0" u="none" strike="noStrike" cap="none" normalizeH="0" baseline="30000" smtClean="0">
                    <a:ln>
                      <a:noFill/>
                    </a:ln>
                    <a:solidFill>
                      <a:srgbClr val="4F3EF2"/>
                    </a:solidFill>
                    <a:effectLst/>
                    <a:latin typeface="Times New Roman" pitchFamily="18" charset="0"/>
                  </a:rPr>
                  <a:t>-</a:t>
                </a:r>
                <a:endPara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4F3EF2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308" name="Овал 307"/>
            <p:cNvSpPr/>
            <p:nvPr/>
          </p:nvSpPr>
          <p:spPr bwMode="auto">
            <a:xfrm>
              <a:off x="5528006" y="2787148"/>
              <a:ext cx="108012" cy="133999"/>
            </a:xfrm>
            <a:prstGeom prst="ellipse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9" name="Овал 308"/>
            <p:cNvSpPr/>
            <p:nvPr/>
          </p:nvSpPr>
          <p:spPr bwMode="auto">
            <a:xfrm>
              <a:off x="5575600" y="2932570"/>
              <a:ext cx="108012" cy="133999"/>
            </a:xfrm>
            <a:prstGeom prst="ellipse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0" name="Овал 309"/>
            <p:cNvSpPr/>
            <p:nvPr/>
          </p:nvSpPr>
          <p:spPr bwMode="auto">
            <a:xfrm>
              <a:off x="5570479" y="3060861"/>
              <a:ext cx="108012" cy="133999"/>
            </a:xfrm>
            <a:prstGeom prst="ellipse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1" name="Овал 310"/>
            <p:cNvSpPr/>
            <p:nvPr/>
          </p:nvSpPr>
          <p:spPr bwMode="auto">
            <a:xfrm>
              <a:off x="5516473" y="3407501"/>
              <a:ext cx="108012" cy="133999"/>
            </a:xfrm>
            <a:prstGeom prst="ellipse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2" name="Овал 311"/>
            <p:cNvSpPr/>
            <p:nvPr/>
          </p:nvSpPr>
          <p:spPr bwMode="auto">
            <a:xfrm flipV="1">
              <a:off x="5607725" y="3219180"/>
              <a:ext cx="89535" cy="61412"/>
            </a:xfrm>
            <a:prstGeom prst="ellipse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3" name="Овал 312"/>
            <p:cNvSpPr/>
            <p:nvPr/>
          </p:nvSpPr>
          <p:spPr bwMode="auto">
            <a:xfrm>
              <a:off x="5562886" y="3246945"/>
              <a:ext cx="108012" cy="133999"/>
            </a:xfrm>
            <a:prstGeom prst="ellipse">
              <a:avLst/>
            </a:prstGeom>
            <a:noFill/>
            <a:ln w="2857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4" name="Полилиния 313"/>
            <p:cNvSpPr/>
            <p:nvPr/>
          </p:nvSpPr>
          <p:spPr bwMode="auto">
            <a:xfrm>
              <a:off x="5024341" y="3312503"/>
              <a:ext cx="469127" cy="693603"/>
            </a:xfrm>
            <a:custGeom>
              <a:avLst/>
              <a:gdLst>
                <a:gd name="connsiteX0" fmla="*/ 469127 w 469127"/>
                <a:gd name="connsiteY0" fmla="*/ 0 h 693603"/>
                <a:gd name="connsiteX1" fmla="*/ 262393 w 469127"/>
                <a:gd name="connsiteY1" fmla="*/ 95415 h 693603"/>
                <a:gd name="connsiteX2" fmla="*/ 151075 w 469127"/>
                <a:gd name="connsiteY2" fmla="*/ 373711 h 693603"/>
                <a:gd name="connsiteX3" fmla="*/ 15903 w 469127"/>
                <a:gd name="connsiteY3" fmla="*/ 675861 h 693603"/>
                <a:gd name="connsiteX4" fmla="*/ 47708 w 469127"/>
                <a:gd name="connsiteY4" fmla="*/ 659958 h 693603"/>
                <a:gd name="connsiteX5" fmla="*/ 0 w 469127"/>
                <a:gd name="connsiteY5" fmla="*/ 683812 h 69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9127" h="693603">
                  <a:moveTo>
                    <a:pt x="469127" y="0"/>
                  </a:moveTo>
                  <a:cubicBezTo>
                    <a:pt x="392264" y="16565"/>
                    <a:pt x="315402" y="33130"/>
                    <a:pt x="262393" y="95415"/>
                  </a:cubicBezTo>
                  <a:cubicBezTo>
                    <a:pt x="209384" y="157700"/>
                    <a:pt x="192157" y="276970"/>
                    <a:pt x="151075" y="373711"/>
                  </a:cubicBezTo>
                  <a:cubicBezTo>
                    <a:pt x="109993" y="470452"/>
                    <a:pt x="33131" y="628153"/>
                    <a:pt x="15903" y="675861"/>
                  </a:cubicBezTo>
                  <a:cubicBezTo>
                    <a:pt x="-1325" y="723569"/>
                    <a:pt x="47708" y="659958"/>
                    <a:pt x="47708" y="659958"/>
                  </a:cubicBezTo>
                  <a:lnTo>
                    <a:pt x="0" y="683812"/>
                  </a:lnTo>
                </a:path>
              </a:pathLst>
            </a:custGeom>
            <a:noFill/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" name="Прямая со стрелкой 2"/>
            <p:cNvCxnSpPr/>
            <p:nvPr/>
          </p:nvCxnSpPr>
          <p:spPr>
            <a:xfrm flipH="1" flipV="1">
              <a:off x="5097431" y="2450916"/>
              <a:ext cx="379082" cy="587123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17" name="Объект 3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112607"/>
              </p:ext>
            </p:extLst>
          </p:nvPr>
        </p:nvGraphicFramePr>
        <p:xfrm>
          <a:off x="764939" y="4950282"/>
          <a:ext cx="7931150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1" name="Equation" r:id="rId4" imgW="3936960" imgH="622080" progId="Equation.3">
                  <p:embed/>
                </p:oleObj>
              </mc:Choice>
              <mc:Fallback>
                <p:oleObj name="Equation" r:id="rId4" imgW="393696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939" y="4950282"/>
                        <a:ext cx="7931150" cy="1247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9" name="TextBox 318"/>
          <p:cNvSpPr txBox="1"/>
          <p:nvPr/>
        </p:nvSpPr>
        <p:spPr>
          <a:xfrm>
            <a:off x="6092060" y="6546734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9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505809" y="285883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0" y="653891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93993" y="76157"/>
            <a:ext cx="7776864" cy="649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What we have to investigate by testing of FCC cold beam chamber prototypes:</a:t>
            </a:r>
          </a:p>
          <a:p>
            <a:pPr algn="just">
              <a:tabLst>
                <a:tab pos="457200" algn="l"/>
              </a:tabLst>
            </a:pP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First stage</a:t>
            </a:r>
            <a:endParaRPr lang="en-US" altLang="ja-JP" sz="2400" dirty="0">
              <a:solidFill>
                <a:srgbClr val="C00000"/>
              </a:solidFill>
              <a:ea typeface="ＭＳ Ｐゴシック" charset="-128"/>
            </a:endParaRPr>
          </a:p>
          <a:p>
            <a:pPr marL="342900" indent="-342900" algn="just">
              <a:buFontTx/>
              <a:buChar char="-"/>
              <a:tabLst>
                <a:tab pos="457200" algn="l"/>
              </a:tabLst>
            </a:pPr>
            <a:r>
              <a:rPr lang="en-US" altLang="ja-JP" sz="2400" dirty="0" smtClean="0">
                <a:solidFill>
                  <a:schemeClr val="accent1">
                    <a:lumMod val="75000"/>
                  </a:schemeClr>
                </a:solidFill>
                <a:ea typeface="ＭＳ Ｐゴシック" charset="-128"/>
              </a:rPr>
              <a:t>Dynamic pressure in presence of SR (</a:t>
            </a:r>
            <a:r>
              <a:rPr lang="en-US" altLang="ja-JP" sz="2400" dirty="0" err="1" smtClean="0">
                <a:solidFill>
                  <a:schemeClr val="accent1">
                    <a:lumMod val="75000"/>
                  </a:schemeClr>
                </a:solidFill>
                <a:ea typeface="ＭＳ Ｐゴシック" charset="-128"/>
              </a:rPr>
              <a:t>Ec</a:t>
            </a:r>
            <a:r>
              <a:rPr lang="en-US" altLang="ja-JP" sz="2400" dirty="0" smtClean="0">
                <a:solidFill>
                  <a:schemeClr val="accent1">
                    <a:lumMod val="75000"/>
                  </a:schemeClr>
                </a:solidFill>
                <a:ea typeface="ＭＳ Ｐゴシック" charset="-128"/>
              </a:rPr>
              <a:t> up to 4.5 </a:t>
            </a:r>
            <a:r>
              <a:rPr lang="en-US" altLang="ja-JP" sz="2400" dirty="0" err="1" smtClean="0">
                <a:solidFill>
                  <a:schemeClr val="accent1">
                    <a:lumMod val="75000"/>
                  </a:schemeClr>
                </a:solidFill>
                <a:ea typeface="ＭＳ Ｐゴシック" charset="-128"/>
              </a:rPr>
              <a:t>keV</a:t>
            </a:r>
            <a:r>
              <a:rPr lang="en-US" altLang="ja-JP" sz="2400" dirty="0" smtClean="0">
                <a:solidFill>
                  <a:schemeClr val="accent1">
                    <a:lumMod val="75000"/>
                  </a:schemeClr>
                </a:solidFill>
                <a:ea typeface="ＭＳ Ｐゴシック" charset="-128"/>
              </a:rPr>
              <a:t>) in temperature range 40 ÷ 80K. Transparency of BS.</a:t>
            </a:r>
          </a:p>
          <a:p>
            <a:pPr marL="342900" indent="-342900" algn="just">
              <a:buFontTx/>
              <a:buChar char="-"/>
              <a:tabLst>
                <a:tab pos="457200" algn="l"/>
              </a:tabLst>
            </a:pP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Possible pressure raise during thermo-cycling after accumulating a photon dose. Definition suitable temperature range</a:t>
            </a:r>
          </a:p>
          <a:p>
            <a:pPr marL="342900" indent="-342900" algn="just">
              <a:buFontTx/>
              <a:buChar char="-"/>
              <a:tabLst>
                <a:tab pos="457200" algn="l"/>
              </a:tabLst>
            </a:pPr>
            <a:r>
              <a:rPr lang="en-US" altLang="ja-JP" sz="2400" dirty="0" smtClean="0">
                <a:solidFill>
                  <a:schemeClr val="accent1">
                    <a:lumMod val="75000"/>
                  </a:schemeClr>
                </a:solidFill>
                <a:ea typeface="ＭＳ Ｐゴシック" charset="-128"/>
              </a:rPr>
              <a:t>Azimuthal distribution of photoelectrons</a:t>
            </a:r>
          </a:p>
          <a:p>
            <a:pPr marL="342900" indent="-342900" algn="just">
              <a:buFontTx/>
              <a:buChar char="-"/>
              <a:tabLst>
                <a:tab pos="457200" algn="l"/>
              </a:tabLst>
            </a:pP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Specular SR reflecting, distribution of diffusely scattered photons</a:t>
            </a:r>
          </a:p>
          <a:p>
            <a:pPr marL="342900" indent="-342900" algn="just">
              <a:buFontTx/>
              <a:buChar char="-"/>
              <a:tabLst>
                <a:tab pos="457200" algn="l"/>
              </a:tabLst>
            </a:pPr>
            <a:r>
              <a:rPr lang="en-US" altLang="ja-JP" sz="2400" dirty="0" smtClean="0">
                <a:solidFill>
                  <a:schemeClr val="accent1">
                    <a:lumMod val="75000"/>
                  </a:schemeClr>
                </a:solidFill>
                <a:ea typeface="ＭＳ Ｐゴシック" charset="-128"/>
              </a:rPr>
              <a:t>SEY of cold surface in presence of strong magnetic field (up to 13T)</a:t>
            </a:r>
          </a:p>
          <a:p>
            <a:pPr algn="just">
              <a:tabLst>
                <a:tab pos="457200" algn="l"/>
              </a:tabLst>
            </a:pP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Add at second stage</a:t>
            </a:r>
          </a:p>
          <a:p>
            <a:pPr marL="342900" indent="-342900" algn="just">
              <a:buFontTx/>
              <a:buChar char="-"/>
              <a:tabLst>
                <a:tab pos="457200" algn="l"/>
              </a:tabLst>
            </a:pPr>
            <a:r>
              <a:rPr lang="en-US" altLang="ja-JP" sz="2400" dirty="0" smtClean="0">
                <a:solidFill>
                  <a:schemeClr val="accent1">
                    <a:lumMod val="75000"/>
                  </a:schemeClr>
                </a:solidFill>
                <a:ea typeface="ＭＳ Ｐゴシック" charset="-128"/>
              </a:rPr>
              <a:t>SEY </a:t>
            </a:r>
            <a:r>
              <a:rPr lang="en-US" altLang="ja-JP" sz="2400" i="1" dirty="0" smtClean="0">
                <a:solidFill>
                  <a:schemeClr val="accent1">
                    <a:lumMod val="75000"/>
                  </a:schemeClr>
                </a:solidFill>
                <a:ea typeface="ＭＳ Ｐゴシック" charset="-128"/>
              </a:rPr>
              <a:t>in situ</a:t>
            </a:r>
          </a:p>
          <a:p>
            <a:pPr marL="342900" indent="-342900" algn="just">
              <a:buFontTx/>
              <a:buChar char="-"/>
              <a:tabLst>
                <a:tab pos="457200" algn="l"/>
              </a:tabLst>
            </a:pP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XPS (Auger) </a:t>
            </a:r>
            <a:r>
              <a:rPr lang="en-US" altLang="ja-JP" sz="2400" i="1" dirty="0" smtClean="0">
                <a:solidFill>
                  <a:srgbClr val="C00000"/>
                </a:solidFill>
                <a:ea typeface="ＭＳ Ｐゴシック" charset="-128"/>
              </a:rPr>
              <a:t>in situ (surface element analysis)</a:t>
            </a:r>
          </a:p>
          <a:p>
            <a:pPr marL="342900" indent="-342900" algn="just">
              <a:buFontTx/>
              <a:buChar char="-"/>
              <a:tabLst>
                <a:tab pos="457200" algn="l"/>
              </a:tabLst>
            </a:pPr>
            <a:r>
              <a:rPr lang="en-US" altLang="ja-JP" sz="2400" i="1" dirty="0" smtClean="0">
                <a:solidFill>
                  <a:schemeClr val="accent1">
                    <a:lumMod val="75000"/>
                  </a:schemeClr>
                </a:solidFill>
                <a:ea typeface="ＭＳ Ｐゴシック" charset="-128"/>
              </a:rPr>
              <a:t>Ion desorption under SR</a:t>
            </a: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 </a:t>
            </a:r>
            <a:endParaRPr lang="en-US" altLang="ja-JP" sz="2400" b="0" dirty="0">
              <a:solidFill>
                <a:srgbClr val="C00000"/>
              </a:solidFill>
              <a:ea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52379" y="6538912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1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505809" y="285883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0" y="653891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66087"/>
              </p:ext>
            </p:extLst>
          </p:nvPr>
        </p:nvGraphicFramePr>
        <p:xfrm>
          <a:off x="323530" y="1484787"/>
          <a:ext cx="8424934" cy="48518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1908"/>
                <a:gridCol w="868995"/>
                <a:gridCol w="738195"/>
                <a:gridCol w="738195"/>
                <a:gridCol w="697321"/>
                <a:gridCol w="784794"/>
                <a:gridCol w="152725"/>
                <a:gridCol w="803595"/>
                <a:gridCol w="803595"/>
                <a:gridCol w="785611"/>
              </a:tblGrid>
              <a:tr h="300991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Parameter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BEP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VEPP-3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NISSI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9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Normal dipole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Super-bend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9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min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min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min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min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max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9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 [GeV]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0,9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0,3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0,4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0,4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9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SR critical energy [keV]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0,014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1,3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0,016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0,028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3,5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0,13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0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SR incident angle [mrad]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 (5)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SR flax on testing chamber [ph/m/s]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3E16</a:t>
                      </a:r>
                      <a:endParaRPr lang="ru-RU" sz="1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(1,5E15)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4E17</a:t>
                      </a:r>
                      <a:endParaRPr lang="ru-RU" sz="1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(2E17)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1,6E15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3E16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3E16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3E17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2,7E16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2E17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404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SR max power on testing chamber [W/m]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 (15)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Sample chamber possible length [m]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(in 2015)</a:t>
                      </a:r>
                      <a:endParaRPr lang="ru-RU" sz="16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(in 2016)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1,5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9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Available [year]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from 2015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2015 ÷ </a:t>
                      </a:r>
                      <a:r>
                        <a:rPr lang="en-US" sz="1600" dirty="0" smtClean="0">
                          <a:effectLst/>
                        </a:rPr>
                        <a:t>2017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from 2020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from 2020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287426"/>
            <a:ext cx="684076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Parameters of available and potentially available SR beam lines for</a:t>
            </a:r>
            <a:r>
              <a:rPr kumimoji="0" lang="en-US" altLang="ru-RU" sz="24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vacuum investigations</a:t>
            </a: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at BINP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47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6438" y="312932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512193"/>
            <a:ext cx="7920228" cy="426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07506" y="0"/>
            <a:ext cx="4273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SEY at magnetic field</a:t>
            </a:r>
          </a:p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Set-up </a:t>
            </a:r>
            <a:r>
              <a:rPr lang="en-US" sz="2400" dirty="0" smtClean="0">
                <a:solidFill>
                  <a:schemeClr val="accent1"/>
                </a:solidFill>
              </a:rPr>
              <a:t>for RT experiments</a:t>
            </a:r>
            <a:endParaRPr lang="ru-RU" sz="2400" dirty="0">
              <a:solidFill>
                <a:schemeClr val="accent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193501"/>
              </p:ext>
            </p:extLst>
          </p:nvPr>
        </p:nvGraphicFramePr>
        <p:xfrm>
          <a:off x="323528" y="4797152"/>
          <a:ext cx="4176464" cy="158417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326578"/>
                <a:gridCol w="835986"/>
                <a:gridCol w="728188"/>
                <a:gridCol w="1285712"/>
              </a:tblGrid>
              <a:tr h="528059"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Element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(from left to right)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ID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 [mm]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Length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[mm]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Gap with right element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[mm]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20"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0.25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20"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M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0.5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20"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4.5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20"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BM1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20"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Drift tube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325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20"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BM2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59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511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2 ÷ 3 (to sample)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228354" y="2377641"/>
            <a:ext cx="27346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“</a:t>
            </a:r>
            <a:r>
              <a:rPr lang="en-GB" sz="1600" dirty="0"/>
              <a:t>C” – </a:t>
            </a:r>
            <a:r>
              <a:rPr lang="en-GB" sz="1600" dirty="0" smtClean="0">
                <a:solidFill>
                  <a:srgbClr val="C00000"/>
                </a:solidFill>
              </a:rPr>
              <a:t>thermo-cathode</a:t>
            </a:r>
          </a:p>
          <a:p>
            <a:r>
              <a:rPr lang="en-GB" sz="1600" dirty="0" smtClean="0"/>
              <a:t> </a:t>
            </a:r>
            <a:r>
              <a:rPr lang="en-GB" sz="1600" dirty="0"/>
              <a:t>“M” – </a:t>
            </a:r>
            <a:r>
              <a:rPr lang="en-GB" sz="1600" dirty="0" smtClean="0">
                <a:solidFill>
                  <a:srgbClr val="C00000"/>
                </a:solidFill>
              </a:rPr>
              <a:t>modulator</a:t>
            </a:r>
          </a:p>
          <a:p>
            <a:r>
              <a:rPr lang="en-GB" sz="1600" dirty="0" smtClean="0"/>
              <a:t>“D” </a:t>
            </a:r>
            <a:r>
              <a:rPr lang="en-GB" sz="1600" dirty="0"/>
              <a:t>– </a:t>
            </a:r>
            <a:r>
              <a:rPr lang="en-GB" sz="1600" dirty="0" smtClean="0">
                <a:solidFill>
                  <a:srgbClr val="C00000"/>
                </a:solidFill>
              </a:rPr>
              <a:t>diaphragm</a:t>
            </a:r>
          </a:p>
          <a:p>
            <a:r>
              <a:rPr lang="en-GB" sz="1600" dirty="0" smtClean="0"/>
              <a:t> </a:t>
            </a:r>
            <a:r>
              <a:rPr lang="en-GB" sz="1600" dirty="0"/>
              <a:t>“BM1, BM2” – </a:t>
            </a:r>
            <a:r>
              <a:rPr lang="en-GB" sz="1600" dirty="0">
                <a:solidFill>
                  <a:srgbClr val="C00000"/>
                </a:solidFill>
              </a:rPr>
              <a:t>beam </a:t>
            </a:r>
            <a:r>
              <a:rPr lang="en-GB" sz="1600" dirty="0" smtClean="0">
                <a:solidFill>
                  <a:srgbClr val="C00000"/>
                </a:solidFill>
              </a:rPr>
              <a:t>monitors</a:t>
            </a:r>
          </a:p>
          <a:p>
            <a:r>
              <a:rPr lang="en-GB" sz="1600" dirty="0" smtClean="0"/>
              <a:t>“</a:t>
            </a:r>
            <a:r>
              <a:rPr lang="en-GB" sz="1600" dirty="0"/>
              <a:t>S” – </a:t>
            </a:r>
            <a:r>
              <a:rPr lang="en-GB" sz="1600" dirty="0" smtClean="0">
                <a:solidFill>
                  <a:srgbClr val="C00000"/>
                </a:solidFill>
              </a:rPr>
              <a:t>sample</a:t>
            </a:r>
          </a:p>
          <a:p>
            <a:r>
              <a:rPr lang="en-GB" sz="1600" dirty="0" smtClean="0"/>
              <a:t> </a:t>
            </a:r>
            <a:r>
              <a:rPr lang="en-GB" sz="1600" dirty="0"/>
              <a:t>“SM” – </a:t>
            </a:r>
            <a:r>
              <a:rPr lang="en-GB" sz="1600" dirty="0">
                <a:solidFill>
                  <a:srgbClr val="C00000"/>
                </a:solidFill>
              </a:rPr>
              <a:t>sample </a:t>
            </a:r>
            <a:r>
              <a:rPr lang="en-GB" sz="1600" dirty="0" smtClean="0">
                <a:solidFill>
                  <a:srgbClr val="C00000"/>
                </a:solidFill>
              </a:rPr>
              <a:t>manipulator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4437112"/>
            <a:ext cx="453021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Parameters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-Energy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of primarily electrons: 50 ÷ 1500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eV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-Primarily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beam pulse current: up to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200 µA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-Primarily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electron beam pulse duration: 1 ÷ 10 ns. 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-Beam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diameter: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~ 1.5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mm 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-Maximum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magnetic field: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0.05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T 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-BM1</a:t>
            </a:r>
            <a:r>
              <a:rPr lang="de-DE" sz="1600" dirty="0">
                <a:solidFill>
                  <a:schemeClr val="accent2">
                    <a:lumMod val="50000"/>
                  </a:schemeClr>
                </a:solidFill>
              </a:rPr>
              <a:t>, Drift </a:t>
            </a:r>
            <a:r>
              <a:rPr lang="de-DE" sz="1600" dirty="0" err="1">
                <a:solidFill>
                  <a:schemeClr val="accent2">
                    <a:lumMod val="50000"/>
                  </a:schemeClr>
                </a:solidFill>
              </a:rPr>
              <a:t>tube</a:t>
            </a:r>
            <a:r>
              <a:rPr lang="de-DE" sz="1600" dirty="0">
                <a:solidFill>
                  <a:schemeClr val="accent2">
                    <a:lumMod val="50000"/>
                  </a:schemeClr>
                </a:solidFill>
              </a:rPr>
              <a:t>, BM2 </a:t>
            </a:r>
            <a:r>
              <a:rPr lang="de-DE" sz="1600" dirty="0" err="1">
                <a:solidFill>
                  <a:schemeClr val="accent2">
                    <a:lumMod val="50000"/>
                  </a:schemeClr>
                </a:solidFill>
              </a:rPr>
              <a:t>bias</a:t>
            </a:r>
            <a:r>
              <a:rPr lang="de-DE" sz="1600" dirty="0">
                <a:solidFill>
                  <a:schemeClr val="accent2">
                    <a:lumMod val="50000"/>
                  </a:schemeClr>
                </a:solidFill>
              </a:rPr>
              <a:t>: -600  ÷ +600 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V</a:t>
            </a:r>
            <a:endParaRPr lang="en-U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11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8529" y="28563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6064" y="919775"/>
            <a:ext cx="10935685" cy="5942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19024" y="239470"/>
            <a:ext cx="4273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First experimental results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1566" y="2705846"/>
            <a:ext cx="121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Primary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26227" y="2711710"/>
            <a:ext cx="121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Secondary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82439" y="4509120"/>
            <a:ext cx="309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Secondary - Primary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203848" y="3081042"/>
            <a:ext cx="440525" cy="70799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763688" y="3075178"/>
            <a:ext cx="936104" cy="35986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12" idx="0"/>
          </p:cNvCxnSpPr>
          <p:nvPr/>
        </p:nvCxnSpPr>
        <p:spPr>
          <a:xfrm flipH="1" flipV="1">
            <a:off x="2699792" y="2132856"/>
            <a:ext cx="335508" cy="57885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187624" y="3075178"/>
            <a:ext cx="94815" cy="71386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899592" y="2132856"/>
            <a:ext cx="288032" cy="57885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1619672" y="4878452"/>
            <a:ext cx="806556" cy="42275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Группа 59"/>
          <p:cNvGrpSpPr/>
          <p:nvPr/>
        </p:nvGrpSpPr>
        <p:grpSpPr>
          <a:xfrm>
            <a:off x="179512" y="574034"/>
            <a:ext cx="2305637" cy="560984"/>
            <a:chOff x="721405" y="635768"/>
            <a:chExt cx="1763744" cy="279863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>
              <a:off x="761566" y="719439"/>
              <a:ext cx="138026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61566" y="809675"/>
              <a:ext cx="141021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942223" y="701135"/>
              <a:ext cx="106935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942222" y="820234"/>
              <a:ext cx="106935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050400" y="701135"/>
              <a:ext cx="414653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2046059" y="820714"/>
              <a:ext cx="423333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2485149" y="649838"/>
              <a:ext cx="0" cy="246591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721405" y="773134"/>
              <a:ext cx="0" cy="1424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721405" y="635768"/>
              <a:ext cx="0" cy="1232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148590" y="923240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BM1</a:t>
            </a:r>
            <a:endParaRPr lang="ru-RU" sz="12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1979712" y="463324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BM2</a:t>
            </a:r>
            <a:endParaRPr lang="ru-RU" sz="12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2443647" y="667289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</a:t>
            </a:r>
            <a:endParaRPr lang="ru-RU" sz="14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18</a:t>
            </a:fld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11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8529" y="28563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671859" y="736973"/>
            <a:ext cx="5023044" cy="1659223"/>
            <a:chOff x="891009" y="242435"/>
            <a:chExt cx="3682737" cy="1345622"/>
          </a:xfrm>
        </p:grpSpPr>
        <p:sp>
          <p:nvSpPr>
            <p:cNvPr id="8" name="Text Box 97"/>
            <p:cNvSpPr txBox="1">
              <a:spLocks noChangeArrowheads="1"/>
            </p:cNvSpPr>
            <p:nvPr/>
          </p:nvSpPr>
          <p:spPr bwMode="auto">
            <a:xfrm>
              <a:off x="891009" y="1087992"/>
              <a:ext cx="323177" cy="288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solidFill>
                    <a:srgbClr val="008000"/>
                  </a:solidFill>
                  <a:effectLst/>
                  <a:latin typeface="Calibri"/>
                  <a:ea typeface="Calibri"/>
                  <a:cs typeface="Times New Roman"/>
                </a:rPr>
                <a:t>C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9" name="Line 98"/>
            <p:cNvCxnSpPr/>
            <p:nvPr/>
          </p:nvCxnSpPr>
          <p:spPr bwMode="auto">
            <a:xfrm flipH="1" flipV="1">
              <a:off x="1312544" y="828516"/>
              <a:ext cx="4959" cy="33584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Freeform 99"/>
            <p:cNvSpPr>
              <a:spLocks/>
            </p:cNvSpPr>
            <p:nvPr/>
          </p:nvSpPr>
          <p:spPr bwMode="auto">
            <a:xfrm rot="16033960">
              <a:off x="1007555" y="1176424"/>
              <a:ext cx="252086" cy="76042"/>
            </a:xfrm>
            <a:custGeom>
              <a:avLst/>
              <a:gdLst>
                <a:gd name="T0" fmla="*/ 9 w 303"/>
                <a:gd name="T1" fmla="*/ 0 h 124"/>
                <a:gd name="T2" fmla="*/ 9 w 303"/>
                <a:gd name="T3" fmla="*/ 57 h 124"/>
                <a:gd name="T4" fmla="*/ 66 w 303"/>
                <a:gd name="T5" fmla="*/ 57 h 124"/>
                <a:gd name="T6" fmla="*/ 123 w 303"/>
                <a:gd name="T7" fmla="*/ 114 h 124"/>
                <a:gd name="T8" fmla="*/ 180 w 303"/>
                <a:gd name="T9" fmla="*/ 114 h 124"/>
                <a:gd name="T10" fmla="*/ 237 w 303"/>
                <a:gd name="T11" fmla="*/ 57 h 124"/>
                <a:gd name="T12" fmla="*/ 294 w 303"/>
                <a:gd name="T13" fmla="*/ 57 h 124"/>
                <a:gd name="T14" fmla="*/ 294 w 303"/>
                <a:gd name="T1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24">
                  <a:moveTo>
                    <a:pt x="9" y="0"/>
                  </a:moveTo>
                  <a:cubicBezTo>
                    <a:pt x="4" y="24"/>
                    <a:pt x="0" y="48"/>
                    <a:pt x="9" y="57"/>
                  </a:cubicBezTo>
                  <a:cubicBezTo>
                    <a:pt x="18" y="66"/>
                    <a:pt x="47" y="48"/>
                    <a:pt x="66" y="57"/>
                  </a:cubicBezTo>
                  <a:cubicBezTo>
                    <a:pt x="85" y="66"/>
                    <a:pt x="104" y="104"/>
                    <a:pt x="123" y="114"/>
                  </a:cubicBezTo>
                  <a:cubicBezTo>
                    <a:pt x="142" y="124"/>
                    <a:pt x="161" y="124"/>
                    <a:pt x="180" y="114"/>
                  </a:cubicBezTo>
                  <a:cubicBezTo>
                    <a:pt x="199" y="104"/>
                    <a:pt x="218" y="66"/>
                    <a:pt x="237" y="57"/>
                  </a:cubicBezTo>
                  <a:cubicBezTo>
                    <a:pt x="256" y="48"/>
                    <a:pt x="285" y="66"/>
                    <a:pt x="294" y="57"/>
                  </a:cubicBezTo>
                  <a:cubicBezTo>
                    <a:pt x="303" y="48"/>
                    <a:pt x="294" y="9"/>
                    <a:pt x="294" y="0"/>
                  </a:cubicBez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" name="Rectangle 100" descr="Крупное конфетти"/>
            <p:cNvSpPr>
              <a:spLocks noChangeArrowheads="1"/>
            </p:cNvSpPr>
            <p:nvPr/>
          </p:nvSpPr>
          <p:spPr bwMode="auto">
            <a:xfrm rot="16200000">
              <a:off x="3522242" y="1025162"/>
              <a:ext cx="109210" cy="380208"/>
            </a:xfrm>
            <a:prstGeom prst="rect">
              <a:avLst/>
            </a:prstGeom>
            <a:pattFill prst="lgConfetti">
              <a:fgClr>
                <a:srgbClr val="3399FF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12" name="Line 101"/>
            <p:cNvCxnSpPr/>
            <p:nvPr/>
          </p:nvCxnSpPr>
          <p:spPr bwMode="auto">
            <a:xfrm flipV="1">
              <a:off x="1313370" y="1266997"/>
              <a:ext cx="827" cy="3210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102"/>
            <p:cNvCxnSpPr/>
            <p:nvPr/>
          </p:nvCxnSpPr>
          <p:spPr bwMode="auto">
            <a:xfrm flipV="1">
              <a:off x="1350564" y="1159430"/>
              <a:ext cx="200022" cy="821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104"/>
            <p:cNvCxnSpPr/>
            <p:nvPr/>
          </p:nvCxnSpPr>
          <p:spPr bwMode="auto">
            <a:xfrm flipH="1">
              <a:off x="3431790" y="1216087"/>
              <a:ext cx="248788" cy="821"/>
            </a:xfrm>
            <a:prstGeom prst="line">
              <a:avLst/>
            </a:prstGeom>
            <a:noFill/>
            <a:ln w="19050" cmpd="sng">
              <a:solidFill>
                <a:srgbClr val="0033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Text Box 105"/>
            <p:cNvSpPr txBox="1">
              <a:spLocks noChangeArrowheads="1"/>
            </p:cNvSpPr>
            <p:nvPr/>
          </p:nvSpPr>
          <p:spPr bwMode="auto">
            <a:xfrm>
              <a:off x="1172033" y="595316"/>
              <a:ext cx="300034" cy="287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D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Text Box 106"/>
            <p:cNvSpPr txBox="1">
              <a:spLocks noChangeArrowheads="1"/>
            </p:cNvSpPr>
            <p:nvPr/>
          </p:nvSpPr>
          <p:spPr bwMode="auto">
            <a:xfrm>
              <a:off x="992673" y="828516"/>
              <a:ext cx="324830" cy="288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M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7" name="Line 107"/>
            <p:cNvCxnSpPr/>
            <p:nvPr/>
          </p:nvCxnSpPr>
          <p:spPr bwMode="auto">
            <a:xfrm>
              <a:off x="1559679" y="1331045"/>
              <a:ext cx="2225043" cy="821"/>
            </a:xfrm>
            <a:prstGeom prst="line">
              <a:avLst/>
            </a:pr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Line 108"/>
            <p:cNvCxnSpPr/>
            <p:nvPr/>
          </p:nvCxnSpPr>
          <p:spPr bwMode="auto">
            <a:xfrm flipV="1">
              <a:off x="1560505" y="1083886"/>
              <a:ext cx="2209339" cy="821"/>
            </a:xfrm>
            <a:prstGeom prst="line">
              <a:avLst/>
            </a:pr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Line 109"/>
            <p:cNvCxnSpPr/>
            <p:nvPr/>
          </p:nvCxnSpPr>
          <p:spPr bwMode="auto">
            <a:xfrm>
              <a:off x="3816130" y="1334330"/>
              <a:ext cx="431453" cy="1642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Text Box 110"/>
            <p:cNvSpPr txBox="1">
              <a:spLocks noChangeArrowheads="1"/>
            </p:cNvSpPr>
            <p:nvPr/>
          </p:nvSpPr>
          <p:spPr bwMode="auto">
            <a:xfrm>
              <a:off x="1317503" y="773501"/>
              <a:ext cx="480219" cy="289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BM1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Rectangle 156"/>
            <p:cNvSpPr>
              <a:spLocks noChangeArrowheads="1"/>
            </p:cNvSpPr>
            <p:nvPr/>
          </p:nvSpPr>
          <p:spPr bwMode="auto">
            <a:xfrm rot="5400000">
              <a:off x="4215602" y="1128526"/>
              <a:ext cx="327629" cy="159522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22" name="Line 171"/>
            <p:cNvCxnSpPr/>
            <p:nvPr/>
          </p:nvCxnSpPr>
          <p:spPr bwMode="auto">
            <a:xfrm flipV="1">
              <a:off x="1350564" y="1273566"/>
              <a:ext cx="200022" cy="821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Line 172"/>
            <p:cNvCxnSpPr/>
            <p:nvPr/>
          </p:nvCxnSpPr>
          <p:spPr bwMode="auto">
            <a:xfrm flipV="1">
              <a:off x="3806212" y="1083886"/>
              <a:ext cx="444678" cy="1642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Line 173"/>
            <p:cNvCxnSpPr/>
            <p:nvPr/>
          </p:nvCxnSpPr>
          <p:spPr bwMode="auto">
            <a:xfrm flipV="1">
              <a:off x="991846" y="1386061"/>
              <a:ext cx="208288" cy="16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Line 174"/>
            <p:cNvCxnSpPr/>
            <p:nvPr/>
          </p:nvCxnSpPr>
          <p:spPr bwMode="auto">
            <a:xfrm flipV="1">
              <a:off x="1200134" y="1233331"/>
              <a:ext cx="827" cy="151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Line 175"/>
            <p:cNvCxnSpPr/>
            <p:nvPr/>
          </p:nvCxnSpPr>
          <p:spPr bwMode="auto">
            <a:xfrm flipV="1">
              <a:off x="986887" y="1051041"/>
              <a:ext cx="208288" cy="8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Line 176"/>
            <p:cNvCxnSpPr/>
            <p:nvPr/>
          </p:nvCxnSpPr>
          <p:spPr bwMode="auto">
            <a:xfrm flipV="1">
              <a:off x="1200134" y="1051041"/>
              <a:ext cx="827" cy="151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Line 177"/>
            <p:cNvCxnSpPr/>
            <p:nvPr/>
          </p:nvCxnSpPr>
          <p:spPr bwMode="auto">
            <a:xfrm flipH="1">
              <a:off x="1449749" y="974676"/>
              <a:ext cx="22317" cy="167510"/>
            </a:xfrm>
            <a:prstGeom prst="line">
              <a:avLst/>
            </a:prstGeom>
            <a:noFill/>
            <a:ln w="9525" cmpd="sng">
              <a:solidFill>
                <a:srgbClr val="000000"/>
              </a:solidFill>
              <a:round/>
              <a:headEnd/>
              <a:tailEnd type="stealth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Text Box 178"/>
            <p:cNvSpPr txBox="1">
              <a:spLocks noChangeArrowheads="1"/>
            </p:cNvSpPr>
            <p:nvPr/>
          </p:nvSpPr>
          <p:spPr bwMode="auto">
            <a:xfrm>
              <a:off x="2219257" y="855613"/>
              <a:ext cx="757936" cy="290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Drift tube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0" name="Text Box 179"/>
            <p:cNvSpPr txBox="1">
              <a:spLocks noChangeArrowheads="1"/>
            </p:cNvSpPr>
            <p:nvPr/>
          </p:nvSpPr>
          <p:spPr bwMode="auto">
            <a:xfrm>
              <a:off x="3767364" y="794850"/>
              <a:ext cx="480219" cy="289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BM2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1" name="Rectangle 185"/>
            <p:cNvSpPr>
              <a:spLocks noChangeArrowheads="1"/>
            </p:cNvSpPr>
            <p:nvPr/>
          </p:nvSpPr>
          <p:spPr bwMode="auto">
            <a:xfrm>
              <a:off x="1196828" y="1161072"/>
              <a:ext cx="45460" cy="4516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2" name="Rectangle 186"/>
            <p:cNvSpPr>
              <a:spLocks noChangeArrowheads="1"/>
            </p:cNvSpPr>
            <p:nvPr/>
          </p:nvSpPr>
          <p:spPr bwMode="auto">
            <a:xfrm>
              <a:off x="1196828" y="1233331"/>
              <a:ext cx="44633" cy="4516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33" name="AutoShape 187"/>
            <p:cNvCxnSpPr>
              <a:cxnSpLocks noChangeShapeType="1"/>
            </p:cNvCxnSpPr>
            <p:nvPr/>
          </p:nvCxnSpPr>
          <p:spPr bwMode="auto">
            <a:xfrm>
              <a:off x="2382085" y="814557"/>
              <a:ext cx="471954" cy="821"/>
            </a:xfrm>
            <a:prstGeom prst="straightConnector1">
              <a:avLst/>
            </a:prstGeom>
            <a:noFill/>
            <a:ln w="19050" cmpd="sng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" name="Text Box 188"/>
            <p:cNvSpPr txBox="1">
              <a:spLocks noChangeArrowheads="1"/>
            </p:cNvSpPr>
            <p:nvPr/>
          </p:nvSpPr>
          <p:spPr bwMode="auto">
            <a:xfrm>
              <a:off x="2382085" y="523878"/>
              <a:ext cx="393433" cy="290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b="1">
                  <a:effectLst/>
                  <a:latin typeface="Calibri"/>
                  <a:ea typeface="Calibri"/>
                  <a:cs typeface="Times New Roman"/>
                </a:rPr>
                <a:t>B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35" name="Прямая соединительная линия 34"/>
            <p:cNvCxnSpPr/>
            <p:nvPr/>
          </p:nvCxnSpPr>
          <p:spPr>
            <a:xfrm>
              <a:off x="1242288" y="1588057"/>
              <a:ext cx="147125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1317503" y="354132"/>
              <a:ext cx="0" cy="24118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539841" y="354132"/>
              <a:ext cx="0" cy="38389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3769844" y="389607"/>
              <a:ext cx="0" cy="38389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4290605" y="389608"/>
              <a:ext cx="0" cy="405242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40" name="Прямая со стрелкой 39"/>
            <p:cNvCxnSpPr/>
            <p:nvPr/>
          </p:nvCxnSpPr>
          <p:spPr>
            <a:xfrm>
              <a:off x="1317503" y="496842"/>
              <a:ext cx="222338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41" name="Прямая со стрелкой 40"/>
            <p:cNvCxnSpPr/>
            <p:nvPr/>
          </p:nvCxnSpPr>
          <p:spPr>
            <a:xfrm>
              <a:off x="1539841" y="496842"/>
              <a:ext cx="222711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42" name="Прямая со стрелкой 41"/>
            <p:cNvCxnSpPr/>
            <p:nvPr/>
          </p:nvCxnSpPr>
          <p:spPr>
            <a:xfrm>
              <a:off x="3769844" y="496842"/>
              <a:ext cx="529811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43" name="Text Box 105"/>
            <p:cNvSpPr txBox="1">
              <a:spLocks noChangeArrowheads="1"/>
            </p:cNvSpPr>
            <p:nvPr/>
          </p:nvSpPr>
          <p:spPr bwMode="auto">
            <a:xfrm>
              <a:off x="1263328" y="242435"/>
              <a:ext cx="379005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10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4" name="Text Box 105"/>
            <p:cNvSpPr txBox="1">
              <a:spLocks noChangeArrowheads="1"/>
            </p:cNvSpPr>
            <p:nvPr/>
          </p:nvSpPr>
          <p:spPr bwMode="auto">
            <a:xfrm>
              <a:off x="2512773" y="263869"/>
              <a:ext cx="431278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325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5" name="Text Box 105"/>
            <p:cNvSpPr txBox="1">
              <a:spLocks noChangeArrowheads="1"/>
            </p:cNvSpPr>
            <p:nvPr/>
          </p:nvSpPr>
          <p:spPr bwMode="auto">
            <a:xfrm>
              <a:off x="3869123" y="263869"/>
              <a:ext cx="378460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60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6" name="Text Box 105"/>
            <p:cNvSpPr txBox="1">
              <a:spLocks noChangeArrowheads="1"/>
            </p:cNvSpPr>
            <p:nvPr/>
          </p:nvSpPr>
          <p:spPr bwMode="auto">
            <a:xfrm>
              <a:off x="4200245" y="1084850"/>
              <a:ext cx="373501" cy="200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vert270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S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600276" y="239470"/>
            <a:ext cx="4273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First experimental results. </a:t>
            </a:r>
            <a:r>
              <a:rPr lang="en-US" sz="2400" b="1" dirty="0" smtClean="0">
                <a:solidFill>
                  <a:srgbClr val="C00000"/>
                </a:solidFill>
              </a:rPr>
              <a:t>SEY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" name="Rectangle 8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3" name="Объект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458105"/>
              </p:ext>
            </p:extLst>
          </p:nvPr>
        </p:nvGraphicFramePr>
        <p:xfrm>
          <a:off x="152400" y="4459439"/>
          <a:ext cx="2630265" cy="622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3" name="Формула" r:id="rId3" imgW="1612800" imgH="380880" progId="Equation.3">
                  <p:embed/>
                </p:oleObj>
              </mc:Choice>
              <mc:Fallback>
                <p:oleObj name="Формула" r:id="rId3" imgW="1612800" imgH="380880" progId="Equation.3">
                  <p:embed/>
                  <p:pic>
                    <p:nvPicPr>
                      <p:cNvPr id="0" name="Object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459439"/>
                        <a:ext cx="2630265" cy="622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Rectangle 9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5" name="Объект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8961910"/>
              </p:ext>
            </p:extLst>
          </p:nvPr>
        </p:nvGraphicFramePr>
        <p:xfrm>
          <a:off x="152400" y="5229200"/>
          <a:ext cx="2113297" cy="617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4" name="Формула" r:id="rId5" imgW="1308100" imgH="381000" progId="Equation.3">
                  <p:embed/>
                </p:oleObj>
              </mc:Choice>
              <mc:Fallback>
                <p:oleObj name="Формула" r:id="rId5" imgW="1308100" imgH="381000" progId="Equation.3">
                  <p:embed/>
                  <p:pic>
                    <p:nvPicPr>
                      <p:cNvPr id="0" name="Object 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5229200"/>
                        <a:ext cx="2113297" cy="6170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Rectangle 9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8" name="Объект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860227"/>
              </p:ext>
            </p:extLst>
          </p:nvPr>
        </p:nvGraphicFramePr>
        <p:xfrm>
          <a:off x="152400" y="6021288"/>
          <a:ext cx="2751088" cy="57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5" name="Формула" r:id="rId7" imgW="1816100" imgH="381000" progId="Equation.3">
                  <p:embed/>
                </p:oleObj>
              </mc:Choice>
              <mc:Fallback>
                <p:oleObj name="Формула" r:id="rId7" imgW="1816100" imgH="381000" progId="Equation.3">
                  <p:embed/>
                  <p:pic>
                    <p:nvPicPr>
                      <p:cNvPr id="0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6021288"/>
                        <a:ext cx="2751088" cy="57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ectangle 10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0" name="Объект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5569163"/>
              </p:ext>
            </p:extLst>
          </p:nvPr>
        </p:nvGraphicFramePr>
        <p:xfrm>
          <a:off x="781031" y="3663124"/>
          <a:ext cx="1874771" cy="77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6" name="Формула" r:id="rId9" imgW="1040948" imgH="431613" progId="Equation.3">
                  <p:embed/>
                </p:oleObj>
              </mc:Choice>
              <mc:Fallback>
                <p:oleObj name="Формула" r:id="rId9" imgW="1040948" imgH="431613" progId="Equation.3">
                  <p:embed/>
                  <p:pic>
                    <p:nvPicPr>
                      <p:cNvPr id="0" name="Object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031" y="3663124"/>
                        <a:ext cx="1874771" cy="773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7" y="725501"/>
            <a:ext cx="3788296" cy="2839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57" name="Picture 16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302" y="2531130"/>
            <a:ext cx="3604357" cy="4173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72" name="Picture 17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106" y="3068960"/>
            <a:ext cx="1721857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261" name="Прямая со стрелкой 4260"/>
          <p:cNvCxnSpPr>
            <a:stCxn id="4272" idx="1"/>
          </p:cNvCxnSpPr>
          <p:nvPr/>
        </p:nvCxnSpPr>
        <p:spPr>
          <a:xfrm flipH="1" flipV="1">
            <a:off x="4585014" y="3564695"/>
            <a:ext cx="2804092" cy="152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2" name="Номер слайда 42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19</a:t>
            </a:fld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1513981" y="6563154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5998" y="30346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820714"/>
            <a:ext cx="787683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400" dirty="0" smtClean="0">
                <a:solidFill>
                  <a:srgbClr val="4F3EF2"/>
                </a:solidFill>
              </a:rPr>
              <a:t>	</a:t>
            </a:r>
            <a:r>
              <a:rPr lang="en-US" sz="2800" dirty="0" smtClean="0">
                <a:solidFill>
                  <a:srgbClr val="0070C0"/>
                </a:solidFill>
              </a:rPr>
              <a:t>- 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M</a:t>
            </a:r>
            <a:r>
              <a:rPr lang="en-US" sz="2400" b="1" dirty="0" smtClean="0">
                <a:solidFill>
                  <a:srgbClr val="0070C0"/>
                </a:solidFill>
              </a:rPr>
              <a:t>otivations</a:t>
            </a:r>
          </a:p>
          <a:p>
            <a:pPr algn="just">
              <a:spcBef>
                <a:spcPts val="600"/>
              </a:spcBef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algn="just">
              <a:spcBef>
                <a:spcPts val="600"/>
              </a:spcBef>
            </a:pPr>
            <a:r>
              <a:rPr lang="en-US" sz="2400" b="1" dirty="0" smtClean="0">
                <a:solidFill>
                  <a:srgbClr val="0070C0"/>
                </a:solidFill>
              </a:rPr>
              <a:t>	- Historical </a:t>
            </a:r>
            <a:r>
              <a:rPr lang="en-US" sz="2400" b="1" dirty="0" smtClean="0">
                <a:solidFill>
                  <a:srgbClr val="0070C0"/>
                </a:solidFill>
              </a:rPr>
              <a:t>tour: </a:t>
            </a:r>
            <a:r>
              <a:rPr lang="en-US" sz="2400" b="1" dirty="0" smtClean="0">
                <a:solidFill>
                  <a:srgbClr val="C00000"/>
                </a:solidFill>
              </a:rPr>
              <a:t>measurements made at BINP for SSC and LHS cold beam vacuum</a:t>
            </a:r>
          </a:p>
          <a:p>
            <a:pPr algn="just">
              <a:spcBef>
                <a:spcPts val="600"/>
              </a:spcBef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algn="just">
              <a:spcBef>
                <a:spcPts val="600"/>
              </a:spcBef>
            </a:pPr>
            <a:r>
              <a:rPr lang="en-US" sz="2400" b="1" dirty="0">
                <a:solidFill>
                  <a:srgbClr val="0070C0"/>
                </a:solidFill>
              </a:rPr>
              <a:t>	</a:t>
            </a:r>
            <a:r>
              <a:rPr lang="en-US" sz="2400" b="1" dirty="0" smtClean="0">
                <a:solidFill>
                  <a:srgbClr val="0070C0"/>
                </a:solidFill>
              </a:rPr>
              <a:t>- 	</a:t>
            </a:r>
            <a:r>
              <a:rPr lang="en-US" sz="2400" b="1" dirty="0" smtClean="0">
                <a:solidFill>
                  <a:srgbClr val="0070C0"/>
                </a:solidFill>
              </a:rPr>
              <a:t>What </a:t>
            </a:r>
            <a:r>
              <a:rPr lang="en-US" sz="2400" b="1" dirty="0" smtClean="0">
                <a:solidFill>
                  <a:srgbClr val="0070C0"/>
                </a:solidFill>
              </a:rPr>
              <a:t>we </a:t>
            </a:r>
            <a:r>
              <a:rPr lang="en-US" sz="2400" b="1" dirty="0" smtClean="0">
                <a:solidFill>
                  <a:srgbClr val="C00000"/>
                </a:solidFill>
              </a:rPr>
              <a:t>have to </a:t>
            </a:r>
            <a:r>
              <a:rPr lang="en-US" sz="2400" b="1" dirty="0" smtClean="0">
                <a:solidFill>
                  <a:srgbClr val="C00000"/>
                </a:solidFill>
              </a:rPr>
              <a:t>know </a:t>
            </a:r>
            <a:r>
              <a:rPr lang="en-US" sz="2400" b="1" u="sng" dirty="0" smtClean="0">
                <a:solidFill>
                  <a:srgbClr val="C00000"/>
                </a:solidFill>
              </a:rPr>
              <a:t>else</a:t>
            </a:r>
          </a:p>
          <a:p>
            <a:pPr algn="just">
              <a:spcBef>
                <a:spcPts val="600"/>
              </a:spcBef>
            </a:pPr>
            <a:endParaRPr lang="en-US" sz="2400" b="1" dirty="0" smtClean="0">
              <a:solidFill>
                <a:srgbClr val="C00000"/>
              </a:solidFill>
            </a:endParaRPr>
          </a:p>
          <a:p>
            <a:pPr algn="just">
              <a:spcBef>
                <a:spcPts val="600"/>
              </a:spcBef>
            </a:pPr>
            <a:r>
              <a:rPr lang="en-US" sz="2400" b="1" dirty="0" smtClean="0">
                <a:solidFill>
                  <a:srgbClr val="C00000"/>
                </a:solidFill>
              </a:rPr>
              <a:t>	</a:t>
            </a:r>
            <a:r>
              <a:rPr lang="en-US" sz="2400" b="1" dirty="0" smtClean="0">
                <a:solidFill>
                  <a:srgbClr val="0070C0"/>
                </a:solidFill>
              </a:rPr>
              <a:t>-    Parameters of perspective SR beam lines at BINP for vacuum cold stands</a:t>
            </a:r>
          </a:p>
          <a:p>
            <a:pPr algn="just">
              <a:spcBef>
                <a:spcPts val="600"/>
              </a:spcBef>
            </a:pPr>
            <a:endParaRPr lang="en-US" sz="2400" b="1" u="sng" dirty="0" smtClean="0">
              <a:solidFill>
                <a:srgbClr val="C00000"/>
              </a:solidFill>
            </a:endParaRPr>
          </a:p>
          <a:p>
            <a:pPr algn="just">
              <a:spcBef>
                <a:spcPts val="600"/>
              </a:spcBef>
            </a:pPr>
            <a:r>
              <a:rPr lang="en-US" sz="2400" b="1" dirty="0">
                <a:solidFill>
                  <a:srgbClr val="0070C0"/>
                </a:solidFill>
              </a:rPr>
              <a:t>	</a:t>
            </a:r>
            <a:r>
              <a:rPr lang="en-US" sz="2400" b="1" dirty="0" smtClean="0">
                <a:solidFill>
                  <a:srgbClr val="0070C0"/>
                </a:solidFill>
              </a:rPr>
              <a:t>-	</a:t>
            </a:r>
            <a:r>
              <a:rPr lang="en-US" sz="2400" b="1" dirty="0" smtClean="0">
                <a:solidFill>
                  <a:srgbClr val="0070C0"/>
                </a:solidFill>
              </a:rPr>
              <a:t>SEY measurements in presence of strong magnetic field</a:t>
            </a:r>
            <a:endParaRPr lang="en-US" sz="2400" dirty="0">
              <a:solidFill>
                <a:srgbClr val="4F3EF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8529" y="28563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72" y="1908943"/>
            <a:ext cx="3262352" cy="2312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73" y="4337030"/>
            <a:ext cx="3262351" cy="2375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765" y="1916832"/>
            <a:ext cx="3276158" cy="2305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366898"/>
            <a:ext cx="3411856" cy="2230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7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289" y="392582"/>
            <a:ext cx="1721857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339752" y="126521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Flat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604851" y="-154389"/>
            <a:ext cx="5023044" cy="1659223"/>
            <a:chOff x="891009" y="242435"/>
            <a:chExt cx="3682737" cy="1345622"/>
          </a:xfrm>
        </p:grpSpPr>
        <p:sp>
          <p:nvSpPr>
            <p:cNvPr id="25" name="Text Box 97"/>
            <p:cNvSpPr txBox="1">
              <a:spLocks noChangeArrowheads="1"/>
            </p:cNvSpPr>
            <p:nvPr/>
          </p:nvSpPr>
          <p:spPr bwMode="auto">
            <a:xfrm>
              <a:off x="891009" y="1087992"/>
              <a:ext cx="323177" cy="288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solidFill>
                    <a:srgbClr val="008000"/>
                  </a:solidFill>
                  <a:effectLst/>
                  <a:latin typeface="Calibri"/>
                  <a:ea typeface="Calibri"/>
                  <a:cs typeface="Times New Roman"/>
                </a:rPr>
                <a:t>C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26" name="Line 98"/>
            <p:cNvCxnSpPr/>
            <p:nvPr/>
          </p:nvCxnSpPr>
          <p:spPr bwMode="auto">
            <a:xfrm flipH="1" flipV="1">
              <a:off x="1312544" y="828516"/>
              <a:ext cx="4959" cy="33584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" name="Freeform 99"/>
            <p:cNvSpPr>
              <a:spLocks/>
            </p:cNvSpPr>
            <p:nvPr/>
          </p:nvSpPr>
          <p:spPr bwMode="auto">
            <a:xfrm rot="16033960">
              <a:off x="1007555" y="1176424"/>
              <a:ext cx="252086" cy="76042"/>
            </a:xfrm>
            <a:custGeom>
              <a:avLst/>
              <a:gdLst>
                <a:gd name="T0" fmla="*/ 9 w 303"/>
                <a:gd name="T1" fmla="*/ 0 h 124"/>
                <a:gd name="T2" fmla="*/ 9 w 303"/>
                <a:gd name="T3" fmla="*/ 57 h 124"/>
                <a:gd name="T4" fmla="*/ 66 w 303"/>
                <a:gd name="T5" fmla="*/ 57 h 124"/>
                <a:gd name="T6" fmla="*/ 123 w 303"/>
                <a:gd name="T7" fmla="*/ 114 h 124"/>
                <a:gd name="T8" fmla="*/ 180 w 303"/>
                <a:gd name="T9" fmla="*/ 114 h 124"/>
                <a:gd name="T10" fmla="*/ 237 w 303"/>
                <a:gd name="T11" fmla="*/ 57 h 124"/>
                <a:gd name="T12" fmla="*/ 294 w 303"/>
                <a:gd name="T13" fmla="*/ 57 h 124"/>
                <a:gd name="T14" fmla="*/ 294 w 303"/>
                <a:gd name="T1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24">
                  <a:moveTo>
                    <a:pt x="9" y="0"/>
                  </a:moveTo>
                  <a:cubicBezTo>
                    <a:pt x="4" y="24"/>
                    <a:pt x="0" y="48"/>
                    <a:pt x="9" y="57"/>
                  </a:cubicBezTo>
                  <a:cubicBezTo>
                    <a:pt x="18" y="66"/>
                    <a:pt x="47" y="48"/>
                    <a:pt x="66" y="57"/>
                  </a:cubicBezTo>
                  <a:cubicBezTo>
                    <a:pt x="85" y="66"/>
                    <a:pt x="104" y="104"/>
                    <a:pt x="123" y="114"/>
                  </a:cubicBezTo>
                  <a:cubicBezTo>
                    <a:pt x="142" y="124"/>
                    <a:pt x="161" y="124"/>
                    <a:pt x="180" y="114"/>
                  </a:cubicBezTo>
                  <a:cubicBezTo>
                    <a:pt x="199" y="104"/>
                    <a:pt x="218" y="66"/>
                    <a:pt x="237" y="57"/>
                  </a:cubicBezTo>
                  <a:cubicBezTo>
                    <a:pt x="256" y="48"/>
                    <a:pt x="285" y="66"/>
                    <a:pt x="294" y="57"/>
                  </a:cubicBezTo>
                  <a:cubicBezTo>
                    <a:pt x="303" y="48"/>
                    <a:pt x="294" y="9"/>
                    <a:pt x="294" y="0"/>
                  </a:cubicBez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8" name="Rectangle 100" descr="Крупное конфетти"/>
            <p:cNvSpPr>
              <a:spLocks noChangeArrowheads="1"/>
            </p:cNvSpPr>
            <p:nvPr/>
          </p:nvSpPr>
          <p:spPr bwMode="auto">
            <a:xfrm rot="16200000">
              <a:off x="3522242" y="1025162"/>
              <a:ext cx="109210" cy="380208"/>
            </a:xfrm>
            <a:prstGeom prst="rect">
              <a:avLst/>
            </a:prstGeom>
            <a:pattFill prst="lgConfetti">
              <a:fgClr>
                <a:srgbClr val="3399FF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29" name="Line 101"/>
            <p:cNvCxnSpPr/>
            <p:nvPr/>
          </p:nvCxnSpPr>
          <p:spPr bwMode="auto">
            <a:xfrm flipV="1">
              <a:off x="1313370" y="1266997"/>
              <a:ext cx="827" cy="3210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Line 102"/>
            <p:cNvCxnSpPr/>
            <p:nvPr/>
          </p:nvCxnSpPr>
          <p:spPr bwMode="auto">
            <a:xfrm flipV="1">
              <a:off x="1350564" y="1159430"/>
              <a:ext cx="200022" cy="821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Line 104"/>
            <p:cNvCxnSpPr/>
            <p:nvPr/>
          </p:nvCxnSpPr>
          <p:spPr bwMode="auto">
            <a:xfrm flipH="1">
              <a:off x="3431790" y="1216087"/>
              <a:ext cx="248788" cy="821"/>
            </a:xfrm>
            <a:prstGeom prst="line">
              <a:avLst/>
            </a:prstGeom>
            <a:noFill/>
            <a:ln w="19050" cmpd="sng">
              <a:solidFill>
                <a:srgbClr val="0033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Text Box 105"/>
            <p:cNvSpPr txBox="1">
              <a:spLocks noChangeArrowheads="1"/>
            </p:cNvSpPr>
            <p:nvPr/>
          </p:nvSpPr>
          <p:spPr bwMode="auto">
            <a:xfrm>
              <a:off x="1172033" y="595316"/>
              <a:ext cx="300034" cy="287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D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3" name="Text Box 106"/>
            <p:cNvSpPr txBox="1">
              <a:spLocks noChangeArrowheads="1"/>
            </p:cNvSpPr>
            <p:nvPr/>
          </p:nvSpPr>
          <p:spPr bwMode="auto">
            <a:xfrm>
              <a:off x="992673" y="828516"/>
              <a:ext cx="324830" cy="288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M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34" name="Line 107"/>
            <p:cNvCxnSpPr/>
            <p:nvPr/>
          </p:nvCxnSpPr>
          <p:spPr bwMode="auto">
            <a:xfrm>
              <a:off x="1559679" y="1331045"/>
              <a:ext cx="2225043" cy="821"/>
            </a:xfrm>
            <a:prstGeom prst="line">
              <a:avLst/>
            </a:pr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Line 108"/>
            <p:cNvCxnSpPr/>
            <p:nvPr/>
          </p:nvCxnSpPr>
          <p:spPr bwMode="auto">
            <a:xfrm flipV="1">
              <a:off x="1560505" y="1083886"/>
              <a:ext cx="2209339" cy="821"/>
            </a:xfrm>
            <a:prstGeom prst="line">
              <a:avLst/>
            </a:pr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Line 109"/>
            <p:cNvCxnSpPr/>
            <p:nvPr/>
          </p:nvCxnSpPr>
          <p:spPr bwMode="auto">
            <a:xfrm>
              <a:off x="3816130" y="1334330"/>
              <a:ext cx="431453" cy="1642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" name="Text Box 110"/>
            <p:cNvSpPr txBox="1">
              <a:spLocks noChangeArrowheads="1"/>
            </p:cNvSpPr>
            <p:nvPr/>
          </p:nvSpPr>
          <p:spPr bwMode="auto">
            <a:xfrm>
              <a:off x="1317503" y="773501"/>
              <a:ext cx="480219" cy="289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BM1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8" name="Rectangle 156"/>
            <p:cNvSpPr>
              <a:spLocks noChangeArrowheads="1"/>
            </p:cNvSpPr>
            <p:nvPr/>
          </p:nvSpPr>
          <p:spPr bwMode="auto">
            <a:xfrm rot="5400000">
              <a:off x="4215602" y="1128526"/>
              <a:ext cx="327629" cy="159522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39" name="Line 171"/>
            <p:cNvCxnSpPr/>
            <p:nvPr/>
          </p:nvCxnSpPr>
          <p:spPr bwMode="auto">
            <a:xfrm flipV="1">
              <a:off x="1350564" y="1273566"/>
              <a:ext cx="200022" cy="821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Line 172"/>
            <p:cNvCxnSpPr/>
            <p:nvPr/>
          </p:nvCxnSpPr>
          <p:spPr bwMode="auto">
            <a:xfrm flipV="1">
              <a:off x="3806212" y="1083886"/>
              <a:ext cx="444678" cy="1642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Line 173"/>
            <p:cNvCxnSpPr/>
            <p:nvPr/>
          </p:nvCxnSpPr>
          <p:spPr bwMode="auto">
            <a:xfrm flipV="1">
              <a:off x="991846" y="1386061"/>
              <a:ext cx="208288" cy="16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Line 174"/>
            <p:cNvCxnSpPr/>
            <p:nvPr/>
          </p:nvCxnSpPr>
          <p:spPr bwMode="auto">
            <a:xfrm flipV="1">
              <a:off x="1200134" y="1233331"/>
              <a:ext cx="827" cy="151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Line 175"/>
            <p:cNvCxnSpPr/>
            <p:nvPr/>
          </p:nvCxnSpPr>
          <p:spPr bwMode="auto">
            <a:xfrm flipV="1">
              <a:off x="986887" y="1051041"/>
              <a:ext cx="208288" cy="8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Line 176"/>
            <p:cNvCxnSpPr/>
            <p:nvPr/>
          </p:nvCxnSpPr>
          <p:spPr bwMode="auto">
            <a:xfrm flipV="1">
              <a:off x="1200134" y="1051041"/>
              <a:ext cx="827" cy="151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Line 177"/>
            <p:cNvCxnSpPr/>
            <p:nvPr/>
          </p:nvCxnSpPr>
          <p:spPr bwMode="auto">
            <a:xfrm flipH="1">
              <a:off x="1449749" y="974676"/>
              <a:ext cx="22317" cy="167510"/>
            </a:xfrm>
            <a:prstGeom prst="line">
              <a:avLst/>
            </a:prstGeom>
            <a:noFill/>
            <a:ln w="9525" cmpd="sng">
              <a:solidFill>
                <a:srgbClr val="000000"/>
              </a:solidFill>
              <a:round/>
              <a:headEnd/>
              <a:tailEnd type="stealth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Text Box 178"/>
            <p:cNvSpPr txBox="1">
              <a:spLocks noChangeArrowheads="1"/>
            </p:cNvSpPr>
            <p:nvPr/>
          </p:nvSpPr>
          <p:spPr bwMode="auto">
            <a:xfrm>
              <a:off x="2219257" y="855613"/>
              <a:ext cx="757936" cy="290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Drift tube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7" name="Text Box 179"/>
            <p:cNvSpPr txBox="1">
              <a:spLocks noChangeArrowheads="1"/>
            </p:cNvSpPr>
            <p:nvPr/>
          </p:nvSpPr>
          <p:spPr bwMode="auto">
            <a:xfrm>
              <a:off x="3767364" y="794850"/>
              <a:ext cx="480219" cy="289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BM2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8" name="Rectangle 185"/>
            <p:cNvSpPr>
              <a:spLocks noChangeArrowheads="1"/>
            </p:cNvSpPr>
            <p:nvPr/>
          </p:nvSpPr>
          <p:spPr bwMode="auto">
            <a:xfrm>
              <a:off x="1196828" y="1161072"/>
              <a:ext cx="45460" cy="4516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9" name="Rectangle 186"/>
            <p:cNvSpPr>
              <a:spLocks noChangeArrowheads="1"/>
            </p:cNvSpPr>
            <p:nvPr/>
          </p:nvSpPr>
          <p:spPr bwMode="auto">
            <a:xfrm>
              <a:off x="1196828" y="1233331"/>
              <a:ext cx="44633" cy="4516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50" name="AutoShape 187"/>
            <p:cNvCxnSpPr>
              <a:cxnSpLocks noChangeShapeType="1"/>
            </p:cNvCxnSpPr>
            <p:nvPr/>
          </p:nvCxnSpPr>
          <p:spPr bwMode="auto">
            <a:xfrm>
              <a:off x="2382085" y="814557"/>
              <a:ext cx="471954" cy="821"/>
            </a:xfrm>
            <a:prstGeom prst="straightConnector1">
              <a:avLst/>
            </a:prstGeom>
            <a:noFill/>
            <a:ln w="19050" cmpd="sng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" name="Text Box 188"/>
            <p:cNvSpPr txBox="1">
              <a:spLocks noChangeArrowheads="1"/>
            </p:cNvSpPr>
            <p:nvPr/>
          </p:nvSpPr>
          <p:spPr bwMode="auto">
            <a:xfrm>
              <a:off x="2382085" y="523878"/>
              <a:ext cx="393433" cy="290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b="1">
                  <a:effectLst/>
                  <a:latin typeface="Calibri"/>
                  <a:ea typeface="Calibri"/>
                  <a:cs typeface="Times New Roman"/>
                </a:rPr>
                <a:t>B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52" name="Прямая соединительная линия 51"/>
            <p:cNvCxnSpPr/>
            <p:nvPr/>
          </p:nvCxnSpPr>
          <p:spPr>
            <a:xfrm>
              <a:off x="1242288" y="1588057"/>
              <a:ext cx="147125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53" name="Прямая соединительная линия 52"/>
            <p:cNvCxnSpPr/>
            <p:nvPr/>
          </p:nvCxnSpPr>
          <p:spPr>
            <a:xfrm flipV="1">
              <a:off x="1317503" y="354132"/>
              <a:ext cx="0" cy="24118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54" name="Прямая соединительная линия 53"/>
            <p:cNvCxnSpPr/>
            <p:nvPr/>
          </p:nvCxnSpPr>
          <p:spPr>
            <a:xfrm flipV="1">
              <a:off x="1539841" y="354132"/>
              <a:ext cx="0" cy="38389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55" name="Прямая соединительная линия 54"/>
            <p:cNvCxnSpPr/>
            <p:nvPr/>
          </p:nvCxnSpPr>
          <p:spPr>
            <a:xfrm flipV="1">
              <a:off x="3769844" y="389607"/>
              <a:ext cx="0" cy="38389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56" name="Прямая соединительная линия 55"/>
            <p:cNvCxnSpPr/>
            <p:nvPr/>
          </p:nvCxnSpPr>
          <p:spPr>
            <a:xfrm flipV="1">
              <a:off x="4290605" y="389608"/>
              <a:ext cx="0" cy="405242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57" name="Прямая со стрелкой 56"/>
            <p:cNvCxnSpPr/>
            <p:nvPr/>
          </p:nvCxnSpPr>
          <p:spPr>
            <a:xfrm>
              <a:off x="1317503" y="496842"/>
              <a:ext cx="222338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58" name="Прямая со стрелкой 57"/>
            <p:cNvCxnSpPr/>
            <p:nvPr/>
          </p:nvCxnSpPr>
          <p:spPr>
            <a:xfrm>
              <a:off x="1539841" y="496842"/>
              <a:ext cx="222711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59" name="Прямая со стрелкой 58"/>
            <p:cNvCxnSpPr/>
            <p:nvPr/>
          </p:nvCxnSpPr>
          <p:spPr>
            <a:xfrm>
              <a:off x="3769844" y="496842"/>
              <a:ext cx="529811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60" name="Text Box 105"/>
            <p:cNvSpPr txBox="1">
              <a:spLocks noChangeArrowheads="1"/>
            </p:cNvSpPr>
            <p:nvPr/>
          </p:nvSpPr>
          <p:spPr bwMode="auto">
            <a:xfrm>
              <a:off x="1263328" y="242435"/>
              <a:ext cx="379005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10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1" name="Text Box 105"/>
            <p:cNvSpPr txBox="1">
              <a:spLocks noChangeArrowheads="1"/>
            </p:cNvSpPr>
            <p:nvPr/>
          </p:nvSpPr>
          <p:spPr bwMode="auto">
            <a:xfrm>
              <a:off x="2512773" y="263869"/>
              <a:ext cx="431278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325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2" name="Text Box 105"/>
            <p:cNvSpPr txBox="1">
              <a:spLocks noChangeArrowheads="1"/>
            </p:cNvSpPr>
            <p:nvPr/>
          </p:nvSpPr>
          <p:spPr bwMode="auto">
            <a:xfrm>
              <a:off x="3869123" y="263869"/>
              <a:ext cx="378460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60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3" name="Text Box 105"/>
            <p:cNvSpPr txBox="1">
              <a:spLocks noChangeArrowheads="1"/>
            </p:cNvSpPr>
            <p:nvPr/>
          </p:nvSpPr>
          <p:spPr bwMode="auto">
            <a:xfrm>
              <a:off x="4200245" y="1084850"/>
              <a:ext cx="373501" cy="200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vert270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S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20</a:t>
            </a:fld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-68730" y="6597431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08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8529" y="28563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0276" y="239470"/>
            <a:ext cx="4273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SEY </a:t>
            </a:r>
            <a:r>
              <a:rPr lang="en-US" sz="2400" dirty="0" err="1" smtClean="0">
                <a:solidFill>
                  <a:schemeClr val="accent1"/>
                </a:solidFill>
              </a:rPr>
              <a:t>vs</a:t>
            </a:r>
            <a:r>
              <a:rPr lang="en-US" sz="2400" dirty="0" smtClean="0">
                <a:solidFill>
                  <a:schemeClr val="accent1"/>
                </a:solidFill>
              </a:rPr>
              <a:t> extracting bias Ubm2</a:t>
            </a:r>
            <a:endParaRPr lang="ru-RU" sz="2400" dirty="0">
              <a:solidFill>
                <a:schemeClr val="accent1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007" y="2186834"/>
            <a:ext cx="3646557" cy="4545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1303245" y="622810"/>
            <a:ext cx="5023044" cy="1659223"/>
            <a:chOff x="891009" y="242435"/>
            <a:chExt cx="3682737" cy="1345622"/>
          </a:xfrm>
        </p:grpSpPr>
        <p:sp>
          <p:nvSpPr>
            <p:cNvPr id="9" name="Text Box 97"/>
            <p:cNvSpPr txBox="1">
              <a:spLocks noChangeArrowheads="1"/>
            </p:cNvSpPr>
            <p:nvPr/>
          </p:nvSpPr>
          <p:spPr bwMode="auto">
            <a:xfrm>
              <a:off x="891009" y="1087992"/>
              <a:ext cx="323177" cy="288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solidFill>
                    <a:srgbClr val="008000"/>
                  </a:solidFill>
                  <a:effectLst/>
                  <a:latin typeface="Calibri"/>
                  <a:ea typeface="Calibri"/>
                  <a:cs typeface="Times New Roman"/>
                </a:rPr>
                <a:t>C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0" name="Line 98"/>
            <p:cNvCxnSpPr/>
            <p:nvPr/>
          </p:nvCxnSpPr>
          <p:spPr bwMode="auto">
            <a:xfrm flipH="1" flipV="1">
              <a:off x="1312544" y="828516"/>
              <a:ext cx="4959" cy="33584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Freeform 99"/>
            <p:cNvSpPr>
              <a:spLocks/>
            </p:cNvSpPr>
            <p:nvPr/>
          </p:nvSpPr>
          <p:spPr bwMode="auto">
            <a:xfrm rot="16033960">
              <a:off x="1007555" y="1176424"/>
              <a:ext cx="252086" cy="76042"/>
            </a:xfrm>
            <a:custGeom>
              <a:avLst/>
              <a:gdLst>
                <a:gd name="T0" fmla="*/ 9 w 303"/>
                <a:gd name="T1" fmla="*/ 0 h 124"/>
                <a:gd name="T2" fmla="*/ 9 w 303"/>
                <a:gd name="T3" fmla="*/ 57 h 124"/>
                <a:gd name="T4" fmla="*/ 66 w 303"/>
                <a:gd name="T5" fmla="*/ 57 h 124"/>
                <a:gd name="T6" fmla="*/ 123 w 303"/>
                <a:gd name="T7" fmla="*/ 114 h 124"/>
                <a:gd name="T8" fmla="*/ 180 w 303"/>
                <a:gd name="T9" fmla="*/ 114 h 124"/>
                <a:gd name="T10" fmla="*/ 237 w 303"/>
                <a:gd name="T11" fmla="*/ 57 h 124"/>
                <a:gd name="T12" fmla="*/ 294 w 303"/>
                <a:gd name="T13" fmla="*/ 57 h 124"/>
                <a:gd name="T14" fmla="*/ 294 w 303"/>
                <a:gd name="T1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24">
                  <a:moveTo>
                    <a:pt x="9" y="0"/>
                  </a:moveTo>
                  <a:cubicBezTo>
                    <a:pt x="4" y="24"/>
                    <a:pt x="0" y="48"/>
                    <a:pt x="9" y="57"/>
                  </a:cubicBezTo>
                  <a:cubicBezTo>
                    <a:pt x="18" y="66"/>
                    <a:pt x="47" y="48"/>
                    <a:pt x="66" y="57"/>
                  </a:cubicBezTo>
                  <a:cubicBezTo>
                    <a:pt x="85" y="66"/>
                    <a:pt x="104" y="104"/>
                    <a:pt x="123" y="114"/>
                  </a:cubicBezTo>
                  <a:cubicBezTo>
                    <a:pt x="142" y="124"/>
                    <a:pt x="161" y="124"/>
                    <a:pt x="180" y="114"/>
                  </a:cubicBezTo>
                  <a:cubicBezTo>
                    <a:pt x="199" y="104"/>
                    <a:pt x="218" y="66"/>
                    <a:pt x="237" y="57"/>
                  </a:cubicBezTo>
                  <a:cubicBezTo>
                    <a:pt x="256" y="48"/>
                    <a:pt x="285" y="66"/>
                    <a:pt x="294" y="57"/>
                  </a:cubicBezTo>
                  <a:cubicBezTo>
                    <a:pt x="303" y="48"/>
                    <a:pt x="294" y="9"/>
                    <a:pt x="294" y="0"/>
                  </a:cubicBez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" name="Rectangle 100" descr="Крупное конфетти"/>
            <p:cNvSpPr>
              <a:spLocks noChangeArrowheads="1"/>
            </p:cNvSpPr>
            <p:nvPr/>
          </p:nvSpPr>
          <p:spPr bwMode="auto">
            <a:xfrm rot="16200000">
              <a:off x="3522242" y="1025162"/>
              <a:ext cx="109210" cy="380208"/>
            </a:xfrm>
            <a:prstGeom prst="rect">
              <a:avLst/>
            </a:prstGeom>
            <a:pattFill prst="lgConfetti">
              <a:fgClr>
                <a:srgbClr val="3399FF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13" name="Line 101"/>
            <p:cNvCxnSpPr/>
            <p:nvPr/>
          </p:nvCxnSpPr>
          <p:spPr bwMode="auto">
            <a:xfrm flipV="1">
              <a:off x="1313370" y="1266997"/>
              <a:ext cx="827" cy="3210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102"/>
            <p:cNvCxnSpPr/>
            <p:nvPr/>
          </p:nvCxnSpPr>
          <p:spPr bwMode="auto">
            <a:xfrm flipV="1">
              <a:off x="1350564" y="1159430"/>
              <a:ext cx="200022" cy="821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104"/>
            <p:cNvCxnSpPr/>
            <p:nvPr/>
          </p:nvCxnSpPr>
          <p:spPr bwMode="auto">
            <a:xfrm flipH="1">
              <a:off x="3431790" y="1216087"/>
              <a:ext cx="248788" cy="821"/>
            </a:xfrm>
            <a:prstGeom prst="line">
              <a:avLst/>
            </a:prstGeom>
            <a:noFill/>
            <a:ln w="19050" cmpd="sng">
              <a:solidFill>
                <a:srgbClr val="0033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Text Box 105"/>
            <p:cNvSpPr txBox="1">
              <a:spLocks noChangeArrowheads="1"/>
            </p:cNvSpPr>
            <p:nvPr/>
          </p:nvSpPr>
          <p:spPr bwMode="auto">
            <a:xfrm>
              <a:off x="1172033" y="595316"/>
              <a:ext cx="300034" cy="287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D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106"/>
            <p:cNvSpPr txBox="1">
              <a:spLocks noChangeArrowheads="1"/>
            </p:cNvSpPr>
            <p:nvPr/>
          </p:nvSpPr>
          <p:spPr bwMode="auto">
            <a:xfrm>
              <a:off x="992673" y="828516"/>
              <a:ext cx="324830" cy="288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M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8" name="Line 107"/>
            <p:cNvCxnSpPr/>
            <p:nvPr/>
          </p:nvCxnSpPr>
          <p:spPr bwMode="auto">
            <a:xfrm>
              <a:off x="1559679" y="1331045"/>
              <a:ext cx="2225043" cy="821"/>
            </a:xfrm>
            <a:prstGeom prst="line">
              <a:avLst/>
            </a:pr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Line 108"/>
            <p:cNvCxnSpPr/>
            <p:nvPr/>
          </p:nvCxnSpPr>
          <p:spPr bwMode="auto">
            <a:xfrm flipV="1">
              <a:off x="1560505" y="1083886"/>
              <a:ext cx="2209339" cy="821"/>
            </a:xfrm>
            <a:prstGeom prst="line">
              <a:avLst/>
            </a:pr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Line 109"/>
            <p:cNvCxnSpPr/>
            <p:nvPr/>
          </p:nvCxnSpPr>
          <p:spPr bwMode="auto">
            <a:xfrm>
              <a:off x="3816130" y="1334330"/>
              <a:ext cx="431453" cy="1642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 Box 110"/>
            <p:cNvSpPr txBox="1">
              <a:spLocks noChangeArrowheads="1"/>
            </p:cNvSpPr>
            <p:nvPr/>
          </p:nvSpPr>
          <p:spPr bwMode="auto">
            <a:xfrm>
              <a:off x="1317503" y="773501"/>
              <a:ext cx="480219" cy="289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BM1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Rectangle 156"/>
            <p:cNvSpPr>
              <a:spLocks noChangeArrowheads="1"/>
            </p:cNvSpPr>
            <p:nvPr/>
          </p:nvSpPr>
          <p:spPr bwMode="auto">
            <a:xfrm rot="5400000">
              <a:off x="4215602" y="1128526"/>
              <a:ext cx="327629" cy="159522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23" name="Line 171"/>
            <p:cNvCxnSpPr/>
            <p:nvPr/>
          </p:nvCxnSpPr>
          <p:spPr bwMode="auto">
            <a:xfrm flipV="1">
              <a:off x="1350564" y="1273566"/>
              <a:ext cx="200022" cy="821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Line 172"/>
            <p:cNvCxnSpPr/>
            <p:nvPr/>
          </p:nvCxnSpPr>
          <p:spPr bwMode="auto">
            <a:xfrm flipV="1">
              <a:off x="3806212" y="1083886"/>
              <a:ext cx="444678" cy="1642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Line 173"/>
            <p:cNvCxnSpPr/>
            <p:nvPr/>
          </p:nvCxnSpPr>
          <p:spPr bwMode="auto">
            <a:xfrm flipV="1">
              <a:off x="991846" y="1386061"/>
              <a:ext cx="208288" cy="16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Line 174"/>
            <p:cNvCxnSpPr/>
            <p:nvPr/>
          </p:nvCxnSpPr>
          <p:spPr bwMode="auto">
            <a:xfrm flipV="1">
              <a:off x="1200134" y="1233331"/>
              <a:ext cx="827" cy="151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Line 175"/>
            <p:cNvCxnSpPr/>
            <p:nvPr/>
          </p:nvCxnSpPr>
          <p:spPr bwMode="auto">
            <a:xfrm flipV="1">
              <a:off x="986887" y="1051041"/>
              <a:ext cx="208288" cy="8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Line 176"/>
            <p:cNvCxnSpPr/>
            <p:nvPr/>
          </p:nvCxnSpPr>
          <p:spPr bwMode="auto">
            <a:xfrm flipV="1">
              <a:off x="1200134" y="1051041"/>
              <a:ext cx="827" cy="151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Line 177"/>
            <p:cNvCxnSpPr/>
            <p:nvPr/>
          </p:nvCxnSpPr>
          <p:spPr bwMode="auto">
            <a:xfrm flipH="1">
              <a:off x="1449749" y="974676"/>
              <a:ext cx="22317" cy="167510"/>
            </a:xfrm>
            <a:prstGeom prst="line">
              <a:avLst/>
            </a:prstGeom>
            <a:noFill/>
            <a:ln w="9525" cmpd="sng">
              <a:solidFill>
                <a:srgbClr val="000000"/>
              </a:solidFill>
              <a:round/>
              <a:headEnd/>
              <a:tailEnd type="stealth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" name="Text Box 178"/>
            <p:cNvSpPr txBox="1">
              <a:spLocks noChangeArrowheads="1"/>
            </p:cNvSpPr>
            <p:nvPr/>
          </p:nvSpPr>
          <p:spPr bwMode="auto">
            <a:xfrm>
              <a:off x="2219257" y="855613"/>
              <a:ext cx="757936" cy="290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Drift tube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1" name="Text Box 179"/>
            <p:cNvSpPr txBox="1">
              <a:spLocks noChangeArrowheads="1"/>
            </p:cNvSpPr>
            <p:nvPr/>
          </p:nvSpPr>
          <p:spPr bwMode="auto">
            <a:xfrm>
              <a:off x="3767364" y="794850"/>
              <a:ext cx="480219" cy="289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BM2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2" name="Rectangle 185"/>
            <p:cNvSpPr>
              <a:spLocks noChangeArrowheads="1"/>
            </p:cNvSpPr>
            <p:nvPr/>
          </p:nvSpPr>
          <p:spPr bwMode="auto">
            <a:xfrm>
              <a:off x="1196828" y="1161072"/>
              <a:ext cx="45460" cy="4516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3" name="Rectangle 186"/>
            <p:cNvSpPr>
              <a:spLocks noChangeArrowheads="1"/>
            </p:cNvSpPr>
            <p:nvPr/>
          </p:nvSpPr>
          <p:spPr bwMode="auto">
            <a:xfrm>
              <a:off x="1196828" y="1233331"/>
              <a:ext cx="44633" cy="4516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34" name="AutoShape 187"/>
            <p:cNvCxnSpPr>
              <a:cxnSpLocks noChangeShapeType="1"/>
            </p:cNvCxnSpPr>
            <p:nvPr/>
          </p:nvCxnSpPr>
          <p:spPr bwMode="auto">
            <a:xfrm>
              <a:off x="2382085" y="814557"/>
              <a:ext cx="471954" cy="821"/>
            </a:xfrm>
            <a:prstGeom prst="straightConnector1">
              <a:avLst/>
            </a:prstGeom>
            <a:noFill/>
            <a:ln w="19050" cmpd="sng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Text Box 188"/>
            <p:cNvSpPr txBox="1">
              <a:spLocks noChangeArrowheads="1"/>
            </p:cNvSpPr>
            <p:nvPr/>
          </p:nvSpPr>
          <p:spPr bwMode="auto">
            <a:xfrm>
              <a:off x="2382085" y="523878"/>
              <a:ext cx="393433" cy="290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b="1">
                  <a:effectLst/>
                  <a:latin typeface="Calibri"/>
                  <a:ea typeface="Calibri"/>
                  <a:cs typeface="Times New Roman"/>
                </a:rPr>
                <a:t>B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>
              <a:off x="1242288" y="1588057"/>
              <a:ext cx="147125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317503" y="354132"/>
              <a:ext cx="0" cy="24118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1539841" y="354132"/>
              <a:ext cx="0" cy="38389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3769844" y="389607"/>
              <a:ext cx="0" cy="38389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4290605" y="389608"/>
              <a:ext cx="0" cy="405242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41" name="Прямая со стрелкой 40"/>
            <p:cNvCxnSpPr/>
            <p:nvPr/>
          </p:nvCxnSpPr>
          <p:spPr>
            <a:xfrm>
              <a:off x="1317503" y="496842"/>
              <a:ext cx="222338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42" name="Прямая со стрелкой 41"/>
            <p:cNvCxnSpPr/>
            <p:nvPr/>
          </p:nvCxnSpPr>
          <p:spPr>
            <a:xfrm>
              <a:off x="1539841" y="496842"/>
              <a:ext cx="222711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" name="Прямая со стрелкой 42"/>
            <p:cNvCxnSpPr/>
            <p:nvPr/>
          </p:nvCxnSpPr>
          <p:spPr>
            <a:xfrm>
              <a:off x="3769844" y="496842"/>
              <a:ext cx="529811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44" name="Text Box 105"/>
            <p:cNvSpPr txBox="1">
              <a:spLocks noChangeArrowheads="1"/>
            </p:cNvSpPr>
            <p:nvPr/>
          </p:nvSpPr>
          <p:spPr bwMode="auto">
            <a:xfrm>
              <a:off x="1263328" y="242435"/>
              <a:ext cx="379005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10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5" name="Text Box 105"/>
            <p:cNvSpPr txBox="1">
              <a:spLocks noChangeArrowheads="1"/>
            </p:cNvSpPr>
            <p:nvPr/>
          </p:nvSpPr>
          <p:spPr bwMode="auto">
            <a:xfrm>
              <a:off x="2512773" y="263869"/>
              <a:ext cx="431278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325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6" name="Text Box 105"/>
            <p:cNvSpPr txBox="1">
              <a:spLocks noChangeArrowheads="1"/>
            </p:cNvSpPr>
            <p:nvPr/>
          </p:nvSpPr>
          <p:spPr bwMode="auto">
            <a:xfrm>
              <a:off x="3869123" y="263869"/>
              <a:ext cx="378460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60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7" name="Text Box 105"/>
            <p:cNvSpPr txBox="1">
              <a:spLocks noChangeArrowheads="1"/>
            </p:cNvSpPr>
            <p:nvPr/>
          </p:nvSpPr>
          <p:spPr bwMode="auto">
            <a:xfrm>
              <a:off x="4200245" y="1084850"/>
              <a:ext cx="373501" cy="200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vert270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S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</p:grp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562" y="4459800"/>
            <a:ext cx="2613537" cy="17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H="1">
            <a:off x="5623322" y="5733256"/>
            <a:ext cx="46324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>
            <a:stCxn id="19459" idx="1"/>
          </p:cNvCxnSpPr>
          <p:nvPr/>
        </p:nvCxnSpPr>
        <p:spPr>
          <a:xfrm flipH="1" flipV="1">
            <a:off x="5639564" y="5229200"/>
            <a:ext cx="446998" cy="115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Номер слайда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21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-23172" y="6564844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2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8529" y="28563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535831" y="817400"/>
            <a:ext cx="5023044" cy="1659223"/>
            <a:chOff x="891009" y="242435"/>
            <a:chExt cx="3682737" cy="1345622"/>
          </a:xfrm>
        </p:grpSpPr>
        <p:sp>
          <p:nvSpPr>
            <p:cNvPr id="9" name="Text Box 97"/>
            <p:cNvSpPr txBox="1">
              <a:spLocks noChangeArrowheads="1"/>
            </p:cNvSpPr>
            <p:nvPr/>
          </p:nvSpPr>
          <p:spPr bwMode="auto">
            <a:xfrm>
              <a:off x="891009" y="1087992"/>
              <a:ext cx="323177" cy="288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solidFill>
                    <a:srgbClr val="008000"/>
                  </a:solidFill>
                  <a:effectLst/>
                  <a:latin typeface="Calibri"/>
                  <a:ea typeface="Calibri"/>
                  <a:cs typeface="Times New Roman"/>
                </a:rPr>
                <a:t>C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0" name="Line 98"/>
            <p:cNvCxnSpPr/>
            <p:nvPr/>
          </p:nvCxnSpPr>
          <p:spPr bwMode="auto">
            <a:xfrm flipH="1" flipV="1">
              <a:off x="1312544" y="828516"/>
              <a:ext cx="4959" cy="33584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Freeform 99"/>
            <p:cNvSpPr>
              <a:spLocks/>
            </p:cNvSpPr>
            <p:nvPr/>
          </p:nvSpPr>
          <p:spPr bwMode="auto">
            <a:xfrm rot="16033960">
              <a:off x="1007555" y="1176424"/>
              <a:ext cx="252086" cy="76042"/>
            </a:xfrm>
            <a:custGeom>
              <a:avLst/>
              <a:gdLst>
                <a:gd name="T0" fmla="*/ 9 w 303"/>
                <a:gd name="T1" fmla="*/ 0 h 124"/>
                <a:gd name="T2" fmla="*/ 9 w 303"/>
                <a:gd name="T3" fmla="*/ 57 h 124"/>
                <a:gd name="T4" fmla="*/ 66 w 303"/>
                <a:gd name="T5" fmla="*/ 57 h 124"/>
                <a:gd name="T6" fmla="*/ 123 w 303"/>
                <a:gd name="T7" fmla="*/ 114 h 124"/>
                <a:gd name="T8" fmla="*/ 180 w 303"/>
                <a:gd name="T9" fmla="*/ 114 h 124"/>
                <a:gd name="T10" fmla="*/ 237 w 303"/>
                <a:gd name="T11" fmla="*/ 57 h 124"/>
                <a:gd name="T12" fmla="*/ 294 w 303"/>
                <a:gd name="T13" fmla="*/ 57 h 124"/>
                <a:gd name="T14" fmla="*/ 294 w 303"/>
                <a:gd name="T1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24">
                  <a:moveTo>
                    <a:pt x="9" y="0"/>
                  </a:moveTo>
                  <a:cubicBezTo>
                    <a:pt x="4" y="24"/>
                    <a:pt x="0" y="48"/>
                    <a:pt x="9" y="57"/>
                  </a:cubicBezTo>
                  <a:cubicBezTo>
                    <a:pt x="18" y="66"/>
                    <a:pt x="47" y="48"/>
                    <a:pt x="66" y="57"/>
                  </a:cubicBezTo>
                  <a:cubicBezTo>
                    <a:pt x="85" y="66"/>
                    <a:pt x="104" y="104"/>
                    <a:pt x="123" y="114"/>
                  </a:cubicBezTo>
                  <a:cubicBezTo>
                    <a:pt x="142" y="124"/>
                    <a:pt x="161" y="124"/>
                    <a:pt x="180" y="114"/>
                  </a:cubicBezTo>
                  <a:cubicBezTo>
                    <a:pt x="199" y="104"/>
                    <a:pt x="218" y="66"/>
                    <a:pt x="237" y="57"/>
                  </a:cubicBezTo>
                  <a:cubicBezTo>
                    <a:pt x="256" y="48"/>
                    <a:pt x="285" y="66"/>
                    <a:pt x="294" y="57"/>
                  </a:cubicBezTo>
                  <a:cubicBezTo>
                    <a:pt x="303" y="48"/>
                    <a:pt x="294" y="9"/>
                    <a:pt x="294" y="0"/>
                  </a:cubicBez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" name="Rectangle 100" descr="Крупное конфетти"/>
            <p:cNvSpPr>
              <a:spLocks noChangeArrowheads="1"/>
            </p:cNvSpPr>
            <p:nvPr/>
          </p:nvSpPr>
          <p:spPr bwMode="auto">
            <a:xfrm rot="16200000">
              <a:off x="3522242" y="1025162"/>
              <a:ext cx="109210" cy="380208"/>
            </a:xfrm>
            <a:prstGeom prst="rect">
              <a:avLst/>
            </a:prstGeom>
            <a:pattFill prst="lgConfetti">
              <a:fgClr>
                <a:srgbClr val="3399FF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13" name="Line 101"/>
            <p:cNvCxnSpPr/>
            <p:nvPr/>
          </p:nvCxnSpPr>
          <p:spPr bwMode="auto">
            <a:xfrm flipV="1">
              <a:off x="1313370" y="1266997"/>
              <a:ext cx="827" cy="3210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102"/>
            <p:cNvCxnSpPr/>
            <p:nvPr/>
          </p:nvCxnSpPr>
          <p:spPr bwMode="auto">
            <a:xfrm flipV="1">
              <a:off x="1350564" y="1159430"/>
              <a:ext cx="200022" cy="821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104"/>
            <p:cNvCxnSpPr/>
            <p:nvPr/>
          </p:nvCxnSpPr>
          <p:spPr bwMode="auto">
            <a:xfrm flipH="1">
              <a:off x="3431790" y="1216087"/>
              <a:ext cx="248788" cy="821"/>
            </a:xfrm>
            <a:prstGeom prst="line">
              <a:avLst/>
            </a:prstGeom>
            <a:noFill/>
            <a:ln w="19050" cmpd="sng">
              <a:solidFill>
                <a:srgbClr val="0033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Text Box 105"/>
            <p:cNvSpPr txBox="1">
              <a:spLocks noChangeArrowheads="1"/>
            </p:cNvSpPr>
            <p:nvPr/>
          </p:nvSpPr>
          <p:spPr bwMode="auto">
            <a:xfrm>
              <a:off x="1172033" y="595316"/>
              <a:ext cx="300034" cy="287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D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106"/>
            <p:cNvSpPr txBox="1">
              <a:spLocks noChangeArrowheads="1"/>
            </p:cNvSpPr>
            <p:nvPr/>
          </p:nvSpPr>
          <p:spPr bwMode="auto">
            <a:xfrm>
              <a:off x="992673" y="828516"/>
              <a:ext cx="324830" cy="288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M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8" name="Line 107"/>
            <p:cNvCxnSpPr/>
            <p:nvPr/>
          </p:nvCxnSpPr>
          <p:spPr bwMode="auto">
            <a:xfrm>
              <a:off x="1559679" y="1331045"/>
              <a:ext cx="2225043" cy="821"/>
            </a:xfrm>
            <a:prstGeom prst="line">
              <a:avLst/>
            </a:pr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Line 108"/>
            <p:cNvCxnSpPr/>
            <p:nvPr/>
          </p:nvCxnSpPr>
          <p:spPr bwMode="auto">
            <a:xfrm flipV="1">
              <a:off x="1560505" y="1083886"/>
              <a:ext cx="2209339" cy="821"/>
            </a:xfrm>
            <a:prstGeom prst="line">
              <a:avLst/>
            </a:pr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Line 109"/>
            <p:cNvCxnSpPr/>
            <p:nvPr/>
          </p:nvCxnSpPr>
          <p:spPr bwMode="auto">
            <a:xfrm>
              <a:off x="3816130" y="1334330"/>
              <a:ext cx="431453" cy="1642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 Box 110"/>
            <p:cNvSpPr txBox="1">
              <a:spLocks noChangeArrowheads="1"/>
            </p:cNvSpPr>
            <p:nvPr/>
          </p:nvSpPr>
          <p:spPr bwMode="auto">
            <a:xfrm>
              <a:off x="1317503" y="773501"/>
              <a:ext cx="480219" cy="289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BM1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Rectangle 156"/>
            <p:cNvSpPr>
              <a:spLocks noChangeArrowheads="1"/>
            </p:cNvSpPr>
            <p:nvPr/>
          </p:nvSpPr>
          <p:spPr bwMode="auto">
            <a:xfrm rot="5400000">
              <a:off x="4215602" y="1128526"/>
              <a:ext cx="327629" cy="159522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23" name="Line 171"/>
            <p:cNvCxnSpPr/>
            <p:nvPr/>
          </p:nvCxnSpPr>
          <p:spPr bwMode="auto">
            <a:xfrm flipV="1">
              <a:off x="1350564" y="1273566"/>
              <a:ext cx="200022" cy="821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Line 172"/>
            <p:cNvCxnSpPr/>
            <p:nvPr/>
          </p:nvCxnSpPr>
          <p:spPr bwMode="auto">
            <a:xfrm flipV="1">
              <a:off x="3806212" y="1083886"/>
              <a:ext cx="444678" cy="1642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Line 173"/>
            <p:cNvCxnSpPr/>
            <p:nvPr/>
          </p:nvCxnSpPr>
          <p:spPr bwMode="auto">
            <a:xfrm flipV="1">
              <a:off x="991846" y="1386061"/>
              <a:ext cx="208288" cy="16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Line 174"/>
            <p:cNvCxnSpPr/>
            <p:nvPr/>
          </p:nvCxnSpPr>
          <p:spPr bwMode="auto">
            <a:xfrm flipV="1">
              <a:off x="1200134" y="1233331"/>
              <a:ext cx="827" cy="151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Line 175"/>
            <p:cNvCxnSpPr/>
            <p:nvPr/>
          </p:nvCxnSpPr>
          <p:spPr bwMode="auto">
            <a:xfrm flipV="1">
              <a:off x="986887" y="1051041"/>
              <a:ext cx="208288" cy="8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Line 176"/>
            <p:cNvCxnSpPr/>
            <p:nvPr/>
          </p:nvCxnSpPr>
          <p:spPr bwMode="auto">
            <a:xfrm flipV="1">
              <a:off x="1200134" y="1051041"/>
              <a:ext cx="827" cy="151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Line 177"/>
            <p:cNvCxnSpPr/>
            <p:nvPr/>
          </p:nvCxnSpPr>
          <p:spPr bwMode="auto">
            <a:xfrm flipH="1">
              <a:off x="1449749" y="974676"/>
              <a:ext cx="22317" cy="167510"/>
            </a:xfrm>
            <a:prstGeom prst="line">
              <a:avLst/>
            </a:prstGeom>
            <a:noFill/>
            <a:ln w="9525" cmpd="sng">
              <a:solidFill>
                <a:srgbClr val="000000"/>
              </a:solidFill>
              <a:round/>
              <a:headEnd/>
              <a:tailEnd type="stealth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" name="Text Box 178"/>
            <p:cNvSpPr txBox="1">
              <a:spLocks noChangeArrowheads="1"/>
            </p:cNvSpPr>
            <p:nvPr/>
          </p:nvSpPr>
          <p:spPr bwMode="auto">
            <a:xfrm>
              <a:off x="2219257" y="855613"/>
              <a:ext cx="757936" cy="290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Drift tube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1" name="Text Box 179"/>
            <p:cNvSpPr txBox="1">
              <a:spLocks noChangeArrowheads="1"/>
            </p:cNvSpPr>
            <p:nvPr/>
          </p:nvSpPr>
          <p:spPr bwMode="auto">
            <a:xfrm>
              <a:off x="3767364" y="794850"/>
              <a:ext cx="480219" cy="289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BM2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2" name="Rectangle 185"/>
            <p:cNvSpPr>
              <a:spLocks noChangeArrowheads="1"/>
            </p:cNvSpPr>
            <p:nvPr/>
          </p:nvSpPr>
          <p:spPr bwMode="auto">
            <a:xfrm>
              <a:off x="1196828" y="1161072"/>
              <a:ext cx="45460" cy="4516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3" name="Rectangle 186"/>
            <p:cNvSpPr>
              <a:spLocks noChangeArrowheads="1"/>
            </p:cNvSpPr>
            <p:nvPr/>
          </p:nvSpPr>
          <p:spPr bwMode="auto">
            <a:xfrm>
              <a:off x="1196828" y="1233331"/>
              <a:ext cx="44633" cy="4516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34" name="AutoShape 187"/>
            <p:cNvCxnSpPr>
              <a:cxnSpLocks noChangeShapeType="1"/>
            </p:cNvCxnSpPr>
            <p:nvPr/>
          </p:nvCxnSpPr>
          <p:spPr bwMode="auto">
            <a:xfrm>
              <a:off x="2382085" y="814557"/>
              <a:ext cx="471954" cy="821"/>
            </a:xfrm>
            <a:prstGeom prst="straightConnector1">
              <a:avLst/>
            </a:prstGeom>
            <a:noFill/>
            <a:ln w="19050" cmpd="sng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Text Box 188"/>
            <p:cNvSpPr txBox="1">
              <a:spLocks noChangeArrowheads="1"/>
            </p:cNvSpPr>
            <p:nvPr/>
          </p:nvSpPr>
          <p:spPr bwMode="auto">
            <a:xfrm>
              <a:off x="2382085" y="523878"/>
              <a:ext cx="393433" cy="290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b="1">
                  <a:effectLst/>
                  <a:latin typeface="Calibri"/>
                  <a:ea typeface="Calibri"/>
                  <a:cs typeface="Times New Roman"/>
                </a:rPr>
                <a:t>B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>
              <a:off x="1242288" y="1588057"/>
              <a:ext cx="147125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317503" y="354132"/>
              <a:ext cx="0" cy="24118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1539841" y="354132"/>
              <a:ext cx="0" cy="38389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3769844" y="389607"/>
              <a:ext cx="0" cy="38389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4290605" y="389608"/>
              <a:ext cx="0" cy="405242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41" name="Прямая со стрелкой 40"/>
            <p:cNvCxnSpPr/>
            <p:nvPr/>
          </p:nvCxnSpPr>
          <p:spPr>
            <a:xfrm>
              <a:off x="1317503" y="496842"/>
              <a:ext cx="222338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42" name="Прямая со стрелкой 41"/>
            <p:cNvCxnSpPr/>
            <p:nvPr/>
          </p:nvCxnSpPr>
          <p:spPr>
            <a:xfrm>
              <a:off x="1539841" y="496842"/>
              <a:ext cx="222711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" name="Прямая со стрелкой 42"/>
            <p:cNvCxnSpPr/>
            <p:nvPr/>
          </p:nvCxnSpPr>
          <p:spPr>
            <a:xfrm>
              <a:off x="3769844" y="496842"/>
              <a:ext cx="529811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44" name="Text Box 105"/>
            <p:cNvSpPr txBox="1">
              <a:spLocks noChangeArrowheads="1"/>
            </p:cNvSpPr>
            <p:nvPr/>
          </p:nvSpPr>
          <p:spPr bwMode="auto">
            <a:xfrm>
              <a:off x="1263328" y="242435"/>
              <a:ext cx="379005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10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5" name="Text Box 105"/>
            <p:cNvSpPr txBox="1">
              <a:spLocks noChangeArrowheads="1"/>
            </p:cNvSpPr>
            <p:nvPr/>
          </p:nvSpPr>
          <p:spPr bwMode="auto">
            <a:xfrm>
              <a:off x="2512773" y="263869"/>
              <a:ext cx="431278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325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6" name="Text Box 105"/>
            <p:cNvSpPr txBox="1">
              <a:spLocks noChangeArrowheads="1"/>
            </p:cNvSpPr>
            <p:nvPr/>
          </p:nvSpPr>
          <p:spPr bwMode="auto">
            <a:xfrm>
              <a:off x="3869123" y="263869"/>
              <a:ext cx="378460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60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7" name="Text Box 105"/>
            <p:cNvSpPr txBox="1">
              <a:spLocks noChangeArrowheads="1"/>
            </p:cNvSpPr>
            <p:nvPr/>
          </p:nvSpPr>
          <p:spPr bwMode="auto">
            <a:xfrm>
              <a:off x="4200245" y="1084850"/>
              <a:ext cx="373501" cy="200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vert270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S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600276" y="239470"/>
            <a:ext cx="4273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Energy distribution</a:t>
            </a:r>
            <a:endParaRPr lang="ru-RU" sz="2400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887388" y="5265761"/>
                <a:ext cx="345216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/>
                        </a:rPr>
                        <m:t>𝐼𝑓</m:t>
                      </m:r>
                      <m:r>
                        <a:rPr lang="en-US" sz="2000" i="1" dirty="0" smtClean="0">
                          <a:latin typeface="Cambria Math"/>
                        </a:rPr>
                        <m:t> </m:t>
                      </m:r>
                      <m:r>
                        <a:rPr lang="en-US" sz="2000" b="0" i="1" smtClean="0">
                          <a:latin typeface="Cambria Math"/>
                        </a:rPr>
                        <m:t>𝐼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=0,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=0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𝑄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𝛿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7388" y="5265761"/>
                <a:ext cx="3452163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 стрелкой 4"/>
          <p:cNvCxnSpPr/>
          <p:nvPr/>
        </p:nvCxnSpPr>
        <p:spPr>
          <a:xfrm flipH="1">
            <a:off x="6001381" y="2476623"/>
            <a:ext cx="1171306" cy="0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61143" y="2399614"/>
            <a:ext cx="28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z</a:t>
            </a:r>
            <a:endParaRPr lang="ru-RU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7028594" y="24249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1107307" y="6122021"/>
            <a:ext cx="2857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Ubm1=</a:t>
            </a:r>
            <a:r>
              <a:rPr lang="en-US" sz="2000" dirty="0" err="1" smtClean="0">
                <a:solidFill>
                  <a:srgbClr val="C00000"/>
                </a:solidFill>
              </a:rPr>
              <a:t>Udrift</a:t>
            </a:r>
            <a:r>
              <a:rPr lang="en-US" sz="2000" dirty="0" smtClean="0">
                <a:solidFill>
                  <a:srgbClr val="C00000"/>
                </a:solidFill>
              </a:rPr>
              <a:t>=Ubm2=5V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03" y="2599669"/>
            <a:ext cx="4419613" cy="3312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9520718"/>
              </p:ext>
            </p:extLst>
          </p:nvPr>
        </p:nvGraphicFramePr>
        <p:xfrm>
          <a:off x="4481257" y="2866583"/>
          <a:ext cx="4233103" cy="797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6" name="Формула" r:id="rId5" imgW="2527200" imgH="469800" progId="Equation.3">
                  <p:embed/>
                </p:oleObj>
              </mc:Choice>
              <mc:Fallback>
                <p:oleObj name="Формула" r:id="rId5" imgW="2527200" imgH="469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1257" y="2866583"/>
                        <a:ext cx="4233103" cy="7977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6" name="Прямоугольник 14335"/>
          <p:cNvSpPr/>
          <p:nvPr/>
        </p:nvSpPr>
        <p:spPr>
          <a:xfrm>
            <a:off x="4526821" y="3798332"/>
            <a:ext cx="4332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where </a:t>
            </a:r>
            <a:r>
              <a:rPr lang="en-GB" i="1" dirty="0" err="1"/>
              <a:t>E</a:t>
            </a:r>
            <a:r>
              <a:rPr lang="en-GB" i="1" baseline="-25000" dirty="0" err="1"/>
              <a:t>z</a:t>
            </a:r>
            <a:r>
              <a:rPr lang="en-GB" i="1" dirty="0"/>
              <a:t>=E</a:t>
            </a:r>
            <a:r>
              <a:rPr lang="en-GB" i="1" baseline="-25000" dirty="0"/>
              <a:t>sz</a:t>
            </a:r>
            <a:r>
              <a:rPr lang="en-GB" i="1" dirty="0"/>
              <a:t>+U</a:t>
            </a:r>
            <a:r>
              <a:rPr lang="en-GB" i="1" baseline="-25000" dirty="0"/>
              <a:t>bm2</a:t>
            </a:r>
            <a:r>
              <a:rPr lang="en-GB" dirty="0"/>
              <a:t> and delay </a:t>
            </a:r>
            <a:r>
              <a:rPr lang="en-GB" i="1" dirty="0"/>
              <a:t>t’ </a:t>
            </a:r>
            <a:r>
              <a:rPr lang="en-GB" dirty="0"/>
              <a:t>is defined as:</a:t>
            </a:r>
            <a:endParaRPr lang="ru-RU" dirty="0"/>
          </a:p>
        </p:txBody>
      </p:sp>
      <p:sp>
        <p:nvSpPr>
          <p:cNvPr id="1433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40" name="Объект 143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549113"/>
              </p:ext>
            </p:extLst>
          </p:nvPr>
        </p:nvGraphicFramePr>
        <p:xfrm>
          <a:off x="4757738" y="4256087"/>
          <a:ext cx="3531954" cy="749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7" name="Формула" r:id="rId7" imgW="2247900" imgH="469900" progId="Equation.3">
                  <p:embed/>
                </p:oleObj>
              </mc:Choice>
              <mc:Fallback>
                <p:oleObj name="Формула" r:id="rId7" imgW="2247900" imgH="4699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7738" y="4256087"/>
                        <a:ext cx="3531954" cy="7490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42" name="Объект 143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6494677"/>
              </p:ext>
            </p:extLst>
          </p:nvPr>
        </p:nvGraphicFramePr>
        <p:xfrm>
          <a:off x="5172075" y="5694363"/>
          <a:ext cx="2441575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8" name="Формула" r:id="rId9" imgW="1346040" imgH="419040" progId="Equation.3">
                  <p:embed/>
                </p:oleObj>
              </mc:Choice>
              <mc:Fallback>
                <p:oleObj name="Формула" r:id="rId9" imgW="1346040" imgH="4190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2075" y="5694363"/>
                        <a:ext cx="2441575" cy="7699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Номер слайда 143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22</a:t>
            </a:fld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8529" y="28563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4176728" y="964848"/>
            <a:ext cx="5023044" cy="1659223"/>
            <a:chOff x="891009" y="242435"/>
            <a:chExt cx="3682737" cy="1345622"/>
          </a:xfrm>
        </p:grpSpPr>
        <p:sp>
          <p:nvSpPr>
            <p:cNvPr id="9" name="Text Box 97"/>
            <p:cNvSpPr txBox="1">
              <a:spLocks noChangeArrowheads="1"/>
            </p:cNvSpPr>
            <p:nvPr/>
          </p:nvSpPr>
          <p:spPr bwMode="auto">
            <a:xfrm>
              <a:off x="891009" y="1087992"/>
              <a:ext cx="323177" cy="288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solidFill>
                    <a:srgbClr val="008000"/>
                  </a:solidFill>
                  <a:effectLst/>
                  <a:latin typeface="Calibri"/>
                  <a:ea typeface="Calibri"/>
                  <a:cs typeface="Times New Roman"/>
                </a:rPr>
                <a:t>C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0" name="Line 98"/>
            <p:cNvCxnSpPr/>
            <p:nvPr/>
          </p:nvCxnSpPr>
          <p:spPr bwMode="auto">
            <a:xfrm flipH="1" flipV="1">
              <a:off x="1312544" y="828516"/>
              <a:ext cx="4959" cy="33584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Freeform 99"/>
            <p:cNvSpPr>
              <a:spLocks/>
            </p:cNvSpPr>
            <p:nvPr/>
          </p:nvSpPr>
          <p:spPr bwMode="auto">
            <a:xfrm rot="16033960">
              <a:off x="1007555" y="1176424"/>
              <a:ext cx="252086" cy="76042"/>
            </a:xfrm>
            <a:custGeom>
              <a:avLst/>
              <a:gdLst>
                <a:gd name="T0" fmla="*/ 9 w 303"/>
                <a:gd name="T1" fmla="*/ 0 h 124"/>
                <a:gd name="T2" fmla="*/ 9 w 303"/>
                <a:gd name="T3" fmla="*/ 57 h 124"/>
                <a:gd name="T4" fmla="*/ 66 w 303"/>
                <a:gd name="T5" fmla="*/ 57 h 124"/>
                <a:gd name="T6" fmla="*/ 123 w 303"/>
                <a:gd name="T7" fmla="*/ 114 h 124"/>
                <a:gd name="T8" fmla="*/ 180 w 303"/>
                <a:gd name="T9" fmla="*/ 114 h 124"/>
                <a:gd name="T10" fmla="*/ 237 w 303"/>
                <a:gd name="T11" fmla="*/ 57 h 124"/>
                <a:gd name="T12" fmla="*/ 294 w 303"/>
                <a:gd name="T13" fmla="*/ 57 h 124"/>
                <a:gd name="T14" fmla="*/ 294 w 303"/>
                <a:gd name="T1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24">
                  <a:moveTo>
                    <a:pt x="9" y="0"/>
                  </a:moveTo>
                  <a:cubicBezTo>
                    <a:pt x="4" y="24"/>
                    <a:pt x="0" y="48"/>
                    <a:pt x="9" y="57"/>
                  </a:cubicBezTo>
                  <a:cubicBezTo>
                    <a:pt x="18" y="66"/>
                    <a:pt x="47" y="48"/>
                    <a:pt x="66" y="57"/>
                  </a:cubicBezTo>
                  <a:cubicBezTo>
                    <a:pt x="85" y="66"/>
                    <a:pt x="104" y="104"/>
                    <a:pt x="123" y="114"/>
                  </a:cubicBezTo>
                  <a:cubicBezTo>
                    <a:pt x="142" y="124"/>
                    <a:pt x="161" y="124"/>
                    <a:pt x="180" y="114"/>
                  </a:cubicBezTo>
                  <a:cubicBezTo>
                    <a:pt x="199" y="104"/>
                    <a:pt x="218" y="66"/>
                    <a:pt x="237" y="57"/>
                  </a:cubicBezTo>
                  <a:cubicBezTo>
                    <a:pt x="256" y="48"/>
                    <a:pt x="285" y="66"/>
                    <a:pt x="294" y="57"/>
                  </a:cubicBezTo>
                  <a:cubicBezTo>
                    <a:pt x="303" y="48"/>
                    <a:pt x="294" y="9"/>
                    <a:pt x="294" y="0"/>
                  </a:cubicBez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" name="Rectangle 100" descr="Крупное конфетти"/>
            <p:cNvSpPr>
              <a:spLocks noChangeArrowheads="1"/>
            </p:cNvSpPr>
            <p:nvPr/>
          </p:nvSpPr>
          <p:spPr bwMode="auto">
            <a:xfrm rot="16200000">
              <a:off x="3522242" y="1025162"/>
              <a:ext cx="109210" cy="380208"/>
            </a:xfrm>
            <a:prstGeom prst="rect">
              <a:avLst/>
            </a:prstGeom>
            <a:pattFill prst="lgConfetti">
              <a:fgClr>
                <a:srgbClr val="3399FF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13" name="Line 101"/>
            <p:cNvCxnSpPr/>
            <p:nvPr/>
          </p:nvCxnSpPr>
          <p:spPr bwMode="auto">
            <a:xfrm flipV="1">
              <a:off x="1313370" y="1266997"/>
              <a:ext cx="827" cy="3210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102"/>
            <p:cNvCxnSpPr/>
            <p:nvPr/>
          </p:nvCxnSpPr>
          <p:spPr bwMode="auto">
            <a:xfrm flipV="1">
              <a:off x="1350564" y="1159430"/>
              <a:ext cx="200022" cy="821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104"/>
            <p:cNvCxnSpPr/>
            <p:nvPr/>
          </p:nvCxnSpPr>
          <p:spPr bwMode="auto">
            <a:xfrm flipH="1">
              <a:off x="3431790" y="1216087"/>
              <a:ext cx="248788" cy="821"/>
            </a:xfrm>
            <a:prstGeom prst="line">
              <a:avLst/>
            </a:prstGeom>
            <a:noFill/>
            <a:ln w="19050" cmpd="sng">
              <a:solidFill>
                <a:srgbClr val="0033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Text Box 105"/>
            <p:cNvSpPr txBox="1">
              <a:spLocks noChangeArrowheads="1"/>
            </p:cNvSpPr>
            <p:nvPr/>
          </p:nvSpPr>
          <p:spPr bwMode="auto">
            <a:xfrm>
              <a:off x="1172033" y="595316"/>
              <a:ext cx="300034" cy="287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D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Text Box 106"/>
            <p:cNvSpPr txBox="1">
              <a:spLocks noChangeArrowheads="1"/>
            </p:cNvSpPr>
            <p:nvPr/>
          </p:nvSpPr>
          <p:spPr bwMode="auto">
            <a:xfrm>
              <a:off x="992673" y="828516"/>
              <a:ext cx="324830" cy="288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M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8" name="Line 107"/>
            <p:cNvCxnSpPr/>
            <p:nvPr/>
          </p:nvCxnSpPr>
          <p:spPr bwMode="auto">
            <a:xfrm>
              <a:off x="1559679" y="1331045"/>
              <a:ext cx="2225043" cy="821"/>
            </a:xfrm>
            <a:prstGeom prst="line">
              <a:avLst/>
            </a:pr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Line 108"/>
            <p:cNvCxnSpPr/>
            <p:nvPr/>
          </p:nvCxnSpPr>
          <p:spPr bwMode="auto">
            <a:xfrm flipV="1">
              <a:off x="1560505" y="1083886"/>
              <a:ext cx="2209339" cy="821"/>
            </a:xfrm>
            <a:prstGeom prst="line">
              <a:avLst/>
            </a:pr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Line 109"/>
            <p:cNvCxnSpPr/>
            <p:nvPr/>
          </p:nvCxnSpPr>
          <p:spPr bwMode="auto">
            <a:xfrm>
              <a:off x="3816130" y="1334330"/>
              <a:ext cx="431453" cy="1642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 Box 110"/>
            <p:cNvSpPr txBox="1">
              <a:spLocks noChangeArrowheads="1"/>
            </p:cNvSpPr>
            <p:nvPr/>
          </p:nvSpPr>
          <p:spPr bwMode="auto">
            <a:xfrm>
              <a:off x="1317503" y="773501"/>
              <a:ext cx="480219" cy="289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BM1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2" name="Rectangle 156"/>
            <p:cNvSpPr>
              <a:spLocks noChangeArrowheads="1"/>
            </p:cNvSpPr>
            <p:nvPr/>
          </p:nvSpPr>
          <p:spPr bwMode="auto">
            <a:xfrm rot="5400000">
              <a:off x="4215602" y="1128526"/>
              <a:ext cx="327629" cy="159522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23" name="Line 171"/>
            <p:cNvCxnSpPr/>
            <p:nvPr/>
          </p:nvCxnSpPr>
          <p:spPr bwMode="auto">
            <a:xfrm flipV="1">
              <a:off x="1350564" y="1273566"/>
              <a:ext cx="200022" cy="821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Line 172"/>
            <p:cNvCxnSpPr/>
            <p:nvPr/>
          </p:nvCxnSpPr>
          <p:spPr bwMode="auto">
            <a:xfrm flipV="1">
              <a:off x="3806212" y="1083886"/>
              <a:ext cx="444678" cy="1642"/>
            </a:xfrm>
            <a:prstGeom prst="line">
              <a:avLst/>
            </a:prstGeom>
            <a:noFill/>
            <a:ln w="28575" cmpd="sng">
              <a:solidFill>
                <a:srgbClr val="C050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Line 173"/>
            <p:cNvCxnSpPr/>
            <p:nvPr/>
          </p:nvCxnSpPr>
          <p:spPr bwMode="auto">
            <a:xfrm flipV="1">
              <a:off x="991846" y="1386061"/>
              <a:ext cx="208288" cy="16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Line 174"/>
            <p:cNvCxnSpPr/>
            <p:nvPr/>
          </p:nvCxnSpPr>
          <p:spPr bwMode="auto">
            <a:xfrm flipV="1">
              <a:off x="1200134" y="1233331"/>
              <a:ext cx="827" cy="151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Line 175"/>
            <p:cNvCxnSpPr/>
            <p:nvPr/>
          </p:nvCxnSpPr>
          <p:spPr bwMode="auto">
            <a:xfrm flipV="1">
              <a:off x="986887" y="1051041"/>
              <a:ext cx="208288" cy="8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Line 176"/>
            <p:cNvCxnSpPr/>
            <p:nvPr/>
          </p:nvCxnSpPr>
          <p:spPr bwMode="auto">
            <a:xfrm flipV="1">
              <a:off x="1200134" y="1051041"/>
              <a:ext cx="827" cy="1510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Line 177"/>
            <p:cNvCxnSpPr/>
            <p:nvPr/>
          </p:nvCxnSpPr>
          <p:spPr bwMode="auto">
            <a:xfrm flipH="1">
              <a:off x="1449749" y="974676"/>
              <a:ext cx="22317" cy="167510"/>
            </a:xfrm>
            <a:prstGeom prst="line">
              <a:avLst/>
            </a:prstGeom>
            <a:noFill/>
            <a:ln w="9525" cmpd="sng">
              <a:solidFill>
                <a:srgbClr val="000000"/>
              </a:solidFill>
              <a:round/>
              <a:headEnd/>
              <a:tailEnd type="stealth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" name="Text Box 178"/>
            <p:cNvSpPr txBox="1">
              <a:spLocks noChangeArrowheads="1"/>
            </p:cNvSpPr>
            <p:nvPr/>
          </p:nvSpPr>
          <p:spPr bwMode="auto">
            <a:xfrm>
              <a:off x="2219257" y="855613"/>
              <a:ext cx="757936" cy="290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Drift tube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1" name="Text Box 179"/>
            <p:cNvSpPr txBox="1">
              <a:spLocks noChangeArrowheads="1"/>
            </p:cNvSpPr>
            <p:nvPr/>
          </p:nvSpPr>
          <p:spPr bwMode="auto">
            <a:xfrm>
              <a:off x="3767364" y="794850"/>
              <a:ext cx="480219" cy="289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BM2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2" name="Rectangle 185"/>
            <p:cNvSpPr>
              <a:spLocks noChangeArrowheads="1"/>
            </p:cNvSpPr>
            <p:nvPr/>
          </p:nvSpPr>
          <p:spPr bwMode="auto">
            <a:xfrm>
              <a:off x="1196828" y="1161072"/>
              <a:ext cx="45460" cy="4516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3" name="Rectangle 186"/>
            <p:cNvSpPr>
              <a:spLocks noChangeArrowheads="1"/>
            </p:cNvSpPr>
            <p:nvPr/>
          </p:nvSpPr>
          <p:spPr bwMode="auto">
            <a:xfrm>
              <a:off x="1196828" y="1233331"/>
              <a:ext cx="44633" cy="4516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34" name="AutoShape 187"/>
            <p:cNvCxnSpPr>
              <a:cxnSpLocks noChangeShapeType="1"/>
            </p:cNvCxnSpPr>
            <p:nvPr/>
          </p:nvCxnSpPr>
          <p:spPr bwMode="auto">
            <a:xfrm>
              <a:off x="2382085" y="814557"/>
              <a:ext cx="471954" cy="821"/>
            </a:xfrm>
            <a:prstGeom prst="straightConnector1">
              <a:avLst/>
            </a:prstGeom>
            <a:noFill/>
            <a:ln w="19050" cmpd="sng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Text Box 188"/>
            <p:cNvSpPr txBox="1">
              <a:spLocks noChangeArrowheads="1"/>
            </p:cNvSpPr>
            <p:nvPr/>
          </p:nvSpPr>
          <p:spPr bwMode="auto">
            <a:xfrm>
              <a:off x="2382085" y="523878"/>
              <a:ext cx="393433" cy="290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 b="1">
                  <a:effectLst/>
                  <a:latin typeface="Calibri"/>
                  <a:ea typeface="Calibri"/>
                  <a:cs typeface="Times New Roman"/>
                </a:rPr>
                <a:t>B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>
              <a:off x="1242288" y="1588057"/>
              <a:ext cx="147125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317503" y="354132"/>
              <a:ext cx="0" cy="24118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1539841" y="354132"/>
              <a:ext cx="0" cy="38389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3769844" y="389607"/>
              <a:ext cx="0" cy="383894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4290605" y="389608"/>
              <a:ext cx="0" cy="405242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dash"/>
            </a:ln>
            <a:effectLst/>
          </p:spPr>
        </p:cxnSp>
        <p:cxnSp>
          <p:nvCxnSpPr>
            <p:cNvPr id="41" name="Прямая со стрелкой 40"/>
            <p:cNvCxnSpPr/>
            <p:nvPr/>
          </p:nvCxnSpPr>
          <p:spPr>
            <a:xfrm>
              <a:off x="1317503" y="496842"/>
              <a:ext cx="222338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42" name="Прямая со стрелкой 41"/>
            <p:cNvCxnSpPr/>
            <p:nvPr/>
          </p:nvCxnSpPr>
          <p:spPr>
            <a:xfrm>
              <a:off x="1539841" y="496842"/>
              <a:ext cx="222711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" name="Прямая со стрелкой 42"/>
            <p:cNvCxnSpPr/>
            <p:nvPr/>
          </p:nvCxnSpPr>
          <p:spPr>
            <a:xfrm>
              <a:off x="3769844" y="496842"/>
              <a:ext cx="529811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44" name="Text Box 105"/>
            <p:cNvSpPr txBox="1">
              <a:spLocks noChangeArrowheads="1"/>
            </p:cNvSpPr>
            <p:nvPr/>
          </p:nvSpPr>
          <p:spPr bwMode="auto">
            <a:xfrm>
              <a:off x="1263328" y="242435"/>
              <a:ext cx="379005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10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5" name="Text Box 105"/>
            <p:cNvSpPr txBox="1">
              <a:spLocks noChangeArrowheads="1"/>
            </p:cNvSpPr>
            <p:nvPr/>
          </p:nvSpPr>
          <p:spPr bwMode="auto">
            <a:xfrm>
              <a:off x="2512773" y="263869"/>
              <a:ext cx="431278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325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6" name="Text Box 105"/>
            <p:cNvSpPr txBox="1">
              <a:spLocks noChangeArrowheads="1"/>
            </p:cNvSpPr>
            <p:nvPr/>
          </p:nvSpPr>
          <p:spPr bwMode="auto">
            <a:xfrm>
              <a:off x="3869123" y="263869"/>
              <a:ext cx="378460" cy="28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60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7" name="Text Box 105"/>
            <p:cNvSpPr txBox="1">
              <a:spLocks noChangeArrowheads="1"/>
            </p:cNvSpPr>
            <p:nvPr/>
          </p:nvSpPr>
          <p:spPr bwMode="auto">
            <a:xfrm>
              <a:off x="4200245" y="1084850"/>
              <a:ext cx="373501" cy="200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vert270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latin typeface="Calibri"/>
                  <a:ea typeface="Calibri"/>
                  <a:cs typeface="Times New Roman"/>
                </a:rPr>
                <a:t>S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600276" y="239470"/>
            <a:ext cx="4273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Energy distribution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33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341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70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89" y="3068960"/>
            <a:ext cx="4432893" cy="3322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37" name="Объект 143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3759323"/>
              </p:ext>
            </p:extLst>
          </p:nvPr>
        </p:nvGraphicFramePr>
        <p:xfrm>
          <a:off x="281564" y="1517156"/>
          <a:ext cx="3468115" cy="803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6" name="Формула" r:id="rId4" imgW="2095500" imgH="482600" progId="Equation.3">
                  <p:embed/>
                </p:oleObj>
              </mc:Choice>
              <mc:Fallback>
                <p:oleObj name="Формула" r:id="rId4" imgW="2095500" imgH="4826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564" y="1517156"/>
                        <a:ext cx="3468115" cy="8039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80" name="Picture 4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33" y="3140967"/>
            <a:ext cx="4336814" cy="325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344" name="Прямая со стрелкой 14343"/>
          <p:cNvCxnSpPr/>
          <p:nvPr/>
        </p:nvCxnSpPr>
        <p:spPr>
          <a:xfrm flipH="1">
            <a:off x="1043608" y="2321128"/>
            <a:ext cx="288032" cy="9638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5" name="Номер слайда 143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23</a:t>
            </a:fld>
            <a:endParaRPr lang="ru-RU"/>
          </a:p>
        </p:txBody>
      </p:sp>
      <p:cxnSp>
        <p:nvCxnSpPr>
          <p:cNvPr id="14347" name="Прямая со стрелкой 14346"/>
          <p:cNvCxnSpPr/>
          <p:nvPr/>
        </p:nvCxnSpPr>
        <p:spPr>
          <a:xfrm>
            <a:off x="2915816" y="2426129"/>
            <a:ext cx="2174067" cy="10028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17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8529" y="28563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1772816"/>
            <a:ext cx="7852953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The installation provides adequate measurements of SEY in the present of magnetic field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Effective reflectivity of secondary electrons cannot be measured ( electron density has to be decreased by a factor of 100 )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Mitigation of effective SEY by a grooved surface more stronger than it was predicted. If its space charge effect, the application of grooves should significantly decrease saturation density of e-cloud    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endParaRPr lang="en-US" dirty="0" smtClean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435498" y="820714"/>
            <a:ext cx="4273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Conclusion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24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08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8529" y="28563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1772816"/>
            <a:ext cx="78529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SEY 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Installation into superconducting solenoid to provide experiments at magnetic field up to 10 Tesla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Installation of photo-cathode to avoid electromagnetic excitation and increase beam diameter up to 4 – 6 mm to decease electron density by a factor of 100 at least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/>
              <a:t>systematic measurements samples with special coatings and surface treatments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435498" y="820714"/>
            <a:ext cx="4273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Conclusion/ proposals for future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25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85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8529" y="28563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121263"/>
            <a:ext cx="770485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solidFill>
                <a:schemeClr val="accent1"/>
              </a:solidFill>
            </a:endParaRPr>
          </a:p>
          <a:p>
            <a:pPr algn="ctr"/>
            <a:r>
              <a:rPr lang="en-US" sz="2800" dirty="0" smtClean="0">
                <a:solidFill>
                  <a:schemeClr val="accent1"/>
                </a:solidFill>
              </a:rPr>
              <a:t>Thanks a </a:t>
            </a:r>
            <a:r>
              <a:rPr lang="en-US" sz="2800" dirty="0">
                <a:solidFill>
                  <a:schemeClr val="accent1"/>
                </a:solidFill>
              </a:rPr>
              <a:t>lot </a:t>
            </a:r>
            <a:r>
              <a:rPr lang="en-US" sz="2800" dirty="0" smtClean="0">
                <a:solidFill>
                  <a:schemeClr val="accent1"/>
                </a:solidFill>
              </a:rPr>
              <a:t>to</a:t>
            </a:r>
          </a:p>
          <a:p>
            <a:pPr algn="ctr"/>
            <a:endParaRPr lang="en-US" sz="2800" dirty="0" smtClean="0">
              <a:solidFill>
                <a:schemeClr val="accent1"/>
              </a:solidFill>
            </a:endParaRPr>
          </a:p>
          <a:p>
            <a:pPr algn="just"/>
            <a:r>
              <a:rPr lang="en-US" sz="2800" dirty="0" smtClean="0">
                <a:solidFill>
                  <a:srgbClr val="C00000"/>
                </a:solidFill>
              </a:rPr>
              <a:t>Vadim </a:t>
            </a:r>
            <a:r>
              <a:rPr lang="en-US" sz="2800" dirty="0" err="1" smtClean="0">
                <a:solidFill>
                  <a:srgbClr val="C00000"/>
                </a:solidFill>
              </a:rPr>
              <a:t>Anashin</a:t>
            </a:r>
            <a:r>
              <a:rPr lang="en-US" sz="2800" dirty="0" smtClean="0">
                <a:solidFill>
                  <a:srgbClr val="C00000"/>
                </a:solidFill>
              </a:rPr>
              <a:t>, </a:t>
            </a:r>
            <a:r>
              <a:rPr lang="it-IT" sz="2800" dirty="0">
                <a:solidFill>
                  <a:srgbClr val="C00000"/>
                </a:solidFill>
              </a:rPr>
              <a:t>Vincent </a:t>
            </a:r>
            <a:r>
              <a:rPr lang="it-IT" sz="2800" dirty="0" smtClean="0">
                <a:solidFill>
                  <a:srgbClr val="C00000"/>
                </a:solidFill>
              </a:rPr>
              <a:t>Baglin</a:t>
            </a:r>
            <a:r>
              <a:rPr lang="it-IT" sz="2800" dirty="0">
                <a:solidFill>
                  <a:srgbClr val="C00000"/>
                </a:solidFill>
              </a:rPr>
              <a:t>, Bernard </a:t>
            </a:r>
            <a:r>
              <a:rPr lang="it-IT" sz="2800" dirty="0" smtClean="0">
                <a:solidFill>
                  <a:srgbClr val="C00000"/>
                </a:solidFill>
              </a:rPr>
              <a:t>Henrist, Jose </a:t>
            </a:r>
            <a:r>
              <a:rPr lang="it-IT" sz="2800" dirty="0">
                <a:solidFill>
                  <a:srgbClr val="C00000"/>
                </a:solidFill>
              </a:rPr>
              <a:t>Miguel </a:t>
            </a:r>
            <a:r>
              <a:rPr lang="it-IT" sz="2800" dirty="0" smtClean="0">
                <a:solidFill>
                  <a:srgbClr val="C00000"/>
                </a:solidFill>
              </a:rPr>
              <a:t>Jimenez, Oleg Malyshev, Paolo Chiggiato, Roberto Cimino for collaboration work and helpfull discussions</a:t>
            </a:r>
            <a:endParaRPr lang="it-IT" sz="2800" dirty="0">
              <a:solidFill>
                <a:srgbClr val="C00000"/>
              </a:solidFill>
            </a:endParaRPr>
          </a:p>
          <a:p>
            <a:pPr algn="ctr"/>
            <a:endParaRPr lang="it-IT" sz="2800" dirty="0" smtClean="0">
              <a:solidFill>
                <a:schemeClr val="accent1"/>
              </a:solidFill>
            </a:endParaRPr>
          </a:p>
          <a:p>
            <a:pPr algn="ctr"/>
            <a:r>
              <a:rPr lang="en-US" sz="2800" dirty="0" smtClean="0">
                <a:solidFill>
                  <a:schemeClr val="accent1"/>
                </a:solidFill>
              </a:rPr>
              <a:t>Thank for your attention!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3162D-8679-4CDD-AA25-1419BBAB4693}" type="slidenum">
              <a:rPr lang="ru-RU" smtClean="0"/>
              <a:t>26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08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460432" y="143739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8050779" y="328405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-27098" y="6576017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6158" y="761303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C00000"/>
                </a:solidFill>
              </a:rPr>
              <a:t>FCC </a:t>
            </a:r>
            <a:r>
              <a:rPr lang="en-US" sz="2400" b="1" dirty="0" err="1" smtClean="0">
                <a:solidFill>
                  <a:srgbClr val="C00000"/>
                </a:solidFill>
              </a:rPr>
              <a:t>hh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8205" y="756764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C00000"/>
                </a:solidFill>
              </a:rPr>
              <a:t>1</a:t>
            </a:r>
            <a:r>
              <a:rPr lang="en-US" sz="2400" b="1" dirty="0" smtClean="0">
                <a:solidFill>
                  <a:srgbClr val="C00000"/>
                </a:solidFill>
              </a:rPr>
              <a:t>E14 </a:t>
            </a:r>
            <a:r>
              <a:rPr lang="en-US" sz="2400" b="1" dirty="0" smtClean="0">
                <a:solidFill>
                  <a:srgbClr val="C00000"/>
                </a:solidFill>
              </a:rPr>
              <a:t>eV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65455" y="5791372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4F3EF2"/>
                </a:solidFill>
              </a:rPr>
              <a:t>2E-4 eV</a:t>
            </a:r>
            <a:endParaRPr lang="en-US" sz="2400" dirty="0">
              <a:solidFill>
                <a:srgbClr val="4F3EF2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49675" y="5811981"/>
            <a:ext cx="54958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4F3EF2"/>
                </a:solidFill>
              </a:rPr>
              <a:t>T=2K, High field superconducting magnets    </a:t>
            </a:r>
            <a:endParaRPr lang="en-US" sz="2400" dirty="0">
              <a:solidFill>
                <a:srgbClr val="4F3EF2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563888" y="1513675"/>
            <a:ext cx="4176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b="1" dirty="0" smtClean="0">
                <a:solidFill>
                  <a:srgbClr val="4F3EF2"/>
                </a:solidFill>
              </a:rPr>
              <a:t>FCC energy scale</a:t>
            </a:r>
            <a:endParaRPr lang="en-US" sz="4000" b="1" dirty="0">
              <a:solidFill>
                <a:srgbClr val="4F3EF2"/>
              </a:solidFill>
            </a:endParaRPr>
          </a:p>
        </p:txBody>
      </p:sp>
      <p:sp>
        <p:nvSpPr>
          <p:cNvPr id="18" name="Двойная стрелка вверх/вниз 17"/>
          <p:cNvSpPr/>
          <p:nvPr/>
        </p:nvSpPr>
        <p:spPr>
          <a:xfrm>
            <a:off x="1631539" y="342524"/>
            <a:ext cx="597080" cy="6325353"/>
          </a:xfrm>
          <a:prstGeom prst="upDownArrow">
            <a:avLst/>
          </a:prstGeom>
          <a:gradFill flip="none" rotWithShape="1">
            <a:gsLst>
              <a:gs pos="0">
                <a:srgbClr val="C0000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30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57439" y="5376532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C00000"/>
                </a:solidFill>
              </a:rPr>
              <a:t>1E-2 eV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149665" y="5404113"/>
            <a:ext cx="4471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C00000"/>
                </a:solidFill>
              </a:rPr>
              <a:t>Condensation energy of hydrogen 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57439" y="4983084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C00000"/>
                </a:solidFill>
              </a:rPr>
              <a:t>1      eV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206809" y="4996245"/>
            <a:ext cx="54387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7030A0"/>
                </a:solidFill>
              </a:rPr>
              <a:t>Binding energy of atoms in molecules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3" name="Правая фигурная скобка 2"/>
          <p:cNvSpPr/>
          <p:nvPr/>
        </p:nvSpPr>
        <p:spPr>
          <a:xfrm>
            <a:off x="2236669" y="3887390"/>
            <a:ext cx="360040" cy="112249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82421" y="3712020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C00000"/>
                </a:solidFill>
              </a:rPr>
              <a:t>1E4   </a:t>
            </a:r>
            <a:r>
              <a:rPr lang="en-US" sz="2400" b="1" dirty="0" smtClean="0">
                <a:solidFill>
                  <a:srgbClr val="C00000"/>
                </a:solidFill>
              </a:rPr>
              <a:t>eV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4001889"/>
            <a:ext cx="54387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7030A0"/>
                </a:solidFill>
              </a:rPr>
              <a:t>Synchrotron radiation</a:t>
            </a:r>
            <a:r>
              <a:rPr lang="en-US" sz="2400" b="1" dirty="0" smtClean="0">
                <a:solidFill>
                  <a:srgbClr val="7030A0"/>
                </a:solidFill>
              </a:rPr>
              <a:t>, </a:t>
            </a:r>
          </a:p>
          <a:p>
            <a:pPr algn="just"/>
            <a:r>
              <a:rPr lang="en-US" sz="2400" b="1" dirty="0" smtClean="0">
                <a:solidFill>
                  <a:srgbClr val="C00000"/>
                </a:solidFill>
              </a:rPr>
              <a:t>Electrons in e-clouds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2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505809" y="285883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0" y="653891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23528" y="51313"/>
            <a:ext cx="7848872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n-US" altLang="ja-JP" sz="2800" dirty="0" smtClean="0">
                <a:solidFill>
                  <a:srgbClr val="0070C0"/>
                </a:solidFill>
                <a:ea typeface="ＭＳ Ｐゴシック" charset="-128"/>
              </a:rPr>
              <a:t>Initial surface condition </a:t>
            </a:r>
          </a:p>
          <a:p>
            <a:pPr algn="ctr">
              <a:tabLst>
                <a:tab pos="457200" algn="l"/>
              </a:tabLst>
            </a:pPr>
            <a:r>
              <a:rPr lang="en-US" altLang="ja-JP" sz="2800" dirty="0" smtClean="0">
                <a:solidFill>
                  <a:srgbClr val="0070C0"/>
                </a:solidFill>
                <a:ea typeface="ＭＳ Ｐゴシック" charset="-128"/>
              </a:rPr>
              <a:t>after pumping </a:t>
            </a:r>
            <a:r>
              <a:rPr lang="en-US" altLang="ja-JP" sz="2800" dirty="0">
                <a:solidFill>
                  <a:srgbClr val="0070C0"/>
                </a:solidFill>
                <a:ea typeface="ＭＳ Ｐゴシック" charset="-128"/>
              </a:rPr>
              <a:t>at RT </a:t>
            </a:r>
            <a:r>
              <a:rPr lang="en-US" altLang="ja-JP" sz="2800" dirty="0" smtClean="0">
                <a:solidFill>
                  <a:srgbClr val="0070C0"/>
                </a:solidFill>
                <a:ea typeface="ＭＳ Ｐゴシック" charset="-128"/>
              </a:rPr>
              <a:t>down to 1e-4 </a:t>
            </a:r>
            <a:r>
              <a:rPr lang="en-US" altLang="ja-JP" sz="2800" dirty="0">
                <a:solidFill>
                  <a:srgbClr val="0070C0"/>
                </a:solidFill>
                <a:ea typeface="ＭＳ Ｐゴシック" charset="-128"/>
              </a:rPr>
              <a:t>÷ </a:t>
            </a:r>
            <a:r>
              <a:rPr lang="en-US" altLang="ja-JP" sz="2800" dirty="0" smtClean="0">
                <a:solidFill>
                  <a:srgbClr val="0070C0"/>
                </a:solidFill>
                <a:ea typeface="ＭＳ Ｐゴシック" charset="-128"/>
              </a:rPr>
              <a:t>1e-5 </a:t>
            </a:r>
            <a:r>
              <a:rPr lang="en-US" altLang="ja-JP" sz="2800" dirty="0" err="1" smtClean="0">
                <a:solidFill>
                  <a:srgbClr val="0070C0"/>
                </a:solidFill>
                <a:ea typeface="ＭＳ Ｐゴシック" charset="-128"/>
              </a:rPr>
              <a:t>Torr</a:t>
            </a:r>
            <a:r>
              <a:rPr lang="en-US" altLang="ja-JP" sz="2800" dirty="0" smtClean="0">
                <a:solidFill>
                  <a:srgbClr val="0070C0"/>
                </a:solidFill>
                <a:ea typeface="ＭＳ Ｐゴシック" charset="-128"/>
              </a:rPr>
              <a:t>  :</a:t>
            </a:r>
          </a:p>
          <a:p>
            <a:pPr algn="ctr">
              <a:tabLst>
                <a:tab pos="457200" algn="l"/>
              </a:tabLst>
            </a:pPr>
            <a:endParaRPr lang="en-US" altLang="ja-JP" sz="2800" dirty="0" smtClean="0">
              <a:solidFill>
                <a:srgbClr val="0070C0"/>
              </a:solidFill>
              <a:ea typeface="ＭＳ Ｐゴシック" charset="-128"/>
            </a:endParaRPr>
          </a:p>
          <a:p>
            <a:pPr algn="ctr">
              <a:tabLst>
                <a:tab pos="457200" algn="l"/>
              </a:tabLst>
            </a:pPr>
            <a:r>
              <a:rPr lang="en-US" altLang="ja-JP" sz="2800" b="1" dirty="0" smtClean="0">
                <a:solidFill>
                  <a:srgbClr val="0070C0"/>
                </a:solidFill>
                <a:ea typeface="ＭＳ Ｐゴシック" charset="-128"/>
              </a:rPr>
              <a:t>30 ÷ 100 ML of</a:t>
            </a:r>
            <a:r>
              <a:rPr lang="en-US" altLang="ja-JP" sz="2800" dirty="0" smtClean="0">
                <a:solidFill>
                  <a:srgbClr val="0070C0"/>
                </a:solidFill>
                <a:ea typeface="ＭＳ Ｐゴシック" charset="-128"/>
              </a:rPr>
              <a:t> </a:t>
            </a:r>
          </a:p>
          <a:p>
            <a:pPr marL="457200" indent="-457200" algn="just">
              <a:buFontTx/>
              <a:buChar char="-"/>
              <a:tabLst>
                <a:tab pos="457200" algn="l"/>
              </a:tabLst>
            </a:pPr>
            <a:r>
              <a:rPr lang="en-US" altLang="ja-JP" sz="2400" dirty="0" smtClean="0">
                <a:solidFill>
                  <a:srgbClr val="0070C0"/>
                </a:solidFill>
                <a:ea typeface="ＭＳ Ｐゴシック" charset="-128"/>
              </a:rPr>
              <a:t>Chemically bound: </a:t>
            </a:r>
            <a:r>
              <a:rPr lang="en-US" altLang="ja-JP" sz="2400" dirty="0" err="1" smtClean="0">
                <a:solidFill>
                  <a:srgbClr val="C00000"/>
                </a:solidFill>
                <a:ea typeface="ＭＳ Ｐゴシック" charset="-128"/>
              </a:rPr>
              <a:t>MxOy</a:t>
            </a: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, </a:t>
            </a:r>
            <a:r>
              <a:rPr lang="en-US" altLang="ja-JP" sz="2400" dirty="0" err="1" smtClean="0">
                <a:solidFill>
                  <a:srgbClr val="C00000"/>
                </a:solidFill>
                <a:ea typeface="ＭＳ Ｐゴシック" charset="-128"/>
              </a:rPr>
              <a:t>Mx</a:t>
            </a: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(OH)y, </a:t>
            </a:r>
            <a:r>
              <a:rPr lang="en-US" altLang="ja-JP" sz="2400" dirty="0" err="1" smtClean="0">
                <a:solidFill>
                  <a:srgbClr val="C00000"/>
                </a:solidFill>
                <a:ea typeface="ＭＳ Ｐゴシック" charset="-128"/>
              </a:rPr>
              <a:t>Mx</a:t>
            </a: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(HOC3)y, carbon clusters </a:t>
            </a:r>
          </a:p>
          <a:p>
            <a:pPr marL="457200" indent="-457200" algn="just">
              <a:buFontTx/>
              <a:buChar char="-"/>
              <a:tabLst>
                <a:tab pos="457200" algn="l"/>
              </a:tabLst>
            </a:pPr>
            <a:r>
              <a:rPr lang="en-US" altLang="ja-JP" sz="2400" dirty="0" smtClean="0">
                <a:solidFill>
                  <a:srgbClr val="0070C0"/>
                </a:solidFill>
                <a:ea typeface="ＭＳ Ｐゴシック" charset="-128"/>
              </a:rPr>
              <a:t>Physically</a:t>
            </a:r>
            <a:r>
              <a:rPr lang="en-US" altLang="ja-JP" sz="2400" dirty="0" smtClean="0">
                <a:solidFill>
                  <a:srgbClr val="0070C0"/>
                </a:solidFill>
                <a:ea typeface="ＭＳ Ｐゴシック" charset="-128"/>
              </a:rPr>
              <a:t> a</a:t>
            </a:r>
            <a:r>
              <a:rPr lang="en-US" altLang="ja-JP" sz="2400" dirty="0" smtClean="0">
                <a:solidFill>
                  <a:srgbClr val="0070C0"/>
                </a:solidFill>
                <a:ea typeface="ＭＳ Ｐゴシック" charset="-128"/>
              </a:rPr>
              <a:t>dsorbed</a:t>
            </a:r>
            <a:r>
              <a:rPr lang="en-US" altLang="ja-JP" sz="2400" dirty="0" smtClean="0">
                <a:solidFill>
                  <a:srgbClr val="0070C0"/>
                </a:solidFill>
                <a:ea typeface="ＭＳ Ｐゴシック" charset="-128"/>
              </a:rPr>
              <a:t>: </a:t>
            </a: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H2O, organics</a:t>
            </a:r>
          </a:p>
          <a:p>
            <a:pPr algn="just">
              <a:tabLst>
                <a:tab pos="457200" algn="l"/>
              </a:tabLst>
            </a:pPr>
            <a:endParaRPr lang="en-US" altLang="ja-JP" sz="2400" dirty="0">
              <a:solidFill>
                <a:srgbClr val="C00000"/>
              </a:solidFill>
              <a:ea typeface="ＭＳ Ｐゴシック" charset="-128"/>
            </a:endParaRPr>
          </a:p>
          <a:p>
            <a:pPr algn="just">
              <a:tabLst>
                <a:tab pos="457200" algn="l"/>
              </a:tabLst>
            </a:pP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SR provoke dissociation of the molecules.</a:t>
            </a:r>
          </a:p>
          <a:p>
            <a:pPr algn="just">
              <a:tabLst>
                <a:tab pos="457200" algn="l"/>
              </a:tabLst>
            </a:pPr>
            <a:endParaRPr lang="en-US" altLang="ja-JP" sz="2400" dirty="0" smtClean="0">
              <a:solidFill>
                <a:srgbClr val="C00000"/>
              </a:solidFill>
              <a:ea typeface="ＭＳ Ｐゴシック" charset="-128"/>
            </a:endParaRPr>
          </a:p>
          <a:p>
            <a:pPr algn="just">
              <a:tabLst>
                <a:tab pos="457200" algn="l"/>
              </a:tabLst>
            </a:pPr>
            <a:r>
              <a:rPr lang="en-US" altLang="ja-JP" sz="2400" dirty="0" smtClean="0">
                <a:solidFill>
                  <a:srgbClr val="002060"/>
                </a:solidFill>
                <a:ea typeface="ＭＳ Ｐゴシック" charset="-128"/>
              </a:rPr>
              <a:t>Note 1</a:t>
            </a: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:  Evaporating 0.1% of 1ML cause gas density increase on 100 time more of acceptable level! </a:t>
            </a:r>
          </a:p>
          <a:p>
            <a:pPr algn="just">
              <a:tabLst>
                <a:tab pos="457200" algn="l"/>
              </a:tabLst>
            </a:pPr>
            <a:r>
              <a:rPr lang="en-US" altLang="ja-JP" sz="2400" b="0" dirty="0" smtClean="0">
                <a:solidFill>
                  <a:srgbClr val="002060"/>
                </a:solidFill>
                <a:ea typeface="ＭＳ Ｐゴシック" charset="-128"/>
              </a:rPr>
              <a:t>Note 2</a:t>
            </a:r>
            <a:r>
              <a:rPr lang="en-US" altLang="ja-JP" sz="2400" b="0" dirty="0" smtClean="0">
                <a:solidFill>
                  <a:srgbClr val="C00000"/>
                </a:solidFill>
                <a:ea typeface="ＭＳ Ｐゴシック" charset="-128"/>
              </a:rPr>
              <a:t>: Life </a:t>
            </a:r>
            <a:r>
              <a:rPr lang="en-US" altLang="ja-JP" sz="2400" dirty="0">
                <a:solidFill>
                  <a:srgbClr val="C00000"/>
                </a:solidFill>
                <a:ea typeface="ＭＳ Ｐゴシック" charset="-128"/>
              </a:rPr>
              <a:t>time of </a:t>
            </a:r>
            <a:r>
              <a:rPr lang="en-US" altLang="ja-JP" sz="2400" dirty="0">
                <a:solidFill>
                  <a:srgbClr val="0070C0"/>
                </a:solidFill>
                <a:ea typeface="ＭＳ Ｐゴシック" charset="-128"/>
              </a:rPr>
              <a:t>Physically adsorbed </a:t>
            </a: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molecules on a surface can by evaluated from </a:t>
            </a:r>
            <a:r>
              <a:rPr lang="en-US" altLang="ja-JP" sz="2400" dirty="0" err="1" smtClean="0">
                <a:solidFill>
                  <a:srgbClr val="C00000"/>
                </a:solidFill>
                <a:ea typeface="ＭＳ Ｐゴシック" charset="-128"/>
              </a:rPr>
              <a:t>Frenkel</a:t>
            </a:r>
            <a:r>
              <a:rPr lang="en-US" altLang="ja-JP" sz="2400" dirty="0" smtClean="0">
                <a:solidFill>
                  <a:srgbClr val="C00000"/>
                </a:solidFill>
                <a:ea typeface="ＭＳ Ｐゴシック" charset="-128"/>
              </a:rPr>
              <a:t> equation</a:t>
            </a:r>
            <a:r>
              <a:rPr lang="en-US" altLang="ja-JP" sz="2400" dirty="0" smtClean="0">
                <a:solidFill>
                  <a:srgbClr val="0070C0"/>
                </a:solidFill>
                <a:ea typeface="ＭＳ Ｐゴシック" charset="-128"/>
              </a:rPr>
              <a:t>:</a:t>
            </a:r>
          </a:p>
          <a:p>
            <a:pPr algn="just">
              <a:tabLst>
                <a:tab pos="457200" algn="l"/>
              </a:tabLst>
            </a:pPr>
            <a:endParaRPr lang="en-US" altLang="ja-JP" sz="2800" b="0" dirty="0">
              <a:solidFill>
                <a:srgbClr val="C00000"/>
              </a:solidFill>
              <a:ea typeface="ＭＳ Ｐゴシック" charset="-128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03901"/>
              </p:ext>
            </p:extLst>
          </p:nvPr>
        </p:nvGraphicFramePr>
        <p:xfrm>
          <a:off x="3563888" y="5504073"/>
          <a:ext cx="2201623" cy="850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8" name="Equation" r:id="rId3" imgW="1015920" imgH="393480" progId="Equation.3">
                  <p:embed/>
                </p:oleObj>
              </mc:Choice>
              <mc:Fallback>
                <p:oleObj name="Equation" r:id="rId3" imgW="1015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5504073"/>
                        <a:ext cx="2201623" cy="8504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60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5998" y="30346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555776" y="5805264"/>
            <a:ext cx="3312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err="1" smtClean="0">
                <a:solidFill>
                  <a:srgbClr val="4F3EF2"/>
                </a:solidFill>
              </a:rPr>
              <a:t>Ec</a:t>
            </a:r>
            <a:r>
              <a:rPr lang="en-US" sz="2400" dirty="0" smtClean="0">
                <a:solidFill>
                  <a:srgbClr val="4F3EF2"/>
                </a:solidFill>
              </a:rPr>
              <a:t> = 20 ÷ 500 eV (SSC – 300 eV, LHC – 46 eV, </a:t>
            </a:r>
            <a:endParaRPr lang="en-US" sz="2400" dirty="0">
              <a:solidFill>
                <a:srgbClr val="4F3EF2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237575"/>
            <a:ext cx="6362773" cy="446041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78780" y="421473"/>
            <a:ext cx="67228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4F3EF2"/>
                </a:solidFill>
              </a:rPr>
              <a:t>First SR beam lines at BINP for cold vacuum tests</a:t>
            </a:r>
            <a:endParaRPr lang="en-US" sz="2400" dirty="0">
              <a:solidFill>
                <a:srgbClr val="4F3EF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13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505809" y="285883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0" y="653891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209045"/>
            <a:ext cx="7547777" cy="4629980"/>
          </a:xfrm>
          <a:prstGeom prst="rect">
            <a:avLst/>
          </a:prstGeom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83568" y="178162"/>
            <a:ext cx="662473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n-US" altLang="ja-JP" sz="2800" i="1" dirty="0" smtClean="0">
                <a:solidFill>
                  <a:srgbClr val="C00000"/>
                </a:solidFill>
                <a:ea typeface="ＭＳ Ｐゴシック" charset="-128"/>
              </a:rPr>
              <a:t>Stand for testing of prototype chambers </a:t>
            </a:r>
            <a:r>
              <a:rPr lang="en-US" altLang="ja-JP" sz="2800" i="1" dirty="0">
                <a:solidFill>
                  <a:srgbClr val="C00000"/>
                </a:solidFill>
                <a:ea typeface="ＭＳ Ｐゴシック" charset="-128"/>
              </a:rPr>
              <a:t>for </a:t>
            </a:r>
            <a:r>
              <a:rPr lang="en-US" altLang="ja-JP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charset="-128"/>
              </a:rPr>
              <a:t>SSC</a:t>
            </a:r>
            <a:r>
              <a:rPr lang="en-US" altLang="ja-JP" sz="2800" i="1" dirty="0" smtClean="0">
                <a:solidFill>
                  <a:srgbClr val="C00000"/>
                </a:solidFill>
                <a:ea typeface="ＭＳ Ｐゴシック" charset="-128"/>
              </a:rPr>
              <a:t> cold b</a:t>
            </a:r>
            <a:r>
              <a:rPr lang="en-US" altLang="ja-JP" sz="2800" i="1" dirty="0" smtClean="0">
                <a:solidFill>
                  <a:srgbClr val="C00000"/>
                </a:solidFill>
                <a:ea typeface="ＭＳ Ｐゴシック" charset="-128"/>
              </a:rPr>
              <a:t>eam </a:t>
            </a:r>
            <a:r>
              <a:rPr lang="en-US" altLang="ja-JP" sz="2800" i="1" dirty="0">
                <a:solidFill>
                  <a:srgbClr val="C00000"/>
                </a:solidFill>
                <a:ea typeface="ＭＳ Ｐゴシック" charset="-128"/>
              </a:rPr>
              <a:t>vacuum </a:t>
            </a:r>
            <a:endParaRPr lang="en-US" altLang="ja-JP" sz="2800" b="0" i="1" dirty="0">
              <a:solidFill>
                <a:srgbClr val="C00000"/>
              </a:solidFill>
              <a:ea typeface="ＭＳ Ｐゴシック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54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605998" y="303467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7405158" y="659743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388887" y="100009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4F3EF2"/>
                </a:solidFill>
              </a:rPr>
              <a:t>H2 dynamic pressure vs photon dose</a:t>
            </a:r>
            <a:r>
              <a:rPr lang="ru-RU" sz="2400" dirty="0" smtClean="0">
                <a:solidFill>
                  <a:srgbClr val="4F3EF2"/>
                </a:solidFill>
              </a:rPr>
              <a:t> </a:t>
            </a:r>
            <a:endParaRPr lang="en-US" sz="2400" dirty="0">
              <a:solidFill>
                <a:srgbClr val="4F3EF2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4297" y="858802"/>
            <a:ext cx="5062066" cy="3659853"/>
            <a:chOff x="862659" y="1275201"/>
            <a:chExt cx="5225154" cy="3970771"/>
          </a:xfrm>
        </p:grpSpPr>
        <p:pic>
          <p:nvPicPr>
            <p:cNvPr id="64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659" y="1275201"/>
              <a:ext cx="5225154" cy="3970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5" name="Прямая соединительная линия 64"/>
            <p:cNvCxnSpPr/>
            <p:nvPr/>
          </p:nvCxnSpPr>
          <p:spPr bwMode="auto">
            <a:xfrm>
              <a:off x="1578695" y="3110830"/>
              <a:ext cx="417646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6" name="TextBox 65"/>
            <p:cNvSpPr txBox="1"/>
            <p:nvPr/>
          </p:nvSpPr>
          <p:spPr>
            <a:xfrm>
              <a:off x="4613372" y="2755399"/>
              <a:ext cx="733340" cy="400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100 </a:t>
              </a:r>
              <a:r>
                <a:rPr lang="en-US" dirty="0" smtClean="0">
                  <a:solidFill>
                    <a:srgbClr val="C00000"/>
                  </a:solidFill>
                </a:rPr>
                <a:t>h</a:t>
              </a:r>
              <a:endParaRPr lang="ru-RU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7" name="Group 2"/>
          <p:cNvGrpSpPr>
            <a:grpSpLocks/>
          </p:cNvGrpSpPr>
          <p:nvPr/>
        </p:nvGrpSpPr>
        <p:grpSpPr bwMode="auto">
          <a:xfrm>
            <a:off x="4249614" y="2952819"/>
            <a:ext cx="4607172" cy="2661912"/>
            <a:chOff x="2196" y="1948"/>
            <a:chExt cx="7373" cy="4136"/>
          </a:xfrm>
        </p:grpSpPr>
        <p:sp>
          <p:nvSpPr>
            <p:cNvPr id="68" name="Oval 3"/>
            <p:cNvSpPr>
              <a:spLocks noChangeArrowheads="1"/>
            </p:cNvSpPr>
            <p:nvPr/>
          </p:nvSpPr>
          <p:spPr bwMode="auto">
            <a:xfrm>
              <a:off x="3577" y="1948"/>
              <a:ext cx="3999" cy="3873"/>
            </a:xfrm>
            <a:prstGeom prst="ellipse">
              <a:avLst/>
            </a:prstGeom>
            <a:solidFill>
              <a:srgbClr val="FFFFFF"/>
            </a:solidFill>
            <a:ln w="27305">
              <a:solidFill>
                <a:srgbClr val="00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4"/>
            <p:cNvSpPr>
              <a:spLocks/>
            </p:cNvSpPr>
            <p:nvPr/>
          </p:nvSpPr>
          <p:spPr bwMode="auto">
            <a:xfrm>
              <a:off x="3625" y="2471"/>
              <a:ext cx="706" cy="1411"/>
            </a:xfrm>
            <a:custGeom>
              <a:avLst/>
              <a:gdLst>
                <a:gd name="T0" fmla="*/ 0 w 706"/>
                <a:gd name="T1" fmla="*/ 1397 h 1411"/>
                <a:gd name="T2" fmla="*/ 58 w 706"/>
                <a:gd name="T3" fmla="*/ 1411 h 1411"/>
                <a:gd name="T4" fmla="*/ 58 w 706"/>
                <a:gd name="T5" fmla="*/ 1368 h 1411"/>
                <a:gd name="T6" fmla="*/ 72 w 706"/>
                <a:gd name="T7" fmla="*/ 1305 h 1411"/>
                <a:gd name="T8" fmla="*/ 72 w 706"/>
                <a:gd name="T9" fmla="*/ 1171 h 1411"/>
                <a:gd name="T10" fmla="*/ 106 w 706"/>
                <a:gd name="T11" fmla="*/ 1022 h 1411"/>
                <a:gd name="T12" fmla="*/ 135 w 706"/>
                <a:gd name="T13" fmla="*/ 888 h 1411"/>
                <a:gd name="T14" fmla="*/ 178 w 706"/>
                <a:gd name="T15" fmla="*/ 754 h 1411"/>
                <a:gd name="T16" fmla="*/ 240 w 706"/>
                <a:gd name="T17" fmla="*/ 634 h 1411"/>
                <a:gd name="T18" fmla="*/ 211 w 706"/>
                <a:gd name="T19" fmla="*/ 619 h 1411"/>
                <a:gd name="T20" fmla="*/ 226 w 706"/>
                <a:gd name="T21" fmla="*/ 648 h 1411"/>
                <a:gd name="T22" fmla="*/ 298 w 706"/>
                <a:gd name="T23" fmla="*/ 528 h 1411"/>
                <a:gd name="T24" fmla="*/ 375 w 706"/>
                <a:gd name="T25" fmla="*/ 408 h 1411"/>
                <a:gd name="T26" fmla="*/ 451 w 706"/>
                <a:gd name="T27" fmla="*/ 303 h 1411"/>
                <a:gd name="T28" fmla="*/ 538 w 706"/>
                <a:gd name="T29" fmla="*/ 197 h 1411"/>
                <a:gd name="T30" fmla="*/ 629 w 706"/>
                <a:gd name="T31" fmla="*/ 106 h 1411"/>
                <a:gd name="T32" fmla="*/ 706 w 706"/>
                <a:gd name="T33" fmla="*/ 48 h 1411"/>
                <a:gd name="T34" fmla="*/ 658 w 706"/>
                <a:gd name="T35" fmla="*/ 0 h 1411"/>
                <a:gd name="T36" fmla="*/ 586 w 706"/>
                <a:gd name="T37" fmla="*/ 63 h 1411"/>
                <a:gd name="T38" fmla="*/ 495 w 706"/>
                <a:gd name="T39" fmla="*/ 154 h 1411"/>
                <a:gd name="T40" fmla="*/ 403 w 706"/>
                <a:gd name="T41" fmla="*/ 259 h 1411"/>
                <a:gd name="T42" fmla="*/ 331 w 706"/>
                <a:gd name="T43" fmla="*/ 379 h 1411"/>
                <a:gd name="T44" fmla="*/ 255 w 706"/>
                <a:gd name="T45" fmla="*/ 480 h 1411"/>
                <a:gd name="T46" fmla="*/ 178 w 706"/>
                <a:gd name="T47" fmla="*/ 600 h 1411"/>
                <a:gd name="T48" fmla="*/ 178 w 706"/>
                <a:gd name="T49" fmla="*/ 619 h 1411"/>
                <a:gd name="T50" fmla="*/ 120 w 706"/>
                <a:gd name="T51" fmla="*/ 739 h 1411"/>
                <a:gd name="T52" fmla="*/ 72 w 706"/>
                <a:gd name="T53" fmla="*/ 874 h 1411"/>
                <a:gd name="T54" fmla="*/ 43 w 706"/>
                <a:gd name="T55" fmla="*/ 1008 h 1411"/>
                <a:gd name="T56" fmla="*/ 14 w 706"/>
                <a:gd name="T57" fmla="*/ 1157 h 1411"/>
                <a:gd name="T58" fmla="*/ 14 w 706"/>
                <a:gd name="T59" fmla="*/ 1291 h 1411"/>
                <a:gd name="T60" fmla="*/ 0 w 706"/>
                <a:gd name="T61" fmla="*/ 1353 h 1411"/>
                <a:gd name="T62" fmla="*/ 0 w 706"/>
                <a:gd name="T63" fmla="*/ 1397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6" h="1411">
                  <a:moveTo>
                    <a:pt x="0" y="1397"/>
                  </a:moveTo>
                  <a:lnTo>
                    <a:pt x="58" y="1411"/>
                  </a:lnTo>
                  <a:lnTo>
                    <a:pt x="58" y="1368"/>
                  </a:lnTo>
                  <a:lnTo>
                    <a:pt x="72" y="1305"/>
                  </a:lnTo>
                  <a:lnTo>
                    <a:pt x="72" y="1171"/>
                  </a:lnTo>
                  <a:lnTo>
                    <a:pt x="106" y="1022"/>
                  </a:lnTo>
                  <a:lnTo>
                    <a:pt x="135" y="888"/>
                  </a:lnTo>
                  <a:lnTo>
                    <a:pt x="178" y="754"/>
                  </a:lnTo>
                  <a:lnTo>
                    <a:pt x="240" y="634"/>
                  </a:lnTo>
                  <a:lnTo>
                    <a:pt x="211" y="619"/>
                  </a:lnTo>
                  <a:lnTo>
                    <a:pt x="226" y="648"/>
                  </a:lnTo>
                  <a:lnTo>
                    <a:pt x="298" y="528"/>
                  </a:lnTo>
                  <a:lnTo>
                    <a:pt x="375" y="408"/>
                  </a:lnTo>
                  <a:lnTo>
                    <a:pt x="451" y="303"/>
                  </a:lnTo>
                  <a:lnTo>
                    <a:pt x="538" y="197"/>
                  </a:lnTo>
                  <a:lnTo>
                    <a:pt x="629" y="106"/>
                  </a:lnTo>
                  <a:lnTo>
                    <a:pt x="706" y="48"/>
                  </a:lnTo>
                  <a:lnTo>
                    <a:pt x="658" y="0"/>
                  </a:lnTo>
                  <a:lnTo>
                    <a:pt x="586" y="63"/>
                  </a:lnTo>
                  <a:lnTo>
                    <a:pt x="495" y="154"/>
                  </a:lnTo>
                  <a:lnTo>
                    <a:pt x="403" y="259"/>
                  </a:lnTo>
                  <a:lnTo>
                    <a:pt x="331" y="379"/>
                  </a:lnTo>
                  <a:lnTo>
                    <a:pt x="255" y="480"/>
                  </a:lnTo>
                  <a:lnTo>
                    <a:pt x="178" y="600"/>
                  </a:lnTo>
                  <a:lnTo>
                    <a:pt x="178" y="619"/>
                  </a:lnTo>
                  <a:lnTo>
                    <a:pt x="120" y="739"/>
                  </a:lnTo>
                  <a:lnTo>
                    <a:pt x="72" y="874"/>
                  </a:lnTo>
                  <a:lnTo>
                    <a:pt x="43" y="1008"/>
                  </a:lnTo>
                  <a:lnTo>
                    <a:pt x="14" y="1157"/>
                  </a:lnTo>
                  <a:lnTo>
                    <a:pt x="14" y="1291"/>
                  </a:lnTo>
                  <a:lnTo>
                    <a:pt x="0" y="1353"/>
                  </a:lnTo>
                  <a:lnTo>
                    <a:pt x="0" y="1397"/>
                  </a:lnTo>
                  <a:close/>
                </a:path>
              </a:pathLst>
            </a:custGeom>
            <a:solidFill>
              <a:srgbClr val="FF0000"/>
            </a:solidFill>
            <a:ln w="889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5"/>
            <p:cNvSpPr>
              <a:spLocks/>
            </p:cNvSpPr>
            <p:nvPr/>
          </p:nvSpPr>
          <p:spPr bwMode="auto">
            <a:xfrm>
              <a:off x="3625" y="3853"/>
              <a:ext cx="672" cy="1397"/>
            </a:xfrm>
            <a:custGeom>
              <a:avLst/>
              <a:gdLst>
                <a:gd name="T0" fmla="*/ 43 w 672"/>
                <a:gd name="T1" fmla="*/ 0 h 1397"/>
                <a:gd name="T2" fmla="*/ 0 w 672"/>
                <a:gd name="T3" fmla="*/ 0 h 1397"/>
                <a:gd name="T4" fmla="*/ 0 w 672"/>
                <a:gd name="T5" fmla="*/ 43 h 1397"/>
                <a:gd name="T6" fmla="*/ 0 w 672"/>
                <a:gd name="T7" fmla="*/ 106 h 1397"/>
                <a:gd name="T8" fmla="*/ 14 w 672"/>
                <a:gd name="T9" fmla="*/ 240 h 1397"/>
                <a:gd name="T10" fmla="*/ 43 w 672"/>
                <a:gd name="T11" fmla="*/ 375 h 1397"/>
                <a:gd name="T12" fmla="*/ 91 w 672"/>
                <a:gd name="T13" fmla="*/ 523 h 1397"/>
                <a:gd name="T14" fmla="*/ 120 w 672"/>
                <a:gd name="T15" fmla="*/ 643 h 1397"/>
                <a:gd name="T16" fmla="*/ 178 w 672"/>
                <a:gd name="T17" fmla="*/ 778 h 1397"/>
                <a:gd name="T18" fmla="*/ 255 w 672"/>
                <a:gd name="T19" fmla="*/ 898 h 1397"/>
                <a:gd name="T20" fmla="*/ 331 w 672"/>
                <a:gd name="T21" fmla="*/ 1018 h 1397"/>
                <a:gd name="T22" fmla="*/ 403 w 672"/>
                <a:gd name="T23" fmla="*/ 1123 h 1397"/>
                <a:gd name="T24" fmla="*/ 495 w 672"/>
                <a:gd name="T25" fmla="*/ 1229 h 1397"/>
                <a:gd name="T26" fmla="*/ 571 w 672"/>
                <a:gd name="T27" fmla="*/ 1320 h 1397"/>
                <a:gd name="T28" fmla="*/ 643 w 672"/>
                <a:gd name="T29" fmla="*/ 1397 h 1397"/>
                <a:gd name="T30" fmla="*/ 672 w 672"/>
                <a:gd name="T31" fmla="*/ 1363 h 1397"/>
                <a:gd name="T32" fmla="*/ 615 w 672"/>
                <a:gd name="T33" fmla="*/ 1305 h 1397"/>
                <a:gd name="T34" fmla="*/ 538 w 672"/>
                <a:gd name="T35" fmla="*/ 1214 h 1397"/>
                <a:gd name="T36" fmla="*/ 451 w 672"/>
                <a:gd name="T37" fmla="*/ 1109 h 1397"/>
                <a:gd name="T38" fmla="*/ 375 w 672"/>
                <a:gd name="T39" fmla="*/ 1003 h 1397"/>
                <a:gd name="T40" fmla="*/ 298 w 672"/>
                <a:gd name="T41" fmla="*/ 883 h 1397"/>
                <a:gd name="T42" fmla="*/ 226 w 672"/>
                <a:gd name="T43" fmla="*/ 763 h 1397"/>
                <a:gd name="T44" fmla="*/ 163 w 672"/>
                <a:gd name="T45" fmla="*/ 629 h 1397"/>
                <a:gd name="T46" fmla="*/ 135 w 672"/>
                <a:gd name="T47" fmla="*/ 509 h 1397"/>
                <a:gd name="T48" fmla="*/ 91 w 672"/>
                <a:gd name="T49" fmla="*/ 360 h 1397"/>
                <a:gd name="T50" fmla="*/ 58 w 672"/>
                <a:gd name="T51" fmla="*/ 226 h 1397"/>
                <a:gd name="T52" fmla="*/ 43 w 672"/>
                <a:gd name="T53" fmla="*/ 91 h 1397"/>
                <a:gd name="T54" fmla="*/ 43 w 672"/>
                <a:gd name="T55" fmla="*/ 29 h 1397"/>
                <a:gd name="T56" fmla="*/ 43 w 672"/>
                <a:gd name="T57" fmla="*/ 0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72" h="1397">
                  <a:moveTo>
                    <a:pt x="43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0" y="106"/>
                  </a:lnTo>
                  <a:lnTo>
                    <a:pt x="14" y="240"/>
                  </a:lnTo>
                  <a:lnTo>
                    <a:pt x="43" y="375"/>
                  </a:lnTo>
                  <a:lnTo>
                    <a:pt x="91" y="523"/>
                  </a:lnTo>
                  <a:lnTo>
                    <a:pt x="120" y="643"/>
                  </a:lnTo>
                  <a:lnTo>
                    <a:pt x="178" y="778"/>
                  </a:lnTo>
                  <a:lnTo>
                    <a:pt x="255" y="898"/>
                  </a:lnTo>
                  <a:lnTo>
                    <a:pt x="331" y="1018"/>
                  </a:lnTo>
                  <a:lnTo>
                    <a:pt x="403" y="1123"/>
                  </a:lnTo>
                  <a:lnTo>
                    <a:pt x="495" y="1229"/>
                  </a:lnTo>
                  <a:lnTo>
                    <a:pt x="571" y="1320"/>
                  </a:lnTo>
                  <a:lnTo>
                    <a:pt x="643" y="1397"/>
                  </a:lnTo>
                  <a:lnTo>
                    <a:pt x="672" y="1363"/>
                  </a:lnTo>
                  <a:lnTo>
                    <a:pt x="615" y="1305"/>
                  </a:lnTo>
                  <a:lnTo>
                    <a:pt x="538" y="1214"/>
                  </a:lnTo>
                  <a:lnTo>
                    <a:pt x="451" y="1109"/>
                  </a:lnTo>
                  <a:lnTo>
                    <a:pt x="375" y="1003"/>
                  </a:lnTo>
                  <a:lnTo>
                    <a:pt x="298" y="883"/>
                  </a:lnTo>
                  <a:lnTo>
                    <a:pt x="226" y="763"/>
                  </a:lnTo>
                  <a:lnTo>
                    <a:pt x="163" y="629"/>
                  </a:lnTo>
                  <a:lnTo>
                    <a:pt x="135" y="509"/>
                  </a:lnTo>
                  <a:lnTo>
                    <a:pt x="91" y="360"/>
                  </a:lnTo>
                  <a:lnTo>
                    <a:pt x="58" y="226"/>
                  </a:lnTo>
                  <a:lnTo>
                    <a:pt x="43" y="91"/>
                  </a:lnTo>
                  <a:lnTo>
                    <a:pt x="43" y="29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0000"/>
            </a:solidFill>
            <a:ln w="889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Rectangle 6"/>
            <p:cNvSpPr>
              <a:spLocks noChangeArrowheads="1"/>
            </p:cNvSpPr>
            <p:nvPr/>
          </p:nvSpPr>
          <p:spPr bwMode="auto">
            <a:xfrm>
              <a:off x="4268" y="5187"/>
              <a:ext cx="2588" cy="96"/>
            </a:xfrm>
            <a:prstGeom prst="rect">
              <a:avLst/>
            </a:prstGeom>
            <a:solidFill>
              <a:srgbClr val="FF0000"/>
            </a:solidFill>
            <a:ln w="889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Oval 7"/>
            <p:cNvSpPr>
              <a:spLocks noChangeArrowheads="1"/>
            </p:cNvSpPr>
            <p:nvPr/>
          </p:nvSpPr>
          <p:spPr bwMode="auto">
            <a:xfrm>
              <a:off x="5334" y="5235"/>
              <a:ext cx="485" cy="499"/>
            </a:xfrm>
            <a:prstGeom prst="ellipse">
              <a:avLst/>
            </a:prstGeom>
            <a:solidFill>
              <a:srgbClr val="FFFFFF"/>
            </a:solidFill>
            <a:ln w="1841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6789" y="3853"/>
              <a:ext cx="691" cy="1411"/>
            </a:xfrm>
            <a:custGeom>
              <a:avLst/>
              <a:gdLst>
                <a:gd name="T0" fmla="*/ 691 w 691"/>
                <a:gd name="T1" fmla="*/ 15 h 1411"/>
                <a:gd name="T2" fmla="*/ 629 w 691"/>
                <a:gd name="T3" fmla="*/ 0 h 1411"/>
                <a:gd name="T4" fmla="*/ 629 w 691"/>
                <a:gd name="T5" fmla="*/ 29 h 1411"/>
                <a:gd name="T6" fmla="*/ 615 w 691"/>
                <a:gd name="T7" fmla="*/ 91 h 1411"/>
                <a:gd name="T8" fmla="*/ 600 w 691"/>
                <a:gd name="T9" fmla="*/ 226 h 1411"/>
                <a:gd name="T10" fmla="*/ 586 w 691"/>
                <a:gd name="T11" fmla="*/ 360 h 1411"/>
                <a:gd name="T12" fmla="*/ 557 w 691"/>
                <a:gd name="T13" fmla="*/ 509 h 1411"/>
                <a:gd name="T14" fmla="*/ 451 w 691"/>
                <a:gd name="T15" fmla="*/ 763 h 1411"/>
                <a:gd name="T16" fmla="*/ 480 w 691"/>
                <a:gd name="T17" fmla="*/ 778 h 1411"/>
                <a:gd name="T18" fmla="*/ 451 w 691"/>
                <a:gd name="T19" fmla="*/ 749 h 1411"/>
                <a:gd name="T20" fmla="*/ 389 w 691"/>
                <a:gd name="T21" fmla="*/ 869 h 1411"/>
                <a:gd name="T22" fmla="*/ 331 w 691"/>
                <a:gd name="T23" fmla="*/ 989 h 1411"/>
                <a:gd name="T24" fmla="*/ 346 w 691"/>
                <a:gd name="T25" fmla="*/ 1003 h 1411"/>
                <a:gd name="T26" fmla="*/ 331 w 691"/>
                <a:gd name="T27" fmla="*/ 989 h 1411"/>
                <a:gd name="T28" fmla="*/ 240 w 691"/>
                <a:gd name="T29" fmla="*/ 1094 h 1411"/>
                <a:gd name="T30" fmla="*/ 149 w 691"/>
                <a:gd name="T31" fmla="*/ 1200 h 1411"/>
                <a:gd name="T32" fmla="*/ 62 w 691"/>
                <a:gd name="T33" fmla="*/ 1291 h 1411"/>
                <a:gd name="T34" fmla="*/ 0 w 691"/>
                <a:gd name="T35" fmla="*/ 1363 h 1411"/>
                <a:gd name="T36" fmla="*/ 48 w 691"/>
                <a:gd name="T37" fmla="*/ 1411 h 1411"/>
                <a:gd name="T38" fmla="*/ 106 w 691"/>
                <a:gd name="T39" fmla="*/ 1334 h 1411"/>
                <a:gd name="T40" fmla="*/ 197 w 691"/>
                <a:gd name="T41" fmla="*/ 1243 h 1411"/>
                <a:gd name="T42" fmla="*/ 288 w 691"/>
                <a:gd name="T43" fmla="*/ 1137 h 1411"/>
                <a:gd name="T44" fmla="*/ 375 w 691"/>
                <a:gd name="T45" fmla="*/ 1037 h 1411"/>
                <a:gd name="T46" fmla="*/ 375 w 691"/>
                <a:gd name="T47" fmla="*/ 1018 h 1411"/>
                <a:gd name="T48" fmla="*/ 437 w 691"/>
                <a:gd name="T49" fmla="*/ 917 h 1411"/>
                <a:gd name="T50" fmla="*/ 495 w 691"/>
                <a:gd name="T51" fmla="*/ 797 h 1411"/>
                <a:gd name="T52" fmla="*/ 509 w 691"/>
                <a:gd name="T53" fmla="*/ 778 h 1411"/>
                <a:gd name="T54" fmla="*/ 615 w 691"/>
                <a:gd name="T55" fmla="*/ 523 h 1411"/>
                <a:gd name="T56" fmla="*/ 648 w 691"/>
                <a:gd name="T57" fmla="*/ 375 h 1411"/>
                <a:gd name="T58" fmla="*/ 663 w 691"/>
                <a:gd name="T59" fmla="*/ 240 h 1411"/>
                <a:gd name="T60" fmla="*/ 677 w 691"/>
                <a:gd name="T61" fmla="*/ 106 h 1411"/>
                <a:gd name="T62" fmla="*/ 691 w 691"/>
                <a:gd name="T63" fmla="*/ 43 h 1411"/>
                <a:gd name="T64" fmla="*/ 691 w 691"/>
                <a:gd name="T65" fmla="*/ 15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1" h="1411">
                  <a:moveTo>
                    <a:pt x="691" y="15"/>
                  </a:moveTo>
                  <a:lnTo>
                    <a:pt x="629" y="0"/>
                  </a:lnTo>
                  <a:lnTo>
                    <a:pt x="629" y="29"/>
                  </a:lnTo>
                  <a:lnTo>
                    <a:pt x="615" y="91"/>
                  </a:lnTo>
                  <a:lnTo>
                    <a:pt x="600" y="226"/>
                  </a:lnTo>
                  <a:lnTo>
                    <a:pt x="586" y="360"/>
                  </a:lnTo>
                  <a:lnTo>
                    <a:pt x="557" y="509"/>
                  </a:lnTo>
                  <a:lnTo>
                    <a:pt x="451" y="763"/>
                  </a:lnTo>
                  <a:lnTo>
                    <a:pt x="480" y="778"/>
                  </a:lnTo>
                  <a:lnTo>
                    <a:pt x="451" y="749"/>
                  </a:lnTo>
                  <a:lnTo>
                    <a:pt x="389" y="869"/>
                  </a:lnTo>
                  <a:lnTo>
                    <a:pt x="331" y="989"/>
                  </a:lnTo>
                  <a:lnTo>
                    <a:pt x="346" y="1003"/>
                  </a:lnTo>
                  <a:lnTo>
                    <a:pt x="331" y="989"/>
                  </a:lnTo>
                  <a:lnTo>
                    <a:pt x="240" y="1094"/>
                  </a:lnTo>
                  <a:lnTo>
                    <a:pt x="149" y="1200"/>
                  </a:lnTo>
                  <a:lnTo>
                    <a:pt x="62" y="1291"/>
                  </a:lnTo>
                  <a:lnTo>
                    <a:pt x="0" y="1363"/>
                  </a:lnTo>
                  <a:lnTo>
                    <a:pt x="48" y="1411"/>
                  </a:lnTo>
                  <a:lnTo>
                    <a:pt x="106" y="1334"/>
                  </a:lnTo>
                  <a:lnTo>
                    <a:pt x="197" y="1243"/>
                  </a:lnTo>
                  <a:lnTo>
                    <a:pt x="288" y="1137"/>
                  </a:lnTo>
                  <a:lnTo>
                    <a:pt x="375" y="1037"/>
                  </a:lnTo>
                  <a:lnTo>
                    <a:pt x="375" y="1018"/>
                  </a:lnTo>
                  <a:lnTo>
                    <a:pt x="437" y="917"/>
                  </a:lnTo>
                  <a:lnTo>
                    <a:pt x="495" y="797"/>
                  </a:lnTo>
                  <a:lnTo>
                    <a:pt x="509" y="778"/>
                  </a:lnTo>
                  <a:lnTo>
                    <a:pt x="615" y="523"/>
                  </a:lnTo>
                  <a:lnTo>
                    <a:pt x="648" y="375"/>
                  </a:lnTo>
                  <a:lnTo>
                    <a:pt x="663" y="240"/>
                  </a:lnTo>
                  <a:lnTo>
                    <a:pt x="677" y="106"/>
                  </a:lnTo>
                  <a:lnTo>
                    <a:pt x="691" y="43"/>
                  </a:lnTo>
                  <a:lnTo>
                    <a:pt x="691" y="15"/>
                  </a:lnTo>
                  <a:close/>
                </a:path>
              </a:pathLst>
            </a:custGeom>
            <a:solidFill>
              <a:srgbClr val="FF0000"/>
            </a:solidFill>
            <a:ln w="889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Rectangle 9"/>
            <p:cNvSpPr>
              <a:spLocks noChangeArrowheads="1"/>
            </p:cNvSpPr>
            <p:nvPr/>
          </p:nvSpPr>
          <p:spPr bwMode="auto">
            <a:xfrm>
              <a:off x="5963" y="5158"/>
              <a:ext cx="139" cy="168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Rectangle 10"/>
            <p:cNvSpPr>
              <a:spLocks noChangeArrowheads="1"/>
            </p:cNvSpPr>
            <p:nvPr/>
          </p:nvSpPr>
          <p:spPr bwMode="auto">
            <a:xfrm>
              <a:off x="6371" y="5158"/>
              <a:ext cx="140" cy="168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Rectangle 11"/>
            <p:cNvSpPr>
              <a:spLocks noChangeArrowheads="1"/>
            </p:cNvSpPr>
            <p:nvPr/>
          </p:nvSpPr>
          <p:spPr bwMode="auto">
            <a:xfrm>
              <a:off x="6160" y="5322"/>
              <a:ext cx="139" cy="172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Rectangle 12"/>
            <p:cNvSpPr>
              <a:spLocks noChangeArrowheads="1"/>
            </p:cNvSpPr>
            <p:nvPr/>
          </p:nvSpPr>
          <p:spPr bwMode="auto">
            <a:xfrm>
              <a:off x="5065" y="5158"/>
              <a:ext cx="140" cy="168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Rectangle 13"/>
            <p:cNvSpPr>
              <a:spLocks noChangeArrowheads="1"/>
            </p:cNvSpPr>
            <p:nvPr/>
          </p:nvSpPr>
          <p:spPr bwMode="auto">
            <a:xfrm>
              <a:off x="4657" y="5158"/>
              <a:ext cx="125" cy="168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Rectangle 14"/>
            <p:cNvSpPr>
              <a:spLocks noChangeArrowheads="1"/>
            </p:cNvSpPr>
            <p:nvPr/>
          </p:nvSpPr>
          <p:spPr bwMode="auto">
            <a:xfrm>
              <a:off x="4869" y="5322"/>
              <a:ext cx="124" cy="172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Line 15"/>
            <p:cNvSpPr>
              <a:spLocks noChangeShapeType="1"/>
            </p:cNvSpPr>
            <p:nvPr/>
          </p:nvSpPr>
          <p:spPr bwMode="auto">
            <a:xfrm flipH="1">
              <a:off x="7495" y="2937"/>
              <a:ext cx="331" cy="120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16"/>
            <p:cNvSpPr>
              <a:spLocks/>
            </p:cNvSpPr>
            <p:nvPr/>
          </p:nvSpPr>
          <p:spPr bwMode="auto">
            <a:xfrm>
              <a:off x="7389" y="2999"/>
              <a:ext cx="149" cy="120"/>
            </a:xfrm>
            <a:custGeom>
              <a:avLst/>
              <a:gdLst>
                <a:gd name="T0" fmla="*/ 120 w 149"/>
                <a:gd name="T1" fmla="*/ 0 h 120"/>
                <a:gd name="T2" fmla="*/ 0 w 149"/>
                <a:gd name="T3" fmla="*/ 120 h 120"/>
                <a:gd name="T4" fmla="*/ 149 w 149"/>
                <a:gd name="T5" fmla="*/ 106 h 120"/>
                <a:gd name="T6" fmla="*/ 120 w 149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" h="120">
                  <a:moveTo>
                    <a:pt x="120" y="0"/>
                  </a:moveTo>
                  <a:lnTo>
                    <a:pt x="0" y="120"/>
                  </a:lnTo>
                  <a:lnTo>
                    <a:pt x="149" y="106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Line 17"/>
            <p:cNvSpPr>
              <a:spLocks noChangeShapeType="1"/>
            </p:cNvSpPr>
            <p:nvPr/>
          </p:nvSpPr>
          <p:spPr bwMode="auto">
            <a:xfrm flipV="1">
              <a:off x="6866" y="3882"/>
              <a:ext cx="403" cy="149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18"/>
            <p:cNvSpPr>
              <a:spLocks/>
            </p:cNvSpPr>
            <p:nvPr/>
          </p:nvSpPr>
          <p:spPr bwMode="auto">
            <a:xfrm>
              <a:off x="7226" y="3824"/>
              <a:ext cx="149" cy="120"/>
            </a:xfrm>
            <a:custGeom>
              <a:avLst/>
              <a:gdLst>
                <a:gd name="T0" fmla="*/ 29 w 149"/>
                <a:gd name="T1" fmla="*/ 120 h 120"/>
                <a:gd name="T2" fmla="*/ 149 w 149"/>
                <a:gd name="T3" fmla="*/ 0 h 120"/>
                <a:gd name="T4" fmla="*/ 0 w 149"/>
                <a:gd name="T5" fmla="*/ 15 h 120"/>
                <a:gd name="T6" fmla="*/ 29 w 149"/>
                <a:gd name="T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" h="120">
                  <a:moveTo>
                    <a:pt x="29" y="120"/>
                  </a:moveTo>
                  <a:lnTo>
                    <a:pt x="149" y="0"/>
                  </a:lnTo>
                  <a:lnTo>
                    <a:pt x="0" y="15"/>
                  </a:lnTo>
                  <a:lnTo>
                    <a:pt x="29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Rectangle 19"/>
            <p:cNvSpPr>
              <a:spLocks noChangeArrowheads="1"/>
            </p:cNvSpPr>
            <p:nvPr/>
          </p:nvSpPr>
          <p:spPr bwMode="auto">
            <a:xfrm>
              <a:off x="7717" y="2656"/>
              <a:ext cx="1522" cy="985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Rectangle 20"/>
            <p:cNvSpPr>
              <a:spLocks noChangeArrowheads="1"/>
            </p:cNvSpPr>
            <p:nvPr/>
          </p:nvSpPr>
          <p:spPr bwMode="auto">
            <a:xfrm>
              <a:off x="7866" y="2509"/>
              <a:ext cx="1340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Rectangle 21"/>
            <p:cNvSpPr>
              <a:spLocks noChangeArrowheads="1"/>
            </p:cNvSpPr>
            <p:nvPr/>
          </p:nvSpPr>
          <p:spPr bwMode="auto">
            <a:xfrm>
              <a:off x="7866" y="2509"/>
              <a:ext cx="1325" cy="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Rectangle 22"/>
            <p:cNvSpPr>
              <a:spLocks noChangeArrowheads="1"/>
            </p:cNvSpPr>
            <p:nvPr/>
          </p:nvSpPr>
          <p:spPr bwMode="auto">
            <a:xfrm>
              <a:off x="7866" y="2840"/>
              <a:ext cx="1071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Rectangle 23"/>
            <p:cNvSpPr>
              <a:spLocks noChangeArrowheads="1"/>
            </p:cNvSpPr>
            <p:nvPr/>
          </p:nvSpPr>
          <p:spPr bwMode="auto">
            <a:xfrm>
              <a:off x="7866" y="2840"/>
              <a:ext cx="1057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Rectangle 24"/>
            <p:cNvSpPr>
              <a:spLocks noChangeArrowheads="1"/>
            </p:cNvSpPr>
            <p:nvPr/>
          </p:nvSpPr>
          <p:spPr bwMode="auto">
            <a:xfrm>
              <a:off x="7866" y="2844"/>
              <a:ext cx="984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T=1.9K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0" name="Rectangle 25"/>
            <p:cNvSpPr>
              <a:spLocks noChangeArrowheads="1"/>
            </p:cNvSpPr>
            <p:nvPr/>
          </p:nvSpPr>
          <p:spPr bwMode="auto">
            <a:xfrm>
              <a:off x="8745" y="2883"/>
              <a:ext cx="158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1" name="Rectangle 26"/>
            <p:cNvSpPr>
              <a:spLocks noChangeArrowheads="1"/>
            </p:cNvSpPr>
            <p:nvPr/>
          </p:nvSpPr>
          <p:spPr bwMode="auto">
            <a:xfrm>
              <a:off x="7866" y="3171"/>
              <a:ext cx="1325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Rectangle 27"/>
            <p:cNvSpPr>
              <a:spLocks noChangeArrowheads="1"/>
            </p:cNvSpPr>
            <p:nvPr/>
          </p:nvSpPr>
          <p:spPr bwMode="auto">
            <a:xfrm>
              <a:off x="7866" y="3171"/>
              <a:ext cx="1311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Rectangle 28"/>
            <p:cNvSpPr>
              <a:spLocks noChangeArrowheads="1"/>
            </p:cNvSpPr>
            <p:nvPr/>
          </p:nvSpPr>
          <p:spPr bwMode="auto">
            <a:xfrm>
              <a:off x="7866" y="3176"/>
              <a:ext cx="1253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ID=50mm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4" name="Rectangle 29"/>
            <p:cNvSpPr>
              <a:spLocks noChangeArrowheads="1"/>
            </p:cNvSpPr>
            <p:nvPr/>
          </p:nvSpPr>
          <p:spPr bwMode="auto">
            <a:xfrm>
              <a:off x="9028" y="3214"/>
              <a:ext cx="158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5" name="Freeform 30"/>
            <p:cNvSpPr>
              <a:spLocks/>
            </p:cNvSpPr>
            <p:nvPr/>
          </p:nvSpPr>
          <p:spPr bwMode="auto">
            <a:xfrm>
              <a:off x="6803" y="2471"/>
              <a:ext cx="677" cy="1411"/>
            </a:xfrm>
            <a:custGeom>
              <a:avLst/>
              <a:gdLst>
                <a:gd name="T0" fmla="*/ 615 w 677"/>
                <a:gd name="T1" fmla="*/ 1411 h 1411"/>
                <a:gd name="T2" fmla="*/ 677 w 677"/>
                <a:gd name="T3" fmla="*/ 1397 h 1411"/>
                <a:gd name="T4" fmla="*/ 677 w 677"/>
                <a:gd name="T5" fmla="*/ 1353 h 1411"/>
                <a:gd name="T6" fmla="*/ 663 w 677"/>
                <a:gd name="T7" fmla="*/ 1291 h 1411"/>
                <a:gd name="T8" fmla="*/ 663 w 677"/>
                <a:gd name="T9" fmla="*/ 1157 h 1411"/>
                <a:gd name="T10" fmla="*/ 634 w 677"/>
                <a:gd name="T11" fmla="*/ 1008 h 1411"/>
                <a:gd name="T12" fmla="*/ 601 w 677"/>
                <a:gd name="T13" fmla="*/ 874 h 1411"/>
                <a:gd name="T14" fmla="*/ 557 w 677"/>
                <a:gd name="T15" fmla="*/ 739 h 1411"/>
                <a:gd name="T16" fmla="*/ 495 w 677"/>
                <a:gd name="T17" fmla="*/ 619 h 1411"/>
                <a:gd name="T18" fmla="*/ 495 w 677"/>
                <a:gd name="T19" fmla="*/ 600 h 1411"/>
                <a:gd name="T20" fmla="*/ 423 w 677"/>
                <a:gd name="T21" fmla="*/ 480 h 1411"/>
                <a:gd name="T22" fmla="*/ 361 w 677"/>
                <a:gd name="T23" fmla="*/ 379 h 1411"/>
                <a:gd name="T24" fmla="*/ 274 w 677"/>
                <a:gd name="T25" fmla="*/ 259 h 1411"/>
                <a:gd name="T26" fmla="*/ 183 w 677"/>
                <a:gd name="T27" fmla="*/ 154 h 1411"/>
                <a:gd name="T28" fmla="*/ 106 w 677"/>
                <a:gd name="T29" fmla="*/ 63 h 1411"/>
                <a:gd name="T30" fmla="*/ 48 w 677"/>
                <a:gd name="T31" fmla="*/ 0 h 1411"/>
                <a:gd name="T32" fmla="*/ 0 w 677"/>
                <a:gd name="T33" fmla="*/ 48 h 1411"/>
                <a:gd name="T34" fmla="*/ 63 w 677"/>
                <a:gd name="T35" fmla="*/ 106 h 1411"/>
                <a:gd name="T36" fmla="*/ 135 w 677"/>
                <a:gd name="T37" fmla="*/ 197 h 1411"/>
                <a:gd name="T38" fmla="*/ 226 w 677"/>
                <a:gd name="T39" fmla="*/ 303 h 1411"/>
                <a:gd name="T40" fmla="*/ 317 w 677"/>
                <a:gd name="T41" fmla="*/ 408 h 1411"/>
                <a:gd name="T42" fmla="*/ 375 w 677"/>
                <a:gd name="T43" fmla="*/ 528 h 1411"/>
                <a:gd name="T44" fmla="*/ 452 w 677"/>
                <a:gd name="T45" fmla="*/ 648 h 1411"/>
                <a:gd name="T46" fmla="*/ 466 w 677"/>
                <a:gd name="T47" fmla="*/ 619 h 1411"/>
                <a:gd name="T48" fmla="*/ 437 w 677"/>
                <a:gd name="T49" fmla="*/ 634 h 1411"/>
                <a:gd name="T50" fmla="*/ 495 w 677"/>
                <a:gd name="T51" fmla="*/ 754 h 1411"/>
                <a:gd name="T52" fmla="*/ 543 w 677"/>
                <a:gd name="T53" fmla="*/ 888 h 1411"/>
                <a:gd name="T54" fmla="*/ 572 w 677"/>
                <a:gd name="T55" fmla="*/ 1022 h 1411"/>
                <a:gd name="T56" fmla="*/ 601 w 677"/>
                <a:gd name="T57" fmla="*/ 1171 h 1411"/>
                <a:gd name="T58" fmla="*/ 601 w 677"/>
                <a:gd name="T59" fmla="*/ 1305 h 1411"/>
                <a:gd name="T60" fmla="*/ 615 w 677"/>
                <a:gd name="T61" fmla="*/ 1368 h 1411"/>
                <a:gd name="T62" fmla="*/ 615 w 677"/>
                <a:gd name="T63" fmla="*/ 1411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7" h="1411">
                  <a:moveTo>
                    <a:pt x="615" y="1411"/>
                  </a:moveTo>
                  <a:lnTo>
                    <a:pt x="677" y="1397"/>
                  </a:lnTo>
                  <a:lnTo>
                    <a:pt x="677" y="1353"/>
                  </a:lnTo>
                  <a:lnTo>
                    <a:pt x="663" y="1291"/>
                  </a:lnTo>
                  <a:lnTo>
                    <a:pt x="663" y="1157"/>
                  </a:lnTo>
                  <a:lnTo>
                    <a:pt x="634" y="1008"/>
                  </a:lnTo>
                  <a:lnTo>
                    <a:pt x="601" y="874"/>
                  </a:lnTo>
                  <a:lnTo>
                    <a:pt x="557" y="739"/>
                  </a:lnTo>
                  <a:lnTo>
                    <a:pt x="495" y="619"/>
                  </a:lnTo>
                  <a:lnTo>
                    <a:pt x="495" y="600"/>
                  </a:lnTo>
                  <a:lnTo>
                    <a:pt x="423" y="480"/>
                  </a:lnTo>
                  <a:lnTo>
                    <a:pt x="361" y="379"/>
                  </a:lnTo>
                  <a:lnTo>
                    <a:pt x="274" y="259"/>
                  </a:lnTo>
                  <a:lnTo>
                    <a:pt x="183" y="154"/>
                  </a:lnTo>
                  <a:lnTo>
                    <a:pt x="106" y="63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63" y="106"/>
                  </a:lnTo>
                  <a:lnTo>
                    <a:pt x="135" y="197"/>
                  </a:lnTo>
                  <a:lnTo>
                    <a:pt x="226" y="303"/>
                  </a:lnTo>
                  <a:lnTo>
                    <a:pt x="317" y="408"/>
                  </a:lnTo>
                  <a:lnTo>
                    <a:pt x="375" y="528"/>
                  </a:lnTo>
                  <a:lnTo>
                    <a:pt x="452" y="648"/>
                  </a:lnTo>
                  <a:lnTo>
                    <a:pt x="466" y="619"/>
                  </a:lnTo>
                  <a:lnTo>
                    <a:pt x="437" y="634"/>
                  </a:lnTo>
                  <a:lnTo>
                    <a:pt x="495" y="754"/>
                  </a:lnTo>
                  <a:lnTo>
                    <a:pt x="543" y="888"/>
                  </a:lnTo>
                  <a:lnTo>
                    <a:pt x="572" y="1022"/>
                  </a:lnTo>
                  <a:lnTo>
                    <a:pt x="601" y="1171"/>
                  </a:lnTo>
                  <a:lnTo>
                    <a:pt x="601" y="1305"/>
                  </a:lnTo>
                  <a:lnTo>
                    <a:pt x="615" y="1368"/>
                  </a:lnTo>
                  <a:lnTo>
                    <a:pt x="615" y="1411"/>
                  </a:lnTo>
                  <a:close/>
                </a:path>
              </a:pathLst>
            </a:custGeom>
            <a:solidFill>
              <a:srgbClr val="FF0000"/>
            </a:solidFill>
            <a:ln w="889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Rectangle 31"/>
            <p:cNvSpPr>
              <a:spLocks noChangeArrowheads="1"/>
            </p:cNvSpPr>
            <p:nvPr/>
          </p:nvSpPr>
          <p:spPr bwMode="auto">
            <a:xfrm>
              <a:off x="4268" y="2476"/>
              <a:ext cx="2588" cy="91"/>
            </a:xfrm>
            <a:prstGeom prst="rect">
              <a:avLst/>
            </a:prstGeom>
            <a:solidFill>
              <a:srgbClr val="FF0000"/>
            </a:solidFill>
            <a:ln w="889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Rectangle 32"/>
            <p:cNvSpPr>
              <a:spLocks noChangeArrowheads="1"/>
            </p:cNvSpPr>
            <p:nvPr/>
          </p:nvSpPr>
          <p:spPr bwMode="auto">
            <a:xfrm>
              <a:off x="5065" y="2442"/>
              <a:ext cx="140" cy="173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Rectangle 33"/>
            <p:cNvSpPr>
              <a:spLocks noChangeArrowheads="1"/>
            </p:cNvSpPr>
            <p:nvPr/>
          </p:nvSpPr>
          <p:spPr bwMode="auto">
            <a:xfrm>
              <a:off x="4657" y="2442"/>
              <a:ext cx="144" cy="173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Rectangle 34"/>
            <p:cNvSpPr>
              <a:spLocks noChangeArrowheads="1"/>
            </p:cNvSpPr>
            <p:nvPr/>
          </p:nvSpPr>
          <p:spPr bwMode="auto">
            <a:xfrm>
              <a:off x="4869" y="2279"/>
              <a:ext cx="139" cy="168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Rectangle 35"/>
            <p:cNvSpPr>
              <a:spLocks noChangeArrowheads="1"/>
            </p:cNvSpPr>
            <p:nvPr/>
          </p:nvSpPr>
          <p:spPr bwMode="auto">
            <a:xfrm>
              <a:off x="5963" y="2442"/>
              <a:ext cx="139" cy="173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Rectangle 36"/>
            <p:cNvSpPr>
              <a:spLocks noChangeArrowheads="1"/>
            </p:cNvSpPr>
            <p:nvPr/>
          </p:nvSpPr>
          <p:spPr bwMode="auto">
            <a:xfrm>
              <a:off x="6371" y="2442"/>
              <a:ext cx="140" cy="173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Rectangle 37"/>
            <p:cNvSpPr>
              <a:spLocks noChangeArrowheads="1"/>
            </p:cNvSpPr>
            <p:nvPr/>
          </p:nvSpPr>
          <p:spPr bwMode="auto">
            <a:xfrm>
              <a:off x="6160" y="2279"/>
              <a:ext cx="139" cy="168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Line 38"/>
            <p:cNvSpPr>
              <a:spLocks noChangeShapeType="1"/>
            </p:cNvSpPr>
            <p:nvPr/>
          </p:nvSpPr>
          <p:spPr bwMode="auto">
            <a:xfrm flipV="1">
              <a:off x="4508" y="2577"/>
              <a:ext cx="1" cy="2553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39"/>
            <p:cNvSpPr>
              <a:spLocks/>
            </p:cNvSpPr>
            <p:nvPr/>
          </p:nvSpPr>
          <p:spPr bwMode="auto">
            <a:xfrm>
              <a:off x="4446" y="5096"/>
              <a:ext cx="106" cy="154"/>
            </a:xfrm>
            <a:custGeom>
              <a:avLst/>
              <a:gdLst>
                <a:gd name="T0" fmla="*/ 0 w 106"/>
                <a:gd name="T1" fmla="*/ 0 h 154"/>
                <a:gd name="T2" fmla="*/ 62 w 106"/>
                <a:gd name="T3" fmla="*/ 154 h 154"/>
                <a:gd name="T4" fmla="*/ 106 w 106"/>
                <a:gd name="T5" fmla="*/ 0 h 154"/>
                <a:gd name="T6" fmla="*/ 0 w 10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154">
                  <a:moveTo>
                    <a:pt x="0" y="0"/>
                  </a:moveTo>
                  <a:lnTo>
                    <a:pt x="62" y="154"/>
                  </a:lnTo>
                  <a:lnTo>
                    <a:pt x="1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40"/>
            <p:cNvSpPr>
              <a:spLocks/>
            </p:cNvSpPr>
            <p:nvPr/>
          </p:nvSpPr>
          <p:spPr bwMode="auto">
            <a:xfrm>
              <a:off x="4465" y="2457"/>
              <a:ext cx="101" cy="153"/>
            </a:xfrm>
            <a:custGeom>
              <a:avLst/>
              <a:gdLst>
                <a:gd name="T0" fmla="*/ 101 w 101"/>
                <a:gd name="T1" fmla="*/ 153 h 153"/>
                <a:gd name="T2" fmla="*/ 43 w 101"/>
                <a:gd name="T3" fmla="*/ 0 h 153"/>
                <a:gd name="T4" fmla="*/ 0 w 101"/>
                <a:gd name="T5" fmla="*/ 153 h 153"/>
                <a:gd name="T6" fmla="*/ 101 w 101"/>
                <a:gd name="T7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153">
                  <a:moveTo>
                    <a:pt x="101" y="153"/>
                  </a:moveTo>
                  <a:lnTo>
                    <a:pt x="43" y="0"/>
                  </a:lnTo>
                  <a:lnTo>
                    <a:pt x="0" y="153"/>
                  </a:lnTo>
                  <a:lnTo>
                    <a:pt x="101" y="1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Rectangle 41"/>
            <p:cNvSpPr>
              <a:spLocks noChangeArrowheads="1"/>
            </p:cNvSpPr>
            <p:nvPr/>
          </p:nvSpPr>
          <p:spPr bwMode="auto">
            <a:xfrm>
              <a:off x="4057" y="3642"/>
              <a:ext cx="1056" cy="499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Rectangle 42"/>
            <p:cNvSpPr>
              <a:spLocks noChangeArrowheads="1"/>
            </p:cNvSpPr>
            <p:nvPr/>
          </p:nvSpPr>
          <p:spPr bwMode="auto">
            <a:xfrm>
              <a:off x="4211" y="3733"/>
              <a:ext cx="859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Rectangle 43"/>
            <p:cNvSpPr>
              <a:spLocks noChangeArrowheads="1"/>
            </p:cNvSpPr>
            <p:nvPr/>
          </p:nvSpPr>
          <p:spPr bwMode="auto">
            <a:xfrm>
              <a:off x="4211" y="3733"/>
              <a:ext cx="84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Rectangle 44"/>
            <p:cNvSpPr>
              <a:spLocks noChangeArrowheads="1"/>
            </p:cNvSpPr>
            <p:nvPr/>
          </p:nvSpPr>
          <p:spPr bwMode="auto">
            <a:xfrm>
              <a:off x="4211" y="3738"/>
              <a:ext cx="802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39mm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Rectangle 45"/>
            <p:cNvSpPr>
              <a:spLocks noChangeArrowheads="1"/>
            </p:cNvSpPr>
            <p:nvPr/>
          </p:nvSpPr>
          <p:spPr bwMode="auto">
            <a:xfrm>
              <a:off x="4921" y="3776"/>
              <a:ext cx="158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1" name="Line 46"/>
            <p:cNvSpPr>
              <a:spLocks noChangeShapeType="1"/>
            </p:cNvSpPr>
            <p:nvPr/>
          </p:nvSpPr>
          <p:spPr bwMode="auto">
            <a:xfrm>
              <a:off x="6866" y="4031"/>
              <a:ext cx="912" cy="676"/>
            </a:xfrm>
            <a:prstGeom prst="line">
              <a:avLst/>
            </a:prstGeom>
            <a:noFill/>
            <a:ln w="88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Rectangle 47"/>
            <p:cNvSpPr>
              <a:spLocks noChangeArrowheads="1"/>
            </p:cNvSpPr>
            <p:nvPr/>
          </p:nvSpPr>
          <p:spPr bwMode="auto">
            <a:xfrm>
              <a:off x="7720" y="4362"/>
              <a:ext cx="1849" cy="1176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Rectangle 48"/>
            <p:cNvSpPr>
              <a:spLocks noChangeArrowheads="1"/>
            </p:cNvSpPr>
            <p:nvPr/>
          </p:nvSpPr>
          <p:spPr bwMode="auto">
            <a:xfrm>
              <a:off x="7869" y="4453"/>
              <a:ext cx="1657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Rectangle 49"/>
            <p:cNvSpPr>
              <a:spLocks noChangeArrowheads="1"/>
            </p:cNvSpPr>
            <p:nvPr/>
          </p:nvSpPr>
          <p:spPr bwMode="auto">
            <a:xfrm>
              <a:off x="7869" y="4453"/>
              <a:ext cx="1642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Rectangle 50"/>
            <p:cNvSpPr>
              <a:spLocks noChangeArrowheads="1"/>
            </p:cNvSpPr>
            <p:nvPr/>
          </p:nvSpPr>
          <p:spPr bwMode="auto">
            <a:xfrm>
              <a:off x="7869" y="4458"/>
              <a:ext cx="1532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Beam screen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6" name="Rectangle 51"/>
            <p:cNvSpPr>
              <a:spLocks noChangeArrowheads="1"/>
            </p:cNvSpPr>
            <p:nvPr/>
          </p:nvSpPr>
          <p:spPr bwMode="auto">
            <a:xfrm>
              <a:off x="9305" y="4496"/>
              <a:ext cx="158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7" name="Rectangle 52"/>
            <p:cNvSpPr>
              <a:spLocks noChangeArrowheads="1"/>
            </p:cNvSpPr>
            <p:nvPr/>
          </p:nvSpPr>
          <p:spPr bwMode="auto">
            <a:xfrm>
              <a:off x="7869" y="4784"/>
              <a:ext cx="788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Rectangle 53"/>
            <p:cNvSpPr>
              <a:spLocks noChangeArrowheads="1"/>
            </p:cNvSpPr>
            <p:nvPr/>
          </p:nvSpPr>
          <p:spPr bwMode="auto">
            <a:xfrm>
              <a:off x="7869" y="4784"/>
              <a:ext cx="773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Rectangle 54"/>
            <p:cNvSpPr>
              <a:spLocks noChangeArrowheads="1"/>
            </p:cNvSpPr>
            <p:nvPr/>
          </p:nvSpPr>
          <p:spPr bwMode="auto">
            <a:xfrm>
              <a:off x="7869" y="4789"/>
              <a:ext cx="576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T=5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0" name="Rectangle 55"/>
            <p:cNvSpPr>
              <a:spLocks noChangeArrowheads="1"/>
            </p:cNvSpPr>
            <p:nvPr/>
          </p:nvSpPr>
          <p:spPr bwMode="auto">
            <a:xfrm>
              <a:off x="8335" y="4827"/>
              <a:ext cx="158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1" name="Rectangle 56"/>
            <p:cNvSpPr>
              <a:spLocks noChangeArrowheads="1"/>
            </p:cNvSpPr>
            <p:nvPr/>
          </p:nvSpPr>
          <p:spPr bwMode="auto">
            <a:xfrm>
              <a:off x="8484" y="4736"/>
              <a:ext cx="365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Rectangle 57"/>
            <p:cNvSpPr>
              <a:spLocks noChangeArrowheads="1"/>
            </p:cNvSpPr>
            <p:nvPr/>
          </p:nvSpPr>
          <p:spPr bwMode="auto">
            <a:xfrm>
              <a:off x="8484" y="4722"/>
              <a:ext cx="350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Rectangle 58"/>
            <p:cNvSpPr>
              <a:spLocks noChangeArrowheads="1"/>
            </p:cNvSpPr>
            <p:nvPr/>
          </p:nvSpPr>
          <p:spPr bwMode="auto">
            <a:xfrm>
              <a:off x="8484" y="4717"/>
              <a:ext cx="322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</a:rPr>
                <a:t>¸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Rectangle 59"/>
            <p:cNvSpPr>
              <a:spLocks noChangeArrowheads="1"/>
            </p:cNvSpPr>
            <p:nvPr/>
          </p:nvSpPr>
          <p:spPr bwMode="auto">
            <a:xfrm>
              <a:off x="8637" y="4784"/>
              <a:ext cx="158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5" name="Rectangle 60"/>
            <p:cNvSpPr>
              <a:spLocks noChangeArrowheads="1"/>
            </p:cNvSpPr>
            <p:nvPr/>
          </p:nvSpPr>
          <p:spPr bwMode="auto">
            <a:xfrm>
              <a:off x="8637" y="4784"/>
              <a:ext cx="649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Rectangle 61"/>
            <p:cNvSpPr>
              <a:spLocks noChangeArrowheads="1"/>
            </p:cNvSpPr>
            <p:nvPr/>
          </p:nvSpPr>
          <p:spPr bwMode="auto">
            <a:xfrm>
              <a:off x="8637" y="4784"/>
              <a:ext cx="634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Rectangle 62"/>
            <p:cNvSpPr>
              <a:spLocks noChangeArrowheads="1"/>
            </p:cNvSpPr>
            <p:nvPr/>
          </p:nvSpPr>
          <p:spPr bwMode="auto">
            <a:xfrm>
              <a:off x="8637" y="4789"/>
              <a:ext cx="586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20K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8" name="Rectangle 63"/>
            <p:cNvSpPr>
              <a:spLocks noChangeArrowheads="1"/>
            </p:cNvSpPr>
            <p:nvPr/>
          </p:nvSpPr>
          <p:spPr bwMode="auto">
            <a:xfrm>
              <a:off x="9113" y="4827"/>
              <a:ext cx="158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9" name="Rectangle 64"/>
            <p:cNvSpPr>
              <a:spLocks noChangeArrowheads="1"/>
            </p:cNvSpPr>
            <p:nvPr/>
          </p:nvSpPr>
          <p:spPr bwMode="auto">
            <a:xfrm>
              <a:off x="7869" y="5115"/>
              <a:ext cx="1417" cy="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Rectangle 65"/>
            <p:cNvSpPr>
              <a:spLocks noChangeArrowheads="1"/>
            </p:cNvSpPr>
            <p:nvPr/>
          </p:nvSpPr>
          <p:spPr bwMode="auto">
            <a:xfrm>
              <a:off x="7869" y="5115"/>
              <a:ext cx="1402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Rectangle 66"/>
            <p:cNvSpPr>
              <a:spLocks noChangeArrowheads="1"/>
            </p:cNvSpPr>
            <p:nvPr/>
          </p:nvSpPr>
          <p:spPr bwMode="auto">
            <a:xfrm>
              <a:off x="7869" y="5120"/>
              <a:ext cx="1364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OD=49mm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2" name="Rectangle 67"/>
            <p:cNvSpPr>
              <a:spLocks noChangeArrowheads="1"/>
            </p:cNvSpPr>
            <p:nvPr/>
          </p:nvSpPr>
          <p:spPr bwMode="auto">
            <a:xfrm>
              <a:off x="9142" y="5158"/>
              <a:ext cx="158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 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3" name="Rectangle 68"/>
            <p:cNvSpPr>
              <a:spLocks noChangeArrowheads="1"/>
            </p:cNvSpPr>
            <p:nvPr/>
          </p:nvSpPr>
          <p:spPr bwMode="auto">
            <a:xfrm>
              <a:off x="5920" y="3042"/>
              <a:ext cx="739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Rectangle 69"/>
            <p:cNvSpPr>
              <a:spLocks noChangeArrowheads="1"/>
            </p:cNvSpPr>
            <p:nvPr/>
          </p:nvSpPr>
          <p:spPr bwMode="auto">
            <a:xfrm>
              <a:off x="5920" y="3042"/>
              <a:ext cx="725" cy="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Line 70"/>
            <p:cNvSpPr>
              <a:spLocks noChangeShapeType="1"/>
            </p:cNvSpPr>
            <p:nvPr/>
          </p:nvSpPr>
          <p:spPr bwMode="auto">
            <a:xfrm flipV="1">
              <a:off x="3976" y="5499"/>
              <a:ext cx="1370" cy="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36" name="Group 71"/>
            <p:cNvGrpSpPr>
              <a:grpSpLocks/>
            </p:cNvGrpSpPr>
            <p:nvPr/>
          </p:nvGrpSpPr>
          <p:grpSpPr bwMode="auto">
            <a:xfrm>
              <a:off x="2196" y="5184"/>
              <a:ext cx="1805" cy="900"/>
              <a:chOff x="5804" y="4835"/>
              <a:chExt cx="1805" cy="547"/>
            </a:xfrm>
          </p:grpSpPr>
          <p:sp>
            <p:nvSpPr>
              <p:cNvPr id="144" name="Rectangle 72"/>
              <p:cNvSpPr>
                <a:spLocks noChangeArrowheads="1"/>
              </p:cNvSpPr>
              <p:nvPr/>
            </p:nvSpPr>
            <p:spPr bwMode="auto">
              <a:xfrm>
                <a:off x="5804" y="4835"/>
                <a:ext cx="1791" cy="547"/>
              </a:xfrm>
              <a:prstGeom prst="rect">
                <a:avLst/>
              </a:prstGeom>
              <a:solidFill>
                <a:srgbClr val="FFFFFF"/>
              </a:solidFill>
              <a:ln w="889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5" name="Rectangle 73"/>
              <p:cNvSpPr>
                <a:spLocks noChangeArrowheads="1"/>
              </p:cNvSpPr>
              <p:nvPr/>
            </p:nvSpPr>
            <p:spPr bwMode="auto">
              <a:xfrm>
                <a:off x="5953" y="4926"/>
                <a:ext cx="1656" cy="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6" name="Rectangle 74"/>
              <p:cNvSpPr>
                <a:spLocks noChangeArrowheads="1"/>
              </p:cNvSpPr>
              <p:nvPr/>
            </p:nvSpPr>
            <p:spPr bwMode="auto">
              <a:xfrm>
                <a:off x="5953" y="4926"/>
                <a:ext cx="1642" cy="4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" name="Rectangle 75"/>
              <p:cNvSpPr>
                <a:spLocks noChangeArrowheads="1"/>
              </p:cNvSpPr>
              <p:nvPr/>
            </p:nvSpPr>
            <p:spPr bwMode="auto">
              <a:xfrm>
                <a:off x="5953" y="4931"/>
                <a:ext cx="1536" cy="3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49338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</a:rPr>
                  <a:t>Cooling tubes</a:t>
                </a:r>
                <a:endPara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4F3EF2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48" name="Rectangle 76"/>
              <p:cNvSpPr>
                <a:spLocks noChangeArrowheads="1"/>
              </p:cNvSpPr>
              <p:nvPr/>
            </p:nvSpPr>
            <p:spPr bwMode="auto">
              <a:xfrm>
                <a:off x="7403" y="4969"/>
                <a:ext cx="158" cy="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049338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</a:rPr>
                  <a:t> </a:t>
                </a:r>
                <a:endPara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4F3EF2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137" name="Oval 77"/>
            <p:cNvSpPr>
              <a:spLocks noChangeArrowheads="1"/>
            </p:cNvSpPr>
            <p:nvPr/>
          </p:nvSpPr>
          <p:spPr bwMode="auto">
            <a:xfrm>
              <a:off x="5334" y="2039"/>
              <a:ext cx="500" cy="499"/>
            </a:xfrm>
            <a:prstGeom prst="ellipse">
              <a:avLst/>
            </a:prstGeom>
            <a:noFill/>
            <a:ln w="1841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Line 78"/>
            <p:cNvSpPr>
              <a:spLocks noChangeShapeType="1"/>
            </p:cNvSpPr>
            <p:nvPr/>
          </p:nvSpPr>
          <p:spPr bwMode="auto">
            <a:xfrm>
              <a:off x="6412" y="4604"/>
              <a:ext cx="28" cy="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Line 79"/>
            <p:cNvSpPr>
              <a:spLocks noChangeShapeType="1"/>
            </p:cNvSpPr>
            <p:nvPr/>
          </p:nvSpPr>
          <p:spPr bwMode="auto">
            <a:xfrm flipH="1">
              <a:off x="6048" y="4576"/>
              <a:ext cx="84" cy="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Rectangle 80"/>
            <p:cNvSpPr>
              <a:spLocks noChangeArrowheads="1"/>
            </p:cNvSpPr>
            <p:nvPr/>
          </p:nvSpPr>
          <p:spPr bwMode="auto">
            <a:xfrm>
              <a:off x="5712" y="4128"/>
              <a:ext cx="965" cy="557"/>
            </a:xfrm>
            <a:prstGeom prst="rect">
              <a:avLst/>
            </a:prstGeom>
            <a:solidFill>
              <a:srgbClr val="FFFFFF"/>
            </a:solidFill>
            <a:ln w="889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Rectangle 81"/>
            <p:cNvSpPr>
              <a:spLocks noChangeArrowheads="1"/>
            </p:cNvSpPr>
            <p:nvPr/>
          </p:nvSpPr>
          <p:spPr bwMode="auto">
            <a:xfrm>
              <a:off x="5841" y="4194"/>
              <a:ext cx="788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slots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2" name="Rectangle 82"/>
            <p:cNvSpPr>
              <a:spLocks noChangeArrowheads="1"/>
            </p:cNvSpPr>
            <p:nvPr/>
          </p:nvSpPr>
          <p:spPr bwMode="auto">
            <a:xfrm>
              <a:off x="5481" y="2124"/>
              <a:ext cx="585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He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3" name="Rectangle 83"/>
            <p:cNvSpPr>
              <a:spLocks noChangeArrowheads="1"/>
            </p:cNvSpPr>
            <p:nvPr/>
          </p:nvSpPr>
          <p:spPr bwMode="auto">
            <a:xfrm>
              <a:off x="5436" y="5364"/>
              <a:ext cx="585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49338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</a:rPr>
                <a:t>He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rgbClr val="4F3EF2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49" name="Прямоугольник 148"/>
          <p:cNvSpPr/>
          <p:nvPr/>
        </p:nvSpPr>
        <p:spPr>
          <a:xfrm>
            <a:off x="369539" y="5992958"/>
            <a:ext cx="52860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4F3EF2"/>
                </a:solidFill>
              </a:rPr>
              <a:t>Long term prognosis for CO, CO2, O2</a:t>
            </a:r>
            <a:r>
              <a:rPr lang="ru-RU" sz="2400" dirty="0" smtClean="0">
                <a:solidFill>
                  <a:srgbClr val="4F3EF2"/>
                </a:solidFill>
              </a:rPr>
              <a:t> ? </a:t>
            </a:r>
            <a:endParaRPr lang="en-US" sz="2400" dirty="0">
              <a:solidFill>
                <a:srgbClr val="4F3EF2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05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505809" y="285883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0" y="653891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83568" y="178162"/>
            <a:ext cx="662473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n-US" altLang="ja-JP" sz="2800" dirty="0">
                <a:solidFill>
                  <a:srgbClr val="C00000"/>
                </a:solidFill>
                <a:ea typeface="ＭＳ Ｐゴシック" charset="-128"/>
              </a:rPr>
              <a:t>O</a:t>
            </a: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ne of prototype chamber with beam screen </a:t>
            </a:r>
            <a:r>
              <a:rPr lang="en-US" altLang="ja-JP" sz="2800" dirty="0">
                <a:solidFill>
                  <a:srgbClr val="C00000"/>
                </a:solidFill>
                <a:ea typeface="ＭＳ Ｐゴシック" charset="-128"/>
              </a:rPr>
              <a:t>for </a:t>
            </a:r>
            <a:r>
              <a:rPr lang="en-US" altLang="ja-JP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charset="-128"/>
              </a:rPr>
              <a:t>LHC</a:t>
            </a: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 cold b</a:t>
            </a: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eam </a:t>
            </a:r>
            <a:r>
              <a:rPr lang="en-US" altLang="ja-JP" sz="2800" dirty="0">
                <a:solidFill>
                  <a:srgbClr val="C00000"/>
                </a:solidFill>
                <a:ea typeface="ＭＳ Ｐゴシック" charset="-128"/>
              </a:rPr>
              <a:t>vacuum </a:t>
            </a:r>
            <a:endParaRPr lang="en-US" altLang="ja-JP" sz="2800" b="0" dirty="0">
              <a:solidFill>
                <a:srgbClr val="C00000"/>
              </a:solidFill>
              <a:ea typeface="ＭＳ Ｐゴシック" charset="-12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412776"/>
            <a:ext cx="6361817" cy="446279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31170" y="5873738"/>
            <a:ext cx="52860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4F3EF2"/>
                </a:solidFill>
              </a:rPr>
              <a:t>Long term prognosis for CO, CO2, O2</a:t>
            </a:r>
            <a:r>
              <a:rPr lang="ru-RU" sz="2400" dirty="0" smtClean="0">
                <a:solidFill>
                  <a:srgbClr val="4F3EF2"/>
                </a:solidFill>
              </a:rPr>
              <a:t> ? </a:t>
            </a:r>
            <a:endParaRPr lang="en-US" sz="2400" dirty="0">
              <a:solidFill>
                <a:srgbClr val="4F3EF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44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58" name="Rectangle 87"/>
          <p:cNvSpPr>
            <a:spLocks noChangeArrowheads="1"/>
          </p:cNvSpPr>
          <p:nvPr/>
        </p:nvSpPr>
        <p:spPr bwMode="auto">
          <a:xfrm>
            <a:off x="8505809" y="285883"/>
            <a:ext cx="8543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872009"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BINP</a:t>
            </a:r>
            <a:endParaRPr lang="ru-RU" sz="1200" dirty="0">
              <a:solidFill>
                <a:srgbClr val="000000"/>
              </a:solidFill>
              <a:latin typeface="Arial" charset="0"/>
            </a:endParaRPr>
          </a:p>
          <a:p>
            <a:pPr defTabSz="872009">
              <a:spcBef>
                <a:spcPct val="0"/>
              </a:spcBef>
            </a:pPr>
            <a:endParaRPr lang="ru-RU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4659" name="Freeform 92"/>
          <p:cNvSpPr>
            <a:spLocks noEditPoints="1"/>
          </p:cNvSpPr>
          <p:nvPr/>
        </p:nvSpPr>
        <p:spPr bwMode="auto">
          <a:xfrm>
            <a:off x="7970857" y="0"/>
            <a:ext cx="637672" cy="820714"/>
          </a:xfrm>
          <a:custGeom>
            <a:avLst/>
            <a:gdLst>
              <a:gd name="T0" fmla="*/ 333375 w 79"/>
              <a:gd name="T1" fmla="*/ 504825 h 95"/>
              <a:gd name="T2" fmla="*/ 38100 w 79"/>
              <a:gd name="T3" fmla="*/ 285750 h 95"/>
              <a:gd name="T4" fmla="*/ 314325 w 79"/>
              <a:gd name="T5" fmla="*/ 428625 h 95"/>
              <a:gd name="T6" fmla="*/ 285750 w 79"/>
              <a:gd name="T7" fmla="*/ 323850 h 95"/>
              <a:gd name="T8" fmla="*/ 352425 w 79"/>
              <a:gd name="T9" fmla="*/ 400050 h 95"/>
              <a:gd name="T10" fmla="*/ 371475 w 79"/>
              <a:gd name="T11" fmla="*/ 0 h 95"/>
              <a:gd name="T12" fmla="*/ 409575 w 79"/>
              <a:gd name="T13" fmla="*/ 390525 h 95"/>
              <a:gd name="T14" fmla="*/ 523875 w 79"/>
              <a:gd name="T15" fmla="*/ 238125 h 95"/>
              <a:gd name="T16" fmla="*/ 447675 w 79"/>
              <a:gd name="T17" fmla="*/ 419100 h 95"/>
              <a:gd name="T18" fmla="*/ 695325 w 79"/>
              <a:gd name="T19" fmla="*/ 257175 h 95"/>
              <a:gd name="T20" fmla="*/ 428625 w 79"/>
              <a:gd name="T21" fmla="*/ 504825 h 95"/>
              <a:gd name="T22" fmla="*/ 333375 w 79"/>
              <a:gd name="T23" fmla="*/ 504825 h 95"/>
              <a:gd name="T24" fmla="*/ 752475 w 79"/>
              <a:gd name="T25" fmla="*/ 800100 h 95"/>
              <a:gd name="T26" fmla="*/ 590550 w 79"/>
              <a:gd name="T27" fmla="*/ 542925 h 95"/>
              <a:gd name="T28" fmla="*/ 628650 w 79"/>
              <a:gd name="T29" fmla="*/ 542925 h 95"/>
              <a:gd name="T30" fmla="*/ 752475 w 79"/>
              <a:gd name="T31" fmla="*/ 742950 h 95"/>
              <a:gd name="T32" fmla="*/ 752475 w 79"/>
              <a:gd name="T33" fmla="*/ 800100 h 95"/>
              <a:gd name="T34" fmla="*/ 723900 w 79"/>
              <a:gd name="T35" fmla="*/ 895350 h 95"/>
              <a:gd name="T36" fmla="*/ 523875 w 79"/>
              <a:gd name="T37" fmla="*/ 590550 h 95"/>
              <a:gd name="T38" fmla="*/ 161925 w 79"/>
              <a:gd name="T39" fmla="*/ 590550 h 95"/>
              <a:gd name="T40" fmla="*/ 0 w 79"/>
              <a:gd name="T41" fmla="*/ 333375 h 95"/>
              <a:gd name="T42" fmla="*/ 28575 w 79"/>
              <a:gd name="T43" fmla="*/ 333375 h 95"/>
              <a:gd name="T44" fmla="*/ 200025 w 79"/>
              <a:gd name="T45" fmla="*/ 533400 h 95"/>
              <a:gd name="T46" fmla="*/ 552450 w 79"/>
              <a:gd name="T47" fmla="*/ 533400 h 95"/>
              <a:gd name="T48" fmla="*/ 752475 w 79"/>
              <a:gd name="T49" fmla="*/ 847725 h 95"/>
              <a:gd name="T50" fmla="*/ 752475 w 79"/>
              <a:gd name="T51" fmla="*/ 895350 h 95"/>
              <a:gd name="T52" fmla="*/ 723900 w 79"/>
              <a:gd name="T53" fmla="*/ 895350 h 95"/>
              <a:gd name="T54" fmla="*/ 638175 w 79"/>
              <a:gd name="T55" fmla="*/ 895350 h 95"/>
              <a:gd name="T56" fmla="*/ 495300 w 79"/>
              <a:gd name="T57" fmla="*/ 657225 h 95"/>
              <a:gd name="T58" fmla="*/ 200025 w 79"/>
              <a:gd name="T59" fmla="*/ 657225 h 95"/>
              <a:gd name="T60" fmla="*/ 171450 w 79"/>
              <a:gd name="T61" fmla="*/ 628650 h 95"/>
              <a:gd name="T62" fmla="*/ 504825 w 79"/>
              <a:gd name="T63" fmla="*/ 628650 h 95"/>
              <a:gd name="T64" fmla="*/ 676275 w 79"/>
              <a:gd name="T65" fmla="*/ 895350 h 95"/>
              <a:gd name="T66" fmla="*/ 638175 w 79"/>
              <a:gd name="T67" fmla="*/ 895350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9"/>
              <a:gd name="T103" fmla="*/ 0 h 95"/>
              <a:gd name="T104" fmla="*/ 79 w 79"/>
              <a:gd name="T105" fmla="*/ 95 h 9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9" h="95">
                <a:moveTo>
                  <a:pt x="35" y="53"/>
                </a:moveTo>
                <a:lnTo>
                  <a:pt x="4" y="30"/>
                </a:lnTo>
                <a:lnTo>
                  <a:pt x="33" y="45"/>
                </a:lnTo>
                <a:lnTo>
                  <a:pt x="30" y="34"/>
                </a:lnTo>
                <a:lnTo>
                  <a:pt x="37" y="42"/>
                </a:lnTo>
                <a:lnTo>
                  <a:pt x="39" y="0"/>
                </a:lnTo>
                <a:lnTo>
                  <a:pt x="43" y="41"/>
                </a:lnTo>
                <a:lnTo>
                  <a:pt x="55" y="25"/>
                </a:lnTo>
                <a:lnTo>
                  <a:pt x="47" y="44"/>
                </a:lnTo>
                <a:lnTo>
                  <a:pt x="73" y="27"/>
                </a:lnTo>
                <a:lnTo>
                  <a:pt x="45" y="53"/>
                </a:lnTo>
                <a:cubicBezTo>
                  <a:pt x="42" y="53"/>
                  <a:pt x="38" y="53"/>
                  <a:pt x="35" y="53"/>
                </a:cubicBezTo>
                <a:close/>
                <a:moveTo>
                  <a:pt x="79" y="84"/>
                </a:moveTo>
                <a:lnTo>
                  <a:pt x="62" y="57"/>
                </a:lnTo>
                <a:lnTo>
                  <a:pt x="66" y="57"/>
                </a:lnTo>
                <a:lnTo>
                  <a:pt x="79" y="78"/>
                </a:lnTo>
                <a:lnTo>
                  <a:pt x="79" y="84"/>
                </a:lnTo>
                <a:close/>
                <a:moveTo>
                  <a:pt x="76" y="94"/>
                </a:moveTo>
                <a:lnTo>
                  <a:pt x="55" y="62"/>
                </a:lnTo>
                <a:lnTo>
                  <a:pt x="17" y="62"/>
                </a:lnTo>
                <a:lnTo>
                  <a:pt x="0" y="35"/>
                </a:lnTo>
                <a:lnTo>
                  <a:pt x="3" y="35"/>
                </a:lnTo>
                <a:lnTo>
                  <a:pt x="21" y="56"/>
                </a:lnTo>
                <a:lnTo>
                  <a:pt x="58" y="56"/>
                </a:lnTo>
                <a:lnTo>
                  <a:pt x="79" y="89"/>
                </a:lnTo>
                <a:lnTo>
                  <a:pt x="79" y="94"/>
                </a:lnTo>
                <a:cubicBezTo>
                  <a:pt x="79" y="95"/>
                  <a:pt x="76" y="94"/>
                  <a:pt x="76" y="94"/>
                </a:cubicBezTo>
                <a:close/>
                <a:moveTo>
                  <a:pt x="67" y="94"/>
                </a:moveTo>
                <a:lnTo>
                  <a:pt x="52" y="69"/>
                </a:lnTo>
                <a:lnTo>
                  <a:pt x="21" y="69"/>
                </a:lnTo>
                <a:lnTo>
                  <a:pt x="18" y="66"/>
                </a:lnTo>
                <a:lnTo>
                  <a:pt x="53" y="66"/>
                </a:lnTo>
                <a:lnTo>
                  <a:pt x="71" y="94"/>
                </a:lnTo>
                <a:cubicBezTo>
                  <a:pt x="70" y="94"/>
                  <a:pt x="69" y="94"/>
                  <a:pt x="67" y="94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9727" tIns="39863" rIns="79727" bIns="39863"/>
          <a:lstStyle/>
          <a:p>
            <a:pPr algn="l" eaLnBrk="1" hangingPunct="1">
              <a:spcBef>
                <a:spcPct val="0"/>
              </a:spcBef>
            </a:pPr>
            <a:endParaRPr lang="ru-RU" sz="1700">
              <a:latin typeface="Arial" charset="0"/>
            </a:endParaRPr>
          </a:p>
        </p:txBody>
      </p:sp>
      <p:sp>
        <p:nvSpPr>
          <p:cNvPr id="1094660" name="Text Box 4"/>
          <p:cNvSpPr txBox="1">
            <a:spLocks noChangeArrowheads="1"/>
          </p:cNvSpPr>
          <p:nvPr/>
        </p:nvSpPr>
        <p:spPr bwMode="auto">
          <a:xfrm>
            <a:off x="0" y="6538912"/>
            <a:ext cx="1769069" cy="26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727" tIns="39863" rIns="79727" bIns="39863">
            <a:spAutoFit/>
          </a:bodyPr>
          <a:lstStyle>
            <a:lvl1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10493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049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en-US" sz="1200" dirty="0">
                <a:solidFill>
                  <a:srgbClr val="000000"/>
                </a:solidFill>
              </a:rPr>
              <a:t>a.a.krasnov@inp.nsk.su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83568" y="178162"/>
            <a:ext cx="662473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en-US" altLang="ja-JP" sz="2800" dirty="0">
                <a:solidFill>
                  <a:srgbClr val="C00000"/>
                </a:solidFill>
                <a:ea typeface="ＭＳ Ｐゴシック" charset="-128"/>
              </a:rPr>
              <a:t>O</a:t>
            </a: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ne of first prototype chamber with beam screen </a:t>
            </a:r>
            <a:r>
              <a:rPr lang="en-US" altLang="ja-JP" sz="2800" dirty="0">
                <a:solidFill>
                  <a:srgbClr val="C00000"/>
                </a:solidFill>
                <a:ea typeface="ＭＳ Ｐゴシック" charset="-128"/>
              </a:rPr>
              <a:t>for </a:t>
            </a:r>
            <a:r>
              <a:rPr lang="en-US" altLang="ja-JP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charset="-128"/>
              </a:rPr>
              <a:t>LHC</a:t>
            </a: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 cold b</a:t>
            </a:r>
            <a:r>
              <a:rPr lang="en-US" altLang="ja-JP" sz="2800" dirty="0" smtClean="0">
                <a:solidFill>
                  <a:srgbClr val="C00000"/>
                </a:solidFill>
                <a:ea typeface="ＭＳ Ｐゴシック" charset="-128"/>
              </a:rPr>
              <a:t>eam </a:t>
            </a:r>
            <a:r>
              <a:rPr lang="en-US" altLang="ja-JP" sz="2800" dirty="0">
                <a:solidFill>
                  <a:srgbClr val="C00000"/>
                </a:solidFill>
                <a:ea typeface="ＭＳ Ｐゴシック" charset="-128"/>
              </a:rPr>
              <a:t>vacuum </a:t>
            </a:r>
            <a:endParaRPr lang="en-US" altLang="ja-JP" sz="2800" b="0" dirty="0">
              <a:solidFill>
                <a:srgbClr val="C00000"/>
              </a:solidFill>
              <a:ea typeface="ＭＳ Ｐゴシック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92979" y="5925245"/>
            <a:ext cx="52860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4F3EF2"/>
                </a:solidFill>
              </a:rPr>
              <a:t>Long term prognosis for CO, CO2, O2</a:t>
            </a:r>
            <a:r>
              <a:rPr lang="ru-RU" sz="2400" dirty="0" smtClean="0">
                <a:solidFill>
                  <a:srgbClr val="4F3EF2"/>
                </a:solidFill>
              </a:rPr>
              <a:t> ? </a:t>
            </a:r>
            <a:endParaRPr lang="en-US" sz="2400" dirty="0">
              <a:solidFill>
                <a:srgbClr val="4F3EF2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115616" y="1412776"/>
            <a:ext cx="6361817" cy="4462795"/>
            <a:chOff x="1115616" y="1412776"/>
            <a:chExt cx="6361817" cy="4462795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5616" y="1412776"/>
              <a:ext cx="6361817" cy="4462795"/>
            </a:xfrm>
            <a:prstGeom prst="rect">
              <a:avLst/>
            </a:prstGeom>
          </p:spPr>
        </p:pic>
        <p:sp>
          <p:nvSpPr>
            <p:cNvPr id="2" name="Прямоугольник 1"/>
            <p:cNvSpPr/>
            <p:nvPr/>
          </p:nvSpPr>
          <p:spPr>
            <a:xfrm>
              <a:off x="6876256" y="1560730"/>
              <a:ext cx="72008" cy="4798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499992" y="1844824"/>
              <a:ext cx="72008" cy="4480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771800" y="6505636"/>
            <a:ext cx="3057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FCC week, Washington 25.03.2015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6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10388</TotalTime>
  <Words>1378</Words>
  <Application>Microsoft Office PowerPoint</Application>
  <PresentationFormat>Экран (4:3)</PresentationFormat>
  <Paragraphs>531</Paragraphs>
  <Slides>26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36" baseType="lpstr">
      <vt:lpstr>MS PGothic</vt:lpstr>
      <vt:lpstr>Arial</vt:lpstr>
      <vt:lpstr>Calibri</vt:lpstr>
      <vt:lpstr>Cambria Math</vt:lpstr>
      <vt:lpstr>Symbol</vt:lpstr>
      <vt:lpstr>Times</vt:lpstr>
      <vt:lpstr>Times New Roman</vt:lpstr>
      <vt:lpstr>Тема Office</vt:lpstr>
      <vt:lpstr>Формула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BINP SB RAS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BINP-User</dc:creator>
  <cp:lastModifiedBy>ТСД</cp:lastModifiedBy>
  <cp:revision>161</cp:revision>
  <dcterms:created xsi:type="dcterms:W3CDTF">2012-06-02T06:01:00Z</dcterms:created>
  <dcterms:modified xsi:type="dcterms:W3CDTF">2015-03-25T18:51:42Z</dcterms:modified>
</cp:coreProperties>
</file>