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323" r:id="rId5"/>
  </p:sldIdLst>
  <p:sldSz cx="9144000" cy="6858000" type="screen4x3"/>
  <p:notesSz cx="7099300" cy="10234613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42" autoAdjust="0"/>
    <p:restoredTop sz="73010" autoAdjust="0"/>
  </p:normalViewPr>
  <p:slideViewPr>
    <p:cSldViewPr>
      <p:cViewPr>
        <p:scale>
          <a:sx n="70" d="100"/>
          <a:sy n="70" d="100"/>
        </p:scale>
        <p:origin x="-13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l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294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0" y="4861441"/>
            <a:ext cx="5679440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l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fld id="{CE37EEE6-72BA-426D-9EC6-680ECBF797A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5267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AIDA-head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700"/>
            <a:ext cx="9144000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14"/>
          <p:cNvSpPr txBox="1">
            <a:spLocks noChangeArrowheads="1"/>
          </p:cNvSpPr>
          <p:nvPr userDrawn="1"/>
        </p:nvSpPr>
        <p:spPr bwMode="auto">
          <a:xfrm>
            <a:off x="0" y="6232525"/>
            <a:ext cx="9144000" cy="2444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>
                <a:latin typeface="Arial" charset="0"/>
              </a:rPr>
              <a:t>AIDA is co-funded by the European Commission within the Framework Programme 7 Capacities Specific Programme, Grant Agreement 262025 </a:t>
            </a:r>
          </a:p>
        </p:txBody>
      </p:sp>
      <p:pic>
        <p:nvPicPr>
          <p:cNvPr id="6" name="Picture 6" descr="EuFlag58x39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4770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17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I. Vila ( ivan.vila@csic.es),  IFCA/CSIC,    AIDA Final  Annual Meeting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686800" y="6534150"/>
            <a:ext cx="4572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637BD5-156F-43DF-B8BE-5129A738AAF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I. Vila ( ivan.vila@csic.es),  IFCA/CSIC,    AIDA Final  Annual Meeting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675933-89C0-44D2-9BE0-EE0B37FFDEB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972300" y="0"/>
            <a:ext cx="2171700" cy="6126163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362700" cy="6126163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I. Vila ( ivan.vila@csic.es),  IFCA/CSIC,    AIDA Final  Annual Meeting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AA7F93-A979-401E-825C-2380EC13B20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444843" y="1600200"/>
            <a:ext cx="8229600" cy="4525963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niveau5</a:t>
            </a:r>
            <a:endParaRPr lang="en-US" dirty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xfrm>
            <a:off x="1219200" y="6477000"/>
            <a:ext cx="7924800" cy="381000"/>
          </a:xfrm>
          <a:ln/>
        </p:spPr>
        <p:txBody>
          <a:bodyPr/>
          <a:lstStyle>
            <a:lvl1pPr>
              <a:defRPr/>
            </a:lvl1pPr>
          </a:lstStyle>
          <a:p>
            <a:pPr algn="l">
              <a:defRPr/>
            </a:pPr>
            <a:r>
              <a:rPr lang="en-US" smtClean="0"/>
              <a:t>I. Vila ( ivan.vila@csic.es),  IFCA/CSIC,    AIDA Final  Annual Meeting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A74D7D-777C-4EE9-8E6C-6B5404EC3C5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pic>
        <p:nvPicPr>
          <p:cNvPr id="6" name="5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7" y="6452286"/>
            <a:ext cx="1295400" cy="4445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I. Vila ( ivan.vila@csic.es),  IFCA/CSIC,    AIDA Final  Annual Meeting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F415E3-51F3-4A02-8ECA-6FFFB25D386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I. Vila ( ivan.vila@csic.es),  IFCA/CSIC,    AIDA Final  Annual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32A68A-0CD9-43CB-8719-6912E5AE82C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I. Vila ( ivan.vila@csic.es),  IFCA/CSIC,    AIDA Final  Annual Meeting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22A858-6048-4172-92B5-B41C75DA52C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I. Vila ( ivan.vila@csic.es),  IFCA/CSIC,    AIDA Final  Annual Meeting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C5972D-3B99-4C96-936B-0A9C4BEA05B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I. Vila ( ivan.vila@csic.es),  IFCA/CSIC,    AIDA Final  Annual Meeting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5C6AB1-C561-44AC-8FA3-3811904B957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I. Vila ( ivan.vila@csic.es),  IFCA/CSIC,    AIDA Final  Annual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23E7E4-3311-4267-B7B0-DFC8BA1E7CA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I. Vila ( ivan.vila@csic.es),  IFCA/CSIC,    AIDA Final  Annual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A40185-0150-46D4-B937-856509BF113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77000"/>
            <a:ext cx="9144000" cy="381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2">
                  <a:alpha val="39999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I. Vila ( ivan.vila@csic.es),  IFCA/CSIC,    AIDA Final  Annual Meeting</a:t>
            </a:r>
            <a:endParaRPr lang="en-US"/>
          </a:p>
        </p:txBody>
      </p:sp>
      <p:pic>
        <p:nvPicPr>
          <p:cNvPr id="1027" name="Picture 11" descr="AIDA-slide-header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96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0" y="0"/>
            <a:ext cx="6858000" cy="914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553200"/>
            <a:ext cx="99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Arial" charset="0"/>
              </a:defRPr>
            </a:lvl1pPr>
          </a:lstStyle>
          <a:p>
            <a:pPr>
              <a:defRPr/>
            </a:pPr>
            <a:fld id="{6C506FA7-B842-4210-98DE-FF70DD58EB0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pic>
        <p:nvPicPr>
          <p:cNvPr id="1031" name="Picture 13" descr="EuFlag58x39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4770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30" r:id="rId1"/>
    <p:sldLayoutId id="2147484220" r:id="rId2"/>
    <p:sldLayoutId id="2147484221" r:id="rId3"/>
    <p:sldLayoutId id="2147484222" r:id="rId4"/>
    <p:sldLayoutId id="2147484223" r:id="rId5"/>
    <p:sldLayoutId id="2147484224" r:id="rId6"/>
    <p:sldLayoutId id="2147484225" r:id="rId7"/>
    <p:sldLayoutId id="2147484226" r:id="rId8"/>
    <p:sldLayoutId id="2147484227" r:id="rId9"/>
    <p:sldLayoutId id="2147484228" r:id="rId10"/>
    <p:sldLayoutId id="2147484229" r:id="rId11"/>
  </p:sldLayoutIdLst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GB matters</a:t>
            </a:r>
            <a:endParaRPr lang="en-US" dirty="0" smtClean="0"/>
          </a:p>
        </p:txBody>
      </p:sp>
      <p:sp>
        <p:nvSpPr>
          <p:cNvPr id="21506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I. Vila ( ivan.vila@csic.es),  IFCA/CSIC,    AIDA Final  Annual Meeting</a:t>
            </a:r>
            <a:endParaRPr lang="en-US" smtClean="0"/>
          </a:p>
        </p:txBody>
      </p:sp>
      <p:sp>
        <p:nvSpPr>
          <p:cNvPr id="21507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A6BD39-ED5B-4010-AEC8-36854D221F9C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2" name="2 Marcador de contenido"/>
          <p:cNvSpPr txBox="1">
            <a:spLocks/>
          </p:cNvSpPr>
          <p:nvPr/>
        </p:nvSpPr>
        <p:spPr bwMode="auto">
          <a:xfrm>
            <a:off x="723900" y="1143000"/>
            <a:ext cx="7696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smtClean="0"/>
              <a:t>Detailed </a:t>
            </a:r>
            <a:r>
              <a:rPr lang="en-US" kern="0" dirty="0" smtClean="0"/>
              <a:t>financial status (avoid reporting “anomalies”), reporting schedule and final installment details.</a:t>
            </a:r>
          </a:p>
          <a:p>
            <a:r>
              <a:rPr lang="en-US" kern="0" dirty="0" smtClean="0"/>
              <a:t>Scientific &amp; Technological aspects:</a:t>
            </a:r>
          </a:p>
          <a:p>
            <a:pPr lvl="1"/>
            <a:r>
              <a:rPr lang="en-US" kern="0" dirty="0" smtClean="0"/>
              <a:t>Pending deliverables/reports.</a:t>
            </a:r>
          </a:p>
          <a:p>
            <a:pPr lvl="1"/>
            <a:r>
              <a:rPr lang="en-US" kern="0" dirty="0" smtClean="0"/>
              <a:t>Postpone the discussion of the future some specific  </a:t>
            </a:r>
            <a:r>
              <a:rPr lang="en-US" kern="0" dirty="0" err="1" smtClean="0"/>
              <a:t>AIDA’s</a:t>
            </a:r>
            <a:r>
              <a:rPr lang="en-US" kern="0" dirty="0" smtClean="0"/>
              <a:t> deliverables (wait for  the EC decision on  the AIDA-2020), to call  for a GB meeting to treat this specific issue next year</a:t>
            </a:r>
            <a:r>
              <a:rPr lang="en-US" sz="2400" kern="0" dirty="0" smtClean="0"/>
              <a:t>.</a:t>
            </a:r>
            <a:endParaRPr lang="en-US" sz="2400" kern="0" dirty="0"/>
          </a:p>
        </p:txBody>
      </p:sp>
    </p:spTree>
    <p:extLst>
      <p:ext uri="{BB962C8B-B14F-4D97-AF65-F5344CB8AC3E}">
        <p14:creationId xmlns:p14="http://schemas.microsoft.com/office/powerpoint/2010/main" val="95362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IDA Master style">
  <a:themeElements>
    <a:clrScheme name="AIDA Master sty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IDA Master sty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IDA Master sty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IDA Master styl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IDA Master styl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IDA Master styl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IDA Master styl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IDA Master styl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IDA Master styl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IDA Master styl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IDA Master styl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IDA Master styl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IDA Master styl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IDA Master styl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2257f939384ead769ce981de2ed2ec69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2DC701B-90D9-4C4F-A8D5-F9BED3AFB84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A6F8E7C8-9D49-42D2-8168-A7ED6CC4B7E7}">
  <ds:schemaRefs>
    <ds:schemaRef ds:uri="http://purl.org/dc/elements/1.1/"/>
    <ds:schemaRef ds:uri="http://purl.org/dc/terms/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C91B725-F434-4E04-B9EC-05445A570E1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4463</TotalTime>
  <Words>73</Words>
  <Application>Microsoft Office PowerPoint</Application>
  <PresentationFormat>Presentación en pantalla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AIDA Master style</vt:lpstr>
      <vt:lpstr>GB matters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katebrad</dc:creator>
  <cp:lastModifiedBy>Iván Vila Álvarez</cp:lastModifiedBy>
  <cp:revision>274</cp:revision>
  <cp:lastPrinted>2014-12-05T16:44:28Z</cp:lastPrinted>
  <dcterms:created xsi:type="dcterms:W3CDTF">2011-01-21T10:01:26Z</dcterms:created>
  <dcterms:modified xsi:type="dcterms:W3CDTF">2014-12-11T10:10:44Z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display_urn:schemas-microsoft-com:office:office#Editor">
    <vt:lpwstr>Kate Kahle</vt:lpwstr>
  </property>
  <property fmtid="{D5CDD505-2E9C-101B-9397-08002B2CF9AE}" pid="4" name="xd_Signature">
    <vt:lpwstr/>
  </property>
  <property fmtid="{D5CDD505-2E9C-101B-9397-08002B2CF9AE}" pid="5" name="display_urn:schemas-microsoft-com:office:office#Author">
    <vt:lpwstr>Kate Kahle</vt:lpwstr>
  </property>
  <property fmtid="{D5CDD505-2E9C-101B-9397-08002B2CF9AE}" pid="6" name="TemplateUrl">
    <vt:lpwstr/>
  </property>
  <property fmtid="{D5CDD505-2E9C-101B-9397-08002B2CF9AE}" pid="7" name="xd_ProgID">
    <vt:lpwstr/>
  </property>
  <property fmtid="{D5CDD505-2E9C-101B-9397-08002B2CF9AE}" pid="8" name="_SourceUrl">
    <vt:lpwstr/>
  </property>
</Properties>
</file>