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315" r:id="rId5"/>
    <p:sldId id="316" r:id="rId6"/>
  </p:sldIdLst>
  <p:sldSz cx="9144000" cy="6858000" type="screen4x3"/>
  <p:notesSz cx="7099300" cy="102346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2" autoAdjust="0"/>
    <p:restoredTop sz="73010" autoAdjust="0"/>
  </p:normalViewPr>
  <p:slideViewPr>
    <p:cSldViewPr>
      <p:cViewPr varScale="1">
        <p:scale>
          <a:sx n="89" d="100"/>
          <a:sy n="89" d="100"/>
        </p:scale>
        <p:origin x="128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CE37EEE6-72BA-426D-9EC6-680ECBF797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26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AIDA-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700"/>
            <a:ext cx="91440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0" y="6232525"/>
            <a:ext cx="9144000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latin typeface="Arial" charset="0"/>
              </a:rPr>
              <a:t>AIDA is co-funded by the European Commission within the Framework Programme 7 Capacities Specific Programme, Grant Agreement 262025 </a:t>
            </a:r>
          </a:p>
        </p:txBody>
      </p:sp>
      <p:pic>
        <p:nvPicPr>
          <p:cNvPr id="6" name="Picture 6" descr="EuFlag58x3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86800" y="6534150"/>
            <a:ext cx="457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37BD5-156F-43DF-B8BE-5129A738AAF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75933-89C0-44D2-9BE0-EE0B37FFDE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A7F93-A979-401E-825C-2380EC13B20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74D7D-777C-4EE9-8E6C-6B5404EC3C5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415E3-51F3-4A02-8ECA-6FFFB25D386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2A68A-0CD9-43CB-8719-6912E5AE82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2A858-6048-4172-92B5-B41C75DA52C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972D-3B99-4C96-936B-0A9C4BEA05B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C6AB1-C561-44AC-8FA3-3811904B957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3E7E4-3311-4267-B7B0-DFC8BA1E7CA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40185-0150-46D4-B937-856509BF113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9"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L. Serin  CNRS/IN2P3   AIDA Final  Annual Meeting</a:t>
            </a:r>
            <a:endParaRPr lang="en-US"/>
          </a:p>
        </p:txBody>
      </p:sp>
      <p:pic>
        <p:nvPicPr>
          <p:cNvPr id="1027" name="Picture 11" descr="AIDA-slide-head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0"/>
            <a:ext cx="68580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pPr>
              <a:defRPr/>
            </a:pPr>
            <a:fld id="{6C506FA7-B842-4210-98DE-FF70DD58EB0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31" name="Picture 13" descr="EuFlag58x3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  <p:sldLayoutId id="2147484229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Deliverables status   </a:t>
            </a:r>
          </a:p>
        </p:txBody>
      </p:sp>
      <p:sp>
        <p:nvSpPr>
          <p:cNvPr id="19458" name="Espace réservé du pied de page 3"/>
          <p:cNvSpPr>
            <a:spLocks noGrp="1"/>
          </p:cNvSpPr>
          <p:nvPr>
            <p:ph type="ftr" sz="quarter" idx="10"/>
          </p:nvPr>
        </p:nvSpPr>
        <p:spPr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L. Serin  CNRS/IN2P3   AIDA Final  Annual Meeting</a:t>
            </a:r>
          </a:p>
        </p:txBody>
      </p:sp>
      <p:sp>
        <p:nvSpPr>
          <p:cNvPr id="19459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1C89122-666C-485C-9016-1D0151E2AEF3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52400" y="914400"/>
            <a:ext cx="8723863" cy="59093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GB" dirty="0" smtClean="0"/>
              <a:t>WP1 : 3 deliverables CERN as beneficiary : reports         should be ok 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WP2 :  2 deliverables missing (late) : CERN and DESY as beneficiaries…..  + a few milestones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WP3 : 3D assessment deliverable (D3.10) (MPP) , well on track </a:t>
            </a:r>
          </a:p>
          <a:p>
            <a:pPr algn="l"/>
            <a:r>
              <a:rPr lang="en-GB" dirty="0"/>
              <a:t> </a:t>
            </a:r>
            <a:r>
              <a:rPr lang="en-GB" dirty="0" smtClean="0"/>
              <a:t>        + 3 milestones : two on IP blocs (INFN+IN2P3)+ one linked to D3.10 (MPP)  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WP4 : terminated 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WP5 :  DESY TB : short deliverable containing units delivered and table with list of users / project title </a:t>
            </a:r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and associated publications. 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WP6 : CERN :  one for SPS TB, one  </a:t>
            </a:r>
            <a:r>
              <a:rPr lang="en-GB" dirty="0" err="1" smtClean="0"/>
              <a:t>irrad</a:t>
            </a:r>
            <a:r>
              <a:rPr lang="en-GB" dirty="0" smtClean="0"/>
              <a:t> users 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WP7 :  1 per facility : UCL, KIT and JSI </a:t>
            </a:r>
          </a:p>
          <a:p>
            <a:pPr algn="l"/>
            <a:endParaRPr lang="en-GB" dirty="0"/>
          </a:p>
          <a:p>
            <a:pPr algn="l"/>
            <a:r>
              <a:rPr lang="en-GB" dirty="0" smtClean="0"/>
              <a:t>WP8 :    6 deliverables :  Tracking telescope (DESY)                : should be ok </a:t>
            </a:r>
          </a:p>
          <a:p>
            <a:pPr algn="l"/>
            <a:r>
              <a:rPr lang="en-GB" dirty="0" smtClean="0"/>
              <a:t>                                         Irradiation DB (STFC)                        : should be ok </a:t>
            </a:r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</a:t>
            </a:r>
            <a:r>
              <a:rPr lang="en-GB" dirty="0" smtClean="0">
                <a:solidFill>
                  <a:srgbClr val="FF0000"/>
                </a:solidFill>
              </a:rPr>
              <a:t>Detector and DCS at GIF++   (INFN)</a:t>
            </a:r>
            <a:r>
              <a:rPr lang="en-GB" dirty="0" smtClean="0"/>
              <a:t> : prepare deliverable with most updated </a:t>
            </a:r>
            <a:r>
              <a:rPr lang="en-GB" dirty="0" err="1" smtClean="0"/>
              <a:t>infos</a:t>
            </a:r>
            <a:endParaRPr lang="en-GB" dirty="0" smtClean="0"/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                                                              + hope to have preliminary result for Final </a:t>
            </a:r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                                                               Report  </a:t>
            </a:r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</a:t>
            </a:r>
            <a:r>
              <a:rPr lang="en-GB" dirty="0" smtClean="0">
                <a:solidFill>
                  <a:srgbClr val="FF0000"/>
                </a:solidFill>
              </a:rPr>
              <a:t>DAQ performance and TB utilisation (CNRS)  </a:t>
            </a:r>
            <a:r>
              <a:rPr lang="en-GB" dirty="0" smtClean="0"/>
              <a:t>: </a:t>
            </a:r>
            <a:r>
              <a:rPr lang="en-GB" dirty="0" smtClean="0"/>
              <a:t>less advanced deliverable / plans</a:t>
            </a:r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                                                                            to converged on a positive content </a:t>
            </a:r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                                                                            EMDS part is ok  </a:t>
            </a:r>
            <a:endParaRPr lang="en-GB" dirty="0"/>
          </a:p>
          <a:p>
            <a:pPr algn="l"/>
            <a:r>
              <a:rPr lang="en-GB" dirty="0" smtClean="0"/>
              <a:t>                                        Commissioning of IRRAD (CERN)       :  running so </a:t>
            </a:r>
            <a:r>
              <a:rPr lang="en-GB" dirty="0" smtClean="0"/>
              <a:t>ok  </a:t>
            </a:r>
            <a:endParaRPr lang="en-GB" dirty="0" smtClean="0"/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</a:t>
            </a:r>
            <a:r>
              <a:rPr lang="en-GB" dirty="0" smtClean="0">
                <a:solidFill>
                  <a:srgbClr val="FF0000"/>
                </a:solidFill>
              </a:rPr>
              <a:t>TASD+MIND  (Geneva +Glasgow)        </a:t>
            </a:r>
            <a:r>
              <a:rPr lang="en-GB" dirty="0" smtClean="0"/>
              <a:t>: </a:t>
            </a:r>
            <a:r>
              <a:rPr lang="en-GB" dirty="0" smtClean="0"/>
              <a:t>TASD filled, MIND </a:t>
            </a:r>
            <a:r>
              <a:rPr lang="en-GB" dirty="0" smtClean="0"/>
              <a:t>converged </a:t>
            </a:r>
            <a:r>
              <a:rPr lang="en-GB" dirty="0" smtClean="0"/>
              <a:t>on content, </a:t>
            </a:r>
            <a:endParaRPr lang="en-GB" dirty="0" smtClean="0"/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                                                               </a:t>
            </a:r>
            <a:r>
              <a:rPr lang="en-GB" dirty="0" smtClean="0"/>
              <a:t>should </a:t>
            </a:r>
            <a:r>
              <a:rPr lang="en-GB" dirty="0" smtClean="0"/>
              <a:t>be ok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Deliverables status   </a:t>
            </a:r>
          </a:p>
        </p:txBody>
      </p:sp>
      <p:sp>
        <p:nvSpPr>
          <p:cNvPr id="19458" name="Espace réservé du pied de page 3"/>
          <p:cNvSpPr>
            <a:spLocks noGrp="1"/>
          </p:cNvSpPr>
          <p:nvPr>
            <p:ph type="ftr" sz="quarter" idx="10"/>
          </p:nvPr>
        </p:nvSpPr>
        <p:spPr>
          <a:gradFill>
            <a:gsLst>
              <a:gs pos="0">
                <a:schemeClr val="bg1"/>
              </a:gs>
              <a:gs pos="100000">
                <a:schemeClr val="accent2">
                  <a:alpha val="39998"/>
                </a:schemeClr>
              </a:gs>
            </a:gsLst>
          </a:gradFill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L. Serin  CNRS/IN2P3   AIDA Final  Annual Meeting</a:t>
            </a:r>
          </a:p>
        </p:txBody>
      </p:sp>
      <p:sp>
        <p:nvSpPr>
          <p:cNvPr id="19459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1C89122-666C-485C-9016-1D0151E2AEF3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26945" y="1143000"/>
            <a:ext cx="847373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en-GB" dirty="0"/>
          </a:p>
          <a:p>
            <a:pPr algn="l"/>
            <a:r>
              <a:rPr lang="en-GB" dirty="0" smtClean="0"/>
              <a:t>WP9 :    4 deliverables :    Integrated telescope arm </a:t>
            </a:r>
            <a:r>
              <a:rPr lang="en-GB" dirty="0" smtClean="0"/>
              <a:t>DESY + Marcel)                          : </a:t>
            </a:r>
            <a:r>
              <a:rPr lang="en-GB" dirty="0"/>
              <a:t> </a:t>
            </a:r>
            <a:r>
              <a:rPr lang="en-GB" dirty="0" smtClean="0"/>
              <a:t>ok (</a:t>
            </a:r>
            <a:r>
              <a:rPr lang="en-GB" dirty="0" smtClean="0">
                <a:solidFill>
                  <a:srgbClr val="FF0000"/>
                </a:solidFill>
              </a:rPr>
              <a:t>CO2 cooling</a:t>
            </a:r>
            <a:r>
              <a:rPr lang="en-GB" dirty="0" smtClean="0"/>
              <a:t>)  </a:t>
            </a:r>
            <a:endParaRPr lang="en-GB" dirty="0" smtClean="0"/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  Infrastructure for highly granular calorimeter (DESY)         : </a:t>
            </a:r>
            <a:r>
              <a:rPr lang="en-GB" dirty="0" smtClean="0"/>
              <a:t>should ok </a:t>
            </a:r>
            <a:endParaRPr lang="en-GB" dirty="0" smtClean="0"/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  Infrastructure performance and utilisation (to be done by M. </a:t>
            </a:r>
            <a:r>
              <a:rPr lang="en-GB" dirty="0" err="1" smtClean="0"/>
              <a:t>Vos</a:t>
            </a:r>
            <a:r>
              <a:rPr lang="en-GB" dirty="0" smtClean="0"/>
              <a:t>) : </a:t>
            </a:r>
            <a:r>
              <a:rPr lang="en-GB" dirty="0" smtClean="0"/>
              <a:t>ok</a:t>
            </a:r>
            <a:endParaRPr lang="en-GB" dirty="0" smtClean="0"/>
          </a:p>
          <a:p>
            <a:pPr algn="l"/>
            <a:r>
              <a:rPr lang="en-GB" dirty="0"/>
              <a:t> </a:t>
            </a:r>
            <a:r>
              <a:rPr lang="en-GB" dirty="0" smtClean="0"/>
              <a:t>                                         </a:t>
            </a:r>
            <a:r>
              <a:rPr lang="en-GB" dirty="0" err="1" smtClean="0"/>
              <a:t>Adequation</a:t>
            </a:r>
            <a:r>
              <a:rPr lang="en-GB" dirty="0" smtClean="0"/>
              <a:t> of G4 for </a:t>
            </a:r>
            <a:r>
              <a:rPr lang="en-GB" dirty="0" err="1" smtClean="0"/>
              <a:t>hadronc</a:t>
            </a:r>
            <a:r>
              <a:rPr lang="en-GB" dirty="0" smtClean="0"/>
              <a:t> showers (DESY/Felix)  : </a:t>
            </a:r>
            <a:r>
              <a:rPr lang="en-GB" dirty="0" smtClean="0"/>
              <a:t> </a:t>
            </a:r>
            <a:r>
              <a:rPr lang="en-GB" dirty="0" smtClean="0"/>
              <a:t>ok 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152400" y="2945249"/>
            <a:ext cx="830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 smtClean="0"/>
              <a:t>Present baseline is to considered all deliverables have been achieved but still need to see </a:t>
            </a:r>
            <a:r>
              <a:rPr lang="en-GB" dirty="0" smtClean="0">
                <a:solidFill>
                  <a:srgbClr val="FF0000"/>
                </a:solidFill>
              </a:rPr>
              <a:t>deliverables</a:t>
            </a:r>
          </a:p>
          <a:p>
            <a:pPr algn="l"/>
            <a:r>
              <a:rPr lang="en-GB" dirty="0" smtClean="0">
                <a:solidFill>
                  <a:srgbClr val="FF0000"/>
                </a:solidFill>
              </a:rPr>
              <a:t>in red </a:t>
            </a:r>
            <a:r>
              <a:rPr lang="en-GB" dirty="0" smtClean="0"/>
              <a:t>for full validation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36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IDA Master style">
  <a:themeElements>
    <a:clrScheme name="AIDA Master sty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IDA Master sty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IDA Master sty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2257f939384ead769ce981de2ed2ec6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F8E7C8-9D49-42D2-8168-A7ED6CC4B7E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2DC701B-90D9-4C4F-A8D5-F9BED3AFB8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C91B725-F434-4E04-B9EC-05445A570E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4333</TotalTime>
  <Words>326</Words>
  <Application>Microsoft Office PowerPoint</Application>
  <PresentationFormat>Affichage à l'écran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4" baseType="lpstr">
      <vt:lpstr>Arial</vt:lpstr>
      <vt:lpstr>AIDA Master style</vt:lpstr>
      <vt:lpstr>Deliverables status   </vt:lpstr>
      <vt:lpstr>Deliverables status  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katebrad</dc:creator>
  <cp:lastModifiedBy>Laurent Serin</cp:lastModifiedBy>
  <cp:revision>264</cp:revision>
  <cp:lastPrinted>2014-12-05T16:44:28Z</cp:lastPrinted>
  <dcterms:created xsi:type="dcterms:W3CDTF">2011-01-21T10:01:26Z</dcterms:created>
  <dcterms:modified xsi:type="dcterms:W3CDTF">2014-12-10T17:34:42Z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Kate Kahle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Kate Kahle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_SourceUrl">
    <vt:lpwstr/>
  </property>
</Properties>
</file>