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1"/>
  </p:notesMasterIdLst>
  <p:sldIdLst>
    <p:sldId id="275" r:id="rId2"/>
    <p:sldId id="279" r:id="rId3"/>
    <p:sldId id="280" r:id="rId4"/>
    <p:sldId id="284" r:id="rId5"/>
    <p:sldId id="261" r:id="rId6"/>
    <p:sldId id="276" r:id="rId7"/>
    <p:sldId id="277" r:id="rId8"/>
    <p:sldId id="262" r:id="rId9"/>
    <p:sldId id="263" r:id="rId10"/>
    <p:sldId id="265" r:id="rId11"/>
    <p:sldId id="266" r:id="rId12"/>
    <p:sldId id="267" r:id="rId13"/>
    <p:sldId id="282" r:id="rId14"/>
    <p:sldId id="268" r:id="rId15"/>
    <p:sldId id="269" r:id="rId16"/>
    <p:sldId id="270" r:id="rId17"/>
    <p:sldId id="271" r:id="rId18"/>
    <p:sldId id="272" r:id="rId19"/>
    <p:sldId id="273" r:id="rId20"/>
    <p:sldId id="285" r:id="rId21"/>
    <p:sldId id="283" r:id="rId22"/>
    <p:sldId id="278" r:id="rId23"/>
    <p:sldId id="289" r:id="rId24"/>
    <p:sldId id="290" r:id="rId25"/>
    <p:sldId id="286" r:id="rId26"/>
    <p:sldId id="287" r:id="rId27"/>
    <p:sldId id="288" r:id="rId28"/>
    <p:sldId id="274" r:id="rId29"/>
    <p:sldId id="259" r:id="rId3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09" autoAdjust="0"/>
  </p:normalViewPr>
  <p:slideViewPr>
    <p:cSldViewPr>
      <p:cViewPr varScale="1">
        <p:scale>
          <a:sx n="71" d="100"/>
          <a:sy n="71" d="100"/>
        </p:scale>
        <p:origin x="-135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30" y="1086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9D1F4DA-785B-4DFD-B1CD-4FD0E95659E8}" type="datetimeFigureOut">
              <a:rPr lang="en-GB" smtClean="0"/>
              <a:t>24/09/2014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5DD2903-9912-48F8-9DF4-941E558FE95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07480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8720FE-E9CA-419C-9EC2-7D6F3CCBDFEF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14776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Comment on BPM performance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6F4FB6-DCA0-4350-AE78-D4BBC8C8B59F}" type="slidenum">
              <a:rPr lang="en-US" smtClean="0"/>
              <a:pPr/>
              <a:t>29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8720FE-E9CA-419C-9EC2-7D6F3CCBDFEF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14776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8720FE-E9CA-419C-9EC2-7D6F3CCBDFEF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14776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8720FE-E9CA-419C-9EC2-7D6F3CCBDFEF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14776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8720FE-E9CA-419C-9EC2-7D6F3CCBDFEF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14776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8720FE-E9CA-419C-9EC2-7D6F3CCBDFEF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14776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8720FE-E9CA-419C-9EC2-7D6F3CCBDFEF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14776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8720FE-E9CA-419C-9EC2-7D6F3CCBDFEF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14776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8720FE-E9CA-419C-9EC2-7D6F3CCBDFEF}" type="slidenum">
              <a:rPr lang="en-GB" smtClean="0"/>
              <a:t>28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1477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07/10/2014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Lutz Matthias Hein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D9B5C-647E-42D3-9A9F-B14F11E579D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321433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07/10/2014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Lutz Matthias Hein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D9B5C-647E-42D3-9A9F-B14F11E579D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779503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07/10/2014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Lutz Matthias Hein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D9B5C-647E-42D3-9A9F-B14F11E579D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70512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07/10/2014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Lutz Matthias Hein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D9B5C-647E-42D3-9A9F-B14F11E579D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314314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07/10/2014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Lutz Matthias Hein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D9B5C-647E-42D3-9A9F-B14F11E579D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202169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07/10/2014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Lutz Matthias Hein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D9B5C-647E-42D3-9A9F-B14F11E579D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125649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07/10/2014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Lutz Matthias Hein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D9B5C-647E-42D3-9A9F-B14F11E579D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99226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07/10/2014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Lutz Matthias Hein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D9B5C-647E-42D3-9A9F-B14F11E579D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655963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07/10/2014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Lutz Matthias Hein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D9B5C-647E-42D3-9A9F-B14F11E579D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51650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07/10/2014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Lutz Matthias Hein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D9B5C-647E-42D3-9A9F-B14F11E579D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493071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07/10/2014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Lutz Matthias Hein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D9B5C-647E-42D3-9A9F-B14F11E579D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368003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07/10/2014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Lutz Matthias Hein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FD9B5C-647E-42D3-9A9F-B14F11E579D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759940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png"/><Relationship Id="rId4" Type="http://schemas.openxmlformats.org/officeDocument/2006/relationships/image" Target="../media/image18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1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 smtClean="0"/>
              <a:t>CERN CLIC</a:t>
            </a:r>
            <a:br>
              <a:rPr lang="de-DE" dirty="0" smtClean="0"/>
            </a:br>
            <a:r>
              <a:rPr lang="de-DE" sz="3200" dirty="0" smtClean="0"/>
              <a:t>Machine Protection Studies</a:t>
            </a:r>
            <a:endParaRPr lang="en-GB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789045"/>
            <a:ext cx="6400800" cy="1088227"/>
          </a:xfrm>
        </p:spPr>
        <p:txBody>
          <a:bodyPr/>
          <a:lstStyle/>
          <a:p>
            <a:r>
              <a:rPr lang="de-DE" dirty="0" smtClean="0"/>
              <a:t>Lutz Matthias Hein</a:t>
            </a:r>
          </a:p>
          <a:p>
            <a:r>
              <a:rPr lang="en-GB" sz="2000" dirty="0" smtClean="0"/>
              <a:t>CERN, TE-MPE-PE</a:t>
            </a:r>
          </a:p>
        </p:txBody>
      </p:sp>
      <p:pic>
        <p:nvPicPr>
          <p:cNvPr id="1026" name="Picture 2" descr="D:\BE-ABP\DPG_Presentation\cern-log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360" y="77378"/>
            <a:ext cx="1353296" cy="13626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8" name="Straight Connector 7"/>
          <p:cNvCxnSpPr/>
          <p:nvPr/>
        </p:nvCxnSpPr>
        <p:spPr>
          <a:xfrm>
            <a:off x="0" y="6381750"/>
            <a:ext cx="9144000" cy="0"/>
          </a:xfrm>
          <a:prstGeom prst="line">
            <a:avLst/>
          </a:prstGeom>
          <a:ln w="127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07/10/2014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8A1BD0-D9D7-48CE-AD70-D00D26960663}" type="slidenum">
              <a:rPr lang="en-GB" smtClean="0"/>
              <a:t>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Lutz Matthias Hein</a:t>
            </a:r>
            <a:endParaRPr lang="en-GB"/>
          </a:p>
        </p:txBody>
      </p:sp>
      <p:pic>
        <p:nvPicPr>
          <p:cNvPr id="11" name="Picture 2" descr="\\pcte23720.cern.ch\H\BackUp\Data\Backup\xmas2013\Summary\kapitel\Pictures\title\CLIC-Logo-Color-72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01989" y="-180787"/>
            <a:ext cx="1901841" cy="19018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412544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Results of the Energy Spread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Lutz Matthias Hein</a:t>
            </a:r>
            <a:endParaRPr lang="en-GB"/>
          </a:p>
        </p:txBody>
      </p:sp>
      <p:sp>
        <p:nvSpPr>
          <p:cNvPr id="3" name="Flowchart: Direct Access Storage 2"/>
          <p:cNvSpPr/>
          <p:nvPr/>
        </p:nvSpPr>
        <p:spPr>
          <a:xfrm>
            <a:off x="1187624" y="2492896"/>
            <a:ext cx="792088" cy="1224136"/>
          </a:xfrm>
          <a:prstGeom prst="flowChartMagneticDrum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3" name="Straight Connector 12"/>
          <p:cNvCxnSpPr/>
          <p:nvPr/>
        </p:nvCxnSpPr>
        <p:spPr>
          <a:xfrm>
            <a:off x="179512" y="3429000"/>
            <a:ext cx="864096" cy="0"/>
          </a:xfrm>
          <a:prstGeom prst="line">
            <a:avLst/>
          </a:prstGeom>
          <a:ln w="38100">
            <a:solidFill>
              <a:srgbClr val="99000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1259632" y="2915652"/>
            <a:ext cx="34977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800" b="1" dirty="0" smtClean="0"/>
              <a:t>F</a:t>
            </a:r>
            <a:endParaRPr lang="en-GB" sz="2800" b="1" dirty="0"/>
          </a:p>
        </p:txBody>
      </p:sp>
      <p:cxnSp>
        <p:nvCxnSpPr>
          <p:cNvPr id="18" name="Straight Connector 17"/>
          <p:cNvCxnSpPr/>
          <p:nvPr/>
        </p:nvCxnSpPr>
        <p:spPr>
          <a:xfrm flipV="1">
            <a:off x="1835696" y="2276872"/>
            <a:ext cx="2952328" cy="1152128"/>
          </a:xfrm>
          <a:prstGeom prst="line">
            <a:avLst/>
          </a:prstGeom>
          <a:ln w="38100">
            <a:solidFill>
              <a:srgbClr val="00B0F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 flipV="1">
            <a:off x="1835696" y="2708920"/>
            <a:ext cx="2952328" cy="720080"/>
          </a:xfrm>
          <a:prstGeom prst="line">
            <a:avLst/>
          </a:prstGeom>
          <a:ln w="38100">
            <a:solidFill>
              <a:srgbClr val="00CC0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V="1">
            <a:off x="1835696" y="3068960"/>
            <a:ext cx="2952328" cy="360040"/>
          </a:xfrm>
          <a:prstGeom prst="line">
            <a:avLst/>
          </a:prstGeom>
          <a:ln w="38100">
            <a:solidFill>
              <a:srgbClr val="FF000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4932040" y="2060848"/>
            <a:ext cx="12610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Low Energy</a:t>
            </a:r>
            <a:endParaRPr lang="en-GB" dirty="0"/>
          </a:p>
        </p:txBody>
      </p:sp>
      <p:sp>
        <p:nvSpPr>
          <p:cNvPr id="28" name="TextBox 27"/>
          <p:cNvSpPr txBox="1"/>
          <p:nvPr/>
        </p:nvSpPr>
        <p:spPr>
          <a:xfrm>
            <a:off x="4932040" y="2915652"/>
            <a:ext cx="13052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High Energy</a:t>
            </a:r>
            <a:endParaRPr lang="en-GB" dirty="0"/>
          </a:p>
        </p:txBody>
      </p:sp>
      <p:sp>
        <p:nvSpPr>
          <p:cNvPr id="25" name="TextBox 24"/>
          <p:cNvSpPr txBox="1"/>
          <p:nvPr/>
        </p:nvSpPr>
        <p:spPr>
          <a:xfrm>
            <a:off x="323528" y="1700808"/>
            <a:ext cx="14285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u="sng" dirty="0" smtClean="0">
                <a:latin typeface="Courier New" pitchFamily="49" charset="0"/>
                <a:cs typeface="Courier New" pitchFamily="49" charset="0"/>
              </a:rPr>
              <a:t>I)</a:t>
            </a:r>
            <a:r>
              <a:rPr lang="de-DE" b="1" u="sng" dirty="0" smtClean="0"/>
              <a:t> Kick itself</a:t>
            </a:r>
            <a:endParaRPr lang="en-GB" b="1" u="sng" dirty="0"/>
          </a:p>
        </p:txBody>
      </p:sp>
      <p:sp>
        <p:nvSpPr>
          <p:cNvPr id="30" name="TextBox 29"/>
          <p:cNvSpPr txBox="1"/>
          <p:nvPr/>
        </p:nvSpPr>
        <p:spPr>
          <a:xfrm>
            <a:off x="323528" y="3995772"/>
            <a:ext cx="18757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u="sng" dirty="0" smtClean="0">
                <a:latin typeface="Courier New" pitchFamily="49" charset="0"/>
                <a:cs typeface="Courier New" pitchFamily="49" charset="0"/>
              </a:rPr>
              <a:t>II)</a:t>
            </a:r>
            <a:r>
              <a:rPr lang="de-DE" b="1" u="sng" dirty="0" smtClean="0"/>
              <a:t> Chromaticity</a:t>
            </a:r>
            <a:endParaRPr lang="en-GB" b="1" u="sng" dirty="0"/>
          </a:p>
        </p:txBody>
      </p:sp>
      <p:sp>
        <p:nvSpPr>
          <p:cNvPr id="31" name="Flowchart: Direct Access Storage 30"/>
          <p:cNvSpPr/>
          <p:nvPr/>
        </p:nvSpPr>
        <p:spPr>
          <a:xfrm>
            <a:off x="1187624" y="4869160"/>
            <a:ext cx="792088" cy="1224136"/>
          </a:xfrm>
          <a:prstGeom prst="flowChartMagneticDrum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TextBox 32"/>
          <p:cNvSpPr txBox="1"/>
          <p:nvPr/>
        </p:nvSpPr>
        <p:spPr>
          <a:xfrm>
            <a:off x="1259632" y="5291916"/>
            <a:ext cx="34977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800" b="1" dirty="0" smtClean="0"/>
              <a:t>F</a:t>
            </a:r>
            <a:endParaRPr lang="en-GB" sz="2800" b="1" dirty="0"/>
          </a:p>
        </p:txBody>
      </p:sp>
      <p:cxnSp>
        <p:nvCxnSpPr>
          <p:cNvPr id="34" name="Straight Connector 33"/>
          <p:cNvCxnSpPr/>
          <p:nvPr/>
        </p:nvCxnSpPr>
        <p:spPr>
          <a:xfrm flipV="1">
            <a:off x="1835696" y="5481228"/>
            <a:ext cx="1152128" cy="324036"/>
          </a:xfrm>
          <a:prstGeom prst="line">
            <a:avLst/>
          </a:prstGeom>
          <a:ln w="38100">
            <a:solidFill>
              <a:srgbClr val="00B0F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 flipV="1">
            <a:off x="1835696" y="5481228"/>
            <a:ext cx="1728192" cy="324036"/>
          </a:xfrm>
          <a:prstGeom prst="line">
            <a:avLst/>
          </a:prstGeom>
          <a:ln w="38100">
            <a:solidFill>
              <a:srgbClr val="00CC0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 flipV="1">
            <a:off x="1835696" y="5481228"/>
            <a:ext cx="2952328" cy="324036"/>
          </a:xfrm>
          <a:prstGeom prst="line">
            <a:avLst/>
          </a:prstGeom>
          <a:ln w="38100">
            <a:solidFill>
              <a:srgbClr val="FF000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Right Arrow 28"/>
          <p:cNvSpPr/>
          <p:nvPr/>
        </p:nvSpPr>
        <p:spPr>
          <a:xfrm>
            <a:off x="179512" y="5013176"/>
            <a:ext cx="864096" cy="1008112"/>
          </a:xfrm>
          <a:prstGeom prst="rightArrow">
            <a:avLst/>
          </a:prstGeom>
          <a:solidFill>
            <a:srgbClr val="99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51" name="Straight Connector 50"/>
          <p:cNvCxnSpPr/>
          <p:nvPr/>
        </p:nvCxnSpPr>
        <p:spPr>
          <a:xfrm>
            <a:off x="1907704" y="5157192"/>
            <a:ext cx="1080120" cy="324036"/>
          </a:xfrm>
          <a:prstGeom prst="line">
            <a:avLst/>
          </a:prstGeom>
          <a:ln w="38100">
            <a:solidFill>
              <a:srgbClr val="00B0F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>
            <a:off x="1907704" y="5157192"/>
            <a:ext cx="1656184" cy="324036"/>
          </a:xfrm>
          <a:prstGeom prst="line">
            <a:avLst/>
          </a:prstGeom>
          <a:ln w="38100">
            <a:solidFill>
              <a:srgbClr val="00CC0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>
            <a:off x="1907704" y="5157192"/>
            <a:ext cx="2880320" cy="324036"/>
          </a:xfrm>
          <a:prstGeom prst="line">
            <a:avLst/>
          </a:prstGeom>
          <a:ln w="38100">
            <a:solidFill>
              <a:srgbClr val="FF000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62" name="TextBox 2061"/>
          <p:cNvSpPr txBox="1"/>
          <p:nvPr/>
        </p:nvSpPr>
        <p:spPr>
          <a:xfrm>
            <a:off x="2845358" y="4653136"/>
            <a:ext cx="7185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u="sng" dirty="0" smtClean="0"/>
              <a:t>Focus</a:t>
            </a:r>
            <a:endParaRPr lang="en-GB" u="sng" dirty="0"/>
          </a:p>
        </p:txBody>
      </p:sp>
      <p:sp>
        <p:nvSpPr>
          <p:cNvPr id="56" name="TextBox 55"/>
          <p:cNvSpPr txBox="1"/>
          <p:nvPr/>
        </p:nvSpPr>
        <p:spPr>
          <a:xfrm>
            <a:off x="4427984" y="5579948"/>
            <a:ext cx="13052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High Energy</a:t>
            </a:r>
            <a:endParaRPr lang="en-GB" dirty="0"/>
          </a:p>
        </p:txBody>
      </p:sp>
      <p:sp>
        <p:nvSpPr>
          <p:cNvPr id="57" name="TextBox 56"/>
          <p:cNvSpPr txBox="1"/>
          <p:nvPr/>
        </p:nvSpPr>
        <p:spPr>
          <a:xfrm>
            <a:off x="2411760" y="5877272"/>
            <a:ext cx="12610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Low Energy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5441156" y="3764939"/>
            <a:ext cx="278268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b="1" dirty="0" smtClean="0"/>
              <a:t>-&gt; Filamentation &amp;</a:t>
            </a:r>
          </a:p>
          <a:p>
            <a:r>
              <a:rPr lang="de-DE" sz="2400" b="1" dirty="0" smtClean="0"/>
              <a:t>    Emittance Growth</a:t>
            </a:r>
            <a:endParaRPr lang="en-GB" sz="2400" b="1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07/10/2014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56F32C-EA49-4263-B53D-445D50B2A5E1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10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cxnSp>
        <p:nvCxnSpPr>
          <p:cNvPr id="32" name="Straight Connector 31"/>
          <p:cNvCxnSpPr/>
          <p:nvPr/>
        </p:nvCxnSpPr>
        <p:spPr>
          <a:xfrm>
            <a:off x="0" y="6381750"/>
            <a:ext cx="9144000" cy="0"/>
          </a:xfrm>
          <a:prstGeom prst="line">
            <a:avLst/>
          </a:prstGeom>
          <a:ln w="127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6972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7000" y="2276872"/>
            <a:ext cx="8095000" cy="38971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Filamentation Speed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Lutz Matthias Hein</a:t>
            </a:r>
            <a:endParaRPr lang="en-GB"/>
          </a:p>
        </p:txBody>
      </p:sp>
      <p:sp>
        <p:nvSpPr>
          <p:cNvPr id="24" name="Rectangle 23"/>
          <p:cNvSpPr/>
          <p:nvPr/>
        </p:nvSpPr>
        <p:spPr>
          <a:xfrm>
            <a:off x="437000" y="1628800"/>
            <a:ext cx="573349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/>
              <a:t>Energy and Phase </a:t>
            </a:r>
            <a:r>
              <a:rPr lang="de-DE" dirty="0" smtClean="0"/>
              <a:t>Advance  -&gt;  ‘speed‘ of the Filamentation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07/10/2014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56F32C-EA49-4263-B53D-445D50B2A5E1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11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cxnSp>
        <p:nvCxnSpPr>
          <p:cNvPr id="8" name="Straight Connector 7"/>
          <p:cNvCxnSpPr/>
          <p:nvPr/>
        </p:nvCxnSpPr>
        <p:spPr>
          <a:xfrm>
            <a:off x="0" y="6381750"/>
            <a:ext cx="9144000" cy="0"/>
          </a:xfrm>
          <a:prstGeom prst="line">
            <a:avLst/>
          </a:prstGeom>
          <a:ln w="127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63665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Multiple </a:t>
            </a:r>
            <a:r>
              <a:rPr lang="de-DE" dirty="0"/>
              <a:t>Kicks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Lutz Matthias Hein</a:t>
            </a:r>
            <a:endParaRPr lang="en-GB"/>
          </a:p>
        </p:txBody>
      </p:sp>
      <p:sp>
        <p:nvSpPr>
          <p:cNvPr id="6" name="TextBox 5"/>
          <p:cNvSpPr txBox="1"/>
          <p:nvPr/>
        </p:nvSpPr>
        <p:spPr>
          <a:xfrm>
            <a:off x="323528" y="1700808"/>
            <a:ext cx="518622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000" b="1" u="sng" dirty="0" smtClean="0"/>
              <a:t>Estimate Limits of Multiple Quadrupole Offsets</a:t>
            </a:r>
            <a:endParaRPr lang="en-GB" sz="2000" b="1" u="sng" dirty="0"/>
          </a:p>
        </p:txBody>
      </p:sp>
      <p:sp>
        <p:nvSpPr>
          <p:cNvPr id="7" name="Rectangle 6"/>
          <p:cNvSpPr/>
          <p:nvPr/>
        </p:nvSpPr>
        <p:spPr>
          <a:xfrm>
            <a:off x="360000" y="2997564"/>
            <a:ext cx="144000" cy="216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8" name="Rectangle 7"/>
          <p:cNvSpPr/>
          <p:nvPr/>
        </p:nvSpPr>
        <p:spPr>
          <a:xfrm>
            <a:off x="720000" y="2997564"/>
            <a:ext cx="144000" cy="216000"/>
          </a:xfrm>
          <a:prstGeom prst="rect">
            <a:avLst/>
          </a:prstGeom>
          <a:solidFill>
            <a:srgbClr val="00CC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/>
          <p:cNvSpPr/>
          <p:nvPr/>
        </p:nvSpPr>
        <p:spPr>
          <a:xfrm>
            <a:off x="1080000" y="2997564"/>
            <a:ext cx="144000" cy="216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/>
          <p:cNvSpPr/>
          <p:nvPr/>
        </p:nvSpPr>
        <p:spPr>
          <a:xfrm>
            <a:off x="2160000" y="2997564"/>
            <a:ext cx="144000" cy="216000"/>
          </a:xfrm>
          <a:prstGeom prst="rect">
            <a:avLst/>
          </a:prstGeom>
          <a:solidFill>
            <a:srgbClr val="00CC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/>
          <p:cNvSpPr/>
          <p:nvPr/>
        </p:nvSpPr>
        <p:spPr>
          <a:xfrm>
            <a:off x="1440000" y="2997564"/>
            <a:ext cx="144000" cy="216000"/>
          </a:xfrm>
          <a:prstGeom prst="rect">
            <a:avLst/>
          </a:prstGeom>
          <a:solidFill>
            <a:srgbClr val="00CC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/>
          <p:cNvSpPr/>
          <p:nvPr/>
        </p:nvSpPr>
        <p:spPr>
          <a:xfrm>
            <a:off x="1800000" y="2997564"/>
            <a:ext cx="144000" cy="216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/>
          <p:cNvSpPr/>
          <p:nvPr/>
        </p:nvSpPr>
        <p:spPr>
          <a:xfrm>
            <a:off x="2880000" y="2997564"/>
            <a:ext cx="144000" cy="216000"/>
          </a:xfrm>
          <a:prstGeom prst="rect">
            <a:avLst/>
          </a:prstGeom>
          <a:solidFill>
            <a:srgbClr val="00CC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13"/>
          <p:cNvSpPr/>
          <p:nvPr/>
        </p:nvSpPr>
        <p:spPr>
          <a:xfrm>
            <a:off x="2520000" y="2997564"/>
            <a:ext cx="144000" cy="216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ectangle 14"/>
          <p:cNvSpPr/>
          <p:nvPr/>
        </p:nvSpPr>
        <p:spPr>
          <a:xfrm>
            <a:off x="3240000" y="2997564"/>
            <a:ext cx="144000" cy="216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ectangle 15"/>
          <p:cNvSpPr/>
          <p:nvPr/>
        </p:nvSpPr>
        <p:spPr>
          <a:xfrm>
            <a:off x="3600000" y="2997564"/>
            <a:ext cx="144000" cy="216000"/>
          </a:xfrm>
          <a:prstGeom prst="rect">
            <a:avLst/>
          </a:prstGeom>
          <a:solidFill>
            <a:srgbClr val="00CC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ectangle 16"/>
          <p:cNvSpPr/>
          <p:nvPr/>
        </p:nvSpPr>
        <p:spPr>
          <a:xfrm>
            <a:off x="3960000" y="2997564"/>
            <a:ext cx="144000" cy="216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Rectangle 17"/>
          <p:cNvSpPr/>
          <p:nvPr/>
        </p:nvSpPr>
        <p:spPr>
          <a:xfrm>
            <a:off x="5040000" y="2997564"/>
            <a:ext cx="144000" cy="216000"/>
          </a:xfrm>
          <a:prstGeom prst="rect">
            <a:avLst/>
          </a:prstGeom>
          <a:solidFill>
            <a:srgbClr val="00CC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Rectangle 18"/>
          <p:cNvSpPr/>
          <p:nvPr/>
        </p:nvSpPr>
        <p:spPr>
          <a:xfrm>
            <a:off x="4320000" y="2997564"/>
            <a:ext cx="144000" cy="216000"/>
          </a:xfrm>
          <a:prstGeom prst="rect">
            <a:avLst/>
          </a:prstGeom>
          <a:solidFill>
            <a:srgbClr val="00CC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 19"/>
          <p:cNvSpPr/>
          <p:nvPr/>
        </p:nvSpPr>
        <p:spPr>
          <a:xfrm>
            <a:off x="4680000" y="2997564"/>
            <a:ext cx="144000" cy="216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/>
          <p:cNvSpPr/>
          <p:nvPr/>
        </p:nvSpPr>
        <p:spPr>
          <a:xfrm>
            <a:off x="6480000" y="2997564"/>
            <a:ext cx="144000" cy="216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/>
          <p:cNvSpPr/>
          <p:nvPr/>
        </p:nvSpPr>
        <p:spPr>
          <a:xfrm>
            <a:off x="5400000" y="2997564"/>
            <a:ext cx="144000" cy="216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Rectangle 22"/>
          <p:cNvSpPr/>
          <p:nvPr/>
        </p:nvSpPr>
        <p:spPr>
          <a:xfrm>
            <a:off x="6840000" y="2997564"/>
            <a:ext cx="144000" cy="216000"/>
          </a:xfrm>
          <a:prstGeom prst="rect">
            <a:avLst/>
          </a:prstGeom>
          <a:solidFill>
            <a:srgbClr val="00CC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5" name="Straight Connector 24"/>
          <p:cNvCxnSpPr/>
          <p:nvPr/>
        </p:nvCxnSpPr>
        <p:spPr>
          <a:xfrm>
            <a:off x="5706000" y="3195564"/>
            <a:ext cx="648072" cy="0"/>
          </a:xfrm>
          <a:prstGeom prst="line">
            <a:avLst/>
          </a:prstGeom>
          <a:ln w="57150" cap="rnd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244817" y="2348880"/>
            <a:ext cx="37526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Decelerator Nr. 11 (</a:t>
            </a:r>
            <a:r>
              <a:rPr lang="de-DE" sz="1400" dirty="0" smtClean="0"/>
              <a:t>with 876 Quadrupoles)</a:t>
            </a:r>
            <a:r>
              <a:rPr lang="de-DE" dirty="0" smtClean="0"/>
              <a:t>:</a:t>
            </a:r>
            <a:endParaRPr lang="en-GB" dirty="0"/>
          </a:p>
        </p:txBody>
      </p:sp>
      <p:sp>
        <p:nvSpPr>
          <p:cNvPr id="29" name="TextBox 28"/>
          <p:cNvSpPr txBox="1"/>
          <p:nvPr/>
        </p:nvSpPr>
        <p:spPr>
          <a:xfrm>
            <a:off x="303590" y="3285564"/>
            <a:ext cx="23596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800" dirty="0" smtClean="0"/>
              <a:t>1</a:t>
            </a:r>
            <a:endParaRPr lang="en-GB" sz="800" dirty="0"/>
          </a:p>
        </p:txBody>
      </p:sp>
      <p:sp>
        <p:nvSpPr>
          <p:cNvPr id="30" name="TextBox 29"/>
          <p:cNvSpPr txBox="1"/>
          <p:nvPr/>
        </p:nvSpPr>
        <p:spPr>
          <a:xfrm>
            <a:off x="663630" y="3285564"/>
            <a:ext cx="23596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800" dirty="0" smtClean="0"/>
              <a:t>2</a:t>
            </a:r>
            <a:endParaRPr lang="en-GB" sz="800" dirty="0"/>
          </a:p>
        </p:txBody>
      </p:sp>
      <p:sp>
        <p:nvSpPr>
          <p:cNvPr id="31" name="TextBox 30"/>
          <p:cNvSpPr txBox="1"/>
          <p:nvPr/>
        </p:nvSpPr>
        <p:spPr>
          <a:xfrm>
            <a:off x="1026000" y="3285564"/>
            <a:ext cx="23596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800" dirty="0"/>
              <a:t>3</a:t>
            </a:r>
            <a:endParaRPr lang="en-GB" sz="800" dirty="0"/>
          </a:p>
        </p:txBody>
      </p:sp>
      <p:cxnSp>
        <p:nvCxnSpPr>
          <p:cNvPr id="33" name="Straight Connector 32"/>
          <p:cNvCxnSpPr>
            <a:stCxn id="31" idx="3"/>
            <a:endCxn id="35" idx="1"/>
          </p:cNvCxnSpPr>
          <p:nvPr/>
        </p:nvCxnSpPr>
        <p:spPr>
          <a:xfrm>
            <a:off x="1261962" y="3393286"/>
            <a:ext cx="5110238" cy="0"/>
          </a:xfrm>
          <a:prstGeom prst="line">
            <a:avLst/>
          </a:prstGeom>
          <a:ln w="6350" cap="rnd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6753726" y="3285564"/>
            <a:ext cx="33855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800" dirty="0" smtClean="0"/>
              <a:t>876</a:t>
            </a:r>
            <a:endParaRPr lang="en-GB" sz="800" dirty="0"/>
          </a:p>
        </p:txBody>
      </p:sp>
      <p:sp>
        <p:nvSpPr>
          <p:cNvPr id="35" name="TextBox 34"/>
          <p:cNvSpPr txBox="1"/>
          <p:nvPr/>
        </p:nvSpPr>
        <p:spPr>
          <a:xfrm>
            <a:off x="6372200" y="3285564"/>
            <a:ext cx="33855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800" dirty="0" smtClean="0"/>
              <a:t>875</a:t>
            </a:r>
            <a:endParaRPr lang="en-GB" sz="800" dirty="0"/>
          </a:p>
        </p:txBody>
      </p:sp>
      <p:sp>
        <p:nvSpPr>
          <p:cNvPr id="38" name="Rectangle 37"/>
          <p:cNvSpPr/>
          <p:nvPr/>
        </p:nvSpPr>
        <p:spPr>
          <a:xfrm>
            <a:off x="360000" y="4437724"/>
            <a:ext cx="144000" cy="216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9" name="Rectangle 38"/>
          <p:cNvSpPr/>
          <p:nvPr/>
        </p:nvSpPr>
        <p:spPr>
          <a:xfrm>
            <a:off x="720000" y="4293096"/>
            <a:ext cx="144000" cy="216000"/>
          </a:xfrm>
          <a:prstGeom prst="rect">
            <a:avLst/>
          </a:prstGeom>
          <a:solidFill>
            <a:srgbClr val="00CC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" name="Rectangle 39"/>
          <p:cNvSpPr/>
          <p:nvPr/>
        </p:nvSpPr>
        <p:spPr>
          <a:xfrm>
            <a:off x="1080000" y="4437724"/>
            <a:ext cx="144000" cy="216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1" name="Rectangle 40"/>
          <p:cNvSpPr/>
          <p:nvPr/>
        </p:nvSpPr>
        <p:spPr>
          <a:xfrm>
            <a:off x="2160000" y="4365104"/>
            <a:ext cx="144000" cy="216000"/>
          </a:xfrm>
          <a:prstGeom prst="rect">
            <a:avLst/>
          </a:prstGeom>
          <a:solidFill>
            <a:srgbClr val="00CC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2" name="Rectangle 41"/>
          <p:cNvSpPr/>
          <p:nvPr/>
        </p:nvSpPr>
        <p:spPr>
          <a:xfrm>
            <a:off x="1440000" y="4365104"/>
            <a:ext cx="144000" cy="216000"/>
          </a:xfrm>
          <a:prstGeom prst="rect">
            <a:avLst/>
          </a:prstGeom>
          <a:solidFill>
            <a:srgbClr val="00CC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3" name="Rectangle 42"/>
          <p:cNvSpPr/>
          <p:nvPr/>
        </p:nvSpPr>
        <p:spPr>
          <a:xfrm>
            <a:off x="1800000" y="4509144"/>
            <a:ext cx="144000" cy="216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4" name="Rectangle 43"/>
          <p:cNvSpPr/>
          <p:nvPr/>
        </p:nvSpPr>
        <p:spPr>
          <a:xfrm>
            <a:off x="2880000" y="4509144"/>
            <a:ext cx="144000" cy="216000"/>
          </a:xfrm>
          <a:prstGeom prst="rect">
            <a:avLst/>
          </a:prstGeom>
          <a:solidFill>
            <a:srgbClr val="00CC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5" name="Rectangle 44"/>
          <p:cNvSpPr/>
          <p:nvPr/>
        </p:nvSpPr>
        <p:spPr>
          <a:xfrm>
            <a:off x="2520000" y="4437724"/>
            <a:ext cx="144000" cy="216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Rectangle 45"/>
          <p:cNvSpPr/>
          <p:nvPr/>
        </p:nvSpPr>
        <p:spPr>
          <a:xfrm>
            <a:off x="3240000" y="4437724"/>
            <a:ext cx="144000" cy="216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" name="Rectangle 46"/>
          <p:cNvSpPr/>
          <p:nvPr/>
        </p:nvSpPr>
        <p:spPr>
          <a:xfrm>
            <a:off x="3600000" y="4437724"/>
            <a:ext cx="144000" cy="216000"/>
          </a:xfrm>
          <a:prstGeom prst="rect">
            <a:avLst/>
          </a:prstGeom>
          <a:solidFill>
            <a:srgbClr val="00CC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Rectangle 47"/>
          <p:cNvSpPr/>
          <p:nvPr/>
        </p:nvSpPr>
        <p:spPr>
          <a:xfrm>
            <a:off x="3960000" y="4365104"/>
            <a:ext cx="144000" cy="216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9" name="Rectangle 48"/>
          <p:cNvSpPr/>
          <p:nvPr/>
        </p:nvSpPr>
        <p:spPr>
          <a:xfrm>
            <a:off x="5040000" y="4365104"/>
            <a:ext cx="144000" cy="216000"/>
          </a:xfrm>
          <a:prstGeom prst="rect">
            <a:avLst/>
          </a:prstGeom>
          <a:solidFill>
            <a:srgbClr val="00CC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0" name="Rectangle 49"/>
          <p:cNvSpPr/>
          <p:nvPr/>
        </p:nvSpPr>
        <p:spPr>
          <a:xfrm>
            <a:off x="4320000" y="4437724"/>
            <a:ext cx="144000" cy="216000"/>
          </a:xfrm>
          <a:prstGeom prst="rect">
            <a:avLst/>
          </a:prstGeom>
          <a:solidFill>
            <a:srgbClr val="00CC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1" name="Rectangle 50"/>
          <p:cNvSpPr/>
          <p:nvPr/>
        </p:nvSpPr>
        <p:spPr>
          <a:xfrm>
            <a:off x="4680000" y="4509144"/>
            <a:ext cx="144000" cy="216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2" name="Rectangle 51"/>
          <p:cNvSpPr/>
          <p:nvPr/>
        </p:nvSpPr>
        <p:spPr>
          <a:xfrm>
            <a:off x="6480000" y="4365104"/>
            <a:ext cx="144000" cy="216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3" name="Rectangle 52"/>
          <p:cNvSpPr/>
          <p:nvPr/>
        </p:nvSpPr>
        <p:spPr>
          <a:xfrm>
            <a:off x="5400000" y="4437724"/>
            <a:ext cx="144000" cy="216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4" name="Rectangle 53"/>
          <p:cNvSpPr/>
          <p:nvPr/>
        </p:nvSpPr>
        <p:spPr>
          <a:xfrm>
            <a:off x="6840000" y="4437724"/>
            <a:ext cx="144000" cy="216000"/>
          </a:xfrm>
          <a:prstGeom prst="rect">
            <a:avLst/>
          </a:prstGeom>
          <a:solidFill>
            <a:srgbClr val="00CC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55" name="Straight Connector 54"/>
          <p:cNvCxnSpPr/>
          <p:nvPr/>
        </p:nvCxnSpPr>
        <p:spPr>
          <a:xfrm>
            <a:off x="5706000" y="4635724"/>
            <a:ext cx="648072" cy="0"/>
          </a:xfrm>
          <a:prstGeom prst="line">
            <a:avLst/>
          </a:prstGeom>
          <a:ln w="57150" cap="rnd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TextBox 55"/>
          <p:cNvSpPr txBox="1"/>
          <p:nvPr/>
        </p:nvSpPr>
        <p:spPr>
          <a:xfrm>
            <a:off x="303590" y="4725724"/>
            <a:ext cx="23596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800" dirty="0" smtClean="0"/>
              <a:t>1</a:t>
            </a:r>
            <a:endParaRPr lang="en-GB" sz="800" dirty="0"/>
          </a:p>
        </p:txBody>
      </p:sp>
      <p:sp>
        <p:nvSpPr>
          <p:cNvPr id="57" name="TextBox 56"/>
          <p:cNvSpPr txBox="1"/>
          <p:nvPr/>
        </p:nvSpPr>
        <p:spPr>
          <a:xfrm>
            <a:off x="663630" y="4725724"/>
            <a:ext cx="23596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800" dirty="0" smtClean="0"/>
              <a:t>2</a:t>
            </a:r>
            <a:endParaRPr lang="en-GB" sz="800" dirty="0"/>
          </a:p>
        </p:txBody>
      </p:sp>
      <p:sp>
        <p:nvSpPr>
          <p:cNvPr id="58" name="TextBox 57"/>
          <p:cNvSpPr txBox="1"/>
          <p:nvPr/>
        </p:nvSpPr>
        <p:spPr>
          <a:xfrm>
            <a:off x="1026000" y="4725724"/>
            <a:ext cx="23596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800" dirty="0"/>
              <a:t>3</a:t>
            </a:r>
            <a:endParaRPr lang="en-GB" sz="800" dirty="0"/>
          </a:p>
        </p:txBody>
      </p:sp>
      <p:cxnSp>
        <p:nvCxnSpPr>
          <p:cNvPr id="59" name="Straight Connector 58"/>
          <p:cNvCxnSpPr>
            <a:stCxn id="58" idx="3"/>
            <a:endCxn id="61" idx="1"/>
          </p:cNvCxnSpPr>
          <p:nvPr/>
        </p:nvCxnSpPr>
        <p:spPr>
          <a:xfrm>
            <a:off x="1261962" y="4833446"/>
            <a:ext cx="5110238" cy="0"/>
          </a:xfrm>
          <a:prstGeom prst="line">
            <a:avLst/>
          </a:prstGeom>
          <a:ln w="6350" cap="rnd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TextBox 59"/>
          <p:cNvSpPr txBox="1"/>
          <p:nvPr/>
        </p:nvSpPr>
        <p:spPr>
          <a:xfrm>
            <a:off x="6753726" y="4725724"/>
            <a:ext cx="33855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800" dirty="0" smtClean="0"/>
              <a:t>876</a:t>
            </a:r>
            <a:endParaRPr lang="en-GB" sz="800" dirty="0"/>
          </a:p>
        </p:txBody>
      </p:sp>
      <p:sp>
        <p:nvSpPr>
          <p:cNvPr id="61" name="TextBox 60"/>
          <p:cNvSpPr txBox="1"/>
          <p:nvPr/>
        </p:nvSpPr>
        <p:spPr>
          <a:xfrm>
            <a:off x="6372200" y="4725724"/>
            <a:ext cx="33855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800" dirty="0" smtClean="0"/>
              <a:t>875</a:t>
            </a:r>
            <a:endParaRPr lang="en-GB" sz="800" dirty="0"/>
          </a:p>
        </p:txBody>
      </p:sp>
      <p:sp>
        <p:nvSpPr>
          <p:cNvPr id="62" name="TextBox 61"/>
          <p:cNvSpPr txBox="1"/>
          <p:nvPr/>
        </p:nvSpPr>
        <p:spPr>
          <a:xfrm>
            <a:off x="251520" y="3861048"/>
            <a:ext cx="32590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Misalign of several Quadrupoles:</a:t>
            </a:r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251520" y="5445224"/>
            <a:ext cx="609474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de-DE" b="1" dirty="0" smtClean="0">
                <a:solidFill>
                  <a:srgbClr val="00B050"/>
                </a:solidFill>
              </a:rPr>
              <a:t>Can we simply add qp-kick up into sequences? </a:t>
            </a:r>
            <a:endParaRPr lang="de-DE" b="1" dirty="0">
              <a:solidFill>
                <a:srgbClr val="00B050"/>
              </a:solidFill>
            </a:endParaRPr>
          </a:p>
          <a:p>
            <a:pPr marL="285750" indent="-285750">
              <a:buFont typeface="Wingdings" pitchFamily="2" charset="2"/>
              <a:buChar char="Ø"/>
            </a:pPr>
            <a:r>
              <a:rPr lang="de-DE" b="1" dirty="0" smtClean="0">
                <a:solidFill>
                  <a:srgbClr val="C00000"/>
                </a:solidFill>
              </a:rPr>
              <a:t>Under </a:t>
            </a:r>
            <a:r>
              <a:rPr lang="de-DE" b="1" dirty="0">
                <a:solidFill>
                  <a:srgbClr val="C00000"/>
                </a:solidFill>
              </a:rPr>
              <a:t>which circumstances is </a:t>
            </a:r>
            <a:r>
              <a:rPr lang="de-DE" b="1" dirty="0" smtClean="0">
                <a:solidFill>
                  <a:srgbClr val="C00000"/>
                </a:solidFill>
              </a:rPr>
              <a:t>structural damage espected?</a:t>
            </a:r>
            <a:endParaRPr lang="en-GB" b="1" dirty="0">
              <a:solidFill>
                <a:srgbClr val="C00000"/>
              </a:solidFill>
            </a:endParaRPr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07/10/2014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6" name="Slide Number Placeholder 2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56F32C-EA49-4263-B53D-445D50B2A5E1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12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cxnSp>
        <p:nvCxnSpPr>
          <p:cNvPr id="63" name="Straight Connector 62"/>
          <p:cNvCxnSpPr/>
          <p:nvPr/>
        </p:nvCxnSpPr>
        <p:spPr>
          <a:xfrm>
            <a:off x="0" y="6381750"/>
            <a:ext cx="9144000" cy="0"/>
          </a:xfrm>
          <a:prstGeom prst="line">
            <a:avLst/>
          </a:prstGeom>
          <a:ln w="127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08032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KIT-Presentation\Multiple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363940"/>
            <a:ext cx="8340090" cy="49453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Multiple </a:t>
            </a:r>
            <a:r>
              <a:rPr lang="de-DE" dirty="0" smtClean="0"/>
              <a:t>Kicks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Lutz Matthias Hein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07/10/2014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56F32C-EA49-4263-B53D-445D50B2A5E1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13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cxnSp>
        <p:nvCxnSpPr>
          <p:cNvPr id="8" name="Straight Connector 7"/>
          <p:cNvCxnSpPr/>
          <p:nvPr/>
        </p:nvCxnSpPr>
        <p:spPr>
          <a:xfrm>
            <a:off x="0" y="6381750"/>
            <a:ext cx="9144000" cy="0"/>
          </a:xfrm>
          <a:prstGeom prst="line">
            <a:avLst/>
          </a:prstGeom>
          <a:ln w="127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00128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132856"/>
            <a:ext cx="8229600" cy="3822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Multiple </a:t>
            </a:r>
            <a:r>
              <a:rPr lang="de-DE" dirty="0" smtClean="0"/>
              <a:t>Kicks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Lutz Matthias Hein</a:t>
            </a:r>
            <a:endParaRPr lang="en-GB"/>
          </a:p>
        </p:txBody>
      </p:sp>
      <p:sp>
        <p:nvSpPr>
          <p:cNvPr id="6" name="TextBox 5"/>
          <p:cNvSpPr txBox="1"/>
          <p:nvPr/>
        </p:nvSpPr>
        <p:spPr>
          <a:xfrm>
            <a:off x="323528" y="1700808"/>
            <a:ext cx="510684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u="sng" dirty="0" smtClean="0"/>
              <a:t>Random Seeded Quadrupole Alignment Errors</a:t>
            </a:r>
            <a:endParaRPr lang="en-GB" sz="2000" b="1" u="sng" dirty="0"/>
          </a:p>
        </p:txBody>
      </p:sp>
      <p:cxnSp>
        <p:nvCxnSpPr>
          <p:cNvPr id="17" name="Straight Connector 16"/>
          <p:cNvCxnSpPr/>
          <p:nvPr/>
        </p:nvCxnSpPr>
        <p:spPr>
          <a:xfrm flipV="1">
            <a:off x="3226451" y="2420888"/>
            <a:ext cx="0" cy="289461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2061470" y="2953752"/>
            <a:ext cx="7441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Inside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07/10/2014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56F32C-EA49-4263-B53D-445D50B2A5E1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6381750"/>
            <a:ext cx="9144000" cy="0"/>
          </a:xfrm>
          <a:prstGeom prst="line">
            <a:avLst/>
          </a:prstGeom>
          <a:ln w="127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14802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Multiple </a:t>
            </a:r>
            <a:r>
              <a:rPr lang="de-DE" dirty="0" smtClean="0"/>
              <a:t>Kicks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Lutz Matthias Hein</a:t>
            </a:r>
            <a:endParaRPr lang="en-GB"/>
          </a:p>
        </p:txBody>
      </p:sp>
      <p:sp>
        <p:nvSpPr>
          <p:cNvPr id="6" name="TextBox 5"/>
          <p:cNvSpPr txBox="1"/>
          <p:nvPr/>
        </p:nvSpPr>
        <p:spPr>
          <a:xfrm>
            <a:off x="323528" y="1700808"/>
            <a:ext cx="510684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u="sng" dirty="0" smtClean="0"/>
              <a:t>Random Seeded Quadrupole Alignment Errors</a:t>
            </a:r>
            <a:endParaRPr lang="en-GB" sz="2000" b="1" u="sng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2276872"/>
            <a:ext cx="7443787" cy="39181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6452425" y="5003884"/>
            <a:ext cx="6483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 smtClean="0">
                <a:solidFill>
                  <a:srgbClr val="00B050"/>
                </a:solidFill>
              </a:rPr>
              <a:t>SAFE</a:t>
            </a:r>
            <a:endParaRPr lang="en-GB" b="1" dirty="0">
              <a:solidFill>
                <a:srgbClr val="00B050"/>
              </a:solidFill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07/10/2014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281335" y="4871944"/>
            <a:ext cx="5119439" cy="1010067"/>
          </a:xfrm>
          <a:prstGeom prst="rect">
            <a:avLst/>
          </a:prstGeom>
          <a:solidFill>
            <a:schemeClr val="tx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9" name="Straight Connector 8"/>
          <p:cNvCxnSpPr/>
          <p:nvPr/>
        </p:nvCxnSpPr>
        <p:spPr>
          <a:xfrm>
            <a:off x="1288207" y="4859635"/>
            <a:ext cx="5112568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56F32C-EA49-4263-B53D-445D50B2A5E1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15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cxnSp>
        <p:nvCxnSpPr>
          <p:cNvPr id="11" name="Straight Connector 10"/>
          <p:cNvCxnSpPr/>
          <p:nvPr/>
        </p:nvCxnSpPr>
        <p:spPr>
          <a:xfrm>
            <a:off x="0" y="6381750"/>
            <a:ext cx="9144000" cy="0"/>
          </a:xfrm>
          <a:prstGeom prst="line">
            <a:avLst/>
          </a:prstGeom>
          <a:ln w="127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13709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6076" y="2187128"/>
            <a:ext cx="8450262" cy="41221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Multiple </a:t>
            </a:r>
            <a:r>
              <a:rPr lang="de-DE" dirty="0" smtClean="0"/>
              <a:t>Kicks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Lutz Matthias Hein</a:t>
            </a:r>
            <a:endParaRPr lang="en-GB"/>
          </a:p>
        </p:txBody>
      </p:sp>
      <p:sp>
        <p:nvSpPr>
          <p:cNvPr id="6" name="TextBox 5"/>
          <p:cNvSpPr txBox="1"/>
          <p:nvPr/>
        </p:nvSpPr>
        <p:spPr>
          <a:xfrm>
            <a:off x="323528" y="1700808"/>
            <a:ext cx="116128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u="sng" dirty="0" smtClean="0"/>
              <a:t>Envelope</a:t>
            </a:r>
            <a:endParaRPr lang="en-GB" sz="2000" b="1" u="sng" dirty="0"/>
          </a:p>
        </p:txBody>
      </p:sp>
      <p:sp>
        <p:nvSpPr>
          <p:cNvPr id="7" name="Rectangle 6"/>
          <p:cNvSpPr/>
          <p:nvPr/>
        </p:nvSpPr>
        <p:spPr>
          <a:xfrm>
            <a:off x="10386392" y="3068960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dirty="0"/>
              <a:t>T:\Decelerator\KickStudies\Decelerator11-872m1488PETS\DoubleKicks\RandomRF4\Run2_447EmitFiles.xlsx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123728" y="1700808"/>
            <a:ext cx="35091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 smtClean="0"/>
              <a:t>Intensity: 10.6 </a:t>
            </a:r>
            <a:r>
              <a:rPr lang="de-DE" b="1" dirty="0"/>
              <a:t>· 10</a:t>
            </a:r>
            <a:r>
              <a:rPr lang="de-DE" b="1" baseline="30000" dirty="0" smtClean="0"/>
              <a:t>-4</a:t>
            </a:r>
            <a:r>
              <a:rPr lang="de-DE" b="1" dirty="0" smtClean="0"/>
              <a:t> nC/µm²  -&gt; 0.0</a:t>
            </a:r>
            <a:endParaRPr lang="en-GB" b="1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07/10/2014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56F32C-EA49-4263-B53D-445D50B2A5E1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480096" y="5589240"/>
            <a:ext cx="4884992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Experimental demonstration of a global dispersion-free steering </a:t>
            </a:r>
            <a:endParaRPr lang="en-US" sz="1400" dirty="0" smtClean="0"/>
          </a:p>
          <a:p>
            <a:r>
              <a:rPr lang="en-US" sz="1400" dirty="0" smtClean="0"/>
              <a:t>correction </a:t>
            </a:r>
            <a:r>
              <a:rPr lang="en-US" sz="1400" dirty="0"/>
              <a:t>at the new </a:t>
            </a:r>
            <a:r>
              <a:rPr lang="en-US" sz="1400" dirty="0" err="1"/>
              <a:t>linac</a:t>
            </a:r>
            <a:r>
              <a:rPr lang="en-US" sz="1400" dirty="0"/>
              <a:t> test facility at SLAC</a:t>
            </a:r>
          </a:p>
          <a:p>
            <a:r>
              <a:rPr lang="en-US" sz="1400" dirty="0" smtClean="0"/>
              <a:t>A</a:t>
            </a:r>
            <a:r>
              <a:rPr lang="en-US" sz="1400" dirty="0"/>
              <a:t>. </a:t>
            </a:r>
            <a:r>
              <a:rPr lang="en-US" sz="1400" dirty="0" smtClean="0"/>
              <a:t>Latina et. al.</a:t>
            </a:r>
            <a:endParaRPr lang="en-US" sz="1400" dirty="0"/>
          </a:p>
        </p:txBody>
      </p:sp>
      <p:cxnSp>
        <p:nvCxnSpPr>
          <p:cNvPr id="11" name="Straight Connector 10"/>
          <p:cNvCxnSpPr/>
          <p:nvPr/>
        </p:nvCxnSpPr>
        <p:spPr>
          <a:xfrm>
            <a:off x="0" y="6381750"/>
            <a:ext cx="9144000" cy="0"/>
          </a:xfrm>
          <a:prstGeom prst="line">
            <a:avLst/>
          </a:prstGeom>
          <a:ln w="127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82138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6076" y="2187128"/>
            <a:ext cx="8450262" cy="41221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Multiple </a:t>
            </a:r>
            <a:r>
              <a:rPr lang="de-DE" dirty="0" smtClean="0"/>
              <a:t>Kicks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Lutz Matthias Hein</a:t>
            </a:r>
            <a:endParaRPr lang="en-GB"/>
          </a:p>
        </p:txBody>
      </p:sp>
      <p:sp>
        <p:nvSpPr>
          <p:cNvPr id="6" name="TextBox 5"/>
          <p:cNvSpPr txBox="1"/>
          <p:nvPr/>
        </p:nvSpPr>
        <p:spPr>
          <a:xfrm>
            <a:off x="323528" y="1700808"/>
            <a:ext cx="116128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u="sng" dirty="0" smtClean="0"/>
              <a:t>Envelope</a:t>
            </a:r>
            <a:endParaRPr lang="en-GB" sz="2000" b="1" u="sng" dirty="0"/>
          </a:p>
        </p:txBody>
      </p:sp>
      <p:sp>
        <p:nvSpPr>
          <p:cNvPr id="7" name="Rectangle 6"/>
          <p:cNvSpPr/>
          <p:nvPr/>
        </p:nvSpPr>
        <p:spPr>
          <a:xfrm>
            <a:off x="10386392" y="3068960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dirty="0"/>
              <a:t>T:\Decelerator\KickStudies\Decelerator11-872m1488PETS\DoubleKicks\RandomRF4\Run2_447EmitFiles.xlsx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123728" y="1700808"/>
            <a:ext cx="35091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 smtClean="0"/>
              <a:t>Intensity: 10.6 </a:t>
            </a:r>
            <a:r>
              <a:rPr lang="de-DE" b="1" dirty="0"/>
              <a:t>· 10</a:t>
            </a:r>
            <a:r>
              <a:rPr lang="de-DE" b="1" baseline="30000" dirty="0" smtClean="0"/>
              <a:t>-4</a:t>
            </a:r>
            <a:r>
              <a:rPr lang="de-DE" b="1" dirty="0" smtClean="0"/>
              <a:t> nC/µm²  -&gt; 0.0</a:t>
            </a:r>
            <a:endParaRPr lang="en-GB" b="1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07/10/2014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2780928"/>
            <a:ext cx="6744618" cy="35283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56F32C-EA49-4263-B53D-445D50B2A5E1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17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9801653" y="5086925"/>
            <a:ext cx="420339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200" dirty="0"/>
              <a:t>Experimental demonstration of a global dispersion-free steering </a:t>
            </a:r>
            <a:endParaRPr lang="en-US" sz="1200" dirty="0" smtClean="0"/>
          </a:p>
          <a:p>
            <a:pPr algn="r"/>
            <a:r>
              <a:rPr lang="en-US" sz="1200" dirty="0" smtClean="0"/>
              <a:t>correction </a:t>
            </a:r>
            <a:r>
              <a:rPr lang="en-US" sz="1200" dirty="0"/>
              <a:t>at the new </a:t>
            </a:r>
            <a:r>
              <a:rPr lang="en-US" sz="1200" dirty="0" err="1"/>
              <a:t>linac</a:t>
            </a:r>
            <a:r>
              <a:rPr lang="en-US" sz="1200" dirty="0"/>
              <a:t> test facility at SLAC</a:t>
            </a:r>
          </a:p>
          <a:p>
            <a:pPr algn="r"/>
            <a:r>
              <a:rPr lang="en-US" sz="1200" dirty="0" smtClean="0"/>
              <a:t>A</a:t>
            </a:r>
            <a:r>
              <a:rPr lang="en-US" sz="1200" dirty="0"/>
              <a:t>. </a:t>
            </a:r>
            <a:r>
              <a:rPr lang="en-US" sz="1200" dirty="0" smtClean="0"/>
              <a:t>Latina et. al.</a:t>
            </a:r>
            <a:endParaRPr lang="en-US" sz="1200" dirty="0"/>
          </a:p>
        </p:txBody>
      </p:sp>
      <p:cxnSp>
        <p:nvCxnSpPr>
          <p:cNvPr id="12" name="Straight Connector 11"/>
          <p:cNvCxnSpPr/>
          <p:nvPr/>
        </p:nvCxnSpPr>
        <p:spPr>
          <a:xfrm>
            <a:off x="0" y="6381750"/>
            <a:ext cx="9144000" cy="0"/>
          </a:xfrm>
          <a:prstGeom prst="line">
            <a:avLst/>
          </a:prstGeom>
          <a:ln w="127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33861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Single Kicks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Lutz Matthias Hein</a:t>
            </a:r>
            <a:endParaRPr lang="en-GB"/>
          </a:p>
        </p:txBody>
      </p:sp>
      <p:sp>
        <p:nvSpPr>
          <p:cNvPr id="6" name="TextBox 5"/>
          <p:cNvSpPr txBox="1"/>
          <p:nvPr/>
        </p:nvSpPr>
        <p:spPr>
          <a:xfrm>
            <a:off x="323528" y="1700808"/>
            <a:ext cx="501951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000" b="1" u="sng" dirty="0" smtClean="0"/>
              <a:t>Estimate Limits of Single Quadrupole Offsets</a:t>
            </a:r>
            <a:endParaRPr lang="en-GB" sz="2000" b="1" u="sng" dirty="0"/>
          </a:p>
        </p:txBody>
      </p:sp>
      <p:sp>
        <p:nvSpPr>
          <p:cNvPr id="7" name="Rectangle 6"/>
          <p:cNvSpPr/>
          <p:nvPr/>
        </p:nvSpPr>
        <p:spPr>
          <a:xfrm>
            <a:off x="360000" y="2997564"/>
            <a:ext cx="144000" cy="216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8" name="Rectangle 7"/>
          <p:cNvSpPr/>
          <p:nvPr/>
        </p:nvSpPr>
        <p:spPr>
          <a:xfrm>
            <a:off x="720000" y="2997564"/>
            <a:ext cx="144000" cy="216000"/>
          </a:xfrm>
          <a:prstGeom prst="rect">
            <a:avLst/>
          </a:prstGeom>
          <a:solidFill>
            <a:srgbClr val="00CC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/>
          <p:cNvSpPr/>
          <p:nvPr/>
        </p:nvSpPr>
        <p:spPr>
          <a:xfrm>
            <a:off x="1080000" y="2997564"/>
            <a:ext cx="144000" cy="216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/>
          <p:cNvSpPr/>
          <p:nvPr/>
        </p:nvSpPr>
        <p:spPr>
          <a:xfrm>
            <a:off x="2160000" y="2997564"/>
            <a:ext cx="144000" cy="216000"/>
          </a:xfrm>
          <a:prstGeom prst="rect">
            <a:avLst/>
          </a:prstGeom>
          <a:solidFill>
            <a:srgbClr val="00CC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/>
          <p:cNvSpPr/>
          <p:nvPr/>
        </p:nvSpPr>
        <p:spPr>
          <a:xfrm>
            <a:off x="1440000" y="2997564"/>
            <a:ext cx="144000" cy="216000"/>
          </a:xfrm>
          <a:prstGeom prst="rect">
            <a:avLst/>
          </a:prstGeom>
          <a:solidFill>
            <a:srgbClr val="00CC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/>
          <p:cNvSpPr/>
          <p:nvPr/>
        </p:nvSpPr>
        <p:spPr>
          <a:xfrm>
            <a:off x="1800000" y="2997564"/>
            <a:ext cx="144000" cy="216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/>
          <p:cNvSpPr/>
          <p:nvPr/>
        </p:nvSpPr>
        <p:spPr>
          <a:xfrm>
            <a:off x="2880000" y="2997564"/>
            <a:ext cx="144000" cy="216000"/>
          </a:xfrm>
          <a:prstGeom prst="rect">
            <a:avLst/>
          </a:prstGeom>
          <a:solidFill>
            <a:srgbClr val="00CC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13"/>
          <p:cNvSpPr/>
          <p:nvPr/>
        </p:nvSpPr>
        <p:spPr>
          <a:xfrm>
            <a:off x="2520000" y="2997564"/>
            <a:ext cx="144000" cy="216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ectangle 14"/>
          <p:cNvSpPr/>
          <p:nvPr/>
        </p:nvSpPr>
        <p:spPr>
          <a:xfrm>
            <a:off x="3240000" y="2997564"/>
            <a:ext cx="144000" cy="216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ectangle 15"/>
          <p:cNvSpPr/>
          <p:nvPr/>
        </p:nvSpPr>
        <p:spPr>
          <a:xfrm>
            <a:off x="3600000" y="2997564"/>
            <a:ext cx="144000" cy="216000"/>
          </a:xfrm>
          <a:prstGeom prst="rect">
            <a:avLst/>
          </a:prstGeom>
          <a:solidFill>
            <a:srgbClr val="00CC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ectangle 16"/>
          <p:cNvSpPr/>
          <p:nvPr/>
        </p:nvSpPr>
        <p:spPr>
          <a:xfrm>
            <a:off x="3960000" y="2997564"/>
            <a:ext cx="144000" cy="216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Rectangle 17"/>
          <p:cNvSpPr/>
          <p:nvPr/>
        </p:nvSpPr>
        <p:spPr>
          <a:xfrm>
            <a:off x="5040000" y="2997564"/>
            <a:ext cx="144000" cy="216000"/>
          </a:xfrm>
          <a:prstGeom prst="rect">
            <a:avLst/>
          </a:prstGeom>
          <a:solidFill>
            <a:srgbClr val="00CC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Rectangle 18"/>
          <p:cNvSpPr/>
          <p:nvPr/>
        </p:nvSpPr>
        <p:spPr>
          <a:xfrm>
            <a:off x="4320000" y="2997564"/>
            <a:ext cx="144000" cy="216000"/>
          </a:xfrm>
          <a:prstGeom prst="rect">
            <a:avLst/>
          </a:prstGeom>
          <a:solidFill>
            <a:srgbClr val="00CC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 19"/>
          <p:cNvSpPr/>
          <p:nvPr/>
        </p:nvSpPr>
        <p:spPr>
          <a:xfrm>
            <a:off x="4680000" y="2997564"/>
            <a:ext cx="144000" cy="216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/>
          <p:cNvSpPr/>
          <p:nvPr/>
        </p:nvSpPr>
        <p:spPr>
          <a:xfrm>
            <a:off x="6480000" y="2997564"/>
            <a:ext cx="144000" cy="216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/>
          <p:cNvSpPr/>
          <p:nvPr/>
        </p:nvSpPr>
        <p:spPr>
          <a:xfrm>
            <a:off x="5400000" y="2997564"/>
            <a:ext cx="144000" cy="216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Rectangle 22"/>
          <p:cNvSpPr/>
          <p:nvPr/>
        </p:nvSpPr>
        <p:spPr>
          <a:xfrm>
            <a:off x="6840000" y="2997564"/>
            <a:ext cx="144000" cy="216000"/>
          </a:xfrm>
          <a:prstGeom prst="rect">
            <a:avLst/>
          </a:prstGeom>
          <a:solidFill>
            <a:srgbClr val="00CC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5" name="Straight Connector 24"/>
          <p:cNvCxnSpPr/>
          <p:nvPr/>
        </p:nvCxnSpPr>
        <p:spPr>
          <a:xfrm>
            <a:off x="5706000" y="3195564"/>
            <a:ext cx="648072" cy="0"/>
          </a:xfrm>
          <a:prstGeom prst="line">
            <a:avLst/>
          </a:prstGeom>
          <a:ln w="57150" cap="rnd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244817" y="2348880"/>
            <a:ext cx="37526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Decelerator Nr. 11 (</a:t>
            </a:r>
            <a:r>
              <a:rPr lang="de-DE" sz="1400" dirty="0" smtClean="0"/>
              <a:t>with 876 Quadrupoles)</a:t>
            </a:r>
            <a:r>
              <a:rPr lang="de-DE" dirty="0" smtClean="0"/>
              <a:t>:</a:t>
            </a:r>
            <a:endParaRPr lang="en-GB" dirty="0"/>
          </a:p>
        </p:txBody>
      </p:sp>
      <p:sp>
        <p:nvSpPr>
          <p:cNvPr id="29" name="TextBox 28"/>
          <p:cNvSpPr txBox="1"/>
          <p:nvPr/>
        </p:nvSpPr>
        <p:spPr>
          <a:xfrm>
            <a:off x="303590" y="3285564"/>
            <a:ext cx="23596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800" dirty="0" smtClean="0"/>
              <a:t>1</a:t>
            </a:r>
            <a:endParaRPr lang="en-GB" sz="800" dirty="0"/>
          </a:p>
        </p:txBody>
      </p:sp>
      <p:sp>
        <p:nvSpPr>
          <p:cNvPr id="30" name="TextBox 29"/>
          <p:cNvSpPr txBox="1"/>
          <p:nvPr/>
        </p:nvSpPr>
        <p:spPr>
          <a:xfrm>
            <a:off x="663630" y="3285564"/>
            <a:ext cx="23596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800" dirty="0" smtClean="0"/>
              <a:t>2</a:t>
            </a:r>
            <a:endParaRPr lang="en-GB" sz="800" dirty="0"/>
          </a:p>
        </p:txBody>
      </p:sp>
      <p:sp>
        <p:nvSpPr>
          <p:cNvPr id="31" name="TextBox 30"/>
          <p:cNvSpPr txBox="1"/>
          <p:nvPr/>
        </p:nvSpPr>
        <p:spPr>
          <a:xfrm>
            <a:off x="1026000" y="3285564"/>
            <a:ext cx="23596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800" dirty="0"/>
              <a:t>3</a:t>
            </a:r>
            <a:endParaRPr lang="en-GB" sz="800" dirty="0"/>
          </a:p>
        </p:txBody>
      </p:sp>
      <p:cxnSp>
        <p:nvCxnSpPr>
          <p:cNvPr id="33" name="Straight Connector 32"/>
          <p:cNvCxnSpPr>
            <a:stCxn id="31" idx="3"/>
            <a:endCxn id="35" idx="1"/>
          </p:cNvCxnSpPr>
          <p:nvPr/>
        </p:nvCxnSpPr>
        <p:spPr>
          <a:xfrm>
            <a:off x="1261962" y="3393286"/>
            <a:ext cx="5110238" cy="0"/>
          </a:xfrm>
          <a:prstGeom prst="line">
            <a:avLst/>
          </a:prstGeom>
          <a:ln w="6350" cap="rnd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6753726" y="3285564"/>
            <a:ext cx="33855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800" dirty="0" smtClean="0"/>
              <a:t>876</a:t>
            </a:r>
            <a:endParaRPr lang="en-GB" sz="800" dirty="0"/>
          </a:p>
        </p:txBody>
      </p:sp>
      <p:sp>
        <p:nvSpPr>
          <p:cNvPr id="35" name="TextBox 34"/>
          <p:cNvSpPr txBox="1"/>
          <p:nvPr/>
        </p:nvSpPr>
        <p:spPr>
          <a:xfrm>
            <a:off x="6372200" y="3285564"/>
            <a:ext cx="33855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800" dirty="0" smtClean="0"/>
              <a:t>875</a:t>
            </a:r>
            <a:endParaRPr lang="en-GB" sz="800" dirty="0"/>
          </a:p>
        </p:txBody>
      </p:sp>
      <p:sp>
        <p:nvSpPr>
          <p:cNvPr id="38" name="Rectangle 37"/>
          <p:cNvSpPr/>
          <p:nvPr/>
        </p:nvSpPr>
        <p:spPr>
          <a:xfrm>
            <a:off x="360000" y="4437724"/>
            <a:ext cx="144000" cy="216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9" name="Rectangle 38"/>
          <p:cNvSpPr/>
          <p:nvPr/>
        </p:nvSpPr>
        <p:spPr>
          <a:xfrm>
            <a:off x="720000" y="4293096"/>
            <a:ext cx="144000" cy="216000"/>
          </a:xfrm>
          <a:prstGeom prst="rect">
            <a:avLst/>
          </a:prstGeom>
          <a:solidFill>
            <a:srgbClr val="00CC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" name="Rectangle 39"/>
          <p:cNvSpPr/>
          <p:nvPr/>
        </p:nvSpPr>
        <p:spPr>
          <a:xfrm>
            <a:off x="1080000" y="4437724"/>
            <a:ext cx="144000" cy="216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1" name="Rectangle 40"/>
          <p:cNvSpPr/>
          <p:nvPr/>
        </p:nvSpPr>
        <p:spPr>
          <a:xfrm>
            <a:off x="2160000" y="4437724"/>
            <a:ext cx="144000" cy="216000"/>
          </a:xfrm>
          <a:prstGeom prst="rect">
            <a:avLst/>
          </a:prstGeom>
          <a:solidFill>
            <a:srgbClr val="00CC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2" name="Rectangle 41"/>
          <p:cNvSpPr/>
          <p:nvPr/>
        </p:nvSpPr>
        <p:spPr>
          <a:xfrm>
            <a:off x="1440000" y="4437724"/>
            <a:ext cx="144000" cy="216000"/>
          </a:xfrm>
          <a:prstGeom prst="rect">
            <a:avLst/>
          </a:prstGeom>
          <a:solidFill>
            <a:srgbClr val="00CC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3" name="Rectangle 42"/>
          <p:cNvSpPr/>
          <p:nvPr/>
        </p:nvSpPr>
        <p:spPr>
          <a:xfrm>
            <a:off x="1800000" y="4437724"/>
            <a:ext cx="144000" cy="216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4" name="Rectangle 43"/>
          <p:cNvSpPr/>
          <p:nvPr/>
        </p:nvSpPr>
        <p:spPr>
          <a:xfrm>
            <a:off x="2880000" y="4437724"/>
            <a:ext cx="144000" cy="216000"/>
          </a:xfrm>
          <a:prstGeom prst="rect">
            <a:avLst/>
          </a:prstGeom>
          <a:solidFill>
            <a:srgbClr val="00CC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5" name="Rectangle 44"/>
          <p:cNvSpPr/>
          <p:nvPr/>
        </p:nvSpPr>
        <p:spPr>
          <a:xfrm>
            <a:off x="2520000" y="4437724"/>
            <a:ext cx="144000" cy="216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Rectangle 45"/>
          <p:cNvSpPr/>
          <p:nvPr/>
        </p:nvSpPr>
        <p:spPr>
          <a:xfrm>
            <a:off x="3240000" y="4437724"/>
            <a:ext cx="144000" cy="216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" name="Rectangle 46"/>
          <p:cNvSpPr/>
          <p:nvPr/>
        </p:nvSpPr>
        <p:spPr>
          <a:xfrm>
            <a:off x="3600000" y="4437724"/>
            <a:ext cx="144000" cy="216000"/>
          </a:xfrm>
          <a:prstGeom prst="rect">
            <a:avLst/>
          </a:prstGeom>
          <a:solidFill>
            <a:srgbClr val="00CC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Rectangle 47"/>
          <p:cNvSpPr/>
          <p:nvPr/>
        </p:nvSpPr>
        <p:spPr>
          <a:xfrm>
            <a:off x="3960000" y="4437724"/>
            <a:ext cx="144000" cy="216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9" name="Rectangle 48"/>
          <p:cNvSpPr/>
          <p:nvPr/>
        </p:nvSpPr>
        <p:spPr>
          <a:xfrm>
            <a:off x="5040000" y="4437724"/>
            <a:ext cx="144000" cy="216000"/>
          </a:xfrm>
          <a:prstGeom prst="rect">
            <a:avLst/>
          </a:prstGeom>
          <a:solidFill>
            <a:srgbClr val="00CC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0" name="Rectangle 49"/>
          <p:cNvSpPr/>
          <p:nvPr/>
        </p:nvSpPr>
        <p:spPr>
          <a:xfrm>
            <a:off x="4320000" y="4437724"/>
            <a:ext cx="144000" cy="216000"/>
          </a:xfrm>
          <a:prstGeom prst="rect">
            <a:avLst/>
          </a:prstGeom>
          <a:solidFill>
            <a:srgbClr val="00CC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1" name="Rectangle 50"/>
          <p:cNvSpPr/>
          <p:nvPr/>
        </p:nvSpPr>
        <p:spPr>
          <a:xfrm>
            <a:off x="4680000" y="4437724"/>
            <a:ext cx="144000" cy="216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2" name="Rectangle 51"/>
          <p:cNvSpPr/>
          <p:nvPr/>
        </p:nvSpPr>
        <p:spPr>
          <a:xfrm>
            <a:off x="6480000" y="4437724"/>
            <a:ext cx="144000" cy="216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3" name="Rectangle 52"/>
          <p:cNvSpPr/>
          <p:nvPr/>
        </p:nvSpPr>
        <p:spPr>
          <a:xfrm>
            <a:off x="5400000" y="4437724"/>
            <a:ext cx="144000" cy="216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4" name="Rectangle 53"/>
          <p:cNvSpPr/>
          <p:nvPr/>
        </p:nvSpPr>
        <p:spPr>
          <a:xfrm>
            <a:off x="6840000" y="4437724"/>
            <a:ext cx="144000" cy="216000"/>
          </a:xfrm>
          <a:prstGeom prst="rect">
            <a:avLst/>
          </a:prstGeom>
          <a:solidFill>
            <a:srgbClr val="00CC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55" name="Straight Connector 54"/>
          <p:cNvCxnSpPr/>
          <p:nvPr/>
        </p:nvCxnSpPr>
        <p:spPr>
          <a:xfrm>
            <a:off x="5706000" y="4635724"/>
            <a:ext cx="648072" cy="0"/>
          </a:xfrm>
          <a:prstGeom prst="line">
            <a:avLst/>
          </a:prstGeom>
          <a:ln w="57150" cap="rnd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TextBox 55"/>
          <p:cNvSpPr txBox="1"/>
          <p:nvPr/>
        </p:nvSpPr>
        <p:spPr>
          <a:xfrm>
            <a:off x="303590" y="4725724"/>
            <a:ext cx="23596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800" dirty="0" smtClean="0"/>
              <a:t>1</a:t>
            </a:r>
            <a:endParaRPr lang="en-GB" sz="800" dirty="0"/>
          </a:p>
        </p:txBody>
      </p:sp>
      <p:sp>
        <p:nvSpPr>
          <p:cNvPr id="57" name="TextBox 56"/>
          <p:cNvSpPr txBox="1"/>
          <p:nvPr/>
        </p:nvSpPr>
        <p:spPr>
          <a:xfrm>
            <a:off x="663630" y="4725724"/>
            <a:ext cx="23596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800" dirty="0" smtClean="0"/>
              <a:t>2</a:t>
            </a:r>
            <a:endParaRPr lang="en-GB" sz="800" dirty="0"/>
          </a:p>
        </p:txBody>
      </p:sp>
      <p:sp>
        <p:nvSpPr>
          <p:cNvPr id="58" name="TextBox 57"/>
          <p:cNvSpPr txBox="1"/>
          <p:nvPr/>
        </p:nvSpPr>
        <p:spPr>
          <a:xfrm>
            <a:off x="1026000" y="4725724"/>
            <a:ext cx="23596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800" dirty="0"/>
              <a:t>3</a:t>
            </a:r>
            <a:endParaRPr lang="en-GB" sz="800" dirty="0"/>
          </a:p>
        </p:txBody>
      </p:sp>
      <p:cxnSp>
        <p:nvCxnSpPr>
          <p:cNvPr id="59" name="Straight Connector 58"/>
          <p:cNvCxnSpPr>
            <a:stCxn id="58" idx="3"/>
            <a:endCxn id="61" idx="1"/>
          </p:cNvCxnSpPr>
          <p:nvPr/>
        </p:nvCxnSpPr>
        <p:spPr>
          <a:xfrm>
            <a:off x="1261962" y="4833446"/>
            <a:ext cx="5110238" cy="0"/>
          </a:xfrm>
          <a:prstGeom prst="line">
            <a:avLst/>
          </a:prstGeom>
          <a:ln w="6350" cap="rnd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TextBox 59"/>
          <p:cNvSpPr txBox="1"/>
          <p:nvPr/>
        </p:nvSpPr>
        <p:spPr>
          <a:xfrm>
            <a:off x="6753726" y="4725724"/>
            <a:ext cx="33855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800" dirty="0" smtClean="0"/>
              <a:t>876</a:t>
            </a:r>
            <a:endParaRPr lang="en-GB" sz="800" dirty="0"/>
          </a:p>
        </p:txBody>
      </p:sp>
      <p:sp>
        <p:nvSpPr>
          <p:cNvPr id="61" name="TextBox 60"/>
          <p:cNvSpPr txBox="1"/>
          <p:nvPr/>
        </p:nvSpPr>
        <p:spPr>
          <a:xfrm>
            <a:off x="6372200" y="4725724"/>
            <a:ext cx="33855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800" dirty="0" smtClean="0"/>
              <a:t>875</a:t>
            </a:r>
            <a:endParaRPr lang="en-GB" sz="800" dirty="0"/>
          </a:p>
        </p:txBody>
      </p:sp>
      <p:sp>
        <p:nvSpPr>
          <p:cNvPr id="62" name="TextBox 61"/>
          <p:cNvSpPr txBox="1"/>
          <p:nvPr/>
        </p:nvSpPr>
        <p:spPr>
          <a:xfrm>
            <a:off x="251520" y="3861048"/>
            <a:ext cx="28055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Misalign single Quadrupole:</a:t>
            </a:r>
            <a:endParaRPr lang="en-GB" dirty="0"/>
          </a:p>
        </p:txBody>
      </p:sp>
      <p:sp>
        <p:nvSpPr>
          <p:cNvPr id="63" name="TextBox 62"/>
          <p:cNvSpPr txBox="1"/>
          <p:nvPr/>
        </p:nvSpPr>
        <p:spPr>
          <a:xfrm>
            <a:off x="450800" y="5445224"/>
            <a:ext cx="793909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000" b="1" dirty="0" smtClean="0"/>
              <a:t>!! There are differences between focusing and defocusing Quadrupoles !!</a:t>
            </a:r>
          </a:p>
          <a:p>
            <a:pPr algn="ctr"/>
            <a:r>
              <a:rPr lang="de-DE" sz="1600" b="1" dirty="0">
                <a:latin typeface="Symbol" pitchFamily="18" charset="2"/>
              </a:rPr>
              <a:t>(</a:t>
            </a:r>
            <a:r>
              <a:rPr lang="de-DE" sz="1600" b="1" dirty="0" smtClean="0">
                <a:latin typeface="Symbol" pitchFamily="18" charset="2"/>
              </a:rPr>
              <a:t>s</a:t>
            </a:r>
            <a:r>
              <a:rPr lang="de-DE" sz="1600" b="1" baseline="-32000" dirty="0" smtClean="0"/>
              <a:t>pq </a:t>
            </a:r>
            <a:r>
              <a:rPr lang="de-DE" sz="1600" b="1" dirty="0" smtClean="0"/>
              <a:t>≈ 20µm</a:t>
            </a:r>
            <a:r>
              <a:rPr lang="de-DE" sz="1600" b="1" dirty="0" smtClean="0">
                <a:latin typeface="Symbol" pitchFamily="18" charset="2"/>
              </a:rPr>
              <a:t>)</a:t>
            </a:r>
            <a:endParaRPr lang="en-GB" sz="1600" b="1" dirty="0">
              <a:latin typeface="Symbol" pitchFamily="18" charset="2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07/10/2014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4" name="Slide Number Placeholder 2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56F32C-EA49-4263-B53D-445D50B2A5E1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18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cxnSp>
        <p:nvCxnSpPr>
          <p:cNvPr id="64" name="Straight Connector 63"/>
          <p:cNvCxnSpPr/>
          <p:nvPr/>
        </p:nvCxnSpPr>
        <p:spPr>
          <a:xfrm>
            <a:off x="0" y="6381750"/>
            <a:ext cx="9144000" cy="0"/>
          </a:xfrm>
          <a:prstGeom prst="line">
            <a:avLst/>
          </a:prstGeom>
          <a:ln w="127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0185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Single Kicks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Lutz Matthias Hein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79512" y="1412776"/>
            <a:ext cx="22947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u="sng" dirty="0" smtClean="0"/>
              <a:t>Step2 – Damage:</a:t>
            </a:r>
            <a:endParaRPr lang="en-GB" sz="2400" u="sng" dirty="0"/>
          </a:p>
        </p:txBody>
      </p:sp>
      <p:sp>
        <p:nvSpPr>
          <p:cNvPr id="9" name="TextBox 8"/>
          <p:cNvSpPr txBox="1"/>
          <p:nvPr/>
        </p:nvSpPr>
        <p:spPr>
          <a:xfrm>
            <a:off x="3587342" y="1484784"/>
            <a:ext cx="3216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When do we „hit“ the aperture</a:t>
            </a:r>
            <a:r>
              <a:rPr lang="de-D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07/10/2014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56F32C-EA49-4263-B53D-445D50B2A5E1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19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992317"/>
            <a:ext cx="7992888" cy="43170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3" name="Straight Connector 12"/>
          <p:cNvCxnSpPr/>
          <p:nvPr/>
        </p:nvCxnSpPr>
        <p:spPr>
          <a:xfrm>
            <a:off x="0" y="6381750"/>
            <a:ext cx="9144000" cy="0"/>
          </a:xfrm>
          <a:prstGeom prst="line">
            <a:avLst/>
          </a:prstGeom>
          <a:ln w="127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11069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Machine Protection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>
            <a:normAutofit/>
          </a:bodyPr>
          <a:lstStyle/>
          <a:p>
            <a:pPr marL="0" indent="0" algn="ctr">
              <a:buNone/>
            </a:pPr>
            <a:r>
              <a:rPr lang="de-DE" sz="6600" b="1" dirty="0" smtClean="0">
                <a:solidFill>
                  <a:srgbClr val="00B05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Why ??</a:t>
            </a:r>
            <a:endParaRPr lang="en-GB" sz="6600" b="1" dirty="0">
              <a:solidFill>
                <a:srgbClr val="00B05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cxnSp>
        <p:nvCxnSpPr>
          <p:cNvPr id="4" name="Straight Connector 3"/>
          <p:cNvCxnSpPr/>
          <p:nvPr/>
        </p:nvCxnSpPr>
        <p:spPr>
          <a:xfrm>
            <a:off x="0" y="6381750"/>
            <a:ext cx="9144000" cy="0"/>
          </a:xfrm>
          <a:prstGeom prst="line">
            <a:avLst/>
          </a:prstGeom>
          <a:ln w="127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07/10/2014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Lutz Matthias Hein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D9B5C-647E-42D3-9A9F-B14F11E579DA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6880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Single Kicks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Lutz Matthias Hein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79512" y="1412776"/>
            <a:ext cx="22947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u="sng" dirty="0" smtClean="0"/>
              <a:t>Step2 – Damage:</a:t>
            </a:r>
            <a:endParaRPr lang="en-GB" sz="2400" u="sng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07/10/2014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56F32C-EA49-4263-B53D-445D50B2A5E1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20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616050" y="1412776"/>
            <a:ext cx="418819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b="1" dirty="0" smtClean="0">
                <a:solidFill>
                  <a:srgbClr val="FF0000"/>
                </a:solidFill>
              </a:rPr>
              <a:t>Kick Limits: 1000keV .. 6000keV</a:t>
            </a:r>
            <a:endParaRPr lang="en-GB" sz="2400" b="1" dirty="0">
              <a:solidFill>
                <a:srgbClr val="FF0000"/>
              </a:solidFill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55776" y="3108789"/>
            <a:ext cx="5027018" cy="2840491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395536" y="3039343"/>
            <a:ext cx="13186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b="1" dirty="0" smtClean="0">
                <a:solidFill>
                  <a:srgbClr val="FF0000"/>
                </a:solidFill>
              </a:rPr>
              <a:t>RF-Kicks:</a:t>
            </a:r>
            <a:endParaRPr lang="en-GB" sz="2400" b="1" dirty="0">
              <a:solidFill>
                <a:srgbClr val="FF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95536" y="2103239"/>
            <a:ext cx="226991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b="1" dirty="0" smtClean="0">
                <a:solidFill>
                  <a:srgbClr val="FF0000"/>
                </a:solidFill>
              </a:rPr>
              <a:t>QP-Movements:</a:t>
            </a:r>
            <a:endParaRPr lang="en-GB" sz="2400" b="1" dirty="0">
              <a:solidFill>
                <a:srgbClr val="FF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843808" y="2185700"/>
            <a:ext cx="36001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10 µm Offsets  = 36.3keV .. 3.63 </a:t>
            </a:r>
            <a:r>
              <a:rPr lang="en-US" dirty="0" err="1" smtClean="0"/>
              <a:t>keV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8" name="Rectangle 1"/>
          <p:cNvSpPr>
            <a:spLocks noChangeArrowheads="1"/>
          </p:cNvSpPr>
          <p:nvPr/>
        </p:nvSpPr>
        <p:spPr bwMode="auto">
          <a:xfrm>
            <a:off x="6883728" y="5419382"/>
            <a:ext cx="1825500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r" fontAlgn="base">
              <a:spcBef>
                <a:spcPct val="0"/>
              </a:spcBef>
              <a:spcAft>
                <a:spcPct val="0"/>
              </a:spcAft>
            </a:pPr>
            <a:r>
              <a:rPr lang="en-US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Wilfrid </a:t>
            </a:r>
            <a:r>
              <a:rPr lang="en-US" sz="12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Farabolini</a:t>
            </a:r>
            <a:r>
              <a:rPr lang="en-US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/>
            </a:r>
            <a:br>
              <a:rPr lang="en-US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en-US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Andrea </a:t>
            </a:r>
            <a:r>
              <a:rPr lang="en-US" sz="12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Palaia</a:t>
            </a:r>
            <a:endParaRPr lang="en-US" sz="12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alt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IPAC-2012-MOEPPB001 </a:t>
            </a:r>
          </a:p>
        </p:txBody>
      </p:sp>
      <p:cxnSp>
        <p:nvCxnSpPr>
          <p:cNvPr id="13" name="Straight Connector 12"/>
          <p:cNvCxnSpPr/>
          <p:nvPr/>
        </p:nvCxnSpPr>
        <p:spPr>
          <a:xfrm>
            <a:off x="0" y="6381750"/>
            <a:ext cx="9144000" cy="0"/>
          </a:xfrm>
          <a:prstGeom prst="line">
            <a:avLst/>
          </a:prstGeom>
          <a:ln w="127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40708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Residual Gas Scattering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Lutz Matthias Hein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07/10/2014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56F32C-EA49-4263-B53D-445D50B2A5E1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21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34925" y="2204864"/>
            <a:ext cx="7897515" cy="29066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375536" y="5229200"/>
            <a:ext cx="442108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Halo and Tail generator </a:t>
            </a:r>
            <a:r>
              <a:rPr lang="en-US" b="1" dirty="0" smtClean="0"/>
              <a:t>HTGEN</a:t>
            </a:r>
            <a:r>
              <a:rPr lang="en-US" dirty="0" smtClean="0"/>
              <a:t>, H. Burkhardt</a:t>
            </a:r>
          </a:p>
          <a:p>
            <a:r>
              <a:rPr lang="en-US" b="1" dirty="0" err="1" smtClean="0"/>
              <a:t>Placet</a:t>
            </a:r>
            <a:r>
              <a:rPr lang="en-US" dirty="0" smtClean="0"/>
              <a:t>, </a:t>
            </a:r>
            <a:r>
              <a:rPr lang="en-GB" dirty="0" err="1"/>
              <a:t>A.Latina</a:t>
            </a:r>
            <a:r>
              <a:rPr lang="en-GB" dirty="0" smtClean="0"/>
              <a:t>, D. Schulte et. al.</a:t>
            </a:r>
            <a:endParaRPr lang="en-GB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0" y="6381750"/>
            <a:ext cx="9144000" cy="0"/>
          </a:xfrm>
          <a:prstGeom prst="line">
            <a:avLst/>
          </a:prstGeom>
          <a:ln w="127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46754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Residual Gas Scattering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Lutz Matthias Hein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07/10/2014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56F32C-EA49-4263-B53D-445D50B2A5E1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22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4111" y="2060848"/>
            <a:ext cx="6510337" cy="4067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93633" y="2721694"/>
            <a:ext cx="137005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dirty="0" smtClean="0"/>
              <a:t>Residual Gas</a:t>
            </a:r>
          </a:p>
          <a:p>
            <a:pPr algn="ctr"/>
            <a:r>
              <a:rPr lang="de-DE" dirty="0" smtClean="0"/>
              <a:t>Z=7, N=14</a:t>
            </a:r>
          </a:p>
          <a:p>
            <a:pPr algn="ctr"/>
            <a:r>
              <a:rPr lang="en-GB" dirty="0"/>
              <a:t>nitrogen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51520" y="1628800"/>
            <a:ext cx="308090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u="sng" dirty="0" smtClean="0"/>
              <a:t>Scaling: Pressure Vs. Losses</a:t>
            </a:r>
            <a:endParaRPr lang="en-GB" sz="2000" b="1" u="sng" dirty="0"/>
          </a:p>
        </p:txBody>
      </p:sp>
      <p:cxnSp>
        <p:nvCxnSpPr>
          <p:cNvPr id="11" name="Straight Connector 10"/>
          <p:cNvCxnSpPr/>
          <p:nvPr/>
        </p:nvCxnSpPr>
        <p:spPr>
          <a:xfrm>
            <a:off x="0" y="6381750"/>
            <a:ext cx="9144000" cy="0"/>
          </a:xfrm>
          <a:prstGeom prst="line">
            <a:avLst/>
          </a:prstGeom>
          <a:ln w="127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51523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Residual Gas Scattering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Lutz Matthias Hein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07/10/2014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56F32C-EA49-4263-B53D-445D50B2A5E1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23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8456" y="1984402"/>
            <a:ext cx="7548676" cy="41088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179512" y="1556792"/>
            <a:ext cx="221022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u="sng" dirty="0" smtClean="0"/>
              <a:t>Locations of Losses</a:t>
            </a:r>
            <a:endParaRPr lang="en-GB" sz="2000" b="1" u="sng" dirty="0"/>
          </a:p>
        </p:txBody>
      </p:sp>
      <p:cxnSp>
        <p:nvCxnSpPr>
          <p:cNvPr id="12" name="Straight Connector 11"/>
          <p:cNvCxnSpPr/>
          <p:nvPr/>
        </p:nvCxnSpPr>
        <p:spPr>
          <a:xfrm>
            <a:off x="0" y="6381750"/>
            <a:ext cx="9144000" cy="0"/>
          </a:xfrm>
          <a:prstGeom prst="line">
            <a:avLst/>
          </a:prstGeom>
          <a:ln w="127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80794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Residual Gas Scattering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Lutz Matthias Hein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07/10/2014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56F32C-EA49-4263-B53D-445D50B2A5E1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8456" y="1984402"/>
            <a:ext cx="7548676" cy="41088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179512" y="1556792"/>
            <a:ext cx="221022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u="sng" dirty="0" smtClean="0"/>
              <a:t>Locations of Losses</a:t>
            </a:r>
            <a:endParaRPr lang="en-GB" sz="2000" b="1" u="sng" dirty="0"/>
          </a:p>
        </p:txBody>
      </p:sp>
      <p:sp>
        <p:nvSpPr>
          <p:cNvPr id="5" name="Rectangle 4"/>
          <p:cNvSpPr/>
          <p:nvPr/>
        </p:nvSpPr>
        <p:spPr>
          <a:xfrm>
            <a:off x="2267744" y="3251199"/>
            <a:ext cx="4320480" cy="118591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400" b="1" dirty="0" smtClean="0"/>
              <a:t>Fluka Simulations needed</a:t>
            </a:r>
            <a:endParaRPr lang="en-GB" sz="2400" b="1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0" y="6381750"/>
            <a:ext cx="9144000" cy="0"/>
          </a:xfrm>
          <a:prstGeom prst="line">
            <a:avLst/>
          </a:prstGeom>
          <a:ln w="127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65526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Conclusion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DE" sz="2800" dirty="0" smtClean="0"/>
              <a:t>Damage Limits strongly dependent on Particle Energy</a:t>
            </a:r>
          </a:p>
          <a:p>
            <a:r>
              <a:rPr lang="de-DE" sz="2800" dirty="0" smtClean="0"/>
              <a:t>Uncorrected Machines</a:t>
            </a:r>
          </a:p>
          <a:p>
            <a:pPr lvl="1"/>
            <a:r>
              <a:rPr lang="de-DE" sz="2000" dirty="0" smtClean="0"/>
              <a:t>Particle Losses are very likely</a:t>
            </a:r>
          </a:p>
          <a:p>
            <a:pPr lvl="1"/>
            <a:r>
              <a:rPr lang="de-DE" sz="2000" dirty="0" smtClean="0"/>
              <a:t>Damage Threshold likely exceeded</a:t>
            </a:r>
          </a:p>
          <a:p>
            <a:r>
              <a:rPr lang="de-DE" sz="2800" dirty="0" smtClean="0"/>
              <a:t>Corrected Machine</a:t>
            </a:r>
          </a:p>
          <a:p>
            <a:pPr lvl="1"/>
            <a:r>
              <a:rPr lang="de-DE" sz="2000" dirty="0" smtClean="0"/>
              <a:t>Losses by residual gas scattering (further studies ongoing)</a:t>
            </a:r>
          </a:p>
          <a:p>
            <a:r>
              <a:rPr lang="de-DE" sz="2800" dirty="0" smtClean="0"/>
              <a:t>Threshold for isolated disturbances ≈ 100 x keV</a:t>
            </a:r>
            <a:endParaRPr lang="en-GB" sz="2800" dirty="0"/>
          </a:p>
        </p:txBody>
      </p:sp>
      <p:cxnSp>
        <p:nvCxnSpPr>
          <p:cNvPr id="4" name="Straight Connector 3"/>
          <p:cNvCxnSpPr/>
          <p:nvPr/>
        </p:nvCxnSpPr>
        <p:spPr>
          <a:xfrm>
            <a:off x="0" y="6381750"/>
            <a:ext cx="9144000" cy="0"/>
          </a:xfrm>
          <a:prstGeom prst="line">
            <a:avLst/>
          </a:prstGeom>
          <a:ln w="127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07/10/2014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Lutz Matthias Hein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D9B5C-647E-42D3-9A9F-B14F11E579DA}" type="slidenum">
              <a:rPr lang="en-GB" smtClean="0"/>
              <a:t>25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09440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07/10/2014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8A1BD0-D9D7-48CE-AD70-D00D26960663}" type="slidenum">
              <a:rPr lang="en-GB" smtClean="0"/>
              <a:t>26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Lutz Matthias Hein</a:t>
            </a:r>
            <a:endParaRPr lang="en-GB"/>
          </a:p>
        </p:txBody>
      </p:sp>
      <p:cxnSp>
        <p:nvCxnSpPr>
          <p:cNvPr id="6" name="Straight Connector 5"/>
          <p:cNvCxnSpPr/>
          <p:nvPr/>
        </p:nvCxnSpPr>
        <p:spPr>
          <a:xfrm>
            <a:off x="0" y="6381750"/>
            <a:ext cx="9144000" cy="0"/>
          </a:xfrm>
          <a:prstGeom prst="line">
            <a:avLst/>
          </a:prstGeom>
          <a:ln w="127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630305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435"/>
    </mc:Choice>
    <mc:Fallback xmlns="">
      <p:transition spd="slow" advTm="6435"/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13992"/>
            <a:ext cx="8229600" cy="1143000"/>
          </a:xfrm>
        </p:spPr>
        <p:txBody>
          <a:bodyPr/>
          <a:lstStyle/>
          <a:p>
            <a:r>
              <a:rPr lang="de-DE" b="1" dirty="0" smtClean="0"/>
              <a:t>Back Ups</a:t>
            </a:r>
            <a:endParaRPr lang="en-GB" b="1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07/10/2014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8A1BD0-D9D7-48CE-AD70-D00D26960663}" type="slidenum">
              <a:rPr lang="en-GB" smtClean="0"/>
              <a:t>27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Lutz Matthias Hein</a:t>
            </a:r>
            <a:endParaRPr lang="en-GB"/>
          </a:p>
        </p:txBody>
      </p:sp>
      <p:cxnSp>
        <p:nvCxnSpPr>
          <p:cNvPr id="6" name="Straight Connector 5"/>
          <p:cNvCxnSpPr/>
          <p:nvPr/>
        </p:nvCxnSpPr>
        <p:spPr>
          <a:xfrm>
            <a:off x="0" y="6381750"/>
            <a:ext cx="9144000" cy="0"/>
          </a:xfrm>
          <a:prstGeom prst="line">
            <a:avLst/>
          </a:prstGeom>
          <a:ln w="127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47680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6076" y="2187128"/>
            <a:ext cx="8450262" cy="41221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Multiple </a:t>
            </a:r>
            <a:r>
              <a:rPr lang="de-DE" dirty="0" smtClean="0"/>
              <a:t>Kicks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Lutz Matthias Hein</a:t>
            </a:r>
            <a:endParaRPr lang="en-GB"/>
          </a:p>
        </p:txBody>
      </p:sp>
      <p:sp>
        <p:nvSpPr>
          <p:cNvPr id="6" name="TextBox 5"/>
          <p:cNvSpPr txBox="1"/>
          <p:nvPr/>
        </p:nvSpPr>
        <p:spPr>
          <a:xfrm>
            <a:off x="323528" y="1700808"/>
            <a:ext cx="116128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u="sng" dirty="0" smtClean="0"/>
              <a:t>Envelope</a:t>
            </a:r>
            <a:endParaRPr lang="en-GB" sz="2000" b="1" u="sng" dirty="0"/>
          </a:p>
        </p:txBody>
      </p:sp>
      <p:sp>
        <p:nvSpPr>
          <p:cNvPr id="7" name="Rectangle 6"/>
          <p:cNvSpPr/>
          <p:nvPr/>
        </p:nvSpPr>
        <p:spPr>
          <a:xfrm>
            <a:off x="10386392" y="3068960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dirty="0"/>
              <a:t>T:\Decelerator\KickStudies\Decelerator11-872m1488PETS\DoubleKicks\RandomRF4\Run2_447EmitFiles.xlsx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123728" y="1700808"/>
            <a:ext cx="35091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 smtClean="0"/>
              <a:t>Intensity: 10.6 </a:t>
            </a:r>
            <a:r>
              <a:rPr lang="de-DE" b="1" dirty="0"/>
              <a:t>· 10</a:t>
            </a:r>
            <a:r>
              <a:rPr lang="de-DE" b="1" baseline="30000" dirty="0" smtClean="0"/>
              <a:t>-4</a:t>
            </a:r>
            <a:r>
              <a:rPr lang="de-DE" b="1" dirty="0" smtClean="0"/>
              <a:t> nC/µm²  -&gt; 0.0</a:t>
            </a:r>
            <a:endParaRPr lang="en-GB" b="1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07/10/2014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2780928"/>
            <a:ext cx="6744618" cy="35283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56F32C-EA49-4263-B53D-445D50B2A5E1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28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333" y="1419820"/>
            <a:ext cx="8650287" cy="4889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58095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54"/>
          <p:cNvGrpSpPr>
            <a:grpSpLocks/>
          </p:cNvGrpSpPr>
          <p:nvPr/>
        </p:nvGrpSpPr>
        <p:grpSpPr bwMode="auto">
          <a:xfrm>
            <a:off x="228600" y="3480904"/>
            <a:ext cx="5257800" cy="197675"/>
            <a:chOff x="94734000" y="133653825"/>
            <a:chExt cx="5688000" cy="251371"/>
          </a:xfrm>
        </p:grpSpPr>
        <p:grpSp>
          <p:nvGrpSpPr>
            <p:cNvPr id="13" name="Group 155"/>
            <p:cNvGrpSpPr>
              <a:grpSpLocks/>
            </p:cNvGrpSpPr>
            <p:nvPr/>
          </p:nvGrpSpPr>
          <p:grpSpPr bwMode="auto">
            <a:xfrm>
              <a:off x="100276991" y="133653825"/>
              <a:ext cx="92181" cy="251371"/>
              <a:chOff x="100276991" y="133653825"/>
              <a:chExt cx="92181" cy="251371"/>
            </a:xfrm>
          </p:grpSpPr>
          <p:cxnSp>
            <p:nvCxnSpPr>
              <p:cNvPr id="67740" name="AutoShape 156"/>
              <p:cNvCxnSpPr>
                <a:cxnSpLocks noChangeShapeType="1"/>
              </p:cNvCxnSpPr>
              <p:nvPr/>
            </p:nvCxnSpPr>
            <p:spPr bwMode="auto">
              <a:xfrm flipH="1">
                <a:off x="100368959" y="133653825"/>
                <a:ext cx="213" cy="251371"/>
              </a:xfrm>
              <a:prstGeom prst="straightConnector1">
                <a:avLst/>
              </a:prstGeom>
              <a:noFill/>
              <a:ln w="9525" algn="ctr">
                <a:solidFill>
                  <a:srgbClr val="4F81BD"/>
                </a:solidFill>
                <a:round/>
                <a:headEnd/>
                <a:tailEnd/>
              </a:ln>
            </p:spPr>
          </p:cxnSp>
          <p:cxnSp>
            <p:nvCxnSpPr>
              <p:cNvPr id="67741" name="AutoShape 157"/>
              <p:cNvCxnSpPr>
                <a:cxnSpLocks noChangeShapeType="1"/>
              </p:cNvCxnSpPr>
              <p:nvPr/>
            </p:nvCxnSpPr>
            <p:spPr bwMode="auto">
              <a:xfrm flipH="1">
                <a:off x="100345967" y="133653825"/>
                <a:ext cx="213" cy="251371"/>
              </a:xfrm>
              <a:prstGeom prst="straightConnector1">
                <a:avLst/>
              </a:prstGeom>
              <a:noFill/>
              <a:ln w="9525" algn="ctr">
                <a:solidFill>
                  <a:srgbClr val="4F81BD"/>
                </a:solidFill>
                <a:round/>
                <a:headEnd/>
                <a:tailEnd/>
              </a:ln>
            </p:spPr>
          </p:cxnSp>
          <p:cxnSp>
            <p:nvCxnSpPr>
              <p:cNvPr id="67742" name="AutoShape 158"/>
              <p:cNvCxnSpPr>
                <a:cxnSpLocks noChangeShapeType="1"/>
              </p:cNvCxnSpPr>
              <p:nvPr/>
            </p:nvCxnSpPr>
            <p:spPr bwMode="auto">
              <a:xfrm flipH="1">
                <a:off x="100322975" y="133653825"/>
                <a:ext cx="213" cy="251371"/>
              </a:xfrm>
              <a:prstGeom prst="straightConnector1">
                <a:avLst/>
              </a:prstGeom>
              <a:noFill/>
              <a:ln w="9525" algn="ctr">
                <a:solidFill>
                  <a:srgbClr val="4F81BD"/>
                </a:solidFill>
                <a:round/>
                <a:headEnd/>
                <a:tailEnd/>
              </a:ln>
            </p:spPr>
          </p:cxnSp>
          <p:cxnSp>
            <p:nvCxnSpPr>
              <p:cNvPr id="67743" name="AutoShape 159"/>
              <p:cNvCxnSpPr>
                <a:cxnSpLocks noChangeShapeType="1"/>
              </p:cNvCxnSpPr>
              <p:nvPr/>
            </p:nvCxnSpPr>
            <p:spPr bwMode="auto">
              <a:xfrm flipH="1">
                <a:off x="100299983" y="133653825"/>
                <a:ext cx="213" cy="251371"/>
              </a:xfrm>
              <a:prstGeom prst="straightConnector1">
                <a:avLst/>
              </a:prstGeom>
              <a:noFill/>
              <a:ln w="9525" algn="ctr">
                <a:solidFill>
                  <a:srgbClr val="4F81BD"/>
                </a:solidFill>
                <a:round/>
                <a:headEnd/>
                <a:tailEnd/>
              </a:ln>
            </p:spPr>
          </p:cxnSp>
          <p:cxnSp>
            <p:nvCxnSpPr>
              <p:cNvPr id="67744" name="AutoShape 160"/>
              <p:cNvCxnSpPr>
                <a:cxnSpLocks noChangeShapeType="1"/>
              </p:cNvCxnSpPr>
              <p:nvPr/>
            </p:nvCxnSpPr>
            <p:spPr bwMode="auto">
              <a:xfrm flipH="1">
                <a:off x="100276991" y="133653825"/>
                <a:ext cx="213" cy="251371"/>
              </a:xfrm>
              <a:prstGeom prst="straightConnector1">
                <a:avLst/>
              </a:prstGeom>
              <a:noFill/>
              <a:ln w="9525" algn="ctr">
                <a:solidFill>
                  <a:srgbClr val="4F81BD"/>
                </a:solidFill>
                <a:round/>
                <a:headEnd/>
                <a:tailEnd/>
              </a:ln>
            </p:spPr>
          </p:cxnSp>
        </p:grpSp>
        <p:cxnSp>
          <p:nvCxnSpPr>
            <p:cNvPr id="67745" name="AutoShape 161"/>
            <p:cNvCxnSpPr>
              <a:cxnSpLocks noChangeShapeType="1"/>
            </p:cNvCxnSpPr>
            <p:nvPr/>
          </p:nvCxnSpPr>
          <p:spPr bwMode="auto">
            <a:xfrm flipH="1">
              <a:off x="94734000" y="133905159"/>
              <a:ext cx="5688000" cy="0"/>
            </a:xfrm>
            <a:prstGeom prst="straightConnector1">
              <a:avLst/>
            </a:prstGeom>
            <a:noFill/>
            <a:ln w="28575" algn="ctr">
              <a:solidFill>
                <a:srgbClr val="4F81BD"/>
              </a:solidFill>
              <a:round/>
              <a:headEnd/>
              <a:tailEnd/>
            </a:ln>
          </p:spPr>
        </p:cxnSp>
      </p:grpSp>
      <p:grpSp>
        <p:nvGrpSpPr>
          <p:cNvPr id="14" name="Group 162"/>
          <p:cNvGrpSpPr>
            <a:grpSpLocks/>
          </p:cNvGrpSpPr>
          <p:nvPr/>
        </p:nvGrpSpPr>
        <p:grpSpPr bwMode="auto">
          <a:xfrm>
            <a:off x="228600" y="3124200"/>
            <a:ext cx="5257800" cy="197675"/>
            <a:chOff x="94734000" y="133041825"/>
            <a:chExt cx="5688000" cy="251371"/>
          </a:xfrm>
        </p:grpSpPr>
        <p:grpSp>
          <p:nvGrpSpPr>
            <p:cNvPr id="15" name="Group 163"/>
            <p:cNvGrpSpPr>
              <a:grpSpLocks/>
            </p:cNvGrpSpPr>
            <p:nvPr/>
          </p:nvGrpSpPr>
          <p:grpSpPr bwMode="auto">
            <a:xfrm>
              <a:off x="100322625" y="133041825"/>
              <a:ext cx="46349" cy="251371"/>
              <a:chOff x="100322625" y="133041825"/>
              <a:chExt cx="46349" cy="251371"/>
            </a:xfrm>
          </p:grpSpPr>
          <p:cxnSp>
            <p:nvCxnSpPr>
              <p:cNvPr id="67748" name="AutoShape 164"/>
              <p:cNvCxnSpPr>
                <a:cxnSpLocks noChangeShapeType="1"/>
              </p:cNvCxnSpPr>
              <p:nvPr/>
            </p:nvCxnSpPr>
            <p:spPr bwMode="auto">
              <a:xfrm flipH="1">
                <a:off x="100368761" y="133041825"/>
                <a:ext cx="213" cy="251371"/>
              </a:xfrm>
              <a:prstGeom prst="straightConnector1">
                <a:avLst/>
              </a:prstGeom>
              <a:noFill/>
              <a:ln w="9525" algn="ctr">
                <a:solidFill>
                  <a:srgbClr val="4F81BD"/>
                </a:solidFill>
                <a:round/>
                <a:headEnd/>
                <a:tailEnd/>
              </a:ln>
            </p:spPr>
          </p:cxnSp>
          <p:cxnSp>
            <p:nvCxnSpPr>
              <p:cNvPr id="67749" name="AutoShape 165"/>
              <p:cNvCxnSpPr>
                <a:cxnSpLocks noChangeShapeType="1"/>
              </p:cNvCxnSpPr>
              <p:nvPr/>
            </p:nvCxnSpPr>
            <p:spPr bwMode="auto">
              <a:xfrm flipH="1">
                <a:off x="100345587" y="133041825"/>
                <a:ext cx="213" cy="251371"/>
              </a:xfrm>
              <a:prstGeom prst="straightConnector1">
                <a:avLst/>
              </a:prstGeom>
              <a:noFill/>
              <a:ln w="9525" algn="ctr">
                <a:solidFill>
                  <a:srgbClr val="4F81BD"/>
                </a:solidFill>
                <a:round/>
                <a:headEnd/>
                <a:tailEnd/>
              </a:ln>
            </p:spPr>
          </p:cxnSp>
          <p:cxnSp>
            <p:nvCxnSpPr>
              <p:cNvPr id="67750" name="AutoShape 166"/>
              <p:cNvCxnSpPr>
                <a:cxnSpLocks noChangeShapeType="1"/>
              </p:cNvCxnSpPr>
              <p:nvPr/>
            </p:nvCxnSpPr>
            <p:spPr bwMode="auto">
              <a:xfrm flipH="1">
                <a:off x="100322625" y="133041825"/>
                <a:ext cx="213" cy="251371"/>
              </a:xfrm>
              <a:prstGeom prst="straightConnector1">
                <a:avLst/>
              </a:prstGeom>
              <a:noFill/>
              <a:ln w="9525" algn="ctr">
                <a:solidFill>
                  <a:srgbClr val="4F81BD"/>
                </a:solidFill>
                <a:round/>
                <a:headEnd/>
                <a:tailEnd/>
              </a:ln>
            </p:spPr>
          </p:cxnSp>
        </p:grpSp>
        <p:cxnSp>
          <p:nvCxnSpPr>
            <p:cNvPr id="67751" name="AutoShape 167"/>
            <p:cNvCxnSpPr>
              <a:cxnSpLocks noChangeShapeType="1"/>
            </p:cNvCxnSpPr>
            <p:nvPr/>
          </p:nvCxnSpPr>
          <p:spPr bwMode="auto">
            <a:xfrm flipH="1">
              <a:off x="94734000" y="133293123"/>
              <a:ext cx="5688000" cy="1"/>
            </a:xfrm>
            <a:prstGeom prst="straightConnector1">
              <a:avLst/>
            </a:prstGeom>
            <a:noFill/>
            <a:ln w="28575" algn="ctr">
              <a:solidFill>
                <a:srgbClr val="4F81BD"/>
              </a:solidFill>
              <a:round/>
              <a:headEnd/>
              <a:tailEnd/>
            </a:ln>
          </p:spPr>
        </p:cxnSp>
      </p:grpSp>
      <p:grpSp>
        <p:nvGrpSpPr>
          <p:cNvPr id="16" name="Group 168"/>
          <p:cNvGrpSpPr>
            <a:grpSpLocks/>
          </p:cNvGrpSpPr>
          <p:nvPr/>
        </p:nvGrpSpPr>
        <p:grpSpPr bwMode="auto">
          <a:xfrm>
            <a:off x="228600" y="4194314"/>
            <a:ext cx="5257800" cy="197676"/>
            <a:chOff x="94734000" y="134578829"/>
            <a:chExt cx="5688000" cy="251372"/>
          </a:xfrm>
        </p:grpSpPr>
        <p:grpSp>
          <p:nvGrpSpPr>
            <p:cNvPr id="17" name="Group 169"/>
            <p:cNvGrpSpPr>
              <a:grpSpLocks/>
            </p:cNvGrpSpPr>
            <p:nvPr/>
          </p:nvGrpSpPr>
          <p:grpSpPr bwMode="auto">
            <a:xfrm>
              <a:off x="99977710" y="134578829"/>
              <a:ext cx="391066" cy="251372"/>
              <a:chOff x="99977710" y="134578829"/>
              <a:chExt cx="391066" cy="251372"/>
            </a:xfrm>
          </p:grpSpPr>
          <p:grpSp>
            <p:nvGrpSpPr>
              <p:cNvPr id="18" name="Group 170"/>
              <p:cNvGrpSpPr>
                <a:grpSpLocks/>
              </p:cNvGrpSpPr>
              <p:nvPr/>
            </p:nvGrpSpPr>
            <p:grpSpPr bwMode="auto">
              <a:xfrm flipH="1">
                <a:off x="100206768" y="134578829"/>
                <a:ext cx="162008" cy="251372"/>
                <a:chOff x="-260280680" y="-83125888"/>
                <a:chExt cx="758" cy="588"/>
              </a:xfrm>
            </p:grpSpPr>
            <p:cxnSp>
              <p:nvCxnSpPr>
                <p:cNvPr id="67755" name="AutoShape 171"/>
                <p:cNvCxnSpPr>
                  <a:cxnSpLocks noChangeShapeType="1"/>
                </p:cNvCxnSpPr>
                <p:nvPr/>
              </p:nvCxnSpPr>
              <p:spPr bwMode="auto">
                <a:xfrm>
                  <a:off x="-260280680" y="-83125888"/>
                  <a:ext cx="1" cy="588"/>
                </a:xfrm>
                <a:prstGeom prst="straightConnector1">
                  <a:avLst/>
                </a:prstGeom>
                <a:noFill/>
                <a:ln w="9525" algn="ctr">
                  <a:solidFill>
                    <a:srgbClr val="4F81BD"/>
                  </a:solidFill>
                  <a:round/>
                  <a:headEnd/>
                  <a:tailEnd/>
                </a:ln>
              </p:spPr>
            </p:cxnSp>
            <p:cxnSp>
              <p:nvCxnSpPr>
                <p:cNvPr id="67756" name="AutoShape 172"/>
                <p:cNvCxnSpPr>
                  <a:cxnSpLocks noChangeShapeType="1"/>
                </p:cNvCxnSpPr>
                <p:nvPr/>
              </p:nvCxnSpPr>
              <p:spPr bwMode="auto">
                <a:xfrm>
                  <a:off x="-260280572" y="-83125888"/>
                  <a:ext cx="1" cy="588"/>
                </a:xfrm>
                <a:prstGeom prst="straightConnector1">
                  <a:avLst/>
                </a:prstGeom>
                <a:noFill/>
                <a:ln w="9525" algn="ctr">
                  <a:solidFill>
                    <a:srgbClr val="4F81BD"/>
                  </a:solidFill>
                  <a:round/>
                  <a:headEnd/>
                  <a:tailEnd/>
                </a:ln>
              </p:spPr>
            </p:cxnSp>
            <p:cxnSp>
              <p:nvCxnSpPr>
                <p:cNvPr id="67757" name="AutoShape 173"/>
                <p:cNvCxnSpPr>
                  <a:cxnSpLocks noChangeShapeType="1"/>
                </p:cNvCxnSpPr>
                <p:nvPr/>
              </p:nvCxnSpPr>
              <p:spPr bwMode="auto">
                <a:xfrm>
                  <a:off x="-260280464" y="-83125888"/>
                  <a:ext cx="1" cy="588"/>
                </a:xfrm>
                <a:prstGeom prst="straightConnector1">
                  <a:avLst/>
                </a:prstGeom>
                <a:noFill/>
                <a:ln w="9525" algn="ctr">
                  <a:solidFill>
                    <a:srgbClr val="4F81BD"/>
                  </a:solidFill>
                  <a:round/>
                  <a:headEnd/>
                  <a:tailEnd/>
                </a:ln>
              </p:spPr>
            </p:cxnSp>
            <p:cxnSp>
              <p:nvCxnSpPr>
                <p:cNvPr id="67758" name="AutoShape 174"/>
                <p:cNvCxnSpPr>
                  <a:cxnSpLocks noChangeShapeType="1"/>
                </p:cNvCxnSpPr>
                <p:nvPr/>
              </p:nvCxnSpPr>
              <p:spPr bwMode="auto">
                <a:xfrm>
                  <a:off x="-260280357" y="-83125888"/>
                  <a:ext cx="1" cy="588"/>
                </a:xfrm>
                <a:prstGeom prst="straightConnector1">
                  <a:avLst/>
                </a:prstGeom>
                <a:noFill/>
                <a:ln w="9525" algn="ctr">
                  <a:solidFill>
                    <a:srgbClr val="4F81BD"/>
                  </a:solidFill>
                  <a:round/>
                  <a:headEnd/>
                  <a:tailEnd/>
                </a:ln>
              </p:spPr>
            </p:cxnSp>
            <p:cxnSp>
              <p:nvCxnSpPr>
                <p:cNvPr id="67759" name="AutoShape 175"/>
                <p:cNvCxnSpPr>
                  <a:cxnSpLocks noChangeShapeType="1"/>
                </p:cNvCxnSpPr>
                <p:nvPr/>
              </p:nvCxnSpPr>
              <p:spPr bwMode="auto">
                <a:xfrm>
                  <a:off x="-260280250" y="-83125888"/>
                  <a:ext cx="1" cy="588"/>
                </a:xfrm>
                <a:prstGeom prst="straightConnector1">
                  <a:avLst/>
                </a:prstGeom>
                <a:noFill/>
                <a:ln w="9525" algn="ctr">
                  <a:solidFill>
                    <a:srgbClr val="4F81BD"/>
                  </a:solidFill>
                  <a:round/>
                  <a:headEnd/>
                  <a:tailEnd/>
                </a:ln>
              </p:spPr>
            </p:cxnSp>
            <p:cxnSp>
              <p:nvCxnSpPr>
                <p:cNvPr id="67760" name="AutoShape 176"/>
                <p:cNvCxnSpPr>
                  <a:cxnSpLocks noChangeShapeType="1"/>
                </p:cNvCxnSpPr>
                <p:nvPr/>
              </p:nvCxnSpPr>
              <p:spPr bwMode="auto">
                <a:xfrm>
                  <a:off x="-260280143" y="-83125888"/>
                  <a:ext cx="2" cy="588"/>
                </a:xfrm>
                <a:prstGeom prst="straightConnector1">
                  <a:avLst/>
                </a:prstGeom>
                <a:noFill/>
                <a:ln w="9525" algn="ctr">
                  <a:solidFill>
                    <a:srgbClr val="4F81BD"/>
                  </a:solidFill>
                  <a:round/>
                  <a:headEnd/>
                  <a:tailEnd/>
                </a:ln>
              </p:spPr>
            </p:cxnSp>
            <p:cxnSp>
              <p:nvCxnSpPr>
                <p:cNvPr id="67761" name="AutoShape 177"/>
                <p:cNvCxnSpPr>
                  <a:cxnSpLocks noChangeShapeType="1"/>
                </p:cNvCxnSpPr>
                <p:nvPr/>
              </p:nvCxnSpPr>
              <p:spPr bwMode="auto">
                <a:xfrm>
                  <a:off x="-260280034" y="-83125888"/>
                  <a:ext cx="1" cy="588"/>
                </a:xfrm>
                <a:prstGeom prst="straightConnector1">
                  <a:avLst/>
                </a:prstGeom>
                <a:noFill/>
                <a:ln w="9525" algn="ctr">
                  <a:solidFill>
                    <a:srgbClr val="4F81BD"/>
                  </a:solidFill>
                  <a:round/>
                  <a:headEnd/>
                  <a:tailEnd/>
                </a:ln>
              </p:spPr>
            </p:cxnSp>
            <p:cxnSp>
              <p:nvCxnSpPr>
                <p:cNvPr id="67762" name="AutoShape 178"/>
                <p:cNvCxnSpPr>
                  <a:cxnSpLocks noChangeShapeType="1"/>
                </p:cNvCxnSpPr>
                <p:nvPr/>
              </p:nvCxnSpPr>
              <p:spPr bwMode="auto">
                <a:xfrm>
                  <a:off x="-260279923" y="-83125888"/>
                  <a:ext cx="1" cy="588"/>
                </a:xfrm>
                <a:prstGeom prst="straightConnector1">
                  <a:avLst/>
                </a:prstGeom>
                <a:noFill/>
                <a:ln w="9525" algn="ctr">
                  <a:solidFill>
                    <a:srgbClr val="4F81BD"/>
                  </a:solidFill>
                  <a:round/>
                  <a:headEnd/>
                  <a:tailEnd/>
                </a:ln>
              </p:spPr>
            </p:cxnSp>
          </p:grpSp>
          <p:grpSp>
            <p:nvGrpSpPr>
              <p:cNvPr id="19" name="Group 179"/>
              <p:cNvGrpSpPr>
                <a:grpSpLocks/>
              </p:cNvGrpSpPr>
              <p:nvPr/>
            </p:nvGrpSpPr>
            <p:grpSpPr bwMode="auto">
              <a:xfrm flipH="1">
                <a:off x="100022884" y="134578829"/>
                <a:ext cx="162008" cy="251372"/>
                <a:chOff x="-260280680" y="-83125888"/>
                <a:chExt cx="758" cy="588"/>
              </a:xfrm>
            </p:grpSpPr>
            <p:cxnSp>
              <p:nvCxnSpPr>
                <p:cNvPr id="67764" name="AutoShape 180"/>
                <p:cNvCxnSpPr>
                  <a:cxnSpLocks noChangeShapeType="1"/>
                </p:cNvCxnSpPr>
                <p:nvPr/>
              </p:nvCxnSpPr>
              <p:spPr bwMode="auto">
                <a:xfrm>
                  <a:off x="-260280680" y="-83125888"/>
                  <a:ext cx="1" cy="588"/>
                </a:xfrm>
                <a:prstGeom prst="straightConnector1">
                  <a:avLst/>
                </a:prstGeom>
                <a:noFill/>
                <a:ln w="9525" algn="ctr">
                  <a:solidFill>
                    <a:srgbClr val="FF0000"/>
                  </a:solidFill>
                  <a:round/>
                  <a:headEnd/>
                  <a:tailEnd/>
                </a:ln>
              </p:spPr>
            </p:cxnSp>
            <p:cxnSp>
              <p:nvCxnSpPr>
                <p:cNvPr id="67765" name="AutoShape 181"/>
                <p:cNvCxnSpPr>
                  <a:cxnSpLocks noChangeShapeType="1"/>
                </p:cNvCxnSpPr>
                <p:nvPr/>
              </p:nvCxnSpPr>
              <p:spPr bwMode="auto">
                <a:xfrm>
                  <a:off x="-260280572" y="-83125888"/>
                  <a:ext cx="1" cy="588"/>
                </a:xfrm>
                <a:prstGeom prst="straightConnector1">
                  <a:avLst/>
                </a:prstGeom>
                <a:noFill/>
                <a:ln w="9525" algn="ctr">
                  <a:solidFill>
                    <a:srgbClr val="FF0000"/>
                  </a:solidFill>
                  <a:round/>
                  <a:headEnd/>
                  <a:tailEnd/>
                </a:ln>
              </p:spPr>
            </p:cxnSp>
            <p:cxnSp>
              <p:nvCxnSpPr>
                <p:cNvPr id="67766" name="AutoShape 182"/>
                <p:cNvCxnSpPr>
                  <a:cxnSpLocks noChangeShapeType="1"/>
                </p:cNvCxnSpPr>
                <p:nvPr/>
              </p:nvCxnSpPr>
              <p:spPr bwMode="auto">
                <a:xfrm>
                  <a:off x="-260280464" y="-83125888"/>
                  <a:ext cx="1" cy="588"/>
                </a:xfrm>
                <a:prstGeom prst="straightConnector1">
                  <a:avLst/>
                </a:prstGeom>
                <a:noFill/>
                <a:ln w="9525" algn="ctr">
                  <a:solidFill>
                    <a:srgbClr val="FF0000"/>
                  </a:solidFill>
                  <a:round/>
                  <a:headEnd/>
                  <a:tailEnd/>
                </a:ln>
              </p:spPr>
            </p:cxnSp>
            <p:cxnSp>
              <p:nvCxnSpPr>
                <p:cNvPr id="67767" name="AutoShape 183"/>
                <p:cNvCxnSpPr>
                  <a:cxnSpLocks noChangeShapeType="1"/>
                </p:cNvCxnSpPr>
                <p:nvPr/>
              </p:nvCxnSpPr>
              <p:spPr bwMode="auto">
                <a:xfrm>
                  <a:off x="-260280357" y="-83125888"/>
                  <a:ext cx="1" cy="588"/>
                </a:xfrm>
                <a:prstGeom prst="straightConnector1">
                  <a:avLst/>
                </a:prstGeom>
                <a:noFill/>
                <a:ln w="9525" algn="ctr">
                  <a:solidFill>
                    <a:srgbClr val="FF0000"/>
                  </a:solidFill>
                  <a:round/>
                  <a:headEnd/>
                  <a:tailEnd/>
                </a:ln>
              </p:spPr>
            </p:cxnSp>
            <p:cxnSp>
              <p:nvCxnSpPr>
                <p:cNvPr id="67768" name="AutoShape 184"/>
                <p:cNvCxnSpPr>
                  <a:cxnSpLocks noChangeShapeType="1"/>
                </p:cNvCxnSpPr>
                <p:nvPr/>
              </p:nvCxnSpPr>
              <p:spPr bwMode="auto">
                <a:xfrm>
                  <a:off x="-260280250" y="-83125888"/>
                  <a:ext cx="1" cy="588"/>
                </a:xfrm>
                <a:prstGeom prst="straightConnector1">
                  <a:avLst/>
                </a:prstGeom>
                <a:noFill/>
                <a:ln w="9525" algn="ctr">
                  <a:solidFill>
                    <a:srgbClr val="FF0000"/>
                  </a:solidFill>
                  <a:round/>
                  <a:headEnd/>
                  <a:tailEnd/>
                </a:ln>
              </p:spPr>
            </p:cxnSp>
            <p:cxnSp>
              <p:nvCxnSpPr>
                <p:cNvPr id="67769" name="AutoShape 185"/>
                <p:cNvCxnSpPr>
                  <a:cxnSpLocks noChangeShapeType="1"/>
                </p:cNvCxnSpPr>
                <p:nvPr/>
              </p:nvCxnSpPr>
              <p:spPr bwMode="auto">
                <a:xfrm>
                  <a:off x="-260280143" y="-83125888"/>
                  <a:ext cx="2" cy="588"/>
                </a:xfrm>
                <a:prstGeom prst="straightConnector1">
                  <a:avLst/>
                </a:prstGeom>
                <a:noFill/>
                <a:ln w="9525" algn="ctr">
                  <a:solidFill>
                    <a:srgbClr val="FF0000"/>
                  </a:solidFill>
                  <a:round/>
                  <a:headEnd/>
                  <a:tailEnd/>
                </a:ln>
              </p:spPr>
            </p:cxnSp>
            <p:cxnSp>
              <p:nvCxnSpPr>
                <p:cNvPr id="67770" name="AutoShape 186"/>
                <p:cNvCxnSpPr>
                  <a:cxnSpLocks noChangeShapeType="1"/>
                </p:cNvCxnSpPr>
                <p:nvPr/>
              </p:nvCxnSpPr>
              <p:spPr bwMode="auto">
                <a:xfrm>
                  <a:off x="-260280034" y="-83125888"/>
                  <a:ext cx="1" cy="588"/>
                </a:xfrm>
                <a:prstGeom prst="straightConnector1">
                  <a:avLst/>
                </a:prstGeom>
                <a:noFill/>
                <a:ln w="9525" algn="ctr">
                  <a:solidFill>
                    <a:srgbClr val="FF0000"/>
                  </a:solidFill>
                  <a:round/>
                  <a:headEnd/>
                  <a:tailEnd/>
                </a:ln>
              </p:spPr>
            </p:cxnSp>
            <p:cxnSp>
              <p:nvCxnSpPr>
                <p:cNvPr id="67771" name="AutoShape 187"/>
                <p:cNvCxnSpPr>
                  <a:cxnSpLocks noChangeShapeType="1"/>
                </p:cNvCxnSpPr>
                <p:nvPr/>
              </p:nvCxnSpPr>
              <p:spPr bwMode="auto">
                <a:xfrm>
                  <a:off x="-260279923" y="-83125888"/>
                  <a:ext cx="1" cy="588"/>
                </a:xfrm>
                <a:prstGeom prst="straightConnector1">
                  <a:avLst/>
                </a:prstGeom>
                <a:noFill/>
                <a:ln w="9525" algn="ctr">
                  <a:solidFill>
                    <a:srgbClr val="FF0000"/>
                  </a:solidFill>
                  <a:round/>
                  <a:headEnd/>
                  <a:tailEnd/>
                </a:ln>
              </p:spPr>
            </p:cxnSp>
          </p:grpSp>
          <p:grpSp>
            <p:nvGrpSpPr>
              <p:cNvPr id="20" name="Group 188"/>
              <p:cNvGrpSpPr>
                <a:grpSpLocks/>
              </p:cNvGrpSpPr>
              <p:nvPr/>
            </p:nvGrpSpPr>
            <p:grpSpPr bwMode="auto">
              <a:xfrm>
                <a:off x="99977710" y="134578829"/>
                <a:ext cx="23297" cy="251372"/>
                <a:chOff x="99977710" y="134578829"/>
                <a:chExt cx="23297" cy="251372"/>
              </a:xfrm>
            </p:grpSpPr>
            <p:cxnSp>
              <p:nvCxnSpPr>
                <p:cNvPr id="67773" name="AutoShape 189"/>
                <p:cNvCxnSpPr>
                  <a:cxnSpLocks noChangeShapeType="1"/>
                </p:cNvCxnSpPr>
                <p:nvPr/>
              </p:nvCxnSpPr>
              <p:spPr bwMode="auto">
                <a:xfrm flipH="1">
                  <a:off x="100000793" y="134578829"/>
                  <a:ext cx="214" cy="251372"/>
                </a:xfrm>
                <a:prstGeom prst="straightConnector1">
                  <a:avLst/>
                </a:prstGeom>
                <a:noFill/>
                <a:ln w="9525" algn="ctr">
                  <a:solidFill>
                    <a:srgbClr val="FFFF00"/>
                  </a:solidFill>
                  <a:round/>
                  <a:headEnd/>
                  <a:tailEnd/>
                </a:ln>
              </p:spPr>
            </p:cxnSp>
            <p:cxnSp>
              <p:nvCxnSpPr>
                <p:cNvPr id="67774" name="AutoShape 190"/>
                <p:cNvCxnSpPr>
                  <a:cxnSpLocks noChangeShapeType="1"/>
                </p:cNvCxnSpPr>
                <p:nvPr/>
              </p:nvCxnSpPr>
              <p:spPr bwMode="auto">
                <a:xfrm flipH="1">
                  <a:off x="99977710" y="134578829"/>
                  <a:ext cx="214" cy="251372"/>
                </a:xfrm>
                <a:prstGeom prst="straightConnector1">
                  <a:avLst/>
                </a:prstGeom>
                <a:noFill/>
                <a:ln w="9525" algn="ctr">
                  <a:solidFill>
                    <a:srgbClr val="FFFF00"/>
                  </a:solidFill>
                  <a:round/>
                  <a:headEnd/>
                  <a:tailEnd/>
                </a:ln>
              </p:spPr>
            </p:cxnSp>
          </p:grpSp>
        </p:grpSp>
        <p:cxnSp>
          <p:nvCxnSpPr>
            <p:cNvPr id="67775" name="AutoShape 191"/>
            <p:cNvCxnSpPr>
              <a:cxnSpLocks noChangeShapeType="1"/>
            </p:cNvCxnSpPr>
            <p:nvPr/>
          </p:nvCxnSpPr>
          <p:spPr bwMode="auto">
            <a:xfrm flipH="1">
              <a:off x="94734000" y="134830129"/>
              <a:ext cx="5688000" cy="1"/>
            </a:xfrm>
            <a:prstGeom prst="straightConnector1">
              <a:avLst/>
            </a:prstGeom>
            <a:noFill/>
            <a:ln w="28575" algn="ctr">
              <a:solidFill>
                <a:srgbClr val="4F81BD"/>
              </a:solidFill>
              <a:round/>
              <a:headEnd/>
              <a:tailEnd/>
            </a:ln>
          </p:spPr>
        </p:cxnSp>
      </p:grpSp>
      <p:grpSp>
        <p:nvGrpSpPr>
          <p:cNvPr id="21" name="Group 192"/>
          <p:cNvGrpSpPr>
            <a:grpSpLocks/>
          </p:cNvGrpSpPr>
          <p:nvPr/>
        </p:nvGrpSpPr>
        <p:grpSpPr bwMode="auto">
          <a:xfrm>
            <a:off x="228600" y="4551020"/>
            <a:ext cx="5257799" cy="197675"/>
            <a:chOff x="94770000" y="134877825"/>
            <a:chExt cx="5687999" cy="251371"/>
          </a:xfrm>
        </p:grpSpPr>
        <p:grpSp>
          <p:nvGrpSpPr>
            <p:cNvPr id="22" name="Group 193"/>
            <p:cNvGrpSpPr>
              <a:grpSpLocks/>
            </p:cNvGrpSpPr>
            <p:nvPr/>
          </p:nvGrpSpPr>
          <p:grpSpPr bwMode="auto">
            <a:xfrm flipH="1">
              <a:off x="99323148" y="134877825"/>
              <a:ext cx="1082020" cy="251371"/>
              <a:chOff x="11343" y="56375"/>
              <a:chExt cx="1830" cy="588"/>
            </a:xfrm>
          </p:grpSpPr>
          <p:grpSp>
            <p:nvGrpSpPr>
              <p:cNvPr id="23" name="Group 194"/>
              <p:cNvGrpSpPr>
                <a:grpSpLocks/>
              </p:cNvGrpSpPr>
              <p:nvPr/>
            </p:nvGrpSpPr>
            <p:grpSpPr bwMode="auto">
              <a:xfrm>
                <a:off x="11343" y="56375"/>
                <a:ext cx="274" cy="588"/>
                <a:chOff x="-260280373" y="-83125665"/>
                <a:chExt cx="771" cy="588"/>
              </a:xfrm>
            </p:grpSpPr>
            <p:cxnSp>
              <p:nvCxnSpPr>
                <p:cNvPr id="67779" name="AutoShape 195"/>
                <p:cNvCxnSpPr>
                  <a:cxnSpLocks noChangeShapeType="1"/>
                </p:cNvCxnSpPr>
                <p:nvPr/>
              </p:nvCxnSpPr>
              <p:spPr bwMode="auto">
                <a:xfrm>
                  <a:off x="-260280373" y="-83125665"/>
                  <a:ext cx="1" cy="588"/>
                </a:xfrm>
                <a:prstGeom prst="straightConnector1">
                  <a:avLst/>
                </a:prstGeom>
                <a:noFill/>
                <a:ln w="9525" algn="ctr">
                  <a:solidFill>
                    <a:srgbClr val="4F81BD"/>
                  </a:solidFill>
                  <a:round/>
                  <a:headEnd/>
                  <a:tailEnd/>
                </a:ln>
              </p:spPr>
            </p:cxnSp>
            <p:cxnSp>
              <p:nvCxnSpPr>
                <p:cNvPr id="67780" name="AutoShape 196"/>
                <p:cNvCxnSpPr>
                  <a:cxnSpLocks noChangeShapeType="1"/>
                </p:cNvCxnSpPr>
                <p:nvPr/>
              </p:nvCxnSpPr>
              <p:spPr bwMode="auto">
                <a:xfrm>
                  <a:off x="-260280264" y="-83125665"/>
                  <a:ext cx="1" cy="588"/>
                </a:xfrm>
                <a:prstGeom prst="straightConnector1">
                  <a:avLst/>
                </a:prstGeom>
                <a:noFill/>
                <a:ln w="9525" algn="ctr">
                  <a:solidFill>
                    <a:srgbClr val="4F81BD"/>
                  </a:solidFill>
                  <a:round/>
                  <a:headEnd/>
                  <a:tailEnd/>
                </a:ln>
              </p:spPr>
            </p:cxnSp>
            <p:cxnSp>
              <p:nvCxnSpPr>
                <p:cNvPr id="67781" name="AutoShape 197"/>
                <p:cNvCxnSpPr>
                  <a:cxnSpLocks noChangeShapeType="1"/>
                </p:cNvCxnSpPr>
                <p:nvPr/>
              </p:nvCxnSpPr>
              <p:spPr bwMode="auto">
                <a:xfrm>
                  <a:off x="-260280154" y="-83125665"/>
                  <a:ext cx="1" cy="588"/>
                </a:xfrm>
                <a:prstGeom prst="straightConnector1">
                  <a:avLst/>
                </a:prstGeom>
                <a:noFill/>
                <a:ln w="9525" algn="ctr">
                  <a:solidFill>
                    <a:srgbClr val="4F81BD"/>
                  </a:solidFill>
                  <a:round/>
                  <a:headEnd/>
                  <a:tailEnd/>
                </a:ln>
              </p:spPr>
            </p:cxnSp>
            <p:cxnSp>
              <p:nvCxnSpPr>
                <p:cNvPr id="67782" name="AutoShape 198"/>
                <p:cNvCxnSpPr>
                  <a:cxnSpLocks noChangeShapeType="1"/>
                </p:cNvCxnSpPr>
                <p:nvPr/>
              </p:nvCxnSpPr>
              <p:spPr bwMode="auto">
                <a:xfrm>
                  <a:off x="-260280044" y="-83125665"/>
                  <a:ext cx="1" cy="588"/>
                </a:xfrm>
                <a:prstGeom prst="straightConnector1">
                  <a:avLst/>
                </a:prstGeom>
                <a:noFill/>
                <a:ln w="9525" algn="ctr">
                  <a:solidFill>
                    <a:srgbClr val="4F81BD"/>
                  </a:solidFill>
                  <a:round/>
                  <a:headEnd/>
                  <a:tailEnd/>
                </a:ln>
              </p:spPr>
            </p:cxnSp>
            <p:cxnSp>
              <p:nvCxnSpPr>
                <p:cNvPr id="67783" name="AutoShape 199"/>
                <p:cNvCxnSpPr>
                  <a:cxnSpLocks noChangeShapeType="1"/>
                </p:cNvCxnSpPr>
                <p:nvPr/>
              </p:nvCxnSpPr>
              <p:spPr bwMode="auto">
                <a:xfrm>
                  <a:off x="-260279934" y="-83125665"/>
                  <a:ext cx="1" cy="588"/>
                </a:xfrm>
                <a:prstGeom prst="straightConnector1">
                  <a:avLst/>
                </a:prstGeom>
                <a:noFill/>
                <a:ln w="9525" algn="ctr">
                  <a:solidFill>
                    <a:srgbClr val="4F81BD"/>
                  </a:solidFill>
                  <a:round/>
                  <a:headEnd/>
                  <a:tailEnd/>
                </a:ln>
              </p:spPr>
            </p:cxnSp>
            <p:cxnSp>
              <p:nvCxnSpPr>
                <p:cNvPr id="67784" name="AutoShape 200"/>
                <p:cNvCxnSpPr>
                  <a:cxnSpLocks noChangeShapeType="1"/>
                </p:cNvCxnSpPr>
                <p:nvPr/>
              </p:nvCxnSpPr>
              <p:spPr bwMode="auto">
                <a:xfrm>
                  <a:off x="-260279824" y="-83125665"/>
                  <a:ext cx="2" cy="588"/>
                </a:xfrm>
                <a:prstGeom prst="straightConnector1">
                  <a:avLst/>
                </a:prstGeom>
                <a:noFill/>
                <a:ln w="9525" algn="ctr">
                  <a:solidFill>
                    <a:srgbClr val="4F81BD"/>
                  </a:solidFill>
                  <a:round/>
                  <a:headEnd/>
                  <a:tailEnd/>
                </a:ln>
              </p:spPr>
            </p:cxnSp>
            <p:cxnSp>
              <p:nvCxnSpPr>
                <p:cNvPr id="67785" name="AutoShape 201"/>
                <p:cNvCxnSpPr>
                  <a:cxnSpLocks noChangeShapeType="1"/>
                </p:cNvCxnSpPr>
                <p:nvPr/>
              </p:nvCxnSpPr>
              <p:spPr bwMode="auto">
                <a:xfrm>
                  <a:off x="-260279716" y="-83125665"/>
                  <a:ext cx="1" cy="588"/>
                </a:xfrm>
                <a:prstGeom prst="straightConnector1">
                  <a:avLst/>
                </a:prstGeom>
                <a:noFill/>
                <a:ln w="9525" algn="ctr">
                  <a:solidFill>
                    <a:srgbClr val="4F81BD"/>
                  </a:solidFill>
                  <a:round/>
                  <a:headEnd/>
                  <a:tailEnd/>
                </a:ln>
              </p:spPr>
            </p:cxnSp>
            <p:cxnSp>
              <p:nvCxnSpPr>
                <p:cNvPr id="67786" name="AutoShape 202"/>
                <p:cNvCxnSpPr>
                  <a:cxnSpLocks noChangeShapeType="1"/>
                </p:cNvCxnSpPr>
                <p:nvPr/>
              </p:nvCxnSpPr>
              <p:spPr bwMode="auto">
                <a:xfrm>
                  <a:off x="-260279603" y="-83125665"/>
                  <a:ext cx="1" cy="588"/>
                </a:xfrm>
                <a:prstGeom prst="straightConnector1">
                  <a:avLst/>
                </a:prstGeom>
                <a:noFill/>
                <a:ln w="9525" algn="ctr">
                  <a:solidFill>
                    <a:srgbClr val="4F81BD"/>
                  </a:solidFill>
                  <a:round/>
                  <a:headEnd/>
                  <a:tailEnd/>
                </a:ln>
              </p:spPr>
            </p:cxnSp>
          </p:grpSp>
          <p:grpSp>
            <p:nvGrpSpPr>
              <p:cNvPr id="24" name="Group 203"/>
              <p:cNvGrpSpPr>
                <a:grpSpLocks/>
              </p:cNvGrpSpPr>
              <p:nvPr/>
            </p:nvGrpSpPr>
            <p:grpSpPr bwMode="auto">
              <a:xfrm>
                <a:off x="11654" y="56375"/>
                <a:ext cx="274" cy="588"/>
                <a:chOff x="-260280373" y="-83125665"/>
                <a:chExt cx="771" cy="588"/>
              </a:xfrm>
            </p:grpSpPr>
            <p:cxnSp>
              <p:nvCxnSpPr>
                <p:cNvPr id="67788" name="AutoShape 204"/>
                <p:cNvCxnSpPr>
                  <a:cxnSpLocks noChangeShapeType="1"/>
                </p:cNvCxnSpPr>
                <p:nvPr/>
              </p:nvCxnSpPr>
              <p:spPr bwMode="auto">
                <a:xfrm>
                  <a:off x="-260280373" y="-83125665"/>
                  <a:ext cx="1" cy="588"/>
                </a:xfrm>
                <a:prstGeom prst="straightConnector1">
                  <a:avLst/>
                </a:prstGeom>
                <a:noFill/>
                <a:ln w="9525" algn="ctr">
                  <a:solidFill>
                    <a:srgbClr val="FF0000"/>
                  </a:solidFill>
                  <a:round/>
                  <a:headEnd/>
                  <a:tailEnd/>
                </a:ln>
              </p:spPr>
            </p:cxnSp>
            <p:cxnSp>
              <p:nvCxnSpPr>
                <p:cNvPr id="67789" name="AutoShape 205"/>
                <p:cNvCxnSpPr>
                  <a:cxnSpLocks noChangeShapeType="1"/>
                </p:cNvCxnSpPr>
                <p:nvPr/>
              </p:nvCxnSpPr>
              <p:spPr bwMode="auto">
                <a:xfrm>
                  <a:off x="-260280264" y="-83125665"/>
                  <a:ext cx="1" cy="588"/>
                </a:xfrm>
                <a:prstGeom prst="straightConnector1">
                  <a:avLst/>
                </a:prstGeom>
                <a:noFill/>
                <a:ln w="9525" algn="ctr">
                  <a:solidFill>
                    <a:srgbClr val="FF0000"/>
                  </a:solidFill>
                  <a:round/>
                  <a:headEnd/>
                  <a:tailEnd/>
                </a:ln>
              </p:spPr>
            </p:cxnSp>
            <p:cxnSp>
              <p:nvCxnSpPr>
                <p:cNvPr id="67790" name="AutoShape 206"/>
                <p:cNvCxnSpPr>
                  <a:cxnSpLocks noChangeShapeType="1"/>
                </p:cNvCxnSpPr>
                <p:nvPr/>
              </p:nvCxnSpPr>
              <p:spPr bwMode="auto">
                <a:xfrm>
                  <a:off x="-260280154" y="-83125665"/>
                  <a:ext cx="1" cy="588"/>
                </a:xfrm>
                <a:prstGeom prst="straightConnector1">
                  <a:avLst/>
                </a:prstGeom>
                <a:noFill/>
                <a:ln w="9525" algn="ctr">
                  <a:solidFill>
                    <a:srgbClr val="FF0000"/>
                  </a:solidFill>
                  <a:round/>
                  <a:headEnd/>
                  <a:tailEnd/>
                </a:ln>
              </p:spPr>
            </p:cxnSp>
            <p:cxnSp>
              <p:nvCxnSpPr>
                <p:cNvPr id="67791" name="AutoShape 207"/>
                <p:cNvCxnSpPr>
                  <a:cxnSpLocks noChangeShapeType="1"/>
                </p:cNvCxnSpPr>
                <p:nvPr/>
              </p:nvCxnSpPr>
              <p:spPr bwMode="auto">
                <a:xfrm>
                  <a:off x="-260280044" y="-83125665"/>
                  <a:ext cx="1" cy="588"/>
                </a:xfrm>
                <a:prstGeom prst="straightConnector1">
                  <a:avLst/>
                </a:prstGeom>
                <a:noFill/>
                <a:ln w="9525" algn="ctr">
                  <a:solidFill>
                    <a:srgbClr val="FF0000"/>
                  </a:solidFill>
                  <a:round/>
                  <a:headEnd/>
                  <a:tailEnd/>
                </a:ln>
              </p:spPr>
            </p:cxnSp>
            <p:cxnSp>
              <p:nvCxnSpPr>
                <p:cNvPr id="67792" name="AutoShape 208"/>
                <p:cNvCxnSpPr>
                  <a:cxnSpLocks noChangeShapeType="1"/>
                </p:cNvCxnSpPr>
                <p:nvPr/>
              </p:nvCxnSpPr>
              <p:spPr bwMode="auto">
                <a:xfrm>
                  <a:off x="-260279934" y="-83125665"/>
                  <a:ext cx="1" cy="588"/>
                </a:xfrm>
                <a:prstGeom prst="straightConnector1">
                  <a:avLst/>
                </a:prstGeom>
                <a:noFill/>
                <a:ln w="9525" algn="ctr">
                  <a:solidFill>
                    <a:srgbClr val="FF0000"/>
                  </a:solidFill>
                  <a:round/>
                  <a:headEnd/>
                  <a:tailEnd/>
                </a:ln>
              </p:spPr>
            </p:cxnSp>
            <p:cxnSp>
              <p:nvCxnSpPr>
                <p:cNvPr id="67793" name="AutoShape 209"/>
                <p:cNvCxnSpPr>
                  <a:cxnSpLocks noChangeShapeType="1"/>
                </p:cNvCxnSpPr>
                <p:nvPr/>
              </p:nvCxnSpPr>
              <p:spPr bwMode="auto">
                <a:xfrm>
                  <a:off x="-260279824" y="-83125665"/>
                  <a:ext cx="2" cy="588"/>
                </a:xfrm>
                <a:prstGeom prst="straightConnector1">
                  <a:avLst/>
                </a:prstGeom>
                <a:noFill/>
                <a:ln w="9525" algn="ctr">
                  <a:solidFill>
                    <a:srgbClr val="FF0000"/>
                  </a:solidFill>
                  <a:round/>
                  <a:headEnd/>
                  <a:tailEnd/>
                </a:ln>
              </p:spPr>
            </p:cxnSp>
            <p:cxnSp>
              <p:nvCxnSpPr>
                <p:cNvPr id="67794" name="AutoShape 210"/>
                <p:cNvCxnSpPr>
                  <a:cxnSpLocks noChangeShapeType="1"/>
                </p:cNvCxnSpPr>
                <p:nvPr/>
              </p:nvCxnSpPr>
              <p:spPr bwMode="auto">
                <a:xfrm>
                  <a:off x="-260279716" y="-83125665"/>
                  <a:ext cx="1" cy="588"/>
                </a:xfrm>
                <a:prstGeom prst="straightConnector1">
                  <a:avLst/>
                </a:prstGeom>
                <a:noFill/>
                <a:ln w="9525" algn="ctr">
                  <a:solidFill>
                    <a:srgbClr val="FF0000"/>
                  </a:solidFill>
                  <a:round/>
                  <a:headEnd/>
                  <a:tailEnd/>
                </a:ln>
              </p:spPr>
            </p:cxnSp>
            <p:cxnSp>
              <p:nvCxnSpPr>
                <p:cNvPr id="67795" name="AutoShape 211"/>
                <p:cNvCxnSpPr>
                  <a:cxnSpLocks noChangeShapeType="1"/>
                </p:cNvCxnSpPr>
                <p:nvPr/>
              </p:nvCxnSpPr>
              <p:spPr bwMode="auto">
                <a:xfrm>
                  <a:off x="-260279603" y="-83125665"/>
                  <a:ext cx="1" cy="588"/>
                </a:xfrm>
                <a:prstGeom prst="straightConnector1">
                  <a:avLst/>
                </a:prstGeom>
                <a:noFill/>
                <a:ln w="9525" algn="ctr">
                  <a:solidFill>
                    <a:srgbClr val="FF0000"/>
                  </a:solidFill>
                  <a:round/>
                  <a:headEnd/>
                  <a:tailEnd/>
                </a:ln>
              </p:spPr>
            </p:cxnSp>
          </p:grpSp>
          <p:grpSp>
            <p:nvGrpSpPr>
              <p:cNvPr id="25" name="Group 212"/>
              <p:cNvGrpSpPr>
                <a:grpSpLocks/>
              </p:cNvGrpSpPr>
              <p:nvPr/>
            </p:nvGrpSpPr>
            <p:grpSpPr bwMode="auto">
              <a:xfrm>
                <a:off x="11965" y="56375"/>
                <a:ext cx="274" cy="588"/>
                <a:chOff x="-260280373" y="-83125665"/>
                <a:chExt cx="771" cy="588"/>
              </a:xfrm>
            </p:grpSpPr>
            <p:cxnSp>
              <p:nvCxnSpPr>
                <p:cNvPr id="67797" name="AutoShape 213"/>
                <p:cNvCxnSpPr>
                  <a:cxnSpLocks noChangeShapeType="1"/>
                </p:cNvCxnSpPr>
                <p:nvPr/>
              </p:nvCxnSpPr>
              <p:spPr bwMode="auto">
                <a:xfrm>
                  <a:off x="-260280373" y="-83125665"/>
                  <a:ext cx="1" cy="588"/>
                </a:xfrm>
                <a:prstGeom prst="straightConnector1">
                  <a:avLst/>
                </a:prstGeom>
                <a:noFill/>
                <a:ln w="9525" algn="ctr">
                  <a:solidFill>
                    <a:srgbClr val="FFFF00"/>
                  </a:solidFill>
                  <a:round/>
                  <a:headEnd/>
                  <a:tailEnd/>
                </a:ln>
              </p:spPr>
            </p:cxnSp>
            <p:cxnSp>
              <p:nvCxnSpPr>
                <p:cNvPr id="67798" name="AutoShape 214"/>
                <p:cNvCxnSpPr>
                  <a:cxnSpLocks noChangeShapeType="1"/>
                </p:cNvCxnSpPr>
                <p:nvPr/>
              </p:nvCxnSpPr>
              <p:spPr bwMode="auto">
                <a:xfrm>
                  <a:off x="-260280264" y="-83125665"/>
                  <a:ext cx="1" cy="588"/>
                </a:xfrm>
                <a:prstGeom prst="straightConnector1">
                  <a:avLst/>
                </a:prstGeom>
                <a:noFill/>
                <a:ln w="9525" algn="ctr">
                  <a:solidFill>
                    <a:srgbClr val="FFFF00"/>
                  </a:solidFill>
                  <a:round/>
                  <a:headEnd/>
                  <a:tailEnd/>
                </a:ln>
              </p:spPr>
            </p:cxnSp>
            <p:cxnSp>
              <p:nvCxnSpPr>
                <p:cNvPr id="67799" name="AutoShape 215"/>
                <p:cNvCxnSpPr>
                  <a:cxnSpLocks noChangeShapeType="1"/>
                </p:cNvCxnSpPr>
                <p:nvPr/>
              </p:nvCxnSpPr>
              <p:spPr bwMode="auto">
                <a:xfrm>
                  <a:off x="-260280154" y="-83125665"/>
                  <a:ext cx="1" cy="588"/>
                </a:xfrm>
                <a:prstGeom prst="straightConnector1">
                  <a:avLst/>
                </a:prstGeom>
                <a:noFill/>
                <a:ln w="9525" algn="ctr">
                  <a:solidFill>
                    <a:srgbClr val="FFFF00"/>
                  </a:solidFill>
                  <a:round/>
                  <a:headEnd/>
                  <a:tailEnd/>
                </a:ln>
              </p:spPr>
            </p:cxnSp>
            <p:cxnSp>
              <p:nvCxnSpPr>
                <p:cNvPr id="67800" name="AutoShape 216"/>
                <p:cNvCxnSpPr>
                  <a:cxnSpLocks noChangeShapeType="1"/>
                </p:cNvCxnSpPr>
                <p:nvPr/>
              </p:nvCxnSpPr>
              <p:spPr bwMode="auto">
                <a:xfrm>
                  <a:off x="-260280044" y="-83125665"/>
                  <a:ext cx="1" cy="588"/>
                </a:xfrm>
                <a:prstGeom prst="straightConnector1">
                  <a:avLst/>
                </a:prstGeom>
                <a:noFill/>
                <a:ln w="9525" algn="ctr">
                  <a:solidFill>
                    <a:srgbClr val="FFFF00"/>
                  </a:solidFill>
                  <a:round/>
                  <a:headEnd/>
                  <a:tailEnd/>
                </a:ln>
              </p:spPr>
            </p:cxnSp>
            <p:cxnSp>
              <p:nvCxnSpPr>
                <p:cNvPr id="67801" name="AutoShape 217"/>
                <p:cNvCxnSpPr>
                  <a:cxnSpLocks noChangeShapeType="1"/>
                </p:cNvCxnSpPr>
                <p:nvPr/>
              </p:nvCxnSpPr>
              <p:spPr bwMode="auto">
                <a:xfrm>
                  <a:off x="-260279934" y="-83125665"/>
                  <a:ext cx="1" cy="588"/>
                </a:xfrm>
                <a:prstGeom prst="straightConnector1">
                  <a:avLst/>
                </a:prstGeom>
                <a:noFill/>
                <a:ln w="9525" algn="ctr">
                  <a:solidFill>
                    <a:srgbClr val="FFFF00"/>
                  </a:solidFill>
                  <a:round/>
                  <a:headEnd/>
                  <a:tailEnd/>
                </a:ln>
              </p:spPr>
            </p:cxnSp>
            <p:cxnSp>
              <p:nvCxnSpPr>
                <p:cNvPr id="67802" name="AutoShape 218"/>
                <p:cNvCxnSpPr>
                  <a:cxnSpLocks noChangeShapeType="1"/>
                </p:cNvCxnSpPr>
                <p:nvPr/>
              </p:nvCxnSpPr>
              <p:spPr bwMode="auto">
                <a:xfrm>
                  <a:off x="-260279824" y="-83125665"/>
                  <a:ext cx="2" cy="588"/>
                </a:xfrm>
                <a:prstGeom prst="straightConnector1">
                  <a:avLst/>
                </a:prstGeom>
                <a:noFill/>
                <a:ln w="9525" algn="ctr">
                  <a:solidFill>
                    <a:srgbClr val="FFFF00"/>
                  </a:solidFill>
                  <a:round/>
                  <a:headEnd/>
                  <a:tailEnd/>
                </a:ln>
              </p:spPr>
            </p:cxnSp>
            <p:cxnSp>
              <p:nvCxnSpPr>
                <p:cNvPr id="67803" name="AutoShape 219"/>
                <p:cNvCxnSpPr>
                  <a:cxnSpLocks noChangeShapeType="1"/>
                </p:cNvCxnSpPr>
                <p:nvPr/>
              </p:nvCxnSpPr>
              <p:spPr bwMode="auto">
                <a:xfrm>
                  <a:off x="-260279716" y="-83125665"/>
                  <a:ext cx="1" cy="588"/>
                </a:xfrm>
                <a:prstGeom prst="straightConnector1">
                  <a:avLst/>
                </a:prstGeom>
                <a:noFill/>
                <a:ln w="9525" algn="ctr">
                  <a:solidFill>
                    <a:srgbClr val="FFFF00"/>
                  </a:solidFill>
                  <a:round/>
                  <a:headEnd/>
                  <a:tailEnd/>
                </a:ln>
              </p:spPr>
            </p:cxnSp>
            <p:cxnSp>
              <p:nvCxnSpPr>
                <p:cNvPr id="67804" name="AutoShape 220"/>
                <p:cNvCxnSpPr>
                  <a:cxnSpLocks noChangeShapeType="1"/>
                </p:cNvCxnSpPr>
                <p:nvPr/>
              </p:nvCxnSpPr>
              <p:spPr bwMode="auto">
                <a:xfrm>
                  <a:off x="-260279603" y="-83125665"/>
                  <a:ext cx="1" cy="588"/>
                </a:xfrm>
                <a:prstGeom prst="straightConnector1">
                  <a:avLst/>
                </a:prstGeom>
                <a:noFill/>
                <a:ln w="9525" algn="ctr">
                  <a:solidFill>
                    <a:srgbClr val="FFFF00"/>
                  </a:solidFill>
                  <a:round/>
                  <a:headEnd/>
                  <a:tailEnd/>
                </a:ln>
              </p:spPr>
            </p:cxnSp>
          </p:grpSp>
          <p:grpSp>
            <p:nvGrpSpPr>
              <p:cNvPr id="26" name="Group 221"/>
              <p:cNvGrpSpPr>
                <a:grpSpLocks/>
              </p:cNvGrpSpPr>
              <p:nvPr/>
            </p:nvGrpSpPr>
            <p:grpSpPr bwMode="auto">
              <a:xfrm>
                <a:off x="12276" y="56375"/>
                <a:ext cx="274" cy="588"/>
                <a:chOff x="-260280373" y="-83125665"/>
                <a:chExt cx="771" cy="588"/>
              </a:xfrm>
            </p:grpSpPr>
            <p:cxnSp>
              <p:nvCxnSpPr>
                <p:cNvPr id="67806" name="AutoShape 222"/>
                <p:cNvCxnSpPr>
                  <a:cxnSpLocks noChangeShapeType="1"/>
                </p:cNvCxnSpPr>
                <p:nvPr/>
              </p:nvCxnSpPr>
              <p:spPr bwMode="auto">
                <a:xfrm>
                  <a:off x="-260280373" y="-83125665"/>
                  <a:ext cx="1" cy="588"/>
                </a:xfrm>
                <a:prstGeom prst="straightConnector1">
                  <a:avLst/>
                </a:prstGeom>
                <a:noFill/>
                <a:ln w="9525" algn="ctr">
                  <a:solidFill>
                    <a:srgbClr val="7030A0"/>
                  </a:solidFill>
                  <a:round/>
                  <a:headEnd/>
                  <a:tailEnd/>
                </a:ln>
              </p:spPr>
            </p:cxnSp>
            <p:cxnSp>
              <p:nvCxnSpPr>
                <p:cNvPr id="67807" name="AutoShape 223"/>
                <p:cNvCxnSpPr>
                  <a:cxnSpLocks noChangeShapeType="1"/>
                </p:cNvCxnSpPr>
                <p:nvPr/>
              </p:nvCxnSpPr>
              <p:spPr bwMode="auto">
                <a:xfrm>
                  <a:off x="-260280264" y="-83125665"/>
                  <a:ext cx="1" cy="588"/>
                </a:xfrm>
                <a:prstGeom prst="straightConnector1">
                  <a:avLst/>
                </a:prstGeom>
                <a:noFill/>
                <a:ln w="9525" algn="ctr">
                  <a:solidFill>
                    <a:srgbClr val="7030A0"/>
                  </a:solidFill>
                  <a:round/>
                  <a:headEnd/>
                  <a:tailEnd/>
                </a:ln>
              </p:spPr>
            </p:cxnSp>
            <p:cxnSp>
              <p:nvCxnSpPr>
                <p:cNvPr id="67808" name="AutoShape 224"/>
                <p:cNvCxnSpPr>
                  <a:cxnSpLocks noChangeShapeType="1"/>
                </p:cNvCxnSpPr>
                <p:nvPr/>
              </p:nvCxnSpPr>
              <p:spPr bwMode="auto">
                <a:xfrm>
                  <a:off x="-260280154" y="-83125665"/>
                  <a:ext cx="1" cy="588"/>
                </a:xfrm>
                <a:prstGeom prst="straightConnector1">
                  <a:avLst/>
                </a:prstGeom>
                <a:noFill/>
                <a:ln w="9525" algn="ctr">
                  <a:solidFill>
                    <a:srgbClr val="7030A0"/>
                  </a:solidFill>
                  <a:round/>
                  <a:headEnd/>
                  <a:tailEnd/>
                </a:ln>
              </p:spPr>
            </p:cxnSp>
            <p:cxnSp>
              <p:nvCxnSpPr>
                <p:cNvPr id="67809" name="AutoShape 225"/>
                <p:cNvCxnSpPr>
                  <a:cxnSpLocks noChangeShapeType="1"/>
                </p:cNvCxnSpPr>
                <p:nvPr/>
              </p:nvCxnSpPr>
              <p:spPr bwMode="auto">
                <a:xfrm>
                  <a:off x="-260280044" y="-83125665"/>
                  <a:ext cx="1" cy="588"/>
                </a:xfrm>
                <a:prstGeom prst="straightConnector1">
                  <a:avLst/>
                </a:prstGeom>
                <a:noFill/>
                <a:ln w="9525" algn="ctr">
                  <a:solidFill>
                    <a:srgbClr val="7030A0"/>
                  </a:solidFill>
                  <a:round/>
                  <a:headEnd/>
                  <a:tailEnd/>
                </a:ln>
              </p:spPr>
            </p:cxnSp>
            <p:cxnSp>
              <p:nvCxnSpPr>
                <p:cNvPr id="67810" name="AutoShape 226"/>
                <p:cNvCxnSpPr>
                  <a:cxnSpLocks noChangeShapeType="1"/>
                </p:cNvCxnSpPr>
                <p:nvPr/>
              </p:nvCxnSpPr>
              <p:spPr bwMode="auto">
                <a:xfrm>
                  <a:off x="-260279934" y="-83125665"/>
                  <a:ext cx="1" cy="588"/>
                </a:xfrm>
                <a:prstGeom prst="straightConnector1">
                  <a:avLst/>
                </a:prstGeom>
                <a:noFill/>
                <a:ln w="9525" algn="ctr">
                  <a:solidFill>
                    <a:srgbClr val="7030A0"/>
                  </a:solidFill>
                  <a:round/>
                  <a:headEnd/>
                  <a:tailEnd/>
                </a:ln>
              </p:spPr>
            </p:cxnSp>
            <p:cxnSp>
              <p:nvCxnSpPr>
                <p:cNvPr id="67811" name="AutoShape 227"/>
                <p:cNvCxnSpPr>
                  <a:cxnSpLocks noChangeShapeType="1"/>
                </p:cNvCxnSpPr>
                <p:nvPr/>
              </p:nvCxnSpPr>
              <p:spPr bwMode="auto">
                <a:xfrm>
                  <a:off x="-260279824" y="-83125665"/>
                  <a:ext cx="2" cy="588"/>
                </a:xfrm>
                <a:prstGeom prst="straightConnector1">
                  <a:avLst/>
                </a:prstGeom>
                <a:noFill/>
                <a:ln w="9525" algn="ctr">
                  <a:solidFill>
                    <a:srgbClr val="7030A0"/>
                  </a:solidFill>
                  <a:round/>
                  <a:headEnd/>
                  <a:tailEnd/>
                </a:ln>
              </p:spPr>
            </p:cxnSp>
            <p:cxnSp>
              <p:nvCxnSpPr>
                <p:cNvPr id="67812" name="AutoShape 228"/>
                <p:cNvCxnSpPr>
                  <a:cxnSpLocks noChangeShapeType="1"/>
                </p:cNvCxnSpPr>
                <p:nvPr/>
              </p:nvCxnSpPr>
              <p:spPr bwMode="auto">
                <a:xfrm>
                  <a:off x="-260279716" y="-83125665"/>
                  <a:ext cx="1" cy="588"/>
                </a:xfrm>
                <a:prstGeom prst="straightConnector1">
                  <a:avLst/>
                </a:prstGeom>
                <a:noFill/>
                <a:ln w="9525" algn="ctr">
                  <a:solidFill>
                    <a:srgbClr val="7030A0"/>
                  </a:solidFill>
                  <a:round/>
                  <a:headEnd/>
                  <a:tailEnd/>
                </a:ln>
              </p:spPr>
            </p:cxnSp>
            <p:cxnSp>
              <p:nvCxnSpPr>
                <p:cNvPr id="67813" name="AutoShape 229"/>
                <p:cNvCxnSpPr>
                  <a:cxnSpLocks noChangeShapeType="1"/>
                </p:cNvCxnSpPr>
                <p:nvPr/>
              </p:nvCxnSpPr>
              <p:spPr bwMode="auto">
                <a:xfrm>
                  <a:off x="-260279603" y="-83125665"/>
                  <a:ext cx="1" cy="588"/>
                </a:xfrm>
                <a:prstGeom prst="straightConnector1">
                  <a:avLst/>
                </a:prstGeom>
                <a:noFill/>
                <a:ln w="9525" algn="ctr">
                  <a:solidFill>
                    <a:srgbClr val="7030A0"/>
                  </a:solidFill>
                  <a:round/>
                  <a:headEnd/>
                  <a:tailEnd/>
                </a:ln>
              </p:spPr>
            </p:cxnSp>
          </p:grpSp>
          <p:grpSp>
            <p:nvGrpSpPr>
              <p:cNvPr id="27" name="Group 230"/>
              <p:cNvGrpSpPr>
                <a:grpSpLocks/>
              </p:cNvGrpSpPr>
              <p:nvPr/>
            </p:nvGrpSpPr>
            <p:grpSpPr bwMode="auto">
              <a:xfrm>
                <a:off x="12587" y="56375"/>
                <a:ext cx="274" cy="588"/>
                <a:chOff x="-260280373" y="-83125665"/>
                <a:chExt cx="771" cy="588"/>
              </a:xfrm>
            </p:grpSpPr>
            <p:cxnSp>
              <p:nvCxnSpPr>
                <p:cNvPr id="67815" name="AutoShape 231"/>
                <p:cNvCxnSpPr>
                  <a:cxnSpLocks noChangeShapeType="1"/>
                </p:cNvCxnSpPr>
                <p:nvPr/>
              </p:nvCxnSpPr>
              <p:spPr bwMode="auto">
                <a:xfrm>
                  <a:off x="-260280373" y="-83125665"/>
                  <a:ext cx="1" cy="588"/>
                </a:xfrm>
                <a:prstGeom prst="straightConnector1">
                  <a:avLst/>
                </a:prstGeom>
                <a:noFill/>
                <a:ln w="9525" algn="ctr">
                  <a:solidFill>
                    <a:srgbClr val="92D050"/>
                  </a:solidFill>
                  <a:round/>
                  <a:headEnd/>
                  <a:tailEnd/>
                </a:ln>
              </p:spPr>
            </p:cxnSp>
            <p:cxnSp>
              <p:nvCxnSpPr>
                <p:cNvPr id="67816" name="AutoShape 232"/>
                <p:cNvCxnSpPr>
                  <a:cxnSpLocks noChangeShapeType="1"/>
                </p:cNvCxnSpPr>
                <p:nvPr/>
              </p:nvCxnSpPr>
              <p:spPr bwMode="auto">
                <a:xfrm>
                  <a:off x="-260280264" y="-83125665"/>
                  <a:ext cx="1" cy="588"/>
                </a:xfrm>
                <a:prstGeom prst="straightConnector1">
                  <a:avLst/>
                </a:prstGeom>
                <a:noFill/>
                <a:ln w="9525" algn="ctr">
                  <a:solidFill>
                    <a:srgbClr val="92D050"/>
                  </a:solidFill>
                  <a:round/>
                  <a:headEnd/>
                  <a:tailEnd/>
                </a:ln>
              </p:spPr>
            </p:cxnSp>
            <p:cxnSp>
              <p:nvCxnSpPr>
                <p:cNvPr id="67817" name="AutoShape 233"/>
                <p:cNvCxnSpPr>
                  <a:cxnSpLocks noChangeShapeType="1"/>
                </p:cNvCxnSpPr>
                <p:nvPr/>
              </p:nvCxnSpPr>
              <p:spPr bwMode="auto">
                <a:xfrm>
                  <a:off x="-260280154" y="-83125665"/>
                  <a:ext cx="1" cy="588"/>
                </a:xfrm>
                <a:prstGeom prst="straightConnector1">
                  <a:avLst/>
                </a:prstGeom>
                <a:noFill/>
                <a:ln w="9525" algn="ctr">
                  <a:solidFill>
                    <a:srgbClr val="92D050"/>
                  </a:solidFill>
                  <a:round/>
                  <a:headEnd/>
                  <a:tailEnd/>
                </a:ln>
              </p:spPr>
            </p:cxnSp>
            <p:cxnSp>
              <p:nvCxnSpPr>
                <p:cNvPr id="67818" name="AutoShape 234"/>
                <p:cNvCxnSpPr>
                  <a:cxnSpLocks noChangeShapeType="1"/>
                </p:cNvCxnSpPr>
                <p:nvPr/>
              </p:nvCxnSpPr>
              <p:spPr bwMode="auto">
                <a:xfrm>
                  <a:off x="-260280044" y="-83125665"/>
                  <a:ext cx="1" cy="588"/>
                </a:xfrm>
                <a:prstGeom prst="straightConnector1">
                  <a:avLst/>
                </a:prstGeom>
                <a:noFill/>
                <a:ln w="9525" algn="ctr">
                  <a:solidFill>
                    <a:srgbClr val="92D050"/>
                  </a:solidFill>
                  <a:round/>
                  <a:headEnd/>
                  <a:tailEnd/>
                </a:ln>
              </p:spPr>
            </p:cxnSp>
            <p:cxnSp>
              <p:nvCxnSpPr>
                <p:cNvPr id="67819" name="AutoShape 235"/>
                <p:cNvCxnSpPr>
                  <a:cxnSpLocks noChangeShapeType="1"/>
                </p:cNvCxnSpPr>
                <p:nvPr/>
              </p:nvCxnSpPr>
              <p:spPr bwMode="auto">
                <a:xfrm>
                  <a:off x="-260279934" y="-83125665"/>
                  <a:ext cx="1" cy="588"/>
                </a:xfrm>
                <a:prstGeom prst="straightConnector1">
                  <a:avLst/>
                </a:prstGeom>
                <a:noFill/>
                <a:ln w="9525" algn="ctr">
                  <a:solidFill>
                    <a:srgbClr val="92D050"/>
                  </a:solidFill>
                  <a:round/>
                  <a:headEnd/>
                  <a:tailEnd/>
                </a:ln>
              </p:spPr>
            </p:cxnSp>
            <p:cxnSp>
              <p:nvCxnSpPr>
                <p:cNvPr id="67820" name="AutoShape 236"/>
                <p:cNvCxnSpPr>
                  <a:cxnSpLocks noChangeShapeType="1"/>
                </p:cNvCxnSpPr>
                <p:nvPr/>
              </p:nvCxnSpPr>
              <p:spPr bwMode="auto">
                <a:xfrm>
                  <a:off x="-260279824" y="-83125665"/>
                  <a:ext cx="2" cy="588"/>
                </a:xfrm>
                <a:prstGeom prst="straightConnector1">
                  <a:avLst/>
                </a:prstGeom>
                <a:noFill/>
                <a:ln w="9525" algn="ctr">
                  <a:solidFill>
                    <a:srgbClr val="92D050"/>
                  </a:solidFill>
                  <a:round/>
                  <a:headEnd/>
                  <a:tailEnd/>
                </a:ln>
              </p:spPr>
            </p:cxnSp>
            <p:cxnSp>
              <p:nvCxnSpPr>
                <p:cNvPr id="67821" name="AutoShape 237"/>
                <p:cNvCxnSpPr>
                  <a:cxnSpLocks noChangeShapeType="1"/>
                </p:cNvCxnSpPr>
                <p:nvPr/>
              </p:nvCxnSpPr>
              <p:spPr bwMode="auto">
                <a:xfrm>
                  <a:off x="-260279716" y="-83125665"/>
                  <a:ext cx="1" cy="588"/>
                </a:xfrm>
                <a:prstGeom prst="straightConnector1">
                  <a:avLst/>
                </a:prstGeom>
                <a:noFill/>
                <a:ln w="9525" algn="ctr">
                  <a:solidFill>
                    <a:srgbClr val="92D050"/>
                  </a:solidFill>
                  <a:round/>
                  <a:headEnd/>
                  <a:tailEnd/>
                </a:ln>
              </p:spPr>
            </p:cxnSp>
            <p:cxnSp>
              <p:nvCxnSpPr>
                <p:cNvPr id="67822" name="AutoShape 238"/>
                <p:cNvCxnSpPr>
                  <a:cxnSpLocks noChangeShapeType="1"/>
                </p:cNvCxnSpPr>
                <p:nvPr/>
              </p:nvCxnSpPr>
              <p:spPr bwMode="auto">
                <a:xfrm>
                  <a:off x="-260279603" y="-83125665"/>
                  <a:ext cx="1" cy="588"/>
                </a:xfrm>
                <a:prstGeom prst="straightConnector1">
                  <a:avLst/>
                </a:prstGeom>
                <a:noFill/>
                <a:ln w="9525" algn="ctr">
                  <a:solidFill>
                    <a:srgbClr val="92D050"/>
                  </a:solidFill>
                  <a:round/>
                  <a:headEnd/>
                  <a:tailEnd/>
                </a:ln>
              </p:spPr>
            </p:cxnSp>
          </p:grpSp>
          <p:grpSp>
            <p:nvGrpSpPr>
              <p:cNvPr id="28" name="Group 239"/>
              <p:cNvGrpSpPr>
                <a:grpSpLocks/>
              </p:cNvGrpSpPr>
              <p:nvPr/>
            </p:nvGrpSpPr>
            <p:grpSpPr bwMode="auto">
              <a:xfrm>
                <a:off x="12899" y="56375"/>
                <a:ext cx="274" cy="588"/>
                <a:chOff x="-260280373" y="-83125665"/>
                <a:chExt cx="771" cy="588"/>
              </a:xfrm>
            </p:grpSpPr>
            <p:cxnSp>
              <p:nvCxnSpPr>
                <p:cNvPr id="67824" name="AutoShape 240"/>
                <p:cNvCxnSpPr>
                  <a:cxnSpLocks noChangeShapeType="1"/>
                </p:cNvCxnSpPr>
                <p:nvPr/>
              </p:nvCxnSpPr>
              <p:spPr bwMode="auto">
                <a:xfrm>
                  <a:off x="-260280373" y="-83125665"/>
                  <a:ext cx="1" cy="588"/>
                </a:xfrm>
                <a:prstGeom prst="straightConnector1">
                  <a:avLst/>
                </a:prstGeom>
                <a:noFill/>
                <a:ln w="9525" algn="ctr">
                  <a:solidFill>
                    <a:srgbClr val="943634"/>
                  </a:solidFill>
                  <a:round/>
                  <a:headEnd/>
                  <a:tailEnd/>
                </a:ln>
              </p:spPr>
            </p:cxnSp>
            <p:cxnSp>
              <p:nvCxnSpPr>
                <p:cNvPr id="67825" name="AutoShape 241"/>
                <p:cNvCxnSpPr>
                  <a:cxnSpLocks noChangeShapeType="1"/>
                </p:cNvCxnSpPr>
                <p:nvPr/>
              </p:nvCxnSpPr>
              <p:spPr bwMode="auto">
                <a:xfrm>
                  <a:off x="-260280264" y="-83125665"/>
                  <a:ext cx="1" cy="588"/>
                </a:xfrm>
                <a:prstGeom prst="straightConnector1">
                  <a:avLst/>
                </a:prstGeom>
                <a:noFill/>
                <a:ln w="9525" algn="ctr">
                  <a:solidFill>
                    <a:srgbClr val="943634"/>
                  </a:solidFill>
                  <a:round/>
                  <a:headEnd/>
                  <a:tailEnd/>
                </a:ln>
              </p:spPr>
            </p:cxnSp>
            <p:cxnSp>
              <p:nvCxnSpPr>
                <p:cNvPr id="67826" name="AutoShape 242"/>
                <p:cNvCxnSpPr>
                  <a:cxnSpLocks noChangeShapeType="1"/>
                </p:cNvCxnSpPr>
                <p:nvPr/>
              </p:nvCxnSpPr>
              <p:spPr bwMode="auto">
                <a:xfrm>
                  <a:off x="-260280154" y="-83125665"/>
                  <a:ext cx="1" cy="588"/>
                </a:xfrm>
                <a:prstGeom prst="straightConnector1">
                  <a:avLst/>
                </a:prstGeom>
                <a:noFill/>
                <a:ln w="9525" algn="ctr">
                  <a:solidFill>
                    <a:srgbClr val="943634"/>
                  </a:solidFill>
                  <a:round/>
                  <a:headEnd/>
                  <a:tailEnd/>
                </a:ln>
              </p:spPr>
            </p:cxnSp>
            <p:cxnSp>
              <p:nvCxnSpPr>
                <p:cNvPr id="67827" name="AutoShape 243"/>
                <p:cNvCxnSpPr>
                  <a:cxnSpLocks noChangeShapeType="1"/>
                </p:cNvCxnSpPr>
                <p:nvPr/>
              </p:nvCxnSpPr>
              <p:spPr bwMode="auto">
                <a:xfrm>
                  <a:off x="-260280044" y="-83125665"/>
                  <a:ext cx="1" cy="588"/>
                </a:xfrm>
                <a:prstGeom prst="straightConnector1">
                  <a:avLst/>
                </a:prstGeom>
                <a:noFill/>
                <a:ln w="9525" algn="ctr">
                  <a:solidFill>
                    <a:srgbClr val="943634"/>
                  </a:solidFill>
                  <a:round/>
                  <a:headEnd/>
                  <a:tailEnd/>
                </a:ln>
              </p:spPr>
            </p:cxnSp>
            <p:cxnSp>
              <p:nvCxnSpPr>
                <p:cNvPr id="67828" name="AutoShape 244"/>
                <p:cNvCxnSpPr>
                  <a:cxnSpLocks noChangeShapeType="1"/>
                </p:cNvCxnSpPr>
                <p:nvPr/>
              </p:nvCxnSpPr>
              <p:spPr bwMode="auto">
                <a:xfrm>
                  <a:off x="-260279934" y="-83125665"/>
                  <a:ext cx="1" cy="588"/>
                </a:xfrm>
                <a:prstGeom prst="straightConnector1">
                  <a:avLst/>
                </a:prstGeom>
                <a:noFill/>
                <a:ln w="9525" algn="ctr">
                  <a:solidFill>
                    <a:srgbClr val="943634"/>
                  </a:solidFill>
                  <a:round/>
                  <a:headEnd/>
                  <a:tailEnd/>
                </a:ln>
              </p:spPr>
            </p:cxnSp>
            <p:cxnSp>
              <p:nvCxnSpPr>
                <p:cNvPr id="67829" name="AutoShape 245"/>
                <p:cNvCxnSpPr>
                  <a:cxnSpLocks noChangeShapeType="1"/>
                </p:cNvCxnSpPr>
                <p:nvPr/>
              </p:nvCxnSpPr>
              <p:spPr bwMode="auto">
                <a:xfrm>
                  <a:off x="-260279824" y="-83125665"/>
                  <a:ext cx="2" cy="588"/>
                </a:xfrm>
                <a:prstGeom prst="straightConnector1">
                  <a:avLst/>
                </a:prstGeom>
                <a:noFill/>
                <a:ln w="9525" algn="ctr">
                  <a:solidFill>
                    <a:srgbClr val="943634"/>
                  </a:solidFill>
                  <a:round/>
                  <a:headEnd/>
                  <a:tailEnd/>
                </a:ln>
              </p:spPr>
            </p:cxnSp>
            <p:cxnSp>
              <p:nvCxnSpPr>
                <p:cNvPr id="67830" name="AutoShape 246"/>
                <p:cNvCxnSpPr>
                  <a:cxnSpLocks noChangeShapeType="1"/>
                </p:cNvCxnSpPr>
                <p:nvPr/>
              </p:nvCxnSpPr>
              <p:spPr bwMode="auto">
                <a:xfrm>
                  <a:off x="-260279716" y="-83125665"/>
                  <a:ext cx="1" cy="588"/>
                </a:xfrm>
                <a:prstGeom prst="straightConnector1">
                  <a:avLst/>
                </a:prstGeom>
                <a:noFill/>
                <a:ln w="9525" algn="ctr">
                  <a:solidFill>
                    <a:srgbClr val="943634"/>
                  </a:solidFill>
                  <a:round/>
                  <a:headEnd/>
                  <a:tailEnd/>
                </a:ln>
              </p:spPr>
            </p:cxnSp>
            <p:cxnSp>
              <p:nvCxnSpPr>
                <p:cNvPr id="67831" name="AutoShape 247"/>
                <p:cNvCxnSpPr>
                  <a:cxnSpLocks noChangeShapeType="1"/>
                </p:cNvCxnSpPr>
                <p:nvPr/>
              </p:nvCxnSpPr>
              <p:spPr bwMode="auto">
                <a:xfrm>
                  <a:off x="-260279603" y="-83125665"/>
                  <a:ext cx="1" cy="588"/>
                </a:xfrm>
                <a:prstGeom prst="straightConnector1">
                  <a:avLst/>
                </a:prstGeom>
                <a:noFill/>
                <a:ln w="9525" algn="ctr">
                  <a:solidFill>
                    <a:srgbClr val="943634"/>
                  </a:solidFill>
                  <a:round/>
                  <a:headEnd/>
                  <a:tailEnd/>
                </a:ln>
              </p:spPr>
            </p:cxnSp>
          </p:grpSp>
        </p:grpSp>
        <p:grpSp>
          <p:nvGrpSpPr>
            <p:cNvPr id="29" name="Group 248"/>
            <p:cNvGrpSpPr>
              <a:grpSpLocks/>
            </p:cNvGrpSpPr>
            <p:nvPr/>
          </p:nvGrpSpPr>
          <p:grpSpPr bwMode="auto">
            <a:xfrm>
              <a:off x="98335030" y="134877825"/>
              <a:ext cx="966241" cy="251371"/>
              <a:chOff x="98335030" y="134877825"/>
              <a:chExt cx="966241" cy="251371"/>
            </a:xfrm>
          </p:grpSpPr>
          <p:grpSp>
            <p:nvGrpSpPr>
              <p:cNvPr id="30" name="Group 249"/>
              <p:cNvGrpSpPr>
                <a:grpSpLocks/>
              </p:cNvGrpSpPr>
              <p:nvPr/>
            </p:nvGrpSpPr>
            <p:grpSpPr bwMode="auto">
              <a:xfrm flipH="1">
                <a:off x="99139263" y="134877825"/>
                <a:ext cx="162008" cy="251371"/>
                <a:chOff x="-260280373" y="-83125665"/>
                <a:chExt cx="771" cy="588"/>
              </a:xfrm>
            </p:grpSpPr>
            <p:cxnSp>
              <p:nvCxnSpPr>
                <p:cNvPr id="67834" name="AutoShape 250"/>
                <p:cNvCxnSpPr>
                  <a:cxnSpLocks noChangeShapeType="1"/>
                </p:cNvCxnSpPr>
                <p:nvPr/>
              </p:nvCxnSpPr>
              <p:spPr bwMode="auto">
                <a:xfrm>
                  <a:off x="-260280373" y="-83125665"/>
                  <a:ext cx="1" cy="588"/>
                </a:xfrm>
                <a:prstGeom prst="straightConnector1">
                  <a:avLst/>
                </a:prstGeom>
                <a:noFill/>
                <a:ln w="9525" algn="ctr">
                  <a:solidFill>
                    <a:srgbClr val="4F81BD"/>
                  </a:solidFill>
                  <a:round/>
                  <a:headEnd/>
                  <a:tailEnd/>
                </a:ln>
              </p:spPr>
            </p:cxnSp>
            <p:cxnSp>
              <p:nvCxnSpPr>
                <p:cNvPr id="67835" name="AutoShape 251"/>
                <p:cNvCxnSpPr>
                  <a:cxnSpLocks noChangeShapeType="1"/>
                </p:cNvCxnSpPr>
                <p:nvPr/>
              </p:nvCxnSpPr>
              <p:spPr bwMode="auto">
                <a:xfrm>
                  <a:off x="-260280264" y="-83125665"/>
                  <a:ext cx="1" cy="588"/>
                </a:xfrm>
                <a:prstGeom prst="straightConnector1">
                  <a:avLst/>
                </a:prstGeom>
                <a:noFill/>
                <a:ln w="9525" algn="ctr">
                  <a:solidFill>
                    <a:srgbClr val="4F81BD"/>
                  </a:solidFill>
                  <a:round/>
                  <a:headEnd/>
                  <a:tailEnd/>
                </a:ln>
              </p:spPr>
            </p:cxnSp>
            <p:cxnSp>
              <p:nvCxnSpPr>
                <p:cNvPr id="67836" name="AutoShape 252"/>
                <p:cNvCxnSpPr>
                  <a:cxnSpLocks noChangeShapeType="1"/>
                </p:cNvCxnSpPr>
                <p:nvPr/>
              </p:nvCxnSpPr>
              <p:spPr bwMode="auto">
                <a:xfrm>
                  <a:off x="-260280154" y="-83125665"/>
                  <a:ext cx="1" cy="588"/>
                </a:xfrm>
                <a:prstGeom prst="straightConnector1">
                  <a:avLst/>
                </a:prstGeom>
                <a:noFill/>
                <a:ln w="9525" algn="ctr">
                  <a:solidFill>
                    <a:srgbClr val="4F81BD"/>
                  </a:solidFill>
                  <a:round/>
                  <a:headEnd/>
                  <a:tailEnd/>
                </a:ln>
              </p:spPr>
            </p:cxnSp>
            <p:cxnSp>
              <p:nvCxnSpPr>
                <p:cNvPr id="67837" name="AutoShape 253"/>
                <p:cNvCxnSpPr>
                  <a:cxnSpLocks noChangeShapeType="1"/>
                </p:cNvCxnSpPr>
                <p:nvPr/>
              </p:nvCxnSpPr>
              <p:spPr bwMode="auto">
                <a:xfrm>
                  <a:off x="-260280044" y="-83125665"/>
                  <a:ext cx="1" cy="588"/>
                </a:xfrm>
                <a:prstGeom prst="straightConnector1">
                  <a:avLst/>
                </a:prstGeom>
                <a:noFill/>
                <a:ln w="9525" algn="ctr">
                  <a:solidFill>
                    <a:srgbClr val="4F81BD"/>
                  </a:solidFill>
                  <a:round/>
                  <a:headEnd/>
                  <a:tailEnd/>
                </a:ln>
              </p:spPr>
            </p:cxnSp>
            <p:cxnSp>
              <p:nvCxnSpPr>
                <p:cNvPr id="67838" name="AutoShape 254"/>
                <p:cNvCxnSpPr>
                  <a:cxnSpLocks noChangeShapeType="1"/>
                </p:cNvCxnSpPr>
                <p:nvPr/>
              </p:nvCxnSpPr>
              <p:spPr bwMode="auto">
                <a:xfrm>
                  <a:off x="-260279934" y="-83125665"/>
                  <a:ext cx="1" cy="588"/>
                </a:xfrm>
                <a:prstGeom prst="straightConnector1">
                  <a:avLst/>
                </a:prstGeom>
                <a:noFill/>
                <a:ln w="9525" algn="ctr">
                  <a:solidFill>
                    <a:srgbClr val="4F81BD"/>
                  </a:solidFill>
                  <a:round/>
                  <a:headEnd/>
                  <a:tailEnd/>
                </a:ln>
              </p:spPr>
            </p:cxnSp>
            <p:cxnSp>
              <p:nvCxnSpPr>
                <p:cNvPr id="67839" name="AutoShape 255"/>
                <p:cNvCxnSpPr>
                  <a:cxnSpLocks noChangeShapeType="1"/>
                </p:cNvCxnSpPr>
                <p:nvPr/>
              </p:nvCxnSpPr>
              <p:spPr bwMode="auto">
                <a:xfrm>
                  <a:off x="-260279824" y="-83125665"/>
                  <a:ext cx="2" cy="588"/>
                </a:xfrm>
                <a:prstGeom prst="straightConnector1">
                  <a:avLst/>
                </a:prstGeom>
                <a:noFill/>
                <a:ln w="9525" algn="ctr">
                  <a:solidFill>
                    <a:srgbClr val="4F81BD"/>
                  </a:solidFill>
                  <a:round/>
                  <a:headEnd/>
                  <a:tailEnd/>
                </a:ln>
              </p:spPr>
            </p:cxnSp>
            <p:cxnSp>
              <p:nvCxnSpPr>
                <p:cNvPr id="67840" name="AutoShape 256"/>
                <p:cNvCxnSpPr>
                  <a:cxnSpLocks noChangeShapeType="1"/>
                </p:cNvCxnSpPr>
                <p:nvPr/>
              </p:nvCxnSpPr>
              <p:spPr bwMode="auto">
                <a:xfrm>
                  <a:off x="-260279716" y="-83125665"/>
                  <a:ext cx="1" cy="588"/>
                </a:xfrm>
                <a:prstGeom prst="straightConnector1">
                  <a:avLst/>
                </a:prstGeom>
                <a:noFill/>
                <a:ln w="9525" algn="ctr">
                  <a:solidFill>
                    <a:srgbClr val="4F81BD"/>
                  </a:solidFill>
                  <a:round/>
                  <a:headEnd/>
                  <a:tailEnd/>
                </a:ln>
              </p:spPr>
            </p:cxnSp>
            <p:cxnSp>
              <p:nvCxnSpPr>
                <p:cNvPr id="67841" name="AutoShape 257"/>
                <p:cNvCxnSpPr>
                  <a:cxnSpLocks noChangeShapeType="1"/>
                </p:cNvCxnSpPr>
                <p:nvPr/>
              </p:nvCxnSpPr>
              <p:spPr bwMode="auto">
                <a:xfrm>
                  <a:off x="-260279603" y="-83125665"/>
                  <a:ext cx="1" cy="588"/>
                </a:xfrm>
                <a:prstGeom prst="straightConnector1">
                  <a:avLst/>
                </a:prstGeom>
                <a:noFill/>
                <a:ln w="9525" algn="ctr">
                  <a:solidFill>
                    <a:srgbClr val="4F81BD"/>
                  </a:solidFill>
                  <a:round/>
                  <a:headEnd/>
                  <a:tailEnd/>
                </a:ln>
              </p:spPr>
            </p:cxnSp>
          </p:grpSp>
          <p:grpSp>
            <p:nvGrpSpPr>
              <p:cNvPr id="31" name="Group 258"/>
              <p:cNvGrpSpPr>
                <a:grpSpLocks/>
              </p:cNvGrpSpPr>
              <p:nvPr/>
            </p:nvGrpSpPr>
            <p:grpSpPr bwMode="auto">
              <a:xfrm flipH="1">
                <a:off x="98955379" y="134877825"/>
                <a:ext cx="162008" cy="251371"/>
                <a:chOff x="-260280373" y="-83125665"/>
                <a:chExt cx="771" cy="588"/>
              </a:xfrm>
            </p:grpSpPr>
            <p:cxnSp>
              <p:nvCxnSpPr>
                <p:cNvPr id="67843" name="AutoShape 259"/>
                <p:cNvCxnSpPr>
                  <a:cxnSpLocks noChangeShapeType="1"/>
                </p:cNvCxnSpPr>
                <p:nvPr/>
              </p:nvCxnSpPr>
              <p:spPr bwMode="auto">
                <a:xfrm>
                  <a:off x="-260280373" y="-83125665"/>
                  <a:ext cx="1" cy="588"/>
                </a:xfrm>
                <a:prstGeom prst="straightConnector1">
                  <a:avLst/>
                </a:prstGeom>
                <a:noFill/>
                <a:ln w="9525" algn="ctr">
                  <a:solidFill>
                    <a:srgbClr val="FF0000"/>
                  </a:solidFill>
                  <a:round/>
                  <a:headEnd/>
                  <a:tailEnd/>
                </a:ln>
              </p:spPr>
            </p:cxnSp>
            <p:cxnSp>
              <p:nvCxnSpPr>
                <p:cNvPr id="67844" name="AutoShape 260"/>
                <p:cNvCxnSpPr>
                  <a:cxnSpLocks noChangeShapeType="1"/>
                </p:cNvCxnSpPr>
                <p:nvPr/>
              </p:nvCxnSpPr>
              <p:spPr bwMode="auto">
                <a:xfrm>
                  <a:off x="-260280264" y="-83125665"/>
                  <a:ext cx="1" cy="588"/>
                </a:xfrm>
                <a:prstGeom prst="straightConnector1">
                  <a:avLst/>
                </a:prstGeom>
                <a:noFill/>
                <a:ln w="9525" algn="ctr">
                  <a:solidFill>
                    <a:srgbClr val="FF0000"/>
                  </a:solidFill>
                  <a:round/>
                  <a:headEnd/>
                  <a:tailEnd/>
                </a:ln>
              </p:spPr>
            </p:cxnSp>
            <p:cxnSp>
              <p:nvCxnSpPr>
                <p:cNvPr id="67845" name="AutoShape 261"/>
                <p:cNvCxnSpPr>
                  <a:cxnSpLocks noChangeShapeType="1"/>
                </p:cNvCxnSpPr>
                <p:nvPr/>
              </p:nvCxnSpPr>
              <p:spPr bwMode="auto">
                <a:xfrm>
                  <a:off x="-260280154" y="-83125665"/>
                  <a:ext cx="1" cy="588"/>
                </a:xfrm>
                <a:prstGeom prst="straightConnector1">
                  <a:avLst/>
                </a:prstGeom>
                <a:noFill/>
                <a:ln w="9525" algn="ctr">
                  <a:solidFill>
                    <a:srgbClr val="FF0000"/>
                  </a:solidFill>
                  <a:round/>
                  <a:headEnd/>
                  <a:tailEnd/>
                </a:ln>
              </p:spPr>
            </p:cxnSp>
            <p:cxnSp>
              <p:nvCxnSpPr>
                <p:cNvPr id="67846" name="AutoShape 262"/>
                <p:cNvCxnSpPr>
                  <a:cxnSpLocks noChangeShapeType="1"/>
                </p:cNvCxnSpPr>
                <p:nvPr/>
              </p:nvCxnSpPr>
              <p:spPr bwMode="auto">
                <a:xfrm>
                  <a:off x="-260280044" y="-83125665"/>
                  <a:ext cx="1" cy="588"/>
                </a:xfrm>
                <a:prstGeom prst="straightConnector1">
                  <a:avLst/>
                </a:prstGeom>
                <a:noFill/>
                <a:ln w="9525" algn="ctr">
                  <a:solidFill>
                    <a:srgbClr val="FF0000"/>
                  </a:solidFill>
                  <a:round/>
                  <a:headEnd/>
                  <a:tailEnd/>
                </a:ln>
              </p:spPr>
            </p:cxnSp>
            <p:cxnSp>
              <p:nvCxnSpPr>
                <p:cNvPr id="67847" name="AutoShape 263"/>
                <p:cNvCxnSpPr>
                  <a:cxnSpLocks noChangeShapeType="1"/>
                </p:cNvCxnSpPr>
                <p:nvPr/>
              </p:nvCxnSpPr>
              <p:spPr bwMode="auto">
                <a:xfrm>
                  <a:off x="-260279934" y="-83125665"/>
                  <a:ext cx="1" cy="588"/>
                </a:xfrm>
                <a:prstGeom prst="straightConnector1">
                  <a:avLst/>
                </a:prstGeom>
                <a:noFill/>
                <a:ln w="9525" algn="ctr">
                  <a:solidFill>
                    <a:srgbClr val="FF0000"/>
                  </a:solidFill>
                  <a:round/>
                  <a:headEnd/>
                  <a:tailEnd/>
                </a:ln>
              </p:spPr>
            </p:cxnSp>
            <p:cxnSp>
              <p:nvCxnSpPr>
                <p:cNvPr id="67848" name="AutoShape 264"/>
                <p:cNvCxnSpPr>
                  <a:cxnSpLocks noChangeShapeType="1"/>
                </p:cNvCxnSpPr>
                <p:nvPr/>
              </p:nvCxnSpPr>
              <p:spPr bwMode="auto">
                <a:xfrm>
                  <a:off x="-260279824" y="-83125665"/>
                  <a:ext cx="2" cy="588"/>
                </a:xfrm>
                <a:prstGeom prst="straightConnector1">
                  <a:avLst/>
                </a:prstGeom>
                <a:noFill/>
                <a:ln w="9525" algn="ctr">
                  <a:solidFill>
                    <a:srgbClr val="FF0000"/>
                  </a:solidFill>
                  <a:round/>
                  <a:headEnd/>
                  <a:tailEnd/>
                </a:ln>
              </p:spPr>
            </p:cxnSp>
            <p:cxnSp>
              <p:nvCxnSpPr>
                <p:cNvPr id="67849" name="AutoShape 265"/>
                <p:cNvCxnSpPr>
                  <a:cxnSpLocks noChangeShapeType="1"/>
                </p:cNvCxnSpPr>
                <p:nvPr/>
              </p:nvCxnSpPr>
              <p:spPr bwMode="auto">
                <a:xfrm>
                  <a:off x="-260279716" y="-83125665"/>
                  <a:ext cx="1" cy="588"/>
                </a:xfrm>
                <a:prstGeom prst="straightConnector1">
                  <a:avLst/>
                </a:prstGeom>
                <a:noFill/>
                <a:ln w="9525" algn="ctr">
                  <a:solidFill>
                    <a:srgbClr val="FF0000"/>
                  </a:solidFill>
                  <a:round/>
                  <a:headEnd/>
                  <a:tailEnd/>
                </a:ln>
              </p:spPr>
            </p:cxnSp>
            <p:cxnSp>
              <p:nvCxnSpPr>
                <p:cNvPr id="67850" name="AutoShape 266"/>
                <p:cNvCxnSpPr>
                  <a:cxnSpLocks noChangeShapeType="1"/>
                </p:cNvCxnSpPr>
                <p:nvPr/>
              </p:nvCxnSpPr>
              <p:spPr bwMode="auto">
                <a:xfrm>
                  <a:off x="-260279603" y="-83125665"/>
                  <a:ext cx="1" cy="588"/>
                </a:xfrm>
                <a:prstGeom prst="straightConnector1">
                  <a:avLst/>
                </a:prstGeom>
                <a:noFill/>
                <a:ln w="9525" algn="ctr">
                  <a:solidFill>
                    <a:srgbClr val="FF0000"/>
                  </a:solidFill>
                  <a:round/>
                  <a:headEnd/>
                  <a:tailEnd/>
                </a:ln>
              </p:spPr>
            </p:cxnSp>
          </p:grpSp>
          <p:grpSp>
            <p:nvGrpSpPr>
              <p:cNvPr id="67712" name="Group 267"/>
              <p:cNvGrpSpPr>
                <a:grpSpLocks/>
              </p:cNvGrpSpPr>
              <p:nvPr/>
            </p:nvGrpSpPr>
            <p:grpSpPr bwMode="auto">
              <a:xfrm flipH="1">
                <a:off x="98771495" y="134877825"/>
                <a:ext cx="162007" cy="251371"/>
                <a:chOff x="-260280373" y="-83125665"/>
                <a:chExt cx="771" cy="588"/>
              </a:xfrm>
            </p:grpSpPr>
            <p:cxnSp>
              <p:nvCxnSpPr>
                <p:cNvPr id="67852" name="AutoShape 268"/>
                <p:cNvCxnSpPr>
                  <a:cxnSpLocks noChangeShapeType="1"/>
                </p:cNvCxnSpPr>
                <p:nvPr/>
              </p:nvCxnSpPr>
              <p:spPr bwMode="auto">
                <a:xfrm>
                  <a:off x="-260280373" y="-83125665"/>
                  <a:ext cx="1" cy="588"/>
                </a:xfrm>
                <a:prstGeom prst="straightConnector1">
                  <a:avLst/>
                </a:prstGeom>
                <a:noFill/>
                <a:ln w="9525" algn="ctr">
                  <a:solidFill>
                    <a:srgbClr val="FFFF00"/>
                  </a:solidFill>
                  <a:round/>
                  <a:headEnd/>
                  <a:tailEnd/>
                </a:ln>
              </p:spPr>
            </p:cxnSp>
            <p:cxnSp>
              <p:nvCxnSpPr>
                <p:cNvPr id="67853" name="AutoShape 269"/>
                <p:cNvCxnSpPr>
                  <a:cxnSpLocks noChangeShapeType="1"/>
                </p:cNvCxnSpPr>
                <p:nvPr/>
              </p:nvCxnSpPr>
              <p:spPr bwMode="auto">
                <a:xfrm>
                  <a:off x="-260280264" y="-83125665"/>
                  <a:ext cx="1" cy="588"/>
                </a:xfrm>
                <a:prstGeom prst="straightConnector1">
                  <a:avLst/>
                </a:prstGeom>
                <a:noFill/>
                <a:ln w="9525" algn="ctr">
                  <a:solidFill>
                    <a:srgbClr val="FFFF00"/>
                  </a:solidFill>
                  <a:round/>
                  <a:headEnd/>
                  <a:tailEnd/>
                </a:ln>
              </p:spPr>
            </p:cxnSp>
            <p:cxnSp>
              <p:nvCxnSpPr>
                <p:cNvPr id="67854" name="AutoShape 270"/>
                <p:cNvCxnSpPr>
                  <a:cxnSpLocks noChangeShapeType="1"/>
                </p:cNvCxnSpPr>
                <p:nvPr/>
              </p:nvCxnSpPr>
              <p:spPr bwMode="auto">
                <a:xfrm>
                  <a:off x="-260280154" y="-83125665"/>
                  <a:ext cx="1" cy="588"/>
                </a:xfrm>
                <a:prstGeom prst="straightConnector1">
                  <a:avLst/>
                </a:prstGeom>
                <a:noFill/>
                <a:ln w="9525" algn="ctr">
                  <a:solidFill>
                    <a:srgbClr val="FFFF00"/>
                  </a:solidFill>
                  <a:round/>
                  <a:headEnd/>
                  <a:tailEnd/>
                </a:ln>
              </p:spPr>
            </p:cxnSp>
            <p:cxnSp>
              <p:nvCxnSpPr>
                <p:cNvPr id="67855" name="AutoShape 271"/>
                <p:cNvCxnSpPr>
                  <a:cxnSpLocks noChangeShapeType="1"/>
                </p:cNvCxnSpPr>
                <p:nvPr/>
              </p:nvCxnSpPr>
              <p:spPr bwMode="auto">
                <a:xfrm>
                  <a:off x="-260280044" y="-83125665"/>
                  <a:ext cx="1" cy="588"/>
                </a:xfrm>
                <a:prstGeom prst="straightConnector1">
                  <a:avLst/>
                </a:prstGeom>
                <a:noFill/>
                <a:ln w="9525" algn="ctr">
                  <a:solidFill>
                    <a:srgbClr val="FFFF00"/>
                  </a:solidFill>
                  <a:round/>
                  <a:headEnd/>
                  <a:tailEnd/>
                </a:ln>
              </p:spPr>
            </p:cxnSp>
            <p:cxnSp>
              <p:nvCxnSpPr>
                <p:cNvPr id="67856" name="AutoShape 272"/>
                <p:cNvCxnSpPr>
                  <a:cxnSpLocks noChangeShapeType="1"/>
                </p:cNvCxnSpPr>
                <p:nvPr/>
              </p:nvCxnSpPr>
              <p:spPr bwMode="auto">
                <a:xfrm>
                  <a:off x="-260279934" y="-83125665"/>
                  <a:ext cx="1" cy="588"/>
                </a:xfrm>
                <a:prstGeom prst="straightConnector1">
                  <a:avLst/>
                </a:prstGeom>
                <a:noFill/>
                <a:ln w="9525" algn="ctr">
                  <a:solidFill>
                    <a:srgbClr val="FFFF00"/>
                  </a:solidFill>
                  <a:round/>
                  <a:headEnd/>
                  <a:tailEnd/>
                </a:ln>
              </p:spPr>
            </p:cxnSp>
            <p:cxnSp>
              <p:nvCxnSpPr>
                <p:cNvPr id="67857" name="AutoShape 273"/>
                <p:cNvCxnSpPr>
                  <a:cxnSpLocks noChangeShapeType="1"/>
                </p:cNvCxnSpPr>
                <p:nvPr/>
              </p:nvCxnSpPr>
              <p:spPr bwMode="auto">
                <a:xfrm>
                  <a:off x="-260279824" y="-83125665"/>
                  <a:ext cx="2" cy="588"/>
                </a:xfrm>
                <a:prstGeom prst="straightConnector1">
                  <a:avLst/>
                </a:prstGeom>
                <a:noFill/>
                <a:ln w="9525" algn="ctr">
                  <a:solidFill>
                    <a:srgbClr val="FFFF00"/>
                  </a:solidFill>
                  <a:round/>
                  <a:headEnd/>
                  <a:tailEnd/>
                </a:ln>
              </p:spPr>
            </p:cxnSp>
            <p:cxnSp>
              <p:nvCxnSpPr>
                <p:cNvPr id="67858" name="AutoShape 274"/>
                <p:cNvCxnSpPr>
                  <a:cxnSpLocks noChangeShapeType="1"/>
                </p:cNvCxnSpPr>
                <p:nvPr/>
              </p:nvCxnSpPr>
              <p:spPr bwMode="auto">
                <a:xfrm>
                  <a:off x="-260279716" y="-83125665"/>
                  <a:ext cx="1" cy="588"/>
                </a:xfrm>
                <a:prstGeom prst="straightConnector1">
                  <a:avLst/>
                </a:prstGeom>
                <a:noFill/>
                <a:ln w="9525" algn="ctr">
                  <a:solidFill>
                    <a:srgbClr val="FFFF00"/>
                  </a:solidFill>
                  <a:round/>
                  <a:headEnd/>
                  <a:tailEnd/>
                </a:ln>
              </p:spPr>
            </p:cxnSp>
            <p:cxnSp>
              <p:nvCxnSpPr>
                <p:cNvPr id="67859" name="AutoShape 275"/>
                <p:cNvCxnSpPr>
                  <a:cxnSpLocks noChangeShapeType="1"/>
                </p:cNvCxnSpPr>
                <p:nvPr/>
              </p:nvCxnSpPr>
              <p:spPr bwMode="auto">
                <a:xfrm>
                  <a:off x="-260279603" y="-83125665"/>
                  <a:ext cx="1" cy="588"/>
                </a:xfrm>
                <a:prstGeom prst="straightConnector1">
                  <a:avLst/>
                </a:prstGeom>
                <a:noFill/>
                <a:ln w="9525" algn="ctr">
                  <a:solidFill>
                    <a:srgbClr val="FFFF00"/>
                  </a:solidFill>
                  <a:round/>
                  <a:headEnd/>
                  <a:tailEnd/>
                </a:ln>
              </p:spPr>
            </p:cxnSp>
          </p:grpSp>
          <p:grpSp>
            <p:nvGrpSpPr>
              <p:cNvPr id="67720" name="Group 276"/>
              <p:cNvGrpSpPr>
                <a:grpSpLocks/>
              </p:cNvGrpSpPr>
              <p:nvPr/>
            </p:nvGrpSpPr>
            <p:grpSpPr bwMode="auto">
              <a:xfrm flipH="1">
                <a:off x="98587610" y="134877825"/>
                <a:ext cx="162008" cy="251371"/>
                <a:chOff x="-260280373" y="-83125665"/>
                <a:chExt cx="771" cy="588"/>
              </a:xfrm>
            </p:grpSpPr>
            <p:cxnSp>
              <p:nvCxnSpPr>
                <p:cNvPr id="67861" name="AutoShape 277"/>
                <p:cNvCxnSpPr>
                  <a:cxnSpLocks noChangeShapeType="1"/>
                </p:cNvCxnSpPr>
                <p:nvPr/>
              </p:nvCxnSpPr>
              <p:spPr bwMode="auto">
                <a:xfrm>
                  <a:off x="-260280373" y="-83125665"/>
                  <a:ext cx="1" cy="588"/>
                </a:xfrm>
                <a:prstGeom prst="straightConnector1">
                  <a:avLst/>
                </a:prstGeom>
                <a:noFill/>
                <a:ln w="9525" algn="ctr">
                  <a:solidFill>
                    <a:srgbClr val="7030A0"/>
                  </a:solidFill>
                  <a:round/>
                  <a:headEnd/>
                  <a:tailEnd/>
                </a:ln>
              </p:spPr>
            </p:cxnSp>
            <p:cxnSp>
              <p:nvCxnSpPr>
                <p:cNvPr id="67862" name="AutoShape 278"/>
                <p:cNvCxnSpPr>
                  <a:cxnSpLocks noChangeShapeType="1"/>
                </p:cNvCxnSpPr>
                <p:nvPr/>
              </p:nvCxnSpPr>
              <p:spPr bwMode="auto">
                <a:xfrm>
                  <a:off x="-260280264" y="-83125665"/>
                  <a:ext cx="1" cy="588"/>
                </a:xfrm>
                <a:prstGeom prst="straightConnector1">
                  <a:avLst/>
                </a:prstGeom>
                <a:noFill/>
                <a:ln w="9525" algn="ctr">
                  <a:solidFill>
                    <a:srgbClr val="7030A0"/>
                  </a:solidFill>
                  <a:round/>
                  <a:headEnd/>
                  <a:tailEnd/>
                </a:ln>
              </p:spPr>
            </p:cxnSp>
            <p:cxnSp>
              <p:nvCxnSpPr>
                <p:cNvPr id="67863" name="AutoShape 279"/>
                <p:cNvCxnSpPr>
                  <a:cxnSpLocks noChangeShapeType="1"/>
                </p:cNvCxnSpPr>
                <p:nvPr/>
              </p:nvCxnSpPr>
              <p:spPr bwMode="auto">
                <a:xfrm>
                  <a:off x="-260280154" y="-83125665"/>
                  <a:ext cx="1" cy="588"/>
                </a:xfrm>
                <a:prstGeom prst="straightConnector1">
                  <a:avLst/>
                </a:prstGeom>
                <a:noFill/>
                <a:ln w="9525" algn="ctr">
                  <a:solidFill>
                    <a:srgbClr val="7030A0"/>
                  </a:solidFill>
                  <a:round/>
                  <a:headEnd/>
                  <a:tailEnd/>
                </a:ln>
              </p:spPr>
            </p:cxnSp>
            <p:cxnSp>
              <p:nvCxnSpPr>
                <p:cNvPr id="67864" name="AutoShape 280"/>
                <p:cNvCxnSpPr>
                  <a:cxnSpLocks noChangeShapeType="1"/>
                </p:cNvCxnSpPr>
                <p:nvPr/>
              </p:nvCxnSpPr>
              <p:spPr bwMode="auto">
                <a:xfrm>
                  <a:off x="-260280044" y="-83125665"/>
                  <a:ext cx="1" cy="588"/>
                </a:xfrm>
                <a:prstGeom prst="straightConnector1">
                  <a:avLst/>
                </a:prstGeom>
                <a:noFill/>
                <a:ln w="9525" algn="ctr">
                  <a:solidFill>
                    <a:srgbClr val="7030A0"/>
                  </a:solidFill>
                  <a:round/>
                  <a:headEnd/>
                  <a:tailEnd/>
                </a:ln>
              </p:spPr>
            </p:cxnSp>
            <p:cxnSp>
              <p:nvCxnSpPr>
                <p:cNvPr id="67865" name="AutoShape 281"/>
                <p:cNvCxnSpPr>
                  <a:cxnSpLocks noChangeShapeType="1"/>
                </p:cNvCxnSpPr>
                <p:nvPr/>
              </p:nvCxnSpPr>
              <p:spPr bwMode="auto">
                <a:xfrm>
                  <a:off x="-260279934" y="-83125665"/>
                  <a:ext cx="1" cy="588"/>
                </a:xfrm>
                <a:prstGeom prst="straightConnector1">
                  <a:avLst/>
                </a:prstGeom>
                <a:noFill/>
                <a:ln w="9525" algn="ctr">
                  <a:solidFill>
                    <a:srgbClr val="7030A0"/>
                  </a:solidFill>
                  <a:round/>
                  <a:headEnd/>
                  <a:tailEnd/>
                </a:ln>
              </p:spPr>
            </p:cxnSp>
            <p:cxnSp>
              <p:nvCxnSpPr>
                <p:cNvPr id="67866" name="AutoShape 282"/>
                <p:cNvCxnSpPr>
                  <a:cxnSpLocks noChangeShapeType="1"/>
                </p:cNvCxnSpPr>
                <p:nvPr/>
              </p:nvCxnSpPr>
              <p:spPr bwMode="auto">
                <a:xfrm>
                  <a:off x="-260279824" y="-83125665"/>
                  <a:ext cx="2" cy="588"/>
                </a:xfrm>
                <a:prstGeom prst="straightConnector1">
                  <a:avLst/>
                </a:prstGeom>
                <a:noFill/>
                <a:ln w="9525" algn="ctr">
                  <a:solidFill>
                    <a:srgbClr val="7030A0"/>
                  </a:solidFill>
                  <a:round/>
                  <a:headEnd/>
                  <a:tailEnd/>
                </a:ln>
              </p:spPr>
            </p:cxnSp>
            <p:cxnSp>
              <p:nvCxnSpPr>
                <p:cNvPr id="67867" name="AutoShape 283"/>
                <p:cNvCxnSpPr>
                  <a:cxnSpLocks noChangeShapeType="1"/>
                </p:cNvCxnSpPr>
                <p:nvPr/>
              </p:nvCxnSpPr>
              <p:spPr bwMode="auto">
                <a:xfrm>
                  <a:off x="-260279716" y="-83125665"/>
                  <a:ext cx="1" cy="588"/>
                </a:xfrm>
                <a:prstGeom prst="straightConnector1">
                  <a:avLst/>
                </a:prstGeom>
                <a:noFill/>
                <a:ln w="9525" algn="ctr">
                  <a:solidFill>
                    <a:srgbClr val="7030A0"/>
                  </a:solidFill>
                  <a:round/>
                  <a:headEnd/>
                  <a:tailEnd/>
                </a:ln>
              </p:spPr>
            </p:cxnSp>
            <p:cxnSp>
              <p:nvCxnSpPr>
                <p:cNvPr id="67868" name="AutoShape 284"/>
                <p:cNvCxnSpPr>
                  <a:cxnSpLocks noChangeShapeType="1"/>
                </p:cNvCxnSpPr>
                <p:nvPr/>
              </p:nvCxnSpPr>
              <p:spPr bwMode="auto">
                <a:xfrm>
                  <a:off x="-260279603" y="-83125665"/>
                  <a:ext cx="1" cy="588"/>
                </a:xfrm>
                <a:prstGeom prst="straightConnector1">
                  <a:avLst/>
                </a:prstGeom>
                <a:noFill/>
                <a:ln w="9525" algn="ctr">
                  <a:solidFill>
                    <a:srgbClr val="7030A0"/>
                  </a:solidFill>
                  <a:round/>
                  <a:headEnd/>
                  <a:tailEnd/>
                </a:ln>
              </p:spPr>
            </p:cxnSp>
          </p:grpSp>
          <p:grpSp>
            <p:nvGrpSpPr>
              <p:cNvPr id="67728" name="Group 285"/>
              <p:cNvGrpSpPr>
                <a:grpSpLocks/>
              </p:cNvGrpSpPr>
              <p:nvPr/>
            </p:nvGrpSpPr>
            <p:grpSpPr bwMode="auto">
              <a:xfrm flipH="1">
                <a:off x="98403726" y="134877825"/>
                <a:ext cx="162007" cy="251371"/>
                <a:chOff x="-260280373" y="-83125665"/>
                <a:chExt cx="771" cy="588"/>
              </a:xfrm>
            </p:grpSpPr>
            <p:cxnSp>
              <p:nvCxnSpPr>
                <p:cNvPr id="67870" name="AutoShape 286"/>
                <p:cNvCxnSpPr>
                  <a:cxnSpLocks noChangeShapeType="1"/>
                </p:cNvCxnSpPr>
                <p:nvPr/>
              </p:nvCxnSpPr>
              <p:spPr bwMode="auto">
                <a:xfrm>
                  <a:off x="-260280373" y="-83125665"/>
                  <a:ext cx="1" cy="588"/>
                </a:xfrm>
                <a:prstGeom prst="straightConnector1">
                  <a:avLst/>
                </a:prstGeom>
                <a:noFill/>
                <a:ln w="9525" algn="ctr">
                  <a:solidFill>
                    <a:srgbClr val="92D050"/>
                  </a:solidFill>
                  <a:round/>
                  <a:headEnd/>
                  <a:tailEnd/>
                </a:ln>
              </p:spPr>
            </p:cxnSp>
            <p:cxnSp>
              <p:nvCxnSpPr>
                <p:cNvPr id="67871" name="AutoShape 287"/>
                <p:cNvCxnSpPr>
                  <a:cxnSpLocks noChangeShapeType="1"/>
                </p:cNvCxnSpPr>
                <p:nvPr/>
              </p:nvCxnSpPr>
              <p:spPr bwMode="auto">
                <a:xfrm>
                  <a:off x="-260280264" y="-83125665"/>
                  <a:ext cx="1" cy="588"/>
                </a:xfrm>
                <a:prstGeom prst="straightConnector1">
                  <a:avLst/>
                </a:prstGeom>
                <a:noFill/>
                <a:ln w="9525" algn="ctr">
                  <a:solidFill>
                    <a:srgbClr val="92D050"/>
                  </a:solidFill>
                  <a:round/>
                  <a:headEnd/>
                  <a:tailEnd/>
                </a:ln>
              </p:spPr>
            </p:cxnSp>
            <p:cxnSp>
              <p:nvCxnSpPr>
                <p:cNvPr id="67872" name="AutoShape 288"/>
                <p:cNvCxnSpPr>
                  <a:cxnSpLocks noChangeShapeType="1"/>
                </p:cNvCxnSpPr>
                <p:nvPr/>
              </p:nvCxnSpPr>
              <p:spPr bwMode="auto">
                <a:xfrm>
                  <a:off x="-260280154" y="-83125665"/>
                  <a:ext cx="1" cy="588"/>
                </a:xfrm>
                <a:prstGeom prst="straightConnector1">
                  <a:avLst/>
                </a:prstGeom>
                <a:noFill/>
                <a:ln w="9525" algn="ctr">
                  <a:solidFill>
                    <a:srgbClr val="92D050"/>
                  </a:solidFill>
                  <a:round/>
                  <a:headEnd/>
                  <a:tailEnd/>
                </a:ln>
              </p:spPr>
            </p:cxnSp>
            <p:cxnSp>
              <p:nvCxnSpPr>
                <p:cNvPr id="67873" name="AutoShape 289"/>
                <p:cNvCxnSpPr>
                  <a:cxnSpLocks noChangeShapeType="1"/>
                </p:cNvCxnSpPr>
                <p:nvPr/>
              </p:nvCxnSpPr>
              <p:spPr bwMode="auto">
                <a:xfrm>
                  <a:off x="-260280044" y="-83125665"/>
                  <a:ext cx="1" cy="588"/>
                </a:xfrm>
                <a:prstGeom prst="straightConnector1">
                  <a:avLst/>
                </a:prstGeom>
                <a:noFill/>
                <a:ln w="9525" algn="ctr">
                  <a:solidFill>
                    <a:srgbClr val="92D050"/>
                  </a:solidFill>
                  <a:round/>
                  <a:headEnd/>
                  <a:tailEnd/>
                </a:ln>
              </p:spPr>
            </p:cxnSp>
            <p:cxnSp>
              <p:nvCxnSpPr>
                <p:cNvPr id="67874" name="AutoShape 290"/>
                <p:cNvCxnSpPr>
                  <a:cxnSpLocks noChangeShapeType="1"/>
                </p:cNvCxnSpPr>
                <p:nvPr/>
              </p:nvCxnSpPr>
              <p:spPr bwMode="auto">
                <a:xfrm>
                  <a:off x="-260279934" y="-83125665"/>
                  <a:ext cx="1" cy="588"/>
                </a:xfrm>
                <a:prstGeom prst="straightConnector1">
                  <a:avLst/>
                </a:prstGeom>
                <a:noFill/>
                <a:ln w="9525" algn="ctr">
                  <a:solidFill>
                    <a:srgbClr val="92D050"/>
                  </a:solidFill>
                  <a:round/>
                  <a:headEnd/>
                  <a:tailEnd/>
                </a:ln>
              </p:spPr>
            </p:cxnSp>
            <p:cxnSp>
              <p:nvCxnSpPr>
                <p:cNvPr id="67875" name="AutoShape 291"/>
                <p:cNvCxnSpPr>
                  <a:cxnSpLocks noChangeShapeType="1"/>
                </p:cNvCxnSpPr>
                <p:nvPr/>
              </p:nvCxnSpPr>
              <p:spPr bwMode="auto">
                <a:xfrm>
                  <a:off x="-260279824" y="-83125665"/>
                  <a:ext cx="2" cy="588"/>
                </a:xfrm>
                <a:prstGeom prst="straightConnector1">
                  <a:avLst/>
                </a:prstGeom>
                <a:noFill/>
                <a:ln w="9525" algn="ctr">
                  <a:solidFill>
                    <a:srgbClr val="92D050"/>
                  </a:solidFill>
                  <a:round/>
                  <a:headEnd/>
                  <a:tailEnd/>
                </a:ln>
              </p:spPr>
            </p:cxnSp>
            <p:cxnSp>
              <p:nvCxnSpPr>
                <p:cNvPr id="67876" name="AutoShape 292"/>
                <p:cNvCxnSpPr>
                  <a:cxnSpLocks noChangeShapeType="1"/>
                </p:cNvCxnSpPr>
                <p:nvPr/>
              </p:nvCxnSpPr>
              <p:spPr bwMode="auto">
                <a:xfrm>
                  <a:off x="-260279716" y="-83125665"/>
                  <a:ext cx="1" cy="588"/>
                </a:xfrm>
                <a:prstGeom prst="straightConnector1">
                  <a:avLst/>
                </a:prstGeom>
                <a:noFill/>
                <a:ln w="9525" algn="ctr">
                  <a:solidFill>
                    <a:srgbClr val="92D050"/>
                  </a:solidFill>
                  <a:round/>
                  <a:headEnd/>
                  <a:tailEnd/>
                </a:ln>
              </p:spPr>
            </p:cxnSp>
            <p:cxnSp>
              <p:nvCxnSpPr>
                <p:cNvPr id="67877" name="AutoShape 293"/>
                <p:cNvCxnSpPr>
                  <a:cxnSpLocks noChangeShapeType="1"/>
                </p:cNvCxnSpPr>
                <p:nvPr/>
              </p:nvCxnSpPr>
              <p:spPr bwMode="auto">
                <a:xfrm>
                  <a:off x="-260279603" y="-83125665"/>
                  <a:ext cx="1" cy="588"/>
                </a:xfrm>
                <a:prstGeom prst="straightConnector1">
                  <a:avLst/>
                </a:prstGeom>
                <a:noFill/>
                <a:ln w="9525" algn="ctr">
                  <a:solidFill>
                    <a:srgbClr val="92D050"/>
                  </a:solidFill>
                  <a:round/>
                  <a:headEnd/>
                  <a:tailEnd/>
                </a:ln>
              </p:spPr>
            </p:cxnSp>
          </p:grpSp>
          <p:grpSp>
            <p:nvGrpSpPr>
              <p:cNvPr id="67737" name="Group 294"/>
              <p:cNvGrpSpPr>
                <a:grpSpLocks/>
              </p:cNvGrpSpPr>
              <p:nvPr/>
            </p:nvGrpSpPr>
            <p:grpSpPr bwMode="auto">
              <a:xfrm>
                <a:off x="98335030" y="134877825"/>
                <a:ext cx="46228" cy="251371"/>
                <a:chOff x="98335030" y="134877825"/>
                <a:chExt cx="46228" cy="251371"/>
              </a:xfrm>
            </p:grpSpPr>
            <p:cxnSp>
              <p:nvCxnSpPr>
                <p:cNvPr id="67879" name="AutoShape 295"/>
                <p:cNvCxnSpPr>
                  <a:cxnSpLocks noChangeShapeType="1"/>
                </p:cNvCxnSpPr>
                <p:nvPr/>
              </p:nvCxnSpPr>
              <p:spPr bwMode="auto">
                <a:xfrm flipH="1">
                  <a:off x="98381048" y="134877825"/>
                  <a:ext cx="210" cy="251371"/>
                </a:xfrm>
                <a:prstGeom prst="straightConnector1">
                  <a:avLst/>
                </a:prstGeom>
                <a:noFill/>
                <a:ln w="9525" algn="ctr">
                  <a:solidFill>
                    <a:srgbClr val="943634"/>
                  </a:solidFill>
                  <a:round/>
                  <a:headEnd/>
                  <a:tailEnd/>
                </a:ln>
              </p:spPr>
            </p:cxnSp>
            <p:cxnSp>
              <p:nvCxnSpPr>
                <p:cNvPr id="67880" name="AutoShape 296"/>
                <p:cNvCxnSpPr>
                  <a:cxnSpLocks noChangeShapeType="1"/>
                </p:cNvCxnSpPr>
                <p:nvPr/>
              </p:nvCxnSpPr>
              <p:spPr bwMode="auto">
                <a:xfrm flipH="1">
                  <a:off x="98358144" y="134877825"/>
                  <a:ext cx="210" cy="251371"/>
                </a:xfrm>
                <a:prstGeom prst="straightConnector1">
                  <a:avLst/>
                </a:prstGeom>
                <a:noFill/>
                <a:ln w="9525" algn="ctr">
                  <a:solidFill>
                    <a:srgbClr val="943634"/>
                  </a:solidFill>
                  <a:round/>
                  <a:headEnd/>
                  <a:tailEnd/>
                </a:ln>
              </p:spPr>
            </p:cxnSp>
            <p:cxnSp>
              <p:nvCxnSpPr>
                <p:cNvPr id="67881" name="AutoShape 297"/>
                <p:cNvCxnSpPr>
                  <a:cxnSpLocks noChangeShapeType="1"/>
                </p:cNvCxnSpPr>
                <p:nvPr/>
              </p:nvCxnSpPr>
              <p:spPr bwMode="auto">
                <a:xfrm flipH="1">
                  <a:off x="98335030" y="134877825"/>
                  <a:ext cx="210" cy="251371"/>
                </a:xfrm>
                <a:prstGeom prst="straightConnector1">
                  <a:avLst/>
                </a:prstGeom>
                <a:noFill/>
                <a:ln w="9525" algn="ctr">
                  <a:solidFill>
                    <a:srgbClr val="943634"/>
                  </a:solidFill>
                  <a:round/>
                  <a:headEnd/>
                  <a:tailEnd/>
                </a:ln>
              </p:spPr>
            </p:cxnSp>
          </p:grpSp>
        </p:grpSp>
        <p:cxnSp>
          <p:nvCxnSpPr>
            <p:cNvPr id="67882" name="AutoShape 298"/>
            <p:cNvCxnSpPr>
              <a:cxnSpLocks noChangeShapeType="1"/>
            </p:cNvCxnSpPr>
            <p:nvPr/>
          </p:nvCxnSpPr>
          <p:spPr bwMode="auto">
            <a:xfrm flipH="1">
              <a:off x="94770000" y="135129125"/>
              <a:ext cx="5687999" cy="1"/>
            </a:xfrm>
            <a:prstGeom prst="straightConnector1">
              <a:avLst/>
            </a:prstGeom>
            <a:noFill/>
            <a:ln w="28575" algn="ctr">
              <a:solidFill>
                <a:srgbClr val="4F81BD"/>
              </a:solidFill>
              <a:round/>
              <a:headEnd/>
              <a:tailEnd/>
            </a:ln>
          </p:spPr>
        </p:cxnSp>
      </p:grpSp>
      <p:grpSp>
        <p:nvGrpSpPr>
          <p:cNvPr id="67738" name="Group 299"/>
          <p:cNvGrpSpPr>
            <a:grpSpLocks/>
          </p:cNvGrpSpPr>
          <p:nvPr/>
        </p:nvGrpSpPr>
        <p:grpSpPr bwMode="auto">
          <a:xfrm flipH="1">
            <a:off x="228600" y="4907725"/>
            <a:ext cx="5257799" cy="197675"/>
            <a:chOff x="100847089" y="118978680"/>
            <a:chExt cx="6108699" cy="373380"/>
          </a:xfrm>
        </p:grpSpPr>
        <p:grpSp>
          <p:nvGrpSpPr>
            <p:cNvPr id="67739" name="Group 300"/>
            <p:cNvGrpSpPr>
              <a:grpSpLocks/>
            </p:cNvGrpSpPr>
            <p:nvPr/>
          </p:nvGrpSpPr>
          <p:grpSpPr bwMode="auto">
            <a:xfrm>
              <a:off x="100904040" y="118978680"/>
              <a:ext cx="1162050" cy="373380"/>
              <a:chOff x="11454" y="56598"/>
              <a:chExt cx="1830" cy="588"/>
            </a:xfrm>
          </p:grpSpPr>
          <p:grpSp>
            <p:nvGrpSpPr>
              <p:cNvPr id="67746" name="Group 301"/>
              <p:cNvGrpSpPr>
                <a:grpSpLocks/>
              </p:cNvGrpSpPr>
              <p:nvPr/>
            </p:nvGrpSpPr>
            <p:grpSpPr bwMode="auto">
              <a:xfrm>
                <a:off x="11454" y="56598"/>
                <a:ext cx="274" cy="588"/>
                <a:chOff x="-260280062" y="-83125442"/>
                <a:chExt cx="772" cy="588"/>
              </a:xfrm>
            </p:grpSpPr>
            <p:cxnSp>
              <p:nvCxnSpPr>
                <p:cNvPr id="67886" name="AutoShape 302"/>
                <p:cNvCxnSpPr>
                  <a:cxnSpLocks noChangeShapeType="1"/>
                </p:cNvCxnSpPr>
                <p:nvPr/>
              </p:nvCxnSpPr>
              <p:spPr bwMode="auto">
                <a:xfrm>
                  <a:off x="-260280062" y="-83125442"/>
                  <a:ext cx="1" cy="588"/>
                </a:xfrm>
                <a:prstGeom prst="straightConnector1">
                  <a:avLst/>
                </a:prstGeom>
                <a:noFill/>
                <a:ln w="9525" algn="ctr">
                  <a:solidFill>
                    <a:srgbClr val="4F81BD"/>
                  </a:solidFill>
                  <a:round/>
                  <a:headEnd/>
                  <a:tailEnd/>
                </a:ln>
              </p:spPr>
            </p:cxnSp>
            <p:cxnSp>
              <p:nvCxnSpPr>
                <p:cNvPr id="67887" name="AutoShape 303"/>
                <p:cNvCxnSpPr>
                  <a:cxnSpLocks noChangeShapeType="1"/>
                </p:cNvCxnSpPr>
                <p:nvPr/>
              </p:nvCxnSpPr>
              <p:spPr bwMode="auto">
                <a:xfrm>
                  <a:off x="-260279952" y="-83125442"/>
                  <a:ext cx="1" cy="588"/>
                </a:xfrm>
                <a:prstGeom prst="straightConnector1">
                  <a:avLst/>
                </a:prstGeom>
                <a:noFill/>
                <a:ln w="9525" algn="ctr">
                  <a:solidFill>
                    <a:srgbClr val="4F81BD"/>
                  </a:solidFill>
                  <a:round/>
                  <a:headEnd/>
                  <a:tailEnd/>
                </a:ln>
              </p:spPr>
            </p:cxnSp>
            <p:cxnSp>
              <p:nvCxnSpPr>
                <p:cNvPr id="67888" name="AutoShape 304"/>
                <p:cNvCxnSpPr>
                  <a:cxnSpLocks noChangeShapeType="1"/>
                </p:cNvCxnSpPr>
                <p:nvPr/>
              </p:nvCxnSpPr>
              <p:spPr bwMode="auto">
                <a:xfrm>
                  <a:off x="-260279842" y="-83125442"/>
                  <a:ext cx="1" cy="588"/>
                </a:xfrm>
                <a:prstGeom prst="straightConnector1">
                  <a:avLst/>
                </a:prstGeom>
                <a:noFill/>
                <a:ln w="9525" algn="ctr">
                  <a:solidFill>
                    <a:srgbClr val="4F81BD"/>
                  </a:solidFill>
                  <a:round/>
                  <a:headEnd/>
                  <a:tailEnd/>
                </a:ln>
              </p:spPr>
            </p:cxnSp>
            <p:cxnSp>
              <p:nvCxnSpPr>
                <p:cNvPr id="67889" name="AutoShape 305"/>
                <p:cNvCxnSpPr>
                  <a:cxnSpLocks noChangeShapeType="1"/>
                </p:cNvCxnSpPr>
                <p:nvPr/>
              </p:nvCxnSpPr>
              <p:spPr bwMode="auto">
                <a:xfrm>
                  <a:off x="-260279732" y="-83125442"/>
                  <a:ext cx="1" cy="588"/>
                </a:xfrm>
                <a:prstGeom prst="straightConnector1">
                  <a:avLst/>
                </a:prstGeom>
                <a:noFill/>
                <a:ln w="9525" algn="ctr">
                  <a:solidFill>
                    <a:srgbClr val="4F81BD"/>
                  </a:solidFill>
                  <a:round/>
                  <a:headEnd/>
                  <a:tailEnd/>
                </a:ln>
              </p:spPr>
            </p:cxnSp>
            <p:cxnSp>
              <p:nvCxnSpPr>
                <p:cNvPr id="67890" name="AutoShape 306"/>
                <p:cNvCxnSpPr>
                  <a:cxnSpLocks noChangeShapeType="1"/>
                </p:cNvCxnSpPr>
                <p:nvPr/>
              </p:nvCxnSpPr>
              <p:spPr bwMode="auto">
                <a:xfrm>
                  <a:off x="-260279622" y="-83125442"/>
                  <a:ext cx="1" cy="588"/>
                </a:xfrm>
                <a:prstGeom prst="straightConnector1">
                  <a:avLst/>
                </a:prstGeom>
                <a:noFill/>
                <a:ln w="9525" algn="ctr">
                  <a:solidFill>
                    <a:srgbClr val="4F81BD"/>
                  </a:solidFill>
                  <a:round/>
                  <a:headEnd/>
                  <a:tailEnd/>
                </a:ln>
              </p:spPr>
            </p:cxnSp>
            <p:cxnSp>
              <p:nvCxnSpPr>
                <p:cNvPr id="67891" name="AutoShape 307"/>
                <p:cNvCxnSpPr>
                  <a:cxnSpLocks noChangeShapeType="1"/>
                </p:cNvCxnSpPr>
                <p:nvPr/>
              </p:nvCxnSpPr>
              <p:spPr bwMode="auto">
                <a:xfrm>
                  <a:off x="-260279512" y="-83125442"/>
                  <a:ext cx="2" cy="588"/>
                </a:xfrm>
                <a:prstGeom prst="straightConnector1">
                  <a:avLst/>
                </a:prstGeom>
                <a:noFill/>
                <a:ln w="9525" algn="ctr">
                  <a:solidFill>
                    <a:srgbClr val="4F81BD"/>
                  </a:solidFill>
                  <a:round/>
                  <a:headEnd/>
                  <a:tailEnd/>
                </a:ln>
              </p:spPr>
            </p:cxnSp>
            <p:cxnSp>
              <p:nvCxnSpPr>
                <p:cNvPr id="67892" name="AutoShape 308"/>
                <p:cNvCxnSpPr>
                  <a:cxnSpLocks noChangeShapeType="1"/>
                </p:cNvCxnSpPr>
                <p:nvPr/>
              </p:nvCxnSpPr>
              <p:spPr bwMode="auto">
                <a:xfrm>
                  <a:off x="-260279404" y="-83125442"/>
                  <a:ext cx="1" cy="588"/>
                </a:xfrm>
                <a:prstGeom prst="straightConnector1">
                  <a:avLst/>
                </a:prstGeom>
                <a:noFill/>
                <a:ln w="9525" algn="ctr">
                  <a:solidFill>
                    <a:srgbClr val="4F81BD"/>
                  </a:solidFill>
                  <a:round/>
                  <a:headEnd/>
                  <a:tailEnd/>
                </a:ln>
              </p:spPr>
            </p:cxnSp>
            <p:cxnSp>
              <p:nvCxnSpPr>
                <p:cNvPr id="67893" name="AutoShape 309"/>
                <p:cNvCxnSpPr>
                  <a:cxnSpLocks noChangeShapeType="1"/>
                </p:cNvCxnSpPr>
                <p:nvPr/>
              </p:nvCxnSpPr>
              <p:spPr bwMode="auto">
                <a:xfrm>
                  <a:off x="-260279291" y="-83125442"/>
                  <a:ext cx="1" cy="588"/>
                </a:xfrm>
                <a:prstGeom prst="straightConnector1">
                  <a:avLst/>
                </a:prstGeom>
                <a:noFill/>
                <a:ln w="9525" algn="ctr">
                  <a:solidFill>
                    <a:srgbClr val="4F81BD"/>
                  </a:solidFill>
                  <a:round/>
                  <a:headEnd/>
                  <a:tailEnd/>
                </a:ln>
              </p:spPr>
            </p:cxnSp>
          </p:grpSp>
          <p:grpSp>
            <p:nvGrpSpPr>
              <p:cNvPr id="67747" name="Group 310"/>
              <p:cNvGrpSpPr>
                <a:grpSpLocks/>
              </p:cNvGrpSpPr>
              <p:nvPr/>
            </p:nvGrpSpPr>
            <p:grpSpPr bwMode="auto">
              <a:xfrm>
                <a:off x="11765" y="56598"/>
                <a:ext cx="274" cy="588"/>
                <a:chOff x="-260280062" y="-83125442"/>
                <a:chExt cx="772" cy="588"/>
              </a:xfrm>
            </p:grpSpPr>
            <p:cxnSp>
              <p:nvCxnSpPr>
                <p:cNvPr id="67895" name="AutoShape 311"/>
                <p:cNvCxnSpPr>
                  <a:cxnSpLocks noChangeShapeType="1"/>
                </p:cNvCxnSpPr>
                <p:nvPr/>
              </p:nvCxnSpPr>
              <p:spPr bwMode="auto">
                <a:xfrm>
                  <a:off x="-260280062" y="-83125442"/>
                  <a:ext cx="1" cy="588"/>
                </a:xfrm>
                <a:prstGeom prst="straightConnector1">
                  <a:avLst/>
                </a:prstGeom>
                <a:noFill/>
                <a:ln w="9525" algn="ctr">
                  <a:solidFill>
                    <a:srgbClr val="FF0000"/>
                  </a:solidFill>
                  <a:round/>
                  <a:headEnd/>
                  <a:tailEnd/>
                </a:ln>
              </p:spPr>
            </p:cxnSp>
            <p:cxnSp>
              <p:nvCxnSpPr>
                <p:cNvPr id="67896" name="AutoShape 312"/>
                <p:cNvCxnSpPr>
                  <a:cxnSpLocks noChangeShapeType="1"/>
                </p:cNvCxnSpPr>
                <p:nvPr/>
              </p:nvCxnSpPr>
              <p:spPr bwMode="auto">
                <a:xfrm>
                  <a:off x="-260279952" y="-83125442"/>
                  <a:ext cx="1" cy="588"/>
                </a:xfrm>
                <a:prstGeom prst="straightConnector1">
                  <a:avLst/>
                </a:prstGeom>
                <a:noFill/>
                <a:ln w="9525" algn="ctr">
                  <a:solidFill>
                    <a:srgbClr val="FF0000"/>
                  </a:solidFill>
                  <a:round/>
                  <a:headEnd/>
                  <a:tailEnd/>
                </a:ln>
              </p:spPr>
            </p:cxnSp>
            <p:cxnSp>
              <p:nvCxnSpPr>
                <p:cNvPr id="67897" name="AutoShape 313"/>
                <p:cNvCxnSpPr>
                  <a:cxnSpLocks noChangeShapeType="1"/>
                </p:cNvCxnSpPr>
                <p:nvPr/>
              </p:nvCxnSpPr>
              <p:spPr bwMode="auto">
                <a:xfrm>
                  <a:off x="-260279842" y="-83125442"/>
                  <a:ext cx="1" cy="588"/>
                </a:xfrm>
                <a:prstGeom prst="straightConnector1">
                  <a:avLst/>
                </a:prstGeom>
                <a:noFill/>
                <a:ln w="9525" algn="ctr">
                  <a:solidFill>
                    <a:srgbClr val="FF0000"/>
                  </a:solidFill>
                  <a:round/>
                  <a:headEnd/>
                  <a:tailEnd/>
                </a:ln>
              </p:spPr>
            </p:cxnSp>
            <p:cxnSp>
              <p:nvCxnSpPr>
                <p:cNvPr id="67898" name="AutoShape 314"/>
                <p:cNvCxnSpPr>
                  <a:cxnSpLocks noChangeShapeType="1"/>
                </p:cNvCxnSpPr>
                <p:nvPr/>
              </p:nvCxnSpPr>
              <p:spPr bwMode="auto">
                <a:xfrm>
                  <a:off x="-260279732" y="-83125442"/>
                  <a:ext cx="1" cy="588"/>
                </a:xfrm>
                <a:prstGeom prst="straightConnector1">
                  <a:avLst/>
                </a:prstGeom>
                <a:noFill/>
                <a:ln w="9525" algn="ctr">
                  <a:solidFill>
                    <a:srgbClr val="FF0000"/>
                  </a:solidFill>
                  <a:round/>
                  <a:headEnd/>
                  <a:tailEnd/>
                </a:ln>
              </p:spPr>
            </p:cxnSp>
            <p:cxnSp>
              <p:nvCxnSpPr>
                <p:cNvPr id="67899" name="AutoShape 315"/>
                <p:cNvCxnSpPr>
                  <a:cxnSpLocks noChangeShapeType="1"/>
                </p:cNvCxnSpPr>
                <p:nvPr/>
              </p:nvCxnSpPr>
              <p:spPr bwMode="auto">
                <a:xfrm>
                  <a:off x="-260279622" y="-83125442"/>
                  <a:ext cx="1" cy="588"/>
                </a:xfrm>
                <a:prstGeom prst="straightConnector1">
                  <a:avLst/>
                </a:prstGeom>
                <a:noFill/>
                <a:ln w="9525" algn="ctr">
                  <a:solidFill>
                    <a:srgbClr val="FF0000"/>
                  </a:solidFill>
                  <a:round/>
                  <a:headEnd/>
                  <a:tailEnd/>
                </a:ln>
              </p:spPr>
            </p:cxnSp>
            <p:cxnSp>
              <p:nvCxnSpPr>
                <p:cNvPr id="67900" name="AutoShape 316"/>
                <p:cNvCxnSpPr>
                  <a:cxnSpLocks noChangeShapeType="1"/>
                </p:cNvCxnSpPr>
                <p:nvPr/>
              </p:nvCxnSpPr>
              <p:spPr bwMode="auto">
                <a:xfrm>
                  <a:off x="-260279512" y="-83125442"/>
                  <a:ext cx="2" cy="588"/>
                </a:xfrm>
                <a:prstGeom prst="straightConnector1">
                  <a:avLst/>
                </a:prstGeom>
                <a:noFill/>
                <a:ln w="9525" algn="ctr">
                  <a:solidFill>
                    <a:srgbClr val="FF0000"/>
                  </a:solidFill>
                  <a:round/>
                  <a:headEnd/>
                  <a:tailEnd/>
                </a:ln>
              </p:spPr>
            </p:cxnSp>
            <p:cxnSp>
              <p:nvCxnSpPr>
                <p:cNvPr id="67901" name="AutoShape 317"/>
                <p:cNvCxnSpPr>
                  <a:cxnSpLocks noChangeShapeType="1"/>
                </p:cNvCxnSpPr>
                <p:nvPr/>
              </p:nvCxnSpPr>
              <p:spPr bwMode="auto">
                <a:xfrm>
                  <a:off x="-260279404" y="-83125442"/>
                  <a:ext cx="1" cy="588"/>
                </a:xfrm>
                <a:prstGeom prst="straightConnector1">
                  <a:avLst/>
                </a:prstGeom>
                <a:noFill/>
                <a:ln w="9525" algn="ctr">
                  <a:solidFill>
                    <a:srgbClr val="FF0000"/>
                  </a:solidFill>
                  <a:round/>
                  <a:headEnd/>
                  <a:tailEnd/>
                </a:ln>
              </p:spPr>
            </p:cxnSp>
            <p:cxnSp>
              <p:nvCxnSpPr>
                <p:cNvPr id="67902" name="AutoShape 318"/>
                <p:cNvCxnSpPr>
                  <a:cxnSpLocks noChangeShapeType="1"/>
                </p:cNvCxnSpPr>
                <p:nvPr/>
              </p:nvCxnSpPr>
              <p:spPr bwMode="auto">
                <a:xfrm>
                  <a:off x="-260279291" y="-83125442"/>
                  <a:ext cx="1" cy="588"/>
                </a:xfrm>
                <a:prstGeom prst="straightConnector1">
                  <a:avLst/>
                </a:prstGeom>
                <a:noFill/>
                <a:ln w="9525" algn="ctr">
                  <a:solidFill>
                    <a:srgbClr val="FF0000"/>
                  </a:solidFill>
                  <a:round/>
                  <a:headEnd/>
                  <a:tailEnd/>
                </a:ln>
              </p:spPr>
            </p:cxnSp>
          </p:grpSp>
          <p:grpSp>
            <p:nvGrpSpPr>
              <p:cNvPr id="67752" name="Group 319"/>
              <p:cNvGrpSpPr>
                <a:grpSpLocks/>
              </p:cNvGrpSpPr>
              <p:nvPr/>
            </p:nvGrpSpPr>
            <p:grpSpPr bwMode="auto">
              <a:xfrm>
                <a:off x="12076" y="56598"/>
                <a:ext cx="274" cy="588"/>
                <a:chOff x="-260280062" y="-83125442"/>
                <a:chExt cx="772" cy="588"/>
              </a:xfrm>
            </p:grpSpPr>
            <p:cxnSp>
              <p:nvCxnSpPr>
                <p:cNvPr id="67904" name="AutoShape 320"/>
                <p:cNvCxnSpPr>
                  <a:cxnSpLocks noChangeShapeType="1"/>
                </p:cNvCxnSpPr>
                <p:nvPr/>
              </p:nvCxnSpPr>
              <p:spPr bwMode="auto">
                <a:xfrm>
                  <a:off x="-260280062" y="-83125442"/>
                  <a:ext cx="1" cy="588"/>
                </a:xfrm>
                <a:prstGeom prst="straightConnector1">
                  <a:avLst/>
                </a:prstGeom>
                <a:noFill/>
                <a:ln w="9525" algn="ctr">
                  <a:solidFill>
                    <a:srgbClr val="FFFF00"/>
                  </a:solidFill>
                  <a:round/>
                  <a:headEnd/>
                  <a:tailEnd/>
                </a:ln>
              </p:spPr>
            </p:cxnSp>
            <p:cxnSp>
              <p:nvCxnSpPr>
                <p:cNvPr id="67905" name="AutoShape 321"/>
                <p:cNvCxnSpPr>
                  <a:cxnSpLocks noChangeShapeType="1"/>
                </p:cNvCxnSpPr>
                <p:nvPr/>
              </p:nvCxnSpPr>
              <p:spPr bwMode="auto">
                <a:xfrm>
                  <a:off x="-260279952" y="-83125442"/>
                  <a:ext cx="1" cy="588"/>
                </a:xfrm>
                <a:prstGeom prst="straightConnector1">
                  <a:avLst/>
                </a:prstGeom>
                <a:noFill/>
                <a:ln w="9525" algn="ctr">
                  <a:solidFill>
                    <a:srgbClr val="FFFF00"/>
                  </a:solidFill>
                  <a:round/>
                  <a:headEnd/>
                  <a:tailEnd/>
                </a:ln>
              </p:spPr>
            </p:cxnSp>
            <p:cxnSp>
              <p:nvCxnSpPr>
                <p:cNvPr id="67906" name="AutoShape 322"/>
                <p:cNvCxnSpPr>
                  <a:cxnSpLocks noChangeShapeType="1"/>
                </p:cNvCxnSpPr>
                <p:nvPr/>
              </p:nvCxnSpPr>
              <p:spPr bwMode="auto">
                <a:xfrm>
                  <a:off x="-260279842" y="-83125442"/>
                  <a:ext cx="1" cy="588"/>
                </a:xfrm>
                <a:prstGeom prst="straightConnector1">
                  <a:avLst/>
                </a:prstGeom>
                <a:noFill/>
                <a:ln w="9525" algn="ctr">
                  <a:solidFill>
                    <a:srgbClr val="FFFF00"/>
                  </a:solidFill>
                  <a:round/>
                  <a:headEnd/>
                  <a:tailEnd/>
                </a:ln>
              </p:spPr>
            </p:cxnSp>
            <p:cxnSp>
              <p:nvCxnSpPr>
                <p:cNvPr id="67907" name="AutoShape 323"/>
                <p:cNvCxnSpPr>
                  <a:cxnSpLocks noChangeShapeType="1"/>
                </p:cNvCxnSpPr>
                <p:nvPr/>
              </p:nvCxnSpPr>
              <p:spPr bwMode="auto">
                <a:xfrm>
                  <a:off x="-260279732" y="-83125442"/>
                  <a:ext cx="1" cy="588"/>
                </a:xfrm>
                <a:prstGeom prst="straightConnector1">
                  <a:avLst/>
                </a:prstGeom>
                <a:noFill/>
                <a:ln w="9525" algn="ctr">
                  <a:solidFill>
                    <a:srgbClr val="FFFF00"/>
                  </a:solidFill>
                  <a:round/>
                  <a:headEnd/>
                  <a:tailEnd/>
                </a:ln>
              </p:spPr>
            </p:cxnSp>
            <p:cxnSp>
              <p:nvCxnSpPr>
                <p:cNvPr id="67908" name="AutoShape 324"/>
                <p:cNvCxnSpPr>
                  <a:cxnSpLocks noChangeShapeType="1"/>
                </p:cNvCxnSpPr>
                <p:nvPr/>
              </p:nvCxnSpPr>
              <p:spPr bwMode="auto">
                <a:xfrm>
                  <a:off x="-260279622" y="-83125442"/>
                  <a:ext cx="1" cy="588"/>
                </a:xfrm>
                <a:prstGeom prst="straightConnector1">
                  <a:avLst/>
                </a:prstGeom>
                <a:noFill/>
                <a:ln w="9525" algn="ctr">
                  <a:solidFill>
                    <a:srgbClr val="FFFF00"/>
                  </a:solidFill>
                  <a:round/>
                  <a:headEnd/>
                  <a:tailEnd/>
                </a:ln>
              </p:spPr>
            </p:cxnSp>
            <p:cxnSp>
              <p:nvCxnSpPr>
                <p:cNvPr id="67909" name="AutoShape 325"/>
                <p:cNvCxnSpPr>
                  <a:cxnSpLocks noChangeShapeType="1"/>
                </p:cNvCxnSpPr>
                <p:nvPr/>
              </p:nvCxnSpPr>
              <p:spPr bwMode="auto">
                <a:xfrm>
                  <a:off x="-260279512" y="-83125442"/>
                  <a:ext cx="2" cy="588"/>
                </a:xfrm>
                <a:prstGeom prst="straightConnector1">
                  <a:avLst/>
                </a:prstGeom>
                <a:noFill/>
                <a:ln w="9525" algn="ctr">
                  <a:solidFill>
                    <a:srgbClr val="FFFF00"/>
                  </a:solidFill>
                  <a:round/>
                  <a:headEnd/>
                  <a:tailEnd/>
                </a:ln>
              </p:spPr>
            </p:cxnSp>
            <p:cxnSp>
              <p:nvCxnSpPr>
                <p:cNvPr id="67910" name="AutoShape 326"/>
                <p:cNvCxnSpPr>
                  <a:cxnSpLocks noChangeShapeType="1"/>
                </p:cNvCxnSpPr>
                <p:nvPr/>
              </p:nvCxnSpPr>
              <p:spPr bwMode="auto">
                <a:xfrm>
                  <a:off x="-260279404" y="-83125442"/>
                  <a:ext cx="1" cy="588"/>
                </a:xfrm>
                <a:prstGeom prst="straightConnector1">
                  <a:avLst/>
                </a:prstGeom>
                <a:noFill/>
                <a:ln w="9525" algn="ctr">
                  <a:solidFill>
                    <a:srgbClr val="FFFF00"/>
                  </a:solidFill>
                  <a:round/>
                  <a:headEnd/>
                  <a:tailEnd/>
                </a:ln>
              </p:spPr>
            </p:cxnSp>
            <p:cxnSp>
              <p:nvCxnSpPr>
                <p:cNvPr id="67911" name="AutoShape 327"/>
                <p:cNvCxnSpPr>
                  <a:cxnSpLocks noChangeShapeType="1"/>
                </p:cNvCxnSpPr>
                <p:nvPr/>
              </p:nvCxnSpPr>
              <p:spPr bwMode="auto">
                <a:xfrm>
                  <a:off x="-260279291" y="-83125442"/>
                  <a:ext cx="1" cy="588"/>
                </a:xfrm>
                <a:prstGeom prst="straightConnector1">
                  <a:avLst/>
                </a:prstGeom>
                <a:noFill/>
                <a:ln w="9525" algn="ctr">
                  <a:solidFill>
                    <a:srgbClr val="FFFF00"/>
                  </a:solidFill>
                  <a:round/>
                  <a:headEnd/>
                  <a:tailEnd/>
                </a:ln>
              </p:spPr>
            </p:cxnSp>
          </p:grpSp>
          <p:grpSp>
            <p:nvGrpSpPr>
              <p:cNvPr id="67753" name="Group 328"/>
              <p:cNvGrpSpPr>
                <a:grpSpLocks/>
              </p:cNvGrpSpPr>
              <p:nvPr/>
            </p:nvGrpSpPr>
            <p:grpSpPr bwMode="auto">
              <a:xfrm>
                <a:off x="12387" y="56598"/>
                <a:ext cx="274" cy="588"/>
                <a:chOff x="-260280062" y="-83125442"/>
                <a:chExt cx="772" cy="588"/>
              </a:xfrm>
            </p:grpSpPr>
            <p:cxnSp>
              <p:nvCxnSpPr>
                <p:cNvPr id="67913" name="AutoShape 329"/>
                <p:cNvCxnSpPr>
                  <a:cxnSpLocks noChangeShapeType="1"/>
                </p:cNvCxnSpPr>
                <p:nvPr/>
              </p:nvCxnSpPr>
              <p:spPr bwMode="auto">
                <a:xfrm>
                  <a:off x="-260280062" y="-83125442"/>
                  <a:ext cx="1" cy="588"/>
                </a:xfrm>
                <a:prstGeom prst="straightConnector1">
                  <a:avLst/>
                </a:prstGeom>
                <a:noFill/>
                <a:ln w="9525" algn="ctr">
                  <a:solidFill>
                    <a:srgbClr val="7030A0"/>
                  </a:solidFill>
                  <a:round/>
                  <a:headEnd/>
                  <a:tailEnd/>
                </a:ln>
              </p:spPr>
            </p:cxnSp>
            <p:cxnSp>
              <p:nvCxnSpPr>
                <p:cNvPr id="67914" name="AutoShape 330"/>
                <p:cNvCxnSpPr>
                  <a:cxnSpLocks noChangeShapeType="1"/>
                </p:cNvCxnSpPr>
                <p:nvPr/>
              </p:nvCxnSpPr>
              <p:spPr bwMode="auto">
                <a:xfrm>
                  <a:off x="-260279952" y="-83125442"/>
                  <a:ext cx="1" cy="588"/>
                </a:xfrm>
                <a:prstGeom prst="straightConnector1">
                  <a:avLst/>
                </a:prstGeom>
                <a:noFill/>
                <a:ln w="9525" algn="ctr">
                  <a:solidFill>
                    <a:srgbClr val="7030A0"/>
                  </a:solidFill>
                  <a:round/>
                  <a:headEnd/>
                  <a:tailEnd/>
                </a:ln>
              </p:spPr>
            </p:cxnSp>
            <p:cxnSp>
              <p:nvCxnSpPr>
                <p:cNvPr id="67915" name="AutoShape 331"/>
                <p:cNvCxnSpPr>
                  <a:cxnSpLocks noChangeShapeType="1"/>
                </p:cNvCxnSpPr>
                <p:nvPr/>
              </p:nvCxnSpPr>
              <p:spPr bwMode="auto">
                <a:xfrm>
                  <a:off x="-260279842" y="-83125442"/>
                  <a:ext cx="1" cy="588"/>
                </a:xfrm>
                <a:prstGeom prst="straightConnector1">
                  <a:avLst/>
                </a:prstGeom>
                <a:noFill/>
                <a:ln w="9525" algn="ctr">
                  <a:solidFill>
                    <a:srgbClr val="7030A0"/>
                  </a:solidFill>
                  <a:round/>
                  <a:headEnd/>
                  <a:tailEnd/>
                </a:ln>
              </p:spPr>
            </p:cxnSp>
            <p:cxnSp>
              <p:nvCxnSpPr>
                <p:cNvPr id="67916" name="AutoShape 332"/>
                <p:cNvCxnSpPr>
                  <a:cxnSpLocks noChangeShapeType="1"/>
                </p:cNvCxnSpPr>
                <p:nvPr/>
              </p:nvCxnSpPr>
              <p:spPr bwMode="auto">
                <a:xfrm>
                  <a:off x="-260279732" y="-83125442"/>
                  <a:ext cx="1" cy="588"/>
                </a:xfrm>
                <a:prstGeom prst="straightConnector1">
                  <a:avLst/>
                </a:prstGeom>
                <a:noFill/>
                <a:ln w="9525" algn="ctr">
                  <a:solidFill>
                    <a:srgbClr val="7030A0"/>
                  </a:solidFill>
                  <a:round/>
                  <a:headEnd/>
                  <a:tailEnd/>
                </a:ln>
              </p:spPr>
            </p:cxnSp>
            <p:cxnSp>
              <p:nvCxnSpPr>
                <p:cNvPr id="67917" name="AutoShape 333"/>
                <p:cNvCxnSpPr>
                  <a:cxnSpLocks noChangeShapeType="1"/>
                </p:cNvCxnSpPr>
                <p:nvPr/>
              </p:nvCxnSpPr>
              <p:spPr bwMode="auto">
                <a:xfrm>
                  <a:off x="-260279622" y="-83125442"/>
                  <a:ext cx="1" cy="588"/>
                </a:xfrm>
                <a:prstGeom prst="straightConnector1">
                  <a:avLst/>
                </a:prstGeom>
                <a:noFill/>
                <a:ln w="9525" algn="ctr">
                  <a:solidFill>
                    <a:srgbClr val="7030A0"/>
                  </a:solidFill>
                  <a:round/>
                  <a:headEnd/>
                  <a:tailEnd/>
                </a:ln>
              </p:spPr>
            </p:cxnSp>
            <p:cxnSp>
              <p:nvCxnSpPr>
                <p:cNvPr id="67918" name="AutoShape 334"/>
                <p:cNvCxnSpPr>
                  <a:cxnSpLocks noChangeShapeType="1"/>
                </p:cNvCxnSpPr>
                <p:nvPr/>
              </p:nvCxnSpPr>
              <p:spPr bwMode="auto">
                <a:xfrm>
                  <a:off x="-260279512" y="-83125442"/>
                  <a:ext cx="2" cy="588"/>
                </a:xfrm>
                <a:prstGeom prst="straightConnector1">
                  <a:avLst/>
                </a:prstGeom>
                <a:noFill/>
                <a:ln w="9525" algn="ctr">
                  <a:solidFill>
                    <a:srgbClr val="7030A0"/>
                  </a:solidFill>
                  <a:round/>
                  <a:headEnd/>
                  <a:tailEnd/>
                </a:ln>
              </p:spPr>
            </p:cxnSp>
            <p:cxnSp>
              <p:nvCxnSpPr>
                <p:cNvPr id="67919" name="AutoShape 335"/>
                <p:cNvCxnSpPr>
                  <a:cxnSpLocks noChangeShapeType="1"/>
                </p:cNvCxnSpPr>
                <p:nvPr/>
              </p:nvCxnSpPr>
              <p:spPr bwMode="auto">
                <a:xfrm>
                  <a:off x="-260279404" y="-83125442"/>
                  <a:ext cx="1" cy="588"/>
                </a:xfrm>
                <a:prstGeom prst="straightConnector1">
                  <a:avLst/>
                </a:prstGeom>
                <a:noFill/>
                <a:ln w="9525" algn="ctr">
                  <a:solidFill>
                    <a:srgbClr val="7030A0"/>
                  </a:solidFill>
                  <a:round/>
                  <a:headEnd/>
                  <a:tailEnd/>
                </a:ln>
              </p:spPr>
            </p:cxnSp>
            <p:cxnSp>
              <p:nvCxnSpPr>
                <p:cNvPr id="67920" name="AutoShape 336"/>
                <p:cNvCxnSpPr>
                  <a:cxnSpLocks noChangeShapeType="1"/>
                </p:cNvCxnSpPr>
                <p:nvPr/>
              </p:nvCxnSpPr>
              <p:spPr bwMode="auto">
                <a:xfrm>
                  <a:off x="-260279291" y="-83125442"/>
                  <a:ext cx="1" cy="588"/>
                </a:xfrm>
                <a:prstGeom prst="straightConnector1">
                  <a:avLst/>
                </a:prstGeom>
                <a:noFill/>
                <a:ln w="9525" algn="ctr">
                  <a:solidFill>
                    <a:srgbClr val="7030A0"/>
                  </a:solidFill>
                  <a:round/>
                  <a:headEnd/>
                  <a:tailEnd/>
                </a:ln>
              </p:spPr>
            </p:cxnSp>
          </p:grpSp>
          <p:grpSp>
            <p:nvGrpSpPr>
              <p:cNvPr id="67754" name="Group 337"/>
              <p:cNvGrpSpPr>
                <a:grpSpLocks/>
              </p:cNvGrpSpPr>
              <p:nvPr/>
            </p:nvGrpSpPr>
            <p:grpSpPr bwMode="auto">
              <a:xfrm>
                <a:off x="12698" y="56598"/>
                <a:ext cx="274" cy="588"/>
                <a:chOff x="-260280062" y="-83125442"/>
                <a:chExt cx="772" cy="588"/>
              </a:xfrm>
            </p:grpSpPr>
            <p:cxnSp>
              <p:nvCxnSpPr>
                <p:cNvPr id="67922" name="AutoShape 338"/>
                <p:cNvCxnSpPr>
                  <a:cxnSpLocks noChangeShapeType="1"/>
                </p:cNvCxnSpPr>
                <p:nvPr/>
              </p:nvCxnSpPr>
              <p:spPr bwMode="auto">
                <a:xfrm>
                  <a:off x="-260280062" y="-83125442"/>
                  <a:ext cx="1" cy="588"/>
                </a:xfrm>
                <a:prstGeom prst="straightConnector1">
                  <a:avLst/>
                </a:prstGeom>
                <a:noFill/>
                <a:ln w="9525" algn="ctr">
                  <a:solidFill>
                    <a:srgbClr val="92D050"/>
                  </a:solidFill>
                  <a:round/>
                  <a:headEnd/>
                  <a:tailEnd/>
                </a:ln>
              </p:spPr>
            </p:cxnSp>
            <p:cxnSp>
              <p:nvCxnSpPr>
                <p:cNvPr id="67923" name="AutoShape 339"/>
                <p:cNvCxnSpPr>
                  <a:cxnSpLocks noChangeShapeType="1"/>
                </p:cNvCxnSpPr>
                <p:nvPr/>
              </p:nvCxnSpPr>
              <p:spPr bwMode="auto">
                <a:xfrm>
                  <a:off x="-260279952" y="-83125442"/>
                  <a:ext cx="1" cy="588"/>
                </a:xfrm>
                <a:prstGeom prst="straightConnector1">
                  <a:avLst/>
                </a:prstGeom>
                <a:noFill/>
                <a:ln w="9525" algn="ctr">
                  <a:solidFill>
                    <a:srgbClr val="92D050"/>
                  </a:solidFill>
                  <a:round/>
                  <a:headEnd/>
                  <a:tailEnd/>
                </a:ln>
              </p:spPr>
            </p:cxnSp>
            <p:cxnSp>
              <p:nvCxnSpPr>
                <p:cNvPr id="67924" name="AutoShape 340"/>
                <p:cNvCxnSpPr>
                  <a:cxnSpLocks noChangeShapeType="1"/>
                </p:cNvCxnSpPr>
                <p:nvPr/>
              </p:nvCxnSpPr>
              <p:spPr bwMode="auto">
                <a:xfrm>
                  <a:off x="-260279842" y="-83125442"/>
                  <a:ext cx="1" cy="588"/>
                </a:xfrm>
                <a:prstGeom prst="straightConnector1">
                  <a:avLst/>
                </a:prstGeom>
                <a:noFill/>
                <a:ln w="9525" algn="ctr">
                  <a:solidFill>
                    <a:srgbClr val="92D050"/>
                  </a:solidFill>
                  <a:round/>
                  <a:headEnd/>
                  <a:tailEnd/>
                </a:ln>
              </p:spPr>
            </p:cxnSp>
            <p:cxnSp>
              <p:nvCxnSpPr>
                <p:cNvPr id="67925" name="AutoShape 341"/>
                <p:cNvCxnSpPr>
                  <a:cxnSpLocks noChangeShapeType="1"/>
                </p:cNvCxnSpPr>
                <p:nvPr/>
              </p:nvCxnSpPr>
              <p:spPr bwMode="auto">
                <a:xfrm>
                  <a:off x="-260279732" y="-83125442"/>
                  <a:ext cx="1" cy="588"/>
                </a:xfrm>
                <a:prstGeom prst="straightConnector1">
                  <a:avLst/>
                </a:prstGeom>
                <a:noFill/>
                <a:ln w="9525" algn="ctr">
                  <a:solidFill>
                    <a:srgbClr val="92D050"/>
                  </a:solidFill>
                  <a:round/>
                  <a:headEnd/>
                  <a:tailEnd/>
                </a:ln>
              </p:spPr>
            </p:cxnSp>
            <p:cxnSp>
              <p:nvCxnSpPr>
                <p:cNvPr id="67926" name="AutoShape 342"/>
                <p:cNvCxnSpPr>
                  <a:cxnSpLocks noChangeShapeType="1"/>
                </p:cNvCxnSpPr>
                <p:nvPr/>
              </p:nvCxnSpPr>
              <p:spPr bwMode="auto">
                <a:xfrm>
                  <a:off x="-260279622" y="-83125442"/>
                  <a:ext cx="1" cy="588"/>
                </a:xfrm>
                <a:prstGeom prst="straightConnector1">
                  <a:avLst/>
                </a:prstGeom>
                <a:noFill/>
                <a:ln w="9525" algn="ctr">
                  <a:solidFill>
                    <a:srgbClr val="92D050"/>
                  </a:solidFill>
                  <a:round/>
                  <a:headEnd/>
                  <a:tailEnd/>
                </a:ln>
              </p:spPr>
            </p:cxnSp>
            <p:cxnSp>
              <p:nvCxnSpPr>
                <p:cNvPr id="67927" name="AutoShape 343"/>
                <p:cNvCxnSpPr>
                  <a:cxnSpLocks noChangeShapeType="1"/>
                </p:cNvCxnSpPr>
                <p:nvPr/>
              </p:nvCxnSpPr>
              <p:spPr bwMode="auto">
                <a:xfrm>
                  <a:off x="-260279512" y="-83125442"/>
                  <a:ext cx="2" cy="588"/>
                </a:xfrm>
                <a:prstGeom prst="straightConnector1">
                  <a:avLst/>
                </a:prstGeom>
                <a:noFill/>
                <a:ln w="9525" algn="ctr">
                  <a:solidFill>
                    <a:srgbClr val="92D050"/>
                  </a:solidFill>
                  <a:round/>
                  <a:headEnd/>
                  <a:tailEnd/>
                </a:ln>
              </p:spPr>
            </p:cxnSp>
            <p:cxnSp>
              <p:nvCxnSpPr>
                <p:cNvPr id="67928" name="AutoShape 344"/>
                <p:cNvCxnSpPr>
                  <a:cxnSpLocks noChangeShapeType="1"/>
                </p:cNvCxnSpPr>
                <p:nvPr/>
              </p:nvCxnSpPr>
              <p:spPr bwMode="auto">
                <a:xfrm>
                  <a:off x="-260279404" y="-83125442"/>
                  <a:ext cx="1" cy="588"/>
                </a:xfrm>
                <a:prstGeom prst="straightConnector1">
                  <a:avLst/>
                </a:prstGeom>
                <a:noFill/>
                <a:ln w="9525" algn="ctr">
                  <a:solidFill>
                    <a:srgbClr val="92D050"/>
                  </a:solidFill>
                  <a:round/>
                  <a:headEnd/>
                  <a:tailEnd/>
                </a:ln>
              </p:spPr>
            </p:cxnSp>
            <p:cxnSp>
              <p:nvCxnSpPr>
                <p:cNvPr id="67929" name="AutoShape 345"/>
                <p:cNvCxnSpPr>
                  <a:cxnSpLocks noChangeShapeType="1"/>
                </p:cNvCxnSpPr>
                <p:nvPr/>
              </p:nvCxnSpPr>
              <p:spPr bwMode="auto">
                <a:xfrm>
                  <a:off x="-260279291" y="-83125442"/>
                  <a:ext cx="1" cy="588"/>
                </a:xfrm>
                <a:prstGeom prst="straightConnector1">
                  <a:avLst/>
                </a:prstGeom>
                <a:noFill/>
                <a:ln w="9525" algn="ctr">
                  <a:solidFill>
                    <a:srgbClr val="92D050"/>
                  </a:solidFill>
                  <a:round/>
                  <a:headEnd/>
                  <a:tailEnd/>
                </a:ln>
              </p:spPr>
            </p:cxnSp>
          </p:grpSp>
          <p:grpSp>
            <p:nvGrpSpPr>
              <p:cNvPr id="67763" name="Group 346"/>
              <p:cNvGrpSpPr>
                <a:grpSpLocks/>
              </p:cNvGrpSpPr>
              <p:nvPr/>
            </p:nvGrpSpPr>
            <p:grpSpPr bwMode="auto">
              <a:xfrm>
                <a:off x="13010" y="56598"/>
                <a:ext cx="274" cy="588"/>
                <a:chOff x="-260280062" y="-83125442"/>
                <a:chExt cx="772" cy="588"/>
              </a:xfrm>
            </p:grpSpPr>
            <p:cxnSp>
              <p:nvCxnSpPr>
                <p:cNvPr id="67931" name="AutoShape 347"/>
                <p:cNvCxnSpPr>
                  <a:cxnSpLocks noChangeShapeType="1"/>
                </p:cNvCxnSpPr>
                <p:nvPr/>
              </p:nvCxnSpPr>
              <p:spPr bwMode="auto">
                <a:xfrm>
                  <a:off x="-260280062" y="-83125442"/>
                  <a:ext cx="1" cy="588"/>
                </a:xfrm>
                <a:prstGeom prst="straightConnector1">
                  <a:avLst/>
                </a:prstGeom>
                <a:noFill/>
                <a:ln w="9525" algn="ctr">
                  <a:solidFill>
                    <a:srgbClr val="943634"/>
                  </a:solidFill>
                  <a:round/>
                  <a:headEnd/>
                  <a:tailEnd/>
                </a:ln>
              </p:spPr>
            </p:cxnSp>
            <p:cxnSp>
              <p:nvCxnSpPr>
                <p:cNvPr id="67932" name="AutoShape 348"/>
                <p:cNvCxnSpPr>
                  <a:cxnSpLocks noChangeShapeType="1"/>
                </p:cNvCxnSpPr>
                <p:nvPr/>
              </p:nvCxnSpPr>
              <p:spPr bwMode="auto">
                <a:xfrm>
                  <a:off x="-260279952" y="-83125442"/>
                  <a:ext cx="1" cy="588"/>
                </a:xfrm>
                <a:prstGeom prst="straightConnector1">
                  <a:avLst/>
                </a:prstGeom>
                <a:noFill/>
                <a:ln w="9525" algn="ctr">
                  <a:solidFill>
                    <a:srgbClr val="943634"/>
                  </a:solidFill>
                  <a:round/>
                  <a:headEnd/>
                  <a:tailEnd/>
                </a:ln>
              </p:spPr>
            </p:cxnSp>
            <p:cxnSp>
              <p:nvCxnSpPr>
                <p:cNvPr id="67933" name="AutoShape 349"/>
                <p:cNvCxnSpPr>
                  <a:cxnSpLocks noChangeShapeType="1"/>
                </p:cNvCxnSpPr>
                <p:nvPr/>
              </p:nvCxnSpPr>
              <p:spPr bwMode="auto">
                <a:xfrm>
                  <a:off x="-260279842" y="-83125442"/>
                  <a:ext cx="1" cy="588"/>
                </a:xfrm>
                <a:prstGeom prst="straightConnector1">
                  <a:avLst/>
                </a:prstGeom>
                <a:noFill/>
                <a:ln w="9525" algn="ctr">
                  <a:solidFill>
                    <a:srgbClr val="943634"/>
                  </a:solidFill>
                  <a:round/>
                  <a:headEnd/>
                  <a:tailEnd/>
                </a:ln>
              </p:spPr>
            </p:cxnSp>
            <p:cxnSp>
              <p:nvCxnSpPr>
                <p:cNvPr id="67934" name="AutoShape 350"/>
                <p:cNvCxnSpPr>
                  <a:cxnSpLocks noChangeShapeType="1"/>
                </p:cNvCxnSpPr>
                <p:nvPr/>
              </p:nvCxnSpPr>
              <p:spPr bwMode="auto">
                <a:xfrm>
                  <a:off x="-260279732" y="-83125442"/>
                  <a:ext cx="1" cy="588"/>
                </a:xfrm>
                <a:prstGeom prst="straightConnector1">
                  <a:avLst/>
                </a:prstGeom>
                <a:noFill/>
                <a:ln w="9525" algn="ctr">
                  <a:solidFill>
                    <a:srgbClr val="943634"/>
                  </a:solidFill>
                  <a:round/>
                  <a:headEnd/>
                  <a:tailEnd/>
                </a:ln>
              </p:spPr>
            </p:cxnSp>
            <p:cxnSp>
              <p:nvCxnSpPr>
                <p:cNvPr id="67935" name="AutoShape 351"/>
                <p:cNvCxnSpPr>
                  <a:cxnSpLocks noChangeShapeType="1"/>
                </p:cNvCxnSpPr>
                <p:nvPr/>
              </p:nvCxnSpPr>
              <p:spPr bwMode="auto">
                <a:xfrm>
                  <a:off x="-260279622" y="-83125442"/>
                  <a:ext cx="1" cy="588"/>
                </a:xfrm>
                <a:prstGeom prst="straightConnector1">
                  <a:avLst/>
                </a:prstGeom>
                <a:noFill/>
                <a:ln w="9525" algn="ctr">
                  <a:solidFill>
                    <a:srgbClr val="943634"/>
                  </a:solidFill>
                  <a:round/>
                  <a:headEnd/>
                  <a:tailEnd/>
                </a:ln>
              </p:spPr>
            </p:cxnSp>
            <p:cxnSp>
              <p:nvCxnSpPr>
                <p:cNvPr id="67936" name="AutoShape 352"/>
                <p:cNvCxnSpPr>
                  <a:cxnSpLocks noChangeShapeType="1"/>
                </p:cNvCxnSpPr>
                <p:nvPr/>
              </p:nvCxnSpPr>
              <p:spPr bwMode="auto">
                <a:xfrm>
                  <a:off x="-260279512" y="-83125442"/>
                  <a:ext cx="2" cy="588"/>
                </a:xfrm>
                <a:prstGeom prst="straightConnector1">
                  <a:avLst/>
                </a:prstGeom>
                <a:noFill/>
                <a:ln w="9525" algn="ctr">
                  <a:solidFill>
                    <a:srgbClr val="943634"/>
                  </a:solidFill>
                  <a:round/>
                  <a:headEnd/>
                  <a:tailEnd/>
                </a:ln>
              </p:spPr>
            </p:cxnSp>
            <p:cxnSp>
              <p:nvCxnSpPr>
                <p:cNvPr id="67937" name="AutoShape 353"/>
                <p:cNvCxnSpPr>
                  <a:cxnSpLocks noChangeShapeType="1"/>
                </p:cNvCxnSpPr>
                <p:nvPr/>
              </p:nvCxnSpPr>
              <p:spPr bwMode="auto">
                <a:xfrm>
                  <a:off x="-260279404" y="-83125442"/>
                  <a:ext cx="1" cy="588"/>
                </a:xfrm>
                <a:prstGeom prst="straightConnector1">
                  <a:avLst/>
                </a:prstGeom>
                <a:noFill/>
                <a:ln w="9525" algn="ctr">
                  <a:solidFill>
                    <a:srgbClr val="943634"/>
                  </a:solidFill>
                  <a:round/>
                  <a:headEnd/>
                  <a:tailEnd/>
                </a:ln>
              </p:spPr>
            </p:cxnSp>
            <p:cxnSp>
              <p:nvCxnSpPr>
                <p:cNvPr id="67938" name="AutoShape 354"/>
                <p:cNvCxnSpPr>
                  <a:cxnSpLocks noChangeShapeType="1"/>
                </p:cNvCxnSpPr>
                <p:nvPr/>
              </p:nvCxnSpPr>
              <p:spPr bwMode="auto">
                <a:xfrm>
                  <a:off x="-260279291" y="-83125442"/>
                  <a:ext cx="1" cy="588"/>
                </a:xfrm>
                <a:prstGeom prst="straightConnector1">
                  <a:avLst/>
                </a:prstGeom>
                <a:noFill/>
                <a:ln w="9525" algn="ctr">
                  <a:solidFill>
                    <a:srgbClr val="943634"/>
                  </a:solidFill>
                  <a:round/>
                  <a:headEnd/>
                  <a:tailEnd/>
                </a:ln>
              </p:spPr>
            </p:cxnSp>
          </p:grpSp>
        </p:grpSp>
        <p:grpSp>
          <p:nvGrpSpPr>
            <p:cNvPr id="67772" name="Group 355"/>
            <p:cNvGrpSpPr>
              <a:grpSpLocks/>
            </p:cNvGrpSpPr>
            <p:nvPr/>
          </p:nvGrpSpPr>
          <p:grpSpPr bwMode="auto">
            <a:xfrm>
              <a:off x="102089585" y="118978680"/>
              <a:ext cx="1162050" cy="373380"/>
              <a:chOff x="11454" y="56598"/>
              <a:chExt cx="1830" cy="588"/>
            </a:xfrm>
          </p:grpSpPr>
          <p:grpSp>
            <p:nvGrpSpPr>
              <p:cNvPr id="67776" name="Group 356"/>
              <p:cNvGrpSpPr>
                <a:grpSpLocks/>
              </p:cNvGrpSpPr>
              <p:nvPr/>
            </p:nvGrpSpPr>
            <p:grpSpPr bwMode="auto">
              <a:xfrm>
                <a:off x="11454" y="56598"/>
                <a:ext cx="274" cy="588"/>
                <a:chOff x="-260280062" y="-83125442"/>
                <a:chExt cx="772" cy="588"/>
              </a:xfrm>
            </p:grpSpPr>
            <p:cxnSp>
              <p:nvCxnSpPr>
                <p:cNvPr id="67941" name="AutoShape 357"/>
                <p:cNvCxnSpPr>
                  <a:cxnSpLocks noChangeShapeType="1"/>
                </p:cNvCxnSpPr>
                <p:nvPr/>
              </p:nvCxnSpPr>
              <p:spPr bwMode="auto">
                <a:xfrm>
                  <a:off x="-260280062" y="-83125442"/>
                  <a:ext cx="1" cy="588"/>
                </a:xfrm>
                <a:prstGeom prst="straightConnector1">
                  <a:avLst/>
                </a:prstGeom>
                <a:noFill/>
                <a:ln w="9525" algn="ctr">
                  <a:solidFill>
                    <a:srgbClr val="4F81BD"/>
                  </a:solidFill>
                  <a:round/>
                  <a:headEnd/>
                  <a:tailEnd/>
                </a:ln>
              </p:spPr>
            </p:cxnSp>
            <p:cxnSp>
              <p:nvCxnSpPr>
                <p:cNvPr id="67942" name="AutoShape 358"/>
                <p:cNvCxnSpPr>
                  <a:cxnSpLocks noChangeShapeType="1"/>
                </p:cNvCxnSpPr>
                <p:nvPr/>
              </p:nvCxnSpPr>
              <p:spPr bwMode="auto">
                <a:xfrm>
                  <a:off x="-260279952" y="-83125442"/>
                  <a:ext cx="1" cy="588"/>
                </a:xfrm>
                <a:prstGeom prst="straightConnector1">
                  <a:avLst/>
                </a:prstGeom>
                <a:noFill/>
                <a:ln w="9525" algn="ctr">
                  <a:solidFill>
                    <a:srgbClr val="4F81BD"/>
                  </a:solidFill>
                  <a:round/>
                  <a:headEnd/>
                  <a:tailEnd/>
                </a:ln>
              </p:spPr>
            </p:cxnSp>
            <p:cxnSp>
              <p:nvCxnSpPr>
                <p:cNvPr id="67943" name="AutoShape 359"/>
                <p:cNvCxnSpPr>
                  <a:cxnSpLocks noChangeShapeType="1"/>
                </p:cNvCxnSpPr>
                <p:nvPr/>
              </p:nvCxnSpPr>
              <p:spPr bwMode="auto">
                <a:xfrm>
                  <a:off x="-260279842" y="-83125442"/>
                  <a:ext cx="1" cy="588"/>
                </a:xfrm>
                <a:prstGeom prst="straightConnector1">
                  <a:avLst/>
                </a:prstGeom>
                <a:noFill/>
                <a:ln w="9525" algn="ctr">
                  <a:solidFill>
                    <a:srgbClr val="4F81BD"/>
                  </a:solidFill>
                  <a:round/>
                  <a:headEnd/>
                  <a:tailEnd/>
                </a:ln>
              </p:spPr>
            </p:cxnSp>
            <p:cxnSp>
              <p:nvCxnSpPr>
                <p:cNvPr id="67944" name="AutoShape 360"/>
                <p:cNvCxnSpPr>
                  <a:cxnSpLocks noChangeShapeType="1"/>
                </p:cNvCxnSpPr>
                <p:nvPr/>
              </p:nvCxnSpPr>
              <p:spPr bwMode="auto">
                <a:xfrm>
                  <a:off x="-260279732" y="-83125442"/>
                  <a:ext cx="1" cy="588"/>
                </a:xfrm>
                <a:prstGeom prst="straightConnector1">
                  <a:avLst/>
                </a:prstGeom>
                <a:noFill/>
                <a:ln w="9525" algn="ctr">
                  <a:solidFill>
                    <a:srgbClr val="4F81BD"/>
                  </a:solidFill>
                  <a:round/>
                  <a:headEnd/>
                  <a:tailEnd/>
                </a:ln>
              </p:spPr>
            </p:cxnSp>
            <p:cxnSp>
              <p:nvCxnSpPr>
                <p:cNvPr id="67945" name="AutoShape 361"/>
                <p:cNvCxnSpPr>
                  <a:cxnSpLocks noChangeShapeType="1"/>
                </p:cNvCxnSpPr>
                <p:nvPr/>
              </p:nvCxnSpPr>
              <p:spPr bwMode="auto">
                <a:xfrm>
                  <a:off x="-260279622" y="-83125442"/>
                  <a:ext cx="1" cy="588"/>
                </a:xfrm>
                <a:prstGeom prst="straightConnector1">
                  <a:avLst/>
                </a:prstGeom>
                <a:noFill/>
                <a:ln w="9525" algn="ctr">
                  <a:solidFill>
                    <a:srgbClr val="4F81BD"/>
                  </a:solidFill>
                  <a:round/>
                  <a:headEnd/>
                  <a:tailEnd/>
                </a:ln>
              </p:spPr>
            </p:cxnSp>
            <p:cxnSp>
              <p:nvCxnSpPr>
                <p:cNvPr id="67946" name="AutoShape 362"/>
                <p:cNvCxnSpPr>
                  <a:cxnSpLocks noChangeShapeType="1"/>
                </p:cNvCxnSpPr>
                <p:nvPr/>
              </p:nvCxnSpPr>
              <p:spPr bwMode="auto">
                <a:xfrm>
                  <a:off x="-260279512" y="-83125442"/>
                  <a:ext cx="2" cy="588"/>
                </a:xfrm>
                <a:prstGeom prst="straightConnector1">
                  <a:avLst/>
                </a:prstGeom>
                <a:noFill/>
                <a:ln w="9525" algn="ctr">
                  <a:solidFill>
                    <a:srgbClr val="4F81BD"/>
                  </a:solidFill>
                  <a:round/>
                  <a:headEnd/>
                  <a:tailEnd/>
                </a:ln>
              </p:spPr>
            </p:cxnSp>
            <p:cxnSp>
              <p:nvCxnSpPr>
                <p:cNvPr id="67947" name="AutoShape 363"/>
                <p:cNvCxnSpPr>
                  <a:cxnSpLocks noChangeShapeType="1"/>
                </p:cNvCxnSpPr>
                <p:nvPr/>
              </p:nvCxnSpPr>
              <p:spPr bwMode="auto">
                <a:xfrm>
                  <a:off x="-260279404" y="-83125442"/>
                  <a:ext cx="1" cy="588"/>
                </a:xfrm>
                <a:prstGeom prst="straightConnector1">
                  <a:avLst/>
                </a:prstGeom>
                <a:noFill/>
                <a:ln w="9525" algn="ctr">
                  <a:solidFill>
                    <a:srgbClr val="4F81BD"/>
                  </a:solidFill>
                  <a:round/>
                  <a:headEnd/>
                  <a:tailEnd/>
                </a:ln>
              </p:spPr>
            </p:cxnSp>
            <p:cxnSp>
              <p:nvCxnSpPr>
                <p:cNvPr id="67948" name="AutoShape 364"/>
                <p:cNvCxnSpPr>
                  <a:cxnSpLocks noChangeShapeType="1"/>
                </p:cNvCxnSpPr>
                <p:nvPr/>
              </p:nvCxnSpPr>
              <p:spPr bwMode="auto">
                <a:xfrm>
                  <a:off x="-260279291" y="-83125442"/>
                  <a:ext cx="1" cy="588"/>
                </a:xfrm>
                <a:prstGeom prst="straightConnector1">
                  <a:avLst/>
                </a:prstGeom>
                <a:noFill/>
                <a:ln w="9525" algn="ctr">
                  <a:solidFill>
                    <a:srgbClr val="4F81BD"/>
                  </a:solidFill>
                  <a:round/>
                  <a:headEnd/>
                  <a:tailEnd/>
                </a:ln>
              </p:spPr>
            </p:cxnSp>
          </p:grpSp>
          <p:grpSp>
            <p:nvGrpSpPr>
              <p:cNvPr id="67777" name="Group 365"/>
              <p:cNvGrpSpPr>
                <a:grpSpLocks/>
              </p:cNvGrpSpPr>
              <p:nvPr/>
            </p:nvGrpSpPr>
            <p:grpSpPr bwMode="auto">
              <a:xfrm>
                <a:off x="11765" y="56598"/>
                <a:ext cx="274" cy="588"/>
                <a:chOff x="-260280062" y="-83125442"/>
                <a:chExt cx="772" cy="588"/>
              </a:xfrm>
            </p:grpSpPr>
            <p:cxnSp>
              <p:nvCxnSpPr>
                <p:cNvPr id="67950" name="AutoShape 366"/>
                <p:cNvCxnSpPr>
                  <a:cxnSpLocks noChangeShapeType="1"/>
                </p:cNvCxnSpPr>
                <p:nvPr/>
              </p:nvCxnSpPr>
              <p:spPr bwMode="auto">
                <a:xfrm>
                  <a:off x="-260280062" y="-83125442"/>
                  <a:ext cx="1" cy="588"/>
                </a:xfrm>
                <a:prstGeom prst="straightConnector1">
                  <a:avLst/>
                </a:prstGeom>
                <a:noFill/>
                <a:ln w="9525" algn="ctr">
                  <a:solidFill>
                    <a:srgbClr val="FF0000"/>
                  </a:solidFill>
                  <a:round/>
                  <a:headEnd/>
                  <a:tailEnd/>
                </a:ln>
              </p:spPr>
            </p:cxnSp>
            <p:cxnSp>
              <p:nvCxnSpPr>
                <p:cNvPr id="67951" name="AutoShape 367"/>
                <p:cNvCxnSpPr>
                  <a:cxnSpLocks noChangeShapeType="1"/>
                </p:cNvCxnSpPr>
                <p:nvPr/>
              </p:nvCxnSpPr>
              <p:spPr bwMode="auto">
                <a:xfrm>
                  <a:off x="-260279952" y="-83125442"/>
                  <a:ext cx="1" cy="588"/>
                </a:xfrm>
                <a:prstGeom prst="straightConnector1">
                  <a:avLst/>
                </a:prstGeom>
                <a:noFill/>
                <a:ln w="9525" algn="ctr">
                  <a:solidFill>
                    <a:srgbClr val="FF0000"/>
                  </a:solidFill>
                  <a:round/>
                  <a:headEnd/>
                  <a:tailEnd/>
                </a:ln>
              </p:spPr>
            </p:cxnSp>
            <p:cxnSp>
              <p:nvCxnSpPr>
                <p:cNvPr id="67952" name="AutoShape 368"/>
                <p:cNvCxnSpPr>
                  <a:cxnSpLocks noChangeShapeType="1"/>
                </p:cNvCxnSpPr>
                <p:nvPr/>
              </p:nvCxnSpPr>
              <p:spPr bwMode="auto">
                <a:xfrm>
                  <a:off x="-260279842" y="-83125442"/>
                  <a:ext cx="1" cy="588"/>
                </a:xfrm>
                <a:prstGeom prst="straightConnector1">
                  <a:avLst/>
                </a:prstGeom>
                <a:noFill/>
                <a:ln w="9525" algn="ctr">
                  <a:solidFill>
                    <a:srgbClr val="FF0000"/>
                  </a:solidFill>
                  <a:round/>
                  <a:headEnd/>
                  <a:tailEnd/>
                </a:ln>
              </p:spPr>
            </p:cxnSp>
            <p:cxnSp>
              <p:nvCxnSpPr>
                <p:cNvPr id="67953" name="AutoShape 369"/>
                <p:cNvCxnSpPr>
                  <a:cxnSpLocks noChangeShapeType="1"/>
                </p:cNvCxnSpPr>
                <p:nvPr/>
              </p:nvCxnSpPr>
              <p:spPr bwMode="auto">
                <a:xfrm>
                  <a:off x="-260279732" y="-83125442"/>
                  <a:ext cx="1" cy="588"/>
                </a:xfrm>
                <a:prstGeom prst="straightConnector1">
                  <a:avLst/>
                </a:prstGeom>
                <a:noFill/>
                <a:ln w="9525" algn="ctr">
                  <a:solidFill>
                    <a:srgbClr val="FF0000"/>
                  </a:solidFill>
                  <a:round/>
                  <a:headEnd/>
                  <a:tailEnd/>
                </a:ln>
              </p:spPr>
            </p:cxnSp>
            <p:cxnSp>
              <p:nvCxnSpPr>
                <p:cNvPr id="67954" name="AutoShape 370"/>
                <p:cNvCxnSpPr>
                  <a:cxnSpLocks noChangeShapeType="1"/>
                </p:cNvCxnSpPr>
                <p:nvPr/>
              </p:nvCxnSpPr>
              <p:spPr bwMode="auto">
                <a:xfrm>
                  <a:off x="-260279622" y="-83125442"/>
                  <a:ext cx="1" cy="588"/>
                </a:xfrm>
                <a:prstGeom prst="straightConnector1">
                  <a:avLst/>
                </a:prstGeom>
                <a:noFill/>
                <a:ln w="9525" algn="ctr">
                  <a:solidFill>
                    <a:srgbClr val="FF0000"/>
                  </a:solidFill>
                  <a:round/>
                  <a:headEnd/>
                  <a:tailEnd/>
                </a:ln>
              </p:spPr>
            </p:cxnSp>
            <p:cxnSp>
              <p:nvCxnSpPr>
                <p:cNvPr id="67955" name="AutoShape 371"/>
                <p:cNvCxnSpPr>
                  <a:cxnSpLocks noChangeShapeType="1"/>
                </p:cNvCxnSpPr>
                <p:nvPr/>
              </p:nvCxnSpPr>
              <p:spPr bwMode="auto">
                <a:xfrm>
                  <a:off x="-260279512" y="-83125442"/>
                  <a:ext cx="2" cy="588"/>
                </a:xfrm>
                <a:prstGeom prst="straightConnector1">
                  <a:avLst/>
                </a:prstGeom>
                <a:noFill/>
                <a:ln w="9525" algn="ctr">
                  <a:solidFill>
                    <a:srgbClr val="FF0000"/>
                  </a:solidFill>
                  <a:round/>
                  <a:headEnd/>
                  <a:tailEnd/>
                </a:ln>
              </p:spPr>
            </p:cxnSp>
            <p:cxnSp>
              <p:nvCxnSpPr>
                <p:cNvPr id="67956" name="AutoShape 372"/>
                <p:cNvCxnSpPr>
                  <a:cxnSpLocks noChangeShapeType="1"/>
                </p:cNvCxnSpPr>
                <p:nvPr/>
              </p:nvCxnSpPr>
              <p:spPr bwMode="auto">
                <a:xfrm>
                  <a:off x="-260279404" y="-83125442"/>
                  <a:ext cx="1" cy="588"/>
                </a:xfrm>
                <a:prstGeom prst="straightConnector1">
                  <a:avLst/>
                </a:prstGeom>
                <a:noFill/>
                <a:ln w="9525" algn="ctr">
                  <a:solidFill>
                    <a:srgbClr val="FF0000"/>
                  </a:solidFill>
                  <a:round/>
                  <a:headEnd/>
                  <a:tailEnd/>
                </a:ln>
              </p:spPr>
            </p:cxnSp>
            <p:cxnSp>
              <p:nvCxnSpPr>
                <p:cNvPr id="67957" name="AutoShape 373"/>
                <p:cNvCxnSpPr>
                  <a:cxnSpLocks noChangeShapeType="1"/>
                </p:cNvCxnSpPr>
                <p:nvPr/>
              </p:nvCxnSpPr>
              <p:spPr bwMode="auto">
                <a:xfrm>
                  <a:off x="-260279291" y="-83125442"/>
                  <a:ext cx="1" cy="588"/>
                </a:xfrm>
                <a:prstGeom prst="straightConnector1">
                  <a:avLst/>
                </a:prstGeom>
                <a:noFill/>
                <a:ln w="9525" algn="ctr">
                  <a:solidFill>
                    <a:srgbClr val="FF0000"/>
                  </a:solidFill>
                  <a:round/>
                  <a:headEnd/>
                  <a:tailEnd/>
                </a:ln>
              </p:spPr>
            </p:cxnSp>
          </p:grpSp>
          <p:grpSp>
            <p:nvGrpSpPr>
              <p:cNvPr id="67778" name="Group 374"/>
              <p:cNvGrpSpPr>
                <a:grpSpLocks/>
              </p:cNvGrpSpPr>
              <p:nvPr/>
            </p:nvGrpSpPr>
            <p:grpSpPr bwMode="auto">
              <a:xfrm>
                <a:off x="12076" y="56598"/>
                <a:ext cx="274" cy="588"/>
                <a:chOff x="-260280062" y="-83125442"/>
                <a:chExt cx="772" cy="588"/>
              </a:xfrm>
            </p:grpSpPr>
            <p:cxnSp>
              <p:nvCxnSpPr>
                <p:cNvPr id="67959" name="AutoShape 375"/>
                <p:cNvCxnSpPr>
                  <a:cxnSpLocks noChangeShapeType="1"/>
                </p:cNvCxnSpPr>
                <p:nvPr/>
              </p:nvCxnSpPr>
              <p:spPr bwMode="auto">
                <a:xfrm>
                  <a:off x="-260280062" y="-83125442"/>
                  <a:ext cx="1" cy="588"/>
                </a:xfrm>
                <a:prstGeom prst="straightConnector1">
                  <a:avLst/>
                </a:prstGeom>
                <a:noFill/>
                <a:ln w="9525" algn="ctr">
                  <a:solidFill>
                    <a:srgbClr val="FFFF00"/>
                  </a:solidFill>
                  <a:round/>
                  <a:headEnd/>
                  <a:tailEnd/>
                </a:ln>
              </p:spPr>
            </p:cxnSp>
            <p:cxnSp>
              <p:nvCxnSpPr>
                <p:cNvPr id="67960" name="AutoShape 376"/>
                <p:cNvCxnSpPr>
                  <a:cxnSpLocks noChangeShapeType="1"/>
                </p:cNvCxnSpPr>
                <p:nvPr/>
              </p:nvCxnSpPr>
              <p:spPr bwMode="auto">
                <a:xfrm>
                  <a:off x="-260279952" y="-83125442"/>
                  <a:ext cx="1" cy="588"/>
                </a:xfrm>
                <a:prstGeom prst="straightConnector1">
                  <a:avLst/>
                </a:prstGeom>
                <a:noFill/>
                <a:ln w="9525" algn="ctr">
                  <a:solidFill>
                    <a:srgbClr val="FFFF00"/>
                  </a:solidFill>
                  <a:round/>
                  <a:headEnd/>
                  <a:tailEnd/>
                </a:ln>
              </p:spPr>
            </p:cxnSp>
            <p:cxnSp>
              <p:nvCxnSpPr>
                <p:cNvPr id="67961" name="AutoShape 377"/>
                <p:cNvCxnSpPr>
                  <a:cxnSpLocks noChangeShapeType="1"/>
                </p:cNvCxnSpPr>
                <p:nvPr/>
              </p:nvCxnSpPr>
              <p:spPr bwMode="auto">
                <a:xfrm>
                  <a:off x="-260279842" y="-83125442"/>
                  <a:ext cx="1" cy="588"/>
                </a:xfrm>
                <a:prstGeom prst="straightConnector1">
                  <a:avLst/>
                </a:prstGeom>
                <a:noFill/>
                <a:ln w="9525" algn="ctr">
                  <a:solidFill>
                    <a:srgbClr val="FFFF00"/>
                  </a:solidFill>
                  <a:round/>
                  <a:headEnd/>
                  <a:tailEnd/>
                </a:ln>
              </p:spPr>
            </p:cxnSp>
            <p:cxnSp>
              <p:nvCxnSpPr>
                <p:cNvPr id="67962" name="AutoShape 378"/>
                <p:cNvCxnSpPr>
                  <a:cxnSpLocks noChangeShapeType="1"/>
                </p:cNvCxnSpPr>
                <p:nvPr/>
              </p:nvCxnSpPr>
              <p:spPr bwMode="auto">
                <a:xfrm>
                  <a:off x="-260279732" y="-83125442"/>
                  <a:ext cx="1" cy="588"/>
                </a:xfrm>
                <a:prstGeom prst="straightConnector1">
                  <a:avLst/>
                </a:prstGeom>
                <a:noFill/>
                <a:ln w="9525" algn="ctr">
                  <a:solidFill>
                    <a:srgbClr val="FFFF00"/>
                  </a:solidFill>
                  <a:round/>
                  <a:headEnd/>
                  <a:tailEnd/>
                </a:ln>
              </p:spPr>
            </p:cxnSp>
            <p:cxnSp>
              <p:nvCxnSpPr>
                <p:cNvPr id="67963" name="AutoShape 379"/>
                <p:cNvCxnSpPr>
                  <a:cxnSpLocks noChangeShapeType="1"/>
                </p:cNvCxnSpPr>
                <p:nvPr/>
              </p:nvCxnSpPr>
              <p:spPr bwMode="auto">
                <a:xfrm>
                  <a:off x="-260279622" y="-83125442"/>
                  <a:ext cx="1" cy="588"/>
                </a:xfrm>
                <a:prstGeom prst="straightConnector1">
                  <a:avLst/>
                </a:prstGeom>
                <a:noFill/>
                <a:ln w="9525" algn="ctr">
                  <a:solidFill>
                    <a:srgbClr val="FFFF00"/>
                  </a:solidFill>
                  <a:round/>
                  <a:headEnd/>
                  <a:tailEnd/>
                </a:ln>
              </p:spPr>
            </p:cxnSp>
            <p:cxnSp>
              <p:nvCxnSpPr>
                <p:cNvPr id="67964" name="AutoShape 380"/>
                <p:cNvCxnSpPr>
                  <a:cxnSpLocks noChangeShapeType="1"/>
                </p:cNvCxnSpPr>
                <p:nvPr/>
              </p:nvCxnSpPr>
              <p:spPr bwMode="auto">
                <a:xfrm>
                  <a:off x="-260279512" y="-83125442"/>
                  <a:ext cx="2" cy="588"/>
                </a:xfrm>
                <a:prstGeom prst="straightConnector1">
                  <a:avLst/>
                </a:prstGeom>
                <a:noFill/>
                <a:ln w="9525" algn="ctr">
                  <a:solidFill>
                    <a:srgbClr val="FFFF00"/>
                  </a:solidFill>
                  <a:round/>
                  <a:headEnd/>
                  <a:tailEnd/>
                </a:ln>
              </p:spPr>
            </p:cxnSp>
            <p:cxnSp>
              <p:nvCxnSpPr>
                <p:cNvPr id="67965" name="AutoShape 381"/>
                <p:cNvCxnSpPr>
                  <a:cxnSpLocks noChangeShapeType="1"/>
                </p:cNvCxnSpPr>
                <p:nvPr/>
              </p:nvCxnSpPr>
              <p:spPr bwMode="auto">
                <a:xfrm>
                  <a:off x="-260279404" y="-83125442"/>
                  <a:ext cx="1" cy="588"/>
                </a:xfrm>
                <a:prstGeom prst="straightConnector1">
                  <a:avLst/>
                </a:prstGeom>
                <a:noFill/>
                <a:ln w="9525" algn="ctr">
                  <a:solidFill>
                    <a:srgbClr val="FFFF00"/>
                  </a:solidFill>
                  <a:round/>
                  <a:headEnd/>
                  <a:tailEnd/>
                </a:ln>
              </p:spPr>
            </p:cxnSp>
            <p:cxnSp>
              <p:nvCxnSpPr>
                <p:cNvPr id="67966" name="AutoShape 382"/>
                <p:cNvCxnSpPr>
                  <a:cxnSpLocks noChangeShapeType="1"/>
                </p:cNvCxnSpPr>
                <p:nvPr/>
              </p:nvCxnSpPr>
              <p:spPr bwMode="auto">
                <a:xfrm>
                  <a:off x="-260279291" y="-83125442"/>
                  <a:ext cx="1" cy="588"/>
                </a:xfrm>
                <a:prstGeom prst="straightConnector1">
                  <a:avLst/>
                </a:prstGeom>
                <a:noFill/>
                <a:ln w="9525" algn="ctr">
                  <a:solidFill>
                    <a:srgbClr val="FFFF00"/>
                  </a:solidFill>
                  <a:round/>
                  <a:headEnd/>
                  <a:tailEnd/>
                </a:ln>
              </p:spPr>
            </p:cxnSp>
          </p:grpSp>
          <p:grpSp>
            <p:nvGrpSpPr>
              <p:cNvPr id="67787" name="Group 383"/>
              <p:cNvGrpSpPr>
                <a:grpSpLocks/>
              </p:cNvGrpSpPr>
              <p:nvPr/>
            </p:nvGrpSpPr>
            <p:grpSpPr bwMode="auto">
              <a:xfrm>
                <a:off x="12387" y="56598"/>
                <a:ext cx="274" cy="588"/>
                <a:chOff x="-260280062" y="-83125442"/>
                <a:chExt cx="772" cy="588"/>
              </a:xfrm>
            </p:grpSpPr>
            <p:cxnSp>
              <p:nvCxnSpPr>
                <p:cNvPr id="67968" name="AutoShape 384"/>
                <p:cNvCxnSpPr>
                  <a:cxnSpLocks noChangeShapeType="1"/>
                </p:cNvCxnSpPr>
                <p:nvPr/>
              </p:nvCxnSpPr>
              <p:spPr bwMode="auto">
                <a:xfrm>
                  <a:off x="-260280062" y="-83125442"/>
                  <a:ext cx="1" cy="588"/>
                </a:xfrm>
                <a:prstGeom prst="straightConnector1">
                  <a:avLst/>
                </a:prstGeom>
                <a:noFill/>
                <a:ln w="9525" algn="ctr">
                  <a:solidFill>
                    <a:srgbClr val="7030A0"/>
                  </a:solidFill>
                  <a:round/>
                  <a:headEnd/>
                  <a:tailEnd/>
                </a:ln>
              </p:spPr>
            </p:cxnSp>
            <p:cxnSp>
              <p:nvCxnSpPr>
                <p:cNvPr id="67969" name="AutoShape 385"/>
                <p:cNvCxnSpPr>
                  <a:cxnSpLocks noChangeShapeType="1"/>
                </p:cNvCxnSpPr>
                <p:nvPr/>
              </p:nvCxnSpPr>
              <p:spPr bwMode="auto">
                <a:xfrm>
                  <a:off x="-260279952" y="-83125442"/>
                  <a:ext cx="1" cy="588"/>
                </a:xfrm>
                <a:prstGeom prst="straightConnector1">
                  <a:avLst/>
                </a:prstGeom>
                <a:noFill/>
                <a:ln w="9525" algn="ctr">
                  <a:solidFill>
                    <a:srgbClr val="7030A0"/>
                  </a:solidFill>
                  <a:round/>
                  <a:headEnd/>
                  <a:tailEnd/>
                </a:ln>
              </p:spPr>
            </p:cxnSp>
            <p:cxnSp>
              <p:nvCxnSpPr>
                <p:cNvPr id="67970" name="AutoShape 386"/>
                <p:cNvCxnSpPr>
                  <a:cxnSpLocks noChangeShapeType="1"/>
                </p:cNvCxnSpPr>
                <p:nvPr/>
              </p:nvCxnSpPr>
              <p:spPr bwMode="auto">
                <a:xfrm>
                  <a:off x="-260279842" y="-83125442"/>
                  <a:ext cx="1" cy="588"/>
                </a:xfrm>
                <a:prstGeom prst="straightConnector1">
                  <a:avLst/>
                </a:prstGeom>
                <a:noFill/>
                <a:ln w="9525" algn="ctr">
                  <a:solidFill>
                    <a:srgbClr val="7030A0"/>
                  </a:solidFill>
                  <a:round/>
                  <a:headEnd/>
                  <a:tailEnd/>
                </a:ln>
              </p:spPr>
            </p:cxnSp>
            <p:cxnSp>
              <p:nvCxnSpPr>
                <p:cNvPr id="67971" name="AutoShape 387"/>
                <p:cNvCxnSpPr>
                  <a:cxnSpLocks noChangeShapeType="1"/>
                </p:cNvCxnSpPr>
                <p:nvPr/>
              </p:nvCxnSpPr>
              <p:spPr bwMode="auto">
                <a:xfrm>
                  <a:off x="-260279732" y="-83125442"/>
                  <a:ext cx="1" cy="588"/>
                </a:xfrm>
                <a:prstGeom prst="straightConnector1">
                  <a:avLst/>
                </a:prstGeom>
                <a:noFill/>
                <a:ln w="9525" algn="ctr">
                  <a:solidFill>
                    <a:srgbClr val="7030A0"/>
                  </a:solidFill>
                  <a:round/>
                  <a:headEnd/>
                  <a:tailEnd/>
                </a:ln>
              </p:spPr>
            </p:cxnSp>
            <p:cxnSp>
              <p:nvCxnSpPr>
                <p:cNvPr id="67972" name="AutoShape 388"/>
                <p:cNvCxnSpPr>
                  <a:cxnSpLocks noChangeShapeType="1"/>
                </p:cNvCxnSpPr>
                <p:nvPr/>
              </p:nvCxnSpPr>
              <p:spPr bwMode="auto">
                <a:xfrm>
                  <a:off x="-260279622" y="-83125442"/>
                  <a:ext cx="1" cy="588"/>
                </a:xfrm>
                <a:prstGeom prst="straightConnector1">
                  <a:avLst/>
                </a:prstGeom>
                <a:noFill/>
                <a:ln w="9525" algn="ctr">
                  <a:solidFill>
                    <a:srgbClr val="7030A0"/>
                  </a:solidFill>
                  <a:round/>
                  <a:headEnd/>
                  <a:tailEnd/>
                </a:ln>
              </p:spPr>
            </p:cxnSp>
            <p:cxnSp>
              <p:nvCxnSpPr>
                <p:cNvPr id="67973" name="AutoShape 389"/>
                <p:cNvCxnSpPr>
                  <a:cxnSpLocks noChangeShapeType="1"/>
                </p:cNvCxnSpPr>
                <p:nvPr/>
              </p:nvCxnSpPr>
              <p:spPr bwMode="auto">
                <a:xfrm>
                  <a:off x="-260279512" y="-83125442"/>
                  <a:ext cx="2" cy="588"/>
                </a:xfrm>
                <a:prstGeom prst="straightConnector1">
                  <a:avLst/>
                </a:prstGeom>
                <a:noFill/>
                <a:ln w="9525" algn="ctr">
                  <a:solidFill>
                    <a:srgbClr val="7030A0"/>
                  </a:solidFill>
                  <a:round/>
                  <a:headEnd/>
                  <a:tailEnd/>
                </a:ln>
              </p:spPr>
            </p:cxnSp>
            <p:cxnSp>
              <p:nvCxnSpPr>
                <p:cNvPr id="67974" name="AutoShape 390"/>
                <p:cNvCxnSpPr>
                  <a:cxnSpLocks noChangeShapeType="1"/>
                </p:cNvCxnSpPr>
                <p:nvPr/>
              </p:nvCxnSpPr>
              <p:spPr bwMode="auto">
                <a:xfrm>
                  <a:off x="-260279404" y="-83125442"/>
                  <a:ext cx="1" cy="588"/>
                </a:xfrm>
                <a:prstGeom prst="straightConnector1">
                  <a:avLst/>
                </a:prstGeom>
                <a:noFill/>
                <a:ln w="9525" algn="ctr">
                  <a:solidFill>
                    <a:srgbClr val="7030A0"/>
                  </a:solidFill>
                  <a:round/>
                  <a:headEnd/>
                  <a:tailEnd/>
                </a:ln>
              </p:spPr>
            </p:cxnSp>
            <p:cxnSp>
              <p:nvCxnSpPr>
                <p:cNvPr id="67975" name="AutoShape 391"/>
                <p:cNvCxnSpPr>
                  <a:cxnSpLocks noChangeShapeType="1"/>
                </p:cNvCxnSpPr>
                <p:nvPr/>
              </p:nvCxnSpPr>
              <p:spPr bwMode="auto">
                <a:xfrm>
                  <a:off x="-260279291" y="-83125442"/>
                  <a:ext cx="1" cy="588"/>
                </a:xfrm>
                <a:prstGeom prst="straightConnector1">
                  <a:avLst/>
                </a:prstGeom>
                <a:noFill/>
                <a:ln w="9525" algn="ctr">
                  <a:solidFill>
                    <a:srgbClr val="7030A0"/>
                  </a:solidFill>
                  <a:round/>
                  <a:headEnd/>
                  <a:tailEnd/>
                </a:ln>
              </p:spPr>
            </p:cxnSp>
          </p:grpSp>
          <p:grpSp>
            <p:nvGrpSpPr>
              <p:cNvPr id="67796" name="Group 392"/>
              <p:cNvGrpSpPr>
                <a:grpSpLocks/>
              </p:cNvGrpSpPr>
              <p:nvPr/>
            </p:nvGrpSpPr>
            <p:grpSpPr bwMode="auto">
              <a:xfrm>
                <a:off x="12698" y="56598"/>
                <a:ext cx="274" cy="588"/>
                <a:chOff x="-260280062" y="-83125442"/>
                <a:chExt cx="772" cy="588"/>
              </a:xfrm>
            </p:grpSpPr>
            <p:cxnSp>
              <p:nvCxnSpPr>
                <p:cNvPr id="67977" name="AutoShape 393"/>
                <p:cNvCxnSpPr>
                  <a:cxnSpLocks noChangeShapeType="1"/>
                </p:cNvCxnSpPr>
                <p:nvPr/>
              </p:nvCxnSpPr>
              <p:spPr bwMode="auto">
                <a:xfrm>
                  <a:off x="-260280062" y="-83125442"/>
                  <a:ext cx="1" cy="588"/>
                </a:xfrm>
                <a:prstGeom prst="straightConnector1">
                  <a:avLst/>
                </a:prstGeom>
                <a:noFill/>
                <a:ln w="9525" algn="ctr">
                  <a:solidFill>
                    <a:srgbClr val="92D050"/>
                  </a:solidFill>
                  <a:round/>
                  <a:headEnd/>
                  <a:tailEnd/>
                </a:ln>
              </p:spPr>
            </p:cxnSp>
            <p:cxnSp>
              <p:nvCxnSpPr>
                <p:cNvPr id="67978" name="AutoShape 394"/>
                <p:cNvCxnSpPr>
                  <a:cxnSpLocks noChangeShapeType="1"/>
                </p:cNvCxnSpPr>
                <p:nvPr/>
              </p:nvCxnSpPr>
              <p:spPr bwMode="auto">
                <a:xfrm>
                  <a:off x="-260279952" y="-83125442"/>
                  <a:ext cx="1" cy="588"/>
                </a:xfrm>
                <a:prstGeom prst="straightConnector1">
                  <a:avLst/>
                </a:prstGeom>
                <a:noFill/>
                <a:ln w="9525" algn="ctr">
                  <a:solidFill>
                    <a:srgbClr val="92D050"/>
                  </a:solidFill>
                  <a:round/>
                  <a:headEnd/>
                  <a:tailEnd/>
                </a:ln>
              </p:spPr>
            </p:cxnSp>
            <p:cxnSp>
              <p:nvCxnSpPr>
                <p:cNvPr id="67979" name="AutoShape 395"/>
                <p:cNvCxnSpPr>
                  <a:cxnSpLocks noChangeShapeType="1"/>
                </p:cNvCxnSpPr>
                <p:nvPr/>
              </p:nvCxnSpPr>
              <p:spPr bwMode="auto">
                <a:xfrm>
                  <a:off x="-260279842" y="-83125442"/>
                  <a:ext cx="1" cy="588"/>
                </a:xfrm>
                <a:prstGeom prst="straightConnector1">
                  <a:avLst/>
                </a:prstGeom>
                <a:noFill/>
                <a:ln w="9525" algn="ctr">
                  <a:solidFill>
                    <a:srgbClr val="92D050"/>
                  </a:solidFill>
                  <a:round/>
                  <a:headEnd/>
                  <a:tailEnd/>
                </a:ln>
              </p:spPr>
            </p:cxnSp>
            <p:cxnSp>
              <p:nvCxnSpPr>
                <p:cNvPr id="67980" name="AutoShape 396"/>
                <p:cNvCxnSpPr>
                  <a:cxnSpLocks noChangeShapeType="1"/>
                </p:cNvCxnSpPr>
                <p:nvPr/>
              </p:nvCxnSpPr>
              <p:spPr bwMode="auto">
                <a:xfrm>
                  <a:off x="-260279732" y="-83125442"/>
                  <a:ext cx="1" cy="588"/>
                </a:xfrm>
                <a:prstGeom prst="straightConnector1">
                  <a:avLst/>
                </a:prstGeom>
                <a:noFill/>
                <a:ln w="9525" algn="ctr">
                  <a:solidFill>
                    <a:srgbClr val="92D050"/>
                  </a:solidFill>
                  <a:round/>
                  <a:headEnd/>
                  <a:tailEnd/>
                </a:ln>
              </p:spPr>
            </p:cxnSp>
            <p:cxnSp>
              <p:nvCxnSpPr>
                <p:cNvPr id="67981" name="AutoShape 397"/>
                <p:cNvCxnSpPr>
                  <a:cxnSpLocks noChangeShapeType="1"/>
                </p:cNvCxnSpPr>
                <p:nvPr/>
              </p:nvCxnSpPr>
              <p:spPr bwMode="auto">
                <a:xfrm>
                  <a:off x="-260279622" y="-83125442"/>
                  <a:ext cx="1" cy="588"/>
                </a:xfrm>
                <a:prstGeom prst="straightConnector1">
                  <a:avLst/>
                </a:prstGeom>
                <a:noFill/>
                <a:ln w="9525" algn="ctr">
                  <a:solidFill>
                    <a:srgbClr val="92D050"/>
                  </a:solidFill>
                  <a:round/>
                  <a:headEnd/>
                  <a:tailEnd/>
                </a:ln>
              </p:spPr>
            </p:cxnSp>
            <p:cxnSp>
              <p:nvCxnSpPr>
                <p:cNvPr id="67982" name="AutoShape 398"/>
                <p:cNvCxnSpPr>
                  <a:cxnSpLocks noChangeShapeType="1"/>
                </p:cNvCxnSpPr>
                <p:nvPr/>
              </p:nvCxnSpPr>
              <p:spPr bwMode="auto">
                <a:xfrm>
                  <a:off x="-260279512" y="-83125442"/>
                  <a:ext cx="2" cy="588"/>
                </a:xfrm>
                <a:prstGeom prst="straightConnector1">
                  <a:avLst/>
                </a:prstGeom>
                <a:noFill/>
                <a:ln w="9525" algn="ctr">
                  <a:solidFill>
                    <a:srgbClr val="92D050"/>
                  </a:solidFill>
                  <a:round/>
                  <a:headEnd/>
                  <a:tailEnd/>
                </a:ln>
              </p:spPr>
            </p:cxnSp>
            <p:cxnSp>
              <p:nvCxnSpPr>
                <p:cNvPr id="67983" name="AutoShape 399"/>
                <p:cNvCxnSpPr>
                  <a:cxnSpLocks noChangeShapeType="1"/>
                </p:cNvCxnSpPr>
                <p:nvPr/>
              </p:nvCxnSpPr>
              <p:spPr bwMode="auto">
                <a:xfrm>
                  <a:off x="-260279404" y="-83125442"/>
                  <a:ext cx="1" cy="588"/>
                </a:xfrm>
                <a:prstGeom prst="straightConnector1">
                  <a:avLst/>
                </a:prstGeom>
                <a:noFill/>
                <a:ln w="9525" algn="ctr">
                  <a:solidFill>
                    <a:srgbClr val="92D050"/>
                  </a:solidFill>
                  <a:round/>
                  <a:headEnd/>
                  <a:tailEnd/>
                </a:ln>
              </p:spPr>
            </p:cxnSp>
            <p:cxnSp>
              <p:nvCxnSpPr>
                <p:cNvPr id="67984" name="AutoShape 400"/>
                <p:cNvCxnSpPr>
                  <a:cxnSpLocks noChangeShapeType="1"/>
                </p:cNvCxnSpPr>
                <p:nvPr/>
              </p:nvCxnSpPr>
              <p:spPr bwMode="auto">
                <a:xfrm>
                  <a:off x="-260279291" y="-83125442"/>
                  <a:ext cx="1" cy="588"/>
                </a:xfrm>
                <a:prstGeom prst="straightConnector1">
                  <a:avLst/>
                </a:prstGeom>
                <a:noFill/>
                <a:ln w="9525" algn="ctr">
                  <a:solidFill>
                    <a:srgbClr val="92D050"/>
                  </a:solidFill>
                  <a:round/>
                  <a:headEnd/>
                  <a:tailEnd/>
                </a:ln>
              </p:spPr>
            </p:cxnSp>
          </p:grpSp>
          <p:grpSp>
            <p:nvGrpSpPr>
              <p:cNvPr id="67805" name="Group 401"/>
              <p:cNvGrpSpPr>
                <a:grpSpLocks/>
              </p:cNvGrpSpPr>
              <p:nvPr/>
            </p:nvGrpSpPr>
            <p:grpSpPr bwMode="auto">
              <a:xfrm>
                <a:off x="13010" y="56598"/>
                <a:ext cx="274" cy="588"/>
                <a:chOff x="-260280062" y="-83125442"/>
                <a:chExt cx="772" cy="588"/>
              </a:xfrm>
            </p:grpSpPr>
            <p:cxnSp>
              <p:nvCxnSpPr>
                <p:cNvPr id="67986" name="AutoShape 402"/>
                <p:cNvCxnSpPr>
                  <a:cxnSpLocks noChangeShapeType="1"/>
                </p:cNvCxnSpPr>
                <p:nvPr/>
              </p:nvCxnSpPr>
              <p:spPr bwMode="auto">
                <a:xfrm>
                  <a:off x="-260280062" y="-83125442"/>
                  <a:ext cx="1" cy="588"/>
                </a:xfrm>
                <a:prstGeom prst="straightConnector1">
                  <a:avLst/>
                </a:prstGeom>
                <a:noFill/>
                <a:ln w="9525" algn="ctr">
                  <a:solidFill>
                    <a:srgbClr val="943634"/>
                  </a:solidFill>
                  <a:round/>
                  <a:headEnd/>
                  <a:tailEnd/>
                </a:ln>
              </p:spPr>
            </p:cxnSp>
            <p:cxnSp>
              <p:nvCxnSpPr>
                <p:cNvPr id="67987" name="AutoShape 403"/>
                <p:cNvCxnSpPr>
                  <a:cxnSpLocks noChangeShapeType="1"/>
                </p:cNvCxnSpPr>
                <p:nvPr/>
              </p:nvCxnSpPr>
              <p:spPr bwMode="auto">
                <a:xfrm>
                  <a:off x="-260279952" y="-83125442"/>
                  <a:ext cx="1" cy="588"/>
                </a:xfrm>
                <a:prstGeom prst="straightConnector1">
                  <a:avLst/>
                </a:prstGeom>
                <a:noFill/>
                <a:ln w="9525" algn="ctr">
                  <a:solidFill>
                    <a:srgbClr val="943634"/>
                  </a:solidFill>
                  <a:round/>
                  <a:headEnd/>
                  <a:tailEnd/>
                </a:ln>
              </p:spPr>
            </p:cxnSp>
            <p:cxnSp>
              <p:nvCxnSpPr>
                <p:cNvPr id="67988" name="AutoShape 404"/>
                <p:cNvCxnSpPr>
                  <a:cxnSpLocks noChangeShapeType="1"/>
                </p:cNvCxnSpPr>
                <p:nvPr/>
              </p:nvCxnSpPr>
              <p:spPr bwMode="auto">
                <a:xfrm>
                  <a:off x="-260279842" y="-83125442"/>
                  <a:ext cx="1" cy="588"/>
                </a:xfrm>
                <a:prstGeom prst="straightConnector1">
                  <a:avLst/>
                </a:prstGeom>
                <a:noFill/>
                <a:ln w="9525" algn="ctr">
                  <a:solidFill>
                    <a:srgbClr val="943634"/>
                  </a:solidFill>
                  <a:round/>
                  <a:headEnd/>
                  <a:tailEnd/>
                </a:ln>
              </p:spPr>
            </p:cxnSp>
            <p:cxnSp>
              <p:nvCxnSpPr>
                <p:cNvPr id="67989" name="AutoShape 405"/>
                <p:cNvCxnSpPr>
                  <a:cxnSpLocks noChangeShapeType="1"/>
                </p:cNvCxnSpPr>
                <p:nvPr/>
              </p:nvCxnSpPr>
              <p:spPr bwMode="auto">
                <a:xfrm>
                  <a:off x="-260279732" y="-83125442"/>
                  <a:ext cx="1" cy="588"/>
                </a:xfrm>
                <a:prstGeom prst="straightConnector1">
                  <a:avLst/>
                </a:prstGeom>
                <a:noFill/>
                <a:ln w="9525" algn="ctr">
                  <a:solidFill>
                    <a:srgbClr val="943634"/>
                  </a:solidFill>
                  <a:round/>
                  <a:headEnd/>
                  <a:tailEnd/>
                </a:ln>
              </p:spPr>
            </p:cxnSp>
            <p:cxnSp>
              <p:nvCxnSpPr>
                <p:cNvPr id="67990" name="AutoShape 406"/>
                <p:cNvCxnSpPr>
                  <a:cxnSpLocks noChangeShapeType="1"/>
                </p:cNvCxnSpPr>
                <p:nvPr/>
              </p:nvCxnSpPr>
              <p:spPr bwMode="auto">
                <a:xfrm>
                  <a:off x="-260279622" y="-83125442"/>
                  <a:ext cx="1" cy="588"/>
                </a:xfrm>
                <a:prstGeom prst="straightConnector1">
                  <a:avLst/>
                </a:prstGeom>
                <a:noFill/>
                <a:ln w="9525" algn="ctr">
                  <a:solidFill>
                    <a:srgbClr val="943634"/>
                  </a:solidFill>
                  <a:round/>
                  <a:headEnd/>
                  <a:tailEnd/>
                </a:ln>
              </p:spPr>
            </p:cxnSp>
            <p:cxnSp>
              <p:nvCxnSpPr>
                <p:cNvPr id="67991" name="AutoShape 407"/>
                <p:cNvCxnSpPr>
                  <a:cxnSpLocks noChangeShapeType="1"/>
                </p:cNvCxnSpPr>
                <p:nvPr/>
              </p:nvCxnSpPr>
              <p:spPr bwMode="auto">
                <a:xfrm>
                  <a:off x="-260279512" y="-83125442"/>
                  <a:ext cx="2" cy="588"/>
                </a:xfrm>
                <a:prstGeom prst="straightConnector1">
                  <a:avLst/>
                </a:prstGeom>
                <a:noFill/>
                <a:ln w="9525" algn="ctr">
                  <a:solidFill>
                    <a:srgbClr val="943634"/>
                  </a:solidFill>
                  <a:round/>
                  <a:headEnd/>
                  <a:tailEnd/>
                </a:ln>
              </p:spPr>
            </p:cxnSp>
            <p:cxnSp>
              <p:nvCxnSpPr>
                <p:cNvPr id="67992" name="AutoShape 408"/>
                <p:cNvCxnSpPr>
                  <a:cxnSpLocks noChangeShapeType="1"/>
                </p:cNvCxnSpPr>
                <p:nvPr/>
              </p:nvCxnSpPr>
              <p:spPr bwMode="auto">
                <a:xfrm>
                  <a:off x="-260279404" y="-83125442"/>
                  <a:ext cx="1" cy="588"/>
                </a:xfrm>
                <a:prstGeom prst="straightConnector1">
                  <a:avLst/>
                </a:prstGeom>
                <a:noFill/>
                <a:ln w="9525" algn="ctr">
                  <a:solidFill>
                    <a:srgbClr val="943634"/>
                  </a:solidFill>
                  <a:round/>
                  <a:headEnd/>
                  <a:tailEnd/>
                </a:ln>
              </p:spPr>
            </p:cxnSp>
            <p:cxnSp>
              <p:nvCxnSpPr>
                <p:cNvPr id="67993" name="AutoShape 409"/>
                <p:cNvCxnSpPr>
                  <a:cxnSpLocks noChangeShapeType="1"/>
                </p:cNvCxnSpPr>
                <p:nvPr/>
              </p:nvCxnSpPr>
              <p:spPr bwMode="auto">
                <a:xfrm>
                  <a:off x="-260279291" y="-83125442"/>
                  <a:ext cx="1" cy="588"/>
                </a:xfrm>
                <a:prstGeom prst="straightConnector1">
                  <a:avLst/>
                </a:prstGeom>
                <a:noFill/>
                <a:ln w="9525" algn="ctr">
                  <a:solidFill>
                    <a:srgbClr val="943634"/>
                  </a:solidFill>
                  <a:round/>
                  <a:headEnd/>
                  <a:tailEnd/>
                </a:ln>
              </p:spPr>
            </p:cxnSp>
          </p:grpSp>
        </p:grpSp>
        <p:grpSp>
          <p:nvGrpSpPr>
            <p:cNvPr id="67814" name="Group 410"/>
            <p:cNvGrpSpPr>
              <a:grpSpLocks/>
            </p:cNvGrpSpPr>
            <p:nvPr/>
          </p:nvGrpSpPr>
          <p:grpSpPr bwMode="auto">
            <a:xfrm>
              <a:off x="103277035" y="118978680"/>
              <a:ext cx="1162050" cy="373380"/>
              <a:chOff x="11454" y="56598"/>
              <a:chExt cx="1830" cy="588"/>
            </a:xfrm>
          </p:grpSpPr>
          <p:grpSp>
            <p:nvGrpSpPr>
              <p:cNvPr id="67823" name="Group 411"/>
              <p:cNvGrpSpPr>
                <a:grpSpLocks/>
              </p:cNvGrpSpPr>
              <p:nvPr/>
            </p:nvGrpSpPr>
            <p:grpSpPr bwMode="auto">
              <a:xfrm>
                <a:off x="11454" y="56598"/>
                <a:ext cx="274" cy="588"/>
                <a:chOff x="-260280062" y="-83125442"/>
                <a:chExt cx="772" cy="588"/>
              </a:xfrm>
            </p:grpSpPr>
            <p:cxnSp>
              <p:nvCxnSpPr>
                <p:cNvPr id="67996" name="AutoShape 412"/>
                <p:cNvCxnSpPr>
                  <a:cxnSpLocks noChangeShapeType="1"/>
                </p:cNvCxnSpPr>
                <p:nvPr/>
              </p:nvCxnSpPr>
              <p:spPr bwMode="auto">
                <a:xfrm>
                  <a:off x="-260280062" y="-83125442"/>
                  <a:ext cx="1" cy="588"/>
                </a:xfrm>
                <a:prstGeom prst="straightConnector1">
                  <a:avLst/>
                </a:prstGeom>
                <a:noFill/>
                <a:ln w="9525" algn="ctr">
                  <a:solidFill>
                    <a:srgbClr val="4F81BD"/>
                  </a:solidFill>
                  <a:round/>
                  <a:headEnd/>
                  <a:tailEnd/>
                </a:ln>
              </p:spPr>
            </p:cxnSp>
            <p:cxnSp>
              <p:nvCxnSpPr>
                <p:cNvPr id="67997" name="AutoShape 413"/>
                <p:cNvCxnSpPr>
                  <a:cxnSpLocks noChangeShapeType="1"/>
                </p:cNvCxnSpPr>
                <p:nvPr/>
              </p:nvCxnSpPr>
              <p:spPr bwMode="auto">
                <a:xfrm>
                  <a:off x="-260279952" y="-83125442"/>
                  <a:ext cx="1" cy="588"/>
                </a:xfrm>
                <a:prstGeom prst="straightConnector1">
                  <a:avLst/>
                </a:prstGeom>
                <a:noFill/>
                <a:ln w="9525" algn="ctr">
                  <a:solidFill>
                    <a:srgbClr val="4F81BD"/>
                  </a:solidFill>
                  <a:round/>
                  <a:headEnd/>
                  <a:tailEnd/>
                </a:ln>
              </p:spPr>
            </p:cxnSp>
            <p:cxnSp>
              <p:nvCxnSpPr>
                <p:cNvPr id="67998" name="AutoShape 414"/>
                <p:cNvCxnSpPr>
                  <a:cxnSpLocks noChangeShapeType="1"/>
                </p:cNvCxnSpPr>
                <p:nvPr/>
              </p:nvCxnSpPr>
              <p:spPr bwMode="auto">
                <a:xfrm>
                  <a:off x="-260279842" y="-83125442"/>
                  <a:ext cx="1" cy="588"/>
                </a:xfrm>
                <a:prstGeom prst="straightConnector1">
                  <a:avLst/>
                </a:prstGeom>
                <a:noFill/>
                <a:ln w="9525" algn="ctr">
                  <a:solidFill>
                    <a:srgbClr val="4F81BD"/>
                  </a:solidFill>
                  <a:round/>
                  <a:headEnd/>
                  <a:tailEnd/>
                </a:ln>
              </p:spPr>
            </p:cxnSp>
            <p:cxnSp>
              <p:nvCxnSpPr>
                <p:cNvPr id="67999" name="AutoShape 415"/>
                <p:cNvCxnSpPr>
                  <a:cxnSpLocks noChangeShapeType="1"/>
                </p:cNvCxnSpPr>
                <p:nvPr/>
              </p:nvCxnSpPr>
              <p:spPr bwMode="auto">
                <a:xfrm>
                  <a:off x="-260279732" y="-83125442"/>
                  <a:ext cx="1" cy="588"/>
                </a:xfrm>
                <a:prstGeom prst="straightConnector1">
                  <a:avLst/>
                </a:prstGeom>
                <a:noFill/>
                <a:ln w="9525" algn="ctr">
                  <a:solidFill>
                    <a:srgbClr val="4F81BD"/>
                  </a:solidFill>
                  <a:round/>
                  <a:headEnd/>
                  <a:tailEnd/>
                </a:ln>
              </p:spPr>
            </p:cxnSp>
            <p:cxnSp>
              <p:nvCxnSpPr>
                <p:cNvPr id="68000" name="AutoShape 416"/>
                <p:cNvCxnSpPr>
                  <a:cxnSpLocks noChangeShapeType="1"/>
                </p:cNvCxnSpPr>
                <p:nvPr/>
              </p:nvCxnSpPr>
              <p:spPr bwMode="auto">
                <a:xfrm>
                  <a:off x="-260279622" y="-83125442"/>
                  <a:ext cx="1" cy="588"/>
                </a:xfrm>
                <a:prstGeom prst="straightConnector1">
                  <a:avLst/>
                </a:prstGeom>
                <a:noFill/>
                <a:ln w="9525" algn="ctr">
                  <a:solidFill>
                    <a:srgbClr val="4F81BD"/>
                  </a:solidFill>
                  <a:round/>
                  <a:headEnd/>
                  <a:tailEnd/>
                </a:ln>
              </p:spPr>
            </p:cxnSp>
            <p:cxnSp>
              <p:nvCxnSpPr>
                <p:cNvPr id="68001" name="AutoShape 417"/>
                <p:cNvCxnSpPr>
                  <a:cxnSpLocks noChangeShapeType="1"/>
                </p:cNvCxnSpPr>
                <p:nvPr/>
              </p:nvCxnSpPr>
              <p:spPr bwMode="auto">
                <a:xfrm>
                  <a:off x="-260279512" y="-83125442"/>
                  <a:ext cx="2" cy="588"/>
                </a:xfrm>
                <a:prstGeom prst="straightConnector1">
                  <a:avLst/>
                </a:prstGeom>
                <a:noFill/>
                <a:ln w="9525" algn="ctr">
                  <a:solidFill>
                    <a:srgbClr val="4F81BD"/>
                  </a:solidFill>
                  <a:round/>
                  <a:headEnd/>
                  <a:tailEnd/>
                </a:ln>
              </p:spPr>
            </p:cxnSp>
            <p:cxnSp>
              <p:nvCxnSpPr>
                <p:cNvPr id="68002" name="AutoShape 418"/>
                <p:cNvCxnSpPr>
                  <a:cxnSpLocks noChangeShapeType="1"/>
                </p:cNvCxnSpPr>
                <p:nvPr/>
              </p:nvCxnSpPr>
              <p:spPr bwMode="auto">
                <a:xfrm>
                  <a:off x="-260279404" y="-83125442"/>
                  <a:ext cx="1" cy="588"/>
                </a:xfrm>
                <a:prstGeom prst="straightConnector1">
                  <a:avLst/>
                </a:prstGeom>
                <a:noFill/>
                <a:ln w="9525" algn="ctr">
                  <a:solidFill>
                    <a:srgbClr val="4F81BD"/>
                  </a:solidFill>
                  <a:round/>
                  <a:headEnd/>
                  <a:tailEnd/>
                </a:ln>
              </p:spPr>
            </p:cxnSp>
            <p:cxnSp>
              <p:nvCxnSpPr>
                <p:cNvPr id="68003" name="AutoShape 419"/>
                <p:cNvCxnSpPr>
                  <a:cxnSpLocks noChangeShapeType="1"/>
                </p:cNvCxnSpPr>
                <p:nvPr/>
              </p:nvCxnSpPr>
              <p:spPr bwMode="auto">
                <a:xfrm>
                  <a:off x="-260279291" y="-83125442"/>
                  <a:ext cx="1" cy="588"/>
                </a:xfrm>
                <a:prstGeom prst="straightConnector1">
                  <a:avLst/>
                </a:prstGeom>
                <a:noFill/>
                <a:ln w="9525" algn="ctr">
                  <a:solidFill>
                    <a:srgbClr val="4F81BD"/>
                  </a:solidFill>
                  <a:round/>
                  <a:headEnd/>
                  <a:tailEnd/>
                </a:ln>
              </p:spPr>
            </p:cxnSp>
          </p:grpSp>
          <p:grpSp>
            <p:nvGrpSpPr>
              <p:cNvPr id="67832" name="Group 420"/>
              <p:cNvGrpSpPr>
                <a:grpSpLocks/>
              </p:cNvGrpSpPr>
              <p:nvPr/>
            </p:nvGrpSpPr>
            <p:grpSpPr bwMode="auto">
              <a:xfrm>
                <a:off x="11765" y="56598"/>
                <a:ext cx="274" cy="588"/>
                <a:chOff x="-260280062" y="-83125442"/>
                <a:chExt cx="772" cy="588"/>
              </a:xfrm>
            </p:grpSpPr>
            <p:cxnSp>
              <p:nvCxnSpPr>
                <p:cNvPr id="68005" name="AutoShape 421"/>
                <p:cNvCxnSpPr>
                  <a:cxnSpLocks noChangeShapeType="1"/>
                </p:cNvCxnSpPr>
                <p:nvPr/>
              </p:nvCxnSpPr>
              <p:spPr bwMode="auto">
                <a:xfrm>
                  <a:off x="-260280062" y="-83125442"/>
                  <a:ext cx="1" cy="588"/>
                </a:xfrm>
                <a:prstGeom prst="straightConnector1">
                  <a:avLst/>
                </a:prstGeom>
                <a:noFill/>
                <a:ln w="9525" algn="ctr">
                  <a:solidFill>
                    <a:srgbClr val="FF0000"/>
                  </a:solidFill>
                  <a:round/>
                  <a:headEnd/>
                  <a:tailEnd/>
                </a:ln>
              </p:spPr>
            </p:cxnSp>
            <p:cxnSp>
              <p:nvCxnSpPr>
                <p:cNvPr id="68006" name="AutoShape 422"/>
                <p:cNvCxnSpPr>
                  <a:cxnSpLocks noChangeShapeType="1"/>
                </p:cNvCxnSpPr>
                <p:nvPr/>
              </p:nvCxnSpPr>
              <p:spPr bwMode="auto">
                <a:xfrm>
                  <a:off x="-260279952" y="-83125442"/>
                  <a:ext cx="1" cy="588"/>
                </a:xfrm>
                <a:prstGeom prst="straightConnector1">
                  <a:avLst/>
                </a:prstGeom>
                <a:noFill/>
                <a:ln w="9525" algn="ctr">
                  <a:solidFill>
                    <a:srgbClr val="FF0000"/>
                  </a:solidFill>
                  <a:round/>
                  <a:headEnd/>
                  <a:tailEnd/>
                </a:ln>
              </p:spPr>
            </p:cxnSp>
            <p:cxnSp>
              <p:nvCxnSpPr>
                <p:cNvPr id="68007" name="AutoShape 423"/>
                <p:cNvCxnSpPr>
                  <a:cxnSpLocks noChangeShapeType="1"/>
                </p:cNvCxnSpPr>
                <p:nvPr/>
              </p:nvCxnSpPr>
              <p:spPr bwMode="auto">
                <a:xfrm>
                  <a:off x="-260279842" y="-83125442"/>
                  <a:ext cx="1" cy="588"/>
                </a:xfrm>
                <a:prstGeom prst="straightConnector1">
                  <a:avLst/>
                </a:prstGeom>
                <a:noFill/>
                <a:ln w="9525" algn="ctr">
                  <a:solidFill>
                    <a:srgbClr val="FF0000"/>
                  </a:solidFill>
                  <a:round/>
                  <a:headEnd/>
                  <a:tailEnd/>
                </a:ln>
              </p:spPr>
            </p:cxnSp>
            <p:cxnSp>
              <p:nvCxnSpPr>
                <p:cNvPr id="68008" name="AutoShape 424"/>
                <p:cNvCxnSpPr>
                  <a:cxnSpLocks noChangeShapeType="1"/>
                </p:cNvCxnSpPr>
                <p:nvPr/>
              </p:nvCxnSpPr>
              <p:spPr bwMode="auto">
                <a:xfrm>
                  <a:off x="-260279732" y="-83125442"/>
                  <a:ext cx="1" cy="588"/>
                </a:xfrm>
                <a:prstGeom prst="straightConnector1">
                  <a:avLst/>
                </a:prstGeom>
                <a:noFill/>
                <a:ln w="9525" algn="ctr">
                  <a:solidFill>
                    <a:srgbClr val="FF0000"/>
                  </a:solidFill>
                  <a:round/>
                  <a:headEnd/>
                  <a:tailEnd/>
                </a:ln>
              </p:spPr>
            </p:cxnSp>
            <p:cxnSp>
              <p:nvCxnSpPr>
                <p:cNvPr id="68009" name="AutoShape 425"/>
                <p:cNvCxnSpPr>
                  <a:cxnSpLocks noChangeShapeType="1"/>
                </p:cNvCxnSpPr>
                <p:nvPr/>
              </p:nvCxnSpPr>
              <p:spPr bwMode="auto">
                <a:xfrm>
                  <a:off x="-260279622" y="-83125442"/>
                  <a:ext cx="1" cy="588"/>
                </a:xfrm>
                <a:prstGeom prst="straightConnector1">
                  <a:avLst/>
                </a:prstGeom>
                <a:noFill/>
                <a:ln w="9525" algn="ctr">
                  <a:solidFill>
                    <a:srgbClr val="FF0000"/>
                  </a:solidFill>
                  <a:round/>
                  <a:headEnd/>
                  <a:tailEnd/>
                </a:ln>
              </p:spPr>
            </p:cxnSp>
            <p:cxnSp>
              <p:nvCxnSpPr>
                <p:cNvPr id="68010" name="AutoShape 426"/>
                <p:cNvCxnSpPr>
                  <a:cxnSpLocks noChangeShapeType="1"/>
                </p:cNvCxnSpPr>
                <p:nvPr/>
              </p:nvCxnSpPr>
              <p:spPr bwMode="auto">
                <a:xfrm>
                  <a:off x="-260279512" y="-83125442"/>
                  <a:ext cx="2" cy="588"/>
                </a:xfrm>
                <a:prstGeom prst="straightConnector1">
                  <a:avLst/>
                </a:prstGeom>
                <a:noFill/>
                <a:ln w="9525" algn="ctr">
                  <a:solidFill>
                    <a:srgbClr val="FF0000"/>
                  </a:solidFill>
                  <a:round/>
                  <a:headEnd/>
                  <a:tailEnd/>
                </a:ln>
              </p:spPr>
            </p:cxnSp>
            <p:cxnSp>
              <p:nvCxnSpPr>
                <p:cNvPr id="68011" name="AutoShape 427"/>
                <p:cNvCxnSpPr>
                  <a:cxnSpLocks noChangeShapeType="1"/>
                </p:cNvCxnSpPr>
                <p:nvPr/>
              </p:nvCxnSpPr>
              <p:spPr bwMode="auto">
                <a:xfrm>
                  <a:off x="-260279404" y="-83125442"/>
                  <a:ext cx="1" cy="588"/>
                </a:xfrm>
                <a:prstGeom prst="straightConnector1">
                  <a:avLst/>
                </a:prstGeom>
                <a:noFill/>
                <a:ln w="9525" algn="ctr">
                  <a:solidFill>
                    <a:srgbClr val="FF0000"/>
                  </a:solidFill>
                  <a:round/>
                  <a:headEnd/>
                  <a:tailEnd/>
                </a:ln>
              </p:spPr>
            </p:cxnSp>
            <p:cxnSp>
              <p:nvCxnSpPr>
                <p:cNvPr id="68012" name="AutoShape 428"/>
                <p:cNvCxnSpPr>
                  <a:cxnSpLocks noChangeShapeType="1"/>
                </p:cNvCxnSpPr>
                <p:nvPr/>
              </p:nvCxnSpPr>
              <p:spPr bwMode="auto">
                <a:xfrm>
                  <a:off x="-260279291" y="-83125442"/>
                  <a:ext cx="1" cy="588"/>
                </a:xfrm>
                <a:prstGeom prst="straightConnector1">
                  <a:avLst/>
                </a:prstGeom>
                <a:noFill/>
                <a:ln w="9525" algn="ctr">
                  <a:solidFill>
                    <a:srgbClr val="FF0000"/>
                  </a:solidFill>
                  <a:round/>
                  <a:headEnd/>
                  <a:tailEnd/>
                </a:ln>
              </p:spPr>
            </p:cxnSp>
          </p:grpSp>
          <p:grpSp>
            <p:nvGrpSpPr>
              <p:cNvPr id="67833" name="Group 429"/>
              <p:cNvGrpSpPr>
                <a:grpSpLocks/>
              </p:cNvGrpSpPr>
              <p:nvPr/>
            </p:nvGrpSpPr>
            <p:grpSpPr bwMode="auto">
              <a:xfrm>
                <a:off x="12076" y="56598"/>
                <a:ext cx="274" cy="588"/>
                <a:chOff x="-260280062" y="-83125442"/>
                <a:chExt cx="772" cy="588"/>
              </a:xfrm>
            </p:grpSpPr>
            <p:cxnSp>
              <p:nvCxnSpPr>
                <p:cNvPr id="68014" name="AutoShape 430"/>
                <p:cNvCxnSpPr>
                  <a:cxnSpLocks noChangeShapeType="1"/>
                </p:cNvCxnSpPr>
                <p:nvPr/>
              </p:nvCxnSpPr>
              <p:spPr bwMode="auto">
                <a:xfrm>
                  <a:off x="-260280062" y="-83125442"/>
                  <a:ext cx="1" cy="588"/>
                </a:xfrm>
                <a:prstGeom prst="straightConnector1">
                  <a:avLst/>
                </a:prstGeom>
                <a:noFill/>
                <a:ln w="9525" algn="ctr">
                  <a:solidFill>
                    <a:srgbClr val="FFFF00"/>
                  </a:solidFill>
                  <a:round/>
                  <a:headEnd/>
                  <a:tailEnd/>
                </a:ln>
              </p:spPr>
            </p:cxnSp>
            <p:cxnSp>
              <p:nvCxnSpPr>
                <p:cNvPr id="68015" name="AutoShape 431"/>
                <p:cNvCxnSpPr>
                  <a:cxnSpLocks noChangeShapeType="1"/>
                </p:cNvCxnSpPr>
                <p:nvPr/>
              </p:nvCxnSpPr>
              <p:spPr bwMode="auto">
                <a:xfrm>
                  <a:off x="-260279952" y="-83125442"/>
                  <a:ext cx="1" cy="588"/>
                </a:xfrm>
                <a:prstGeom prst="straightConnector1">
                  <a:avLst/>
                </a:prstGeom>
                <a:noFill/>
                <a:ln w="9525" algn="ctr">
                  <a:solidFill>
                    <a:srgbClr val="FFFF00"/>
                  </a:solidFill>
                  <a:round/>
                  <a:headEnd/>
                  <a:tailEnd/>
                </a:ln>
              </p:spPr>
            </p:cxnSp>
            <p:cxnSp>
              <p:nvCxnSpPr>
                <p:cNvPr id="68016" name="AutoShape 432"/>
                <p:cNvCxnSpPr>
                  <a:cxnSpLocks noChangeShapeType="1"/>
                </p:cNvCxnSpPr>
                <p:nvPr/>
              </p:nvCxnSpPr>
              <p:spPr bwMode="auto">
                <a:xfrm>
                  <a:off x="-260279842" y="-83125442"/>
                  <a:ext cx="1" cy="588"/>
                </a:xfrm>
                <a:prstGeom prst="straightConnector1">
                  <a:avLst/>
                </a:prstGeom>
                <a:noFill/>
                <a:ln w="9525" algn="ctr">
                  <a:solidFill>
                    <a:srgbClr val="FFFF00"/>
                  </a:solidFill>
                  <a:round/>
                  <a:headEnd/>
                  <a:tailEnd/>
                </a:ln>
              </p:spPr>
            </p:cxnSp>
            <p:cxnSp>
              <p:nvCxnSpPr>
                <p:cNvPr id="68017" name="AutoShape 433"/>
                <p:cNvCxnSpPr>
                  <a:cxnSpLocks noChangeShapeType="1"/>
                </p:cNvCxnSpPr>
                <p:nvPr/>
              </p:nvCxnSpPr>
              <p:spPr bwMode="auto">
                <a:xfrm>
                  <a:off x="-260279732" y="-83125442"/>
                  <a:ext cx="1" cy="588"/>
                </a:xfrm>
                <a:prstGeom prst="straightConnector1">
                  <a:avLst/>
                </a:prstGeom>
                <a:noFill/>
                <a:ln w="9525" algn="ctr">
                  <a:solidFill>
                    <a:srgbClr val="FFFF00"/>
                  </a:solidFill>
                  <a:round/>
                  <a:headEnd/>
                  <a:tailEnd/>
                </a:ln>
              </p:spPr>
            </p:cxnSp>
            <p:cxnSp>
              <p:nvCxnSpPr>
                <p:cNvPr id="68018" name="AutoShape 434"/>
                <p:cNvCxnSpPr>
                  <a:cxnSpLocks noChangeShapeType="1"/>
                </p:cNvCxnSpPr>
                <p:nvPr/>
              </p:nvCxnSpPr>
              <p:spPr bwMode="auto">
                <a:xfrm>
                  <a:off x="-260279622" y="-83125442"/>
                  <a:ext cx="1" cy="588"/>
                </a:xfrm>
                <a:prstGeom prst="straightConnector1">
                  <a:avLst/>
                </a:prstGeom>
                <a:noFill/>
                <a:ln w="9525" algn="ctr">
                  <a:solidFill>
                    <a:srgbClr val="FFFF00"/>
                  </a:solidFill>
                  <a:round/>
                  <a:headEnd/>
                  <a:tailEnd/>
                </a:ln>
              </p:spPr>
            </p:cxnSp>
            <p:cxnSp>
              <p:nvCxnSpPr>
                <p:cNvPr id="68019" name="AutoShape 435"/>
                <p:cNvCxnSpPr>
                  <a:cxnSpLocks noChangeShapeType="1"/>
                </p:cNvCxnSpPr>
                <p:nvPr/>
              </p:nvCxnSpPr>
              <p:spPr bwMode="auto">
                <a:xfrm>
                  <a:off x="-260279512" y="-83125442"/>
                  <a:ext cx="2" cy="588"/>
                </a:xfrm>
                <a:prstGeom prst="straightConnector1">
                  <a:avLst/>
                </a:prstGeom>
                <a:noFill/>
                <a:ln w="9525" algn="ctr">
                  <a:solidFill>
                    <a:srgbClr val="FFFF00"/>
                  </a:solidFill>
                  <a:round/>
                  <a:headEnd/>
                  <a:tailEnd/>
                </a:ln>
              </p:spPr>
            </p:cxnSp>
            <p:cxnSp>
              <p:nvCxnSpPr>
                <p:cNvPr id="68020" name="AutoShape 436"/>
                <p:cNvCxnSpPr>
                  <a:cxnSpLocks noChangeShapeType="1"/>
                </p:cNvCxnSpPr>
                <p:nvPr/>
              </p:nvCxnSpPr>
              <p:spPr bwMode="auto">
                <a:xfrm>
                  <a:off x="-260279404" y="-83125442"/>
                  <a:ext cx="1" cy="588"/>
                </a:xfrm>
                <a:prstGeom prst="straightConnector1">
                  <a:avLst/>
                </a:prstGeom>
                <a:noFill/>
                <a:ln w="9525" algn="ctr">
                  <a:solidFill>
                    <a:srgbClr val="FFFF00"/>
                  </a:solidFill>
                  <a:round/>
                  <a:headEnd/>
                  <a:tailEnd/>
                </a:ln>
              </p:spPr>
            </p:cxnSp>
            <p:cxnSp>
              <p:nvCxnSpPr>
                <p:cNvPr id="68021" name="AutoShape 437"/>
                <p:cNvCxnSpPr>
                  <a:cxnSpLocks noChangeShapeType="1"/>
                </p:cNvCxnSpPr>
                <p:nvPr/>
              </p:nvCxnSpPr>
              <p:spPr bwMode="auto">
                <a:xfrm>
                  <a:off x="-260279291" y="-83125442"/>
                  <a:ext cx="1" cy="588"/>
                </a:xfrm>
                <a:prstGeom prst="straightConnector1">
                  <a:avLst/>
                </a:prstGeom>
                <a:noFill/>
                <a:ln w="9525" algn="ctr">
                  <a:solidFill>
                    <a:srgbClr val="FFFF00"/>
                  </a:solidFill>
                  <a:round/>
                  <a:headEnd/>
                  <a:tailEnd/>
                </a:ln>
              </p:spPr>
            </p:cxnSp>
          </p:grpSp>
          <p:grpSp>
            <p:nvGrpSpPr>
              <p:cNvPr id="67842" name="Group 438"/>
              <p:cNvGrpSpPr>
                <a:grpSpLocks/>
              </p:cNvGrpSpPr>
              <p:nvPr/>
            </p:nvGrpSpPr>
            <p:grpSpPr bwMode="auto">
              <a:xfrm>
                <a:off x="12387" y="56598"/>
                <a:ext cx="274" cy="588"/>
                <a:chOff x="-260280062" y="-83125442"/>
                <a:chExt cx="772" cy="588"/>
              </a:xfrm>
            </p:grpSpPr>
            <p:cxnSp>
              <p:nvCxnSpPr>
                <p:cNvPr id="68023" name="AutoShape 439"/>
                <p:cNvCxnSpPr>
                  <a:cxnSpLocks noChangeShapeType="1"/>
                </p:cNvCxnSpPr>
                <p:nvPr/>
              </p:nvCxnSpPr>
              <p:spPr bwMode="auto">
                <a:xfrm>
                  <a:off x="-260280062" y="-83125442"/>
                  <a:ext cx="1" cy="588"/>
                </a:xfrm>
                <a:prstGeom prst="straightConnector1">
                  <a:avLst/>
                </a:prstGeom>
                <a:noFill/>
                <a:ln w="9525" algn="ctr">
                  <a:solidFill>
                    <a:srgbClr val="7030A0"/>
                  </a:solidFill>
                  <a:round/>
                  <a:headEnd/>
                  <a:tailEnd/>
                </a:ln>
              </p:spPr>
            </p:cxnSp>
            <p:cxnSp>
              <p:nvCxnSpPr>
                <p:cNvPr id="68024" name="AutoShape 440"/>
                <p:cNvCxnSpPr>
                  <a:cxnSpLocks noChangeShapeType="1"/>
                </p:cNvCxnSpPr>
                <p:nvPr/>
              </p:nvCxnSpPr>
              <p:spPr bwMode="auto">
                <a:xfrm>
                  <a:off x="-260279952" y="-83125442"/>
                  <a:ext cx="1" cy="588"/>
                </a:xfrm>
                <a:prstGeom prst="straightConnector1">
                  <a:avLst/>
                </a:prstGeom>
                <a:noFill/>
                <a:ln w="9525" algn="ctr">
                  <a:solidFill>
                    <a:srgbClr val="7030A0"/>
                  </a:solidFill>
                  <a:round/>
                  <a:headEnd/>
                  <a:tailEnd/>
                </a:ln>
              </p:spPr>
            </p:cxnSp>
            <p:cxnSp>
              <p:nvCxnSpPr>
                <p:cNvPr id="68025" name="AutoShape 441"/>
                <p:cNvCxnSpPr>
                  <a:cxnSpLocks noChangeShapeType="1"/>
                </p:cNvCxnSpPr>
                <p:nvPr/>
              </p:nvCxnSpPr>
              <p:spPr bwMode="auto">
                <a:xfrm>
                  <a:off x="-260279842" y="-83125442"/>
                  <a:ext cx="1" cy="588"/>
                </a:xfrm>
                <a:prstGeom prst="straightConnector1">
                  <a:avLst/>
                </a:prstGeom>
                <a:noFill/>
                <a:ln w="9525" algn="ctr">
                  <a:solidFill>
                    <a:srgbClr val="7030A0"/>
                  </a:solidFill>
                  <a:round/>
                  <a:headEnd/>
                  <a:tailEnd/>
                </a:ln>
              </p:spPr>
            </p:cxnSp>
            <p:cxnSp>
              <p:nvCxnSpPr>
                <p:cNvPr id="68026" name="AutoShape 442"/>
                <p:cNvCxnSpPr>
                  <a:cxnSpLocks noChangeShapeType="1"/>
                </p:cNvCxnSpPr>
                <p:nvPr/>
              </p:nvCxnSpPr>
              <p:spPr bwMode="auto">
                <a:xfrm>
                  <a:off x="-260279732" y="-83125442"/>
                  <a:ext cx="1" cy="588"/>
                </a:xfrm>
                <a:prstGeom prst="straightConnector1">
                  <a:avLst/>
                </a:prstGeom>
                <a:noFill/>
                <a:ln w="9525" algn="ctr">
                  <a:solidFill>
                    <a:srgbClr val="7030A0"/>
                  </a:solidFill>
                  <a:round/>
                  <a:headEnd/>
                  <a:tailEnd/>
                </a:ln>
              </p:spPr>
            </p:cxnSp>
            <p:cxnSp>
              <p:nvCxnSpPr>
                <p:cNvPr id="68027" name="AutoShape 443"/>
                <p:cNvCxnSpPr>
                  <a:cxnSpLocks noChangeShapeType="1"/>
                </p:cNvCxnSpPr>
                <p:nvPr/>
              </p:nvCxnSpPr>
              <p:spPr bwMode="auto">
                <a:xfrm>
                  <a:off x="-260279622" y="-83125442"/>
                  <a:ext cx="1" cy="588"/>
                </a:xfrm>
                <a:prstGeom prst="straightConnector1">
                  <a:avLst/>
                </a:prstGeom>
                <a:noFill/>
                <a:ln w="9525" algn="ctr">
                  <a:solidFill>
                    <a:srgbClr val="7030A0"/>
                  </a:solidFill>
                  <a:round/>
                  <a:headEnd/>
                  <a:tailEnd/>
                </a:ln>
              </p:spPr>
            </p:cxnSp>
            <p:cxnSp>
              <p:nvCxnSpPr>
                <p:cNvPr id="68028" name="AutoShape 444"/>
                <p:cNvCxnSpPr>
                  <a:cxnSpLocks noChangeShapeType="1"/>
                </p:cNvCxnSpPr>
                <p:nvPr/>
              </p:nvCxnSpPr>
              <p:spPr bwMode="auto">
                <a:xfrm>
                  <a:off x="-260279512" y="-83125442"/>
                  <a:ext cx="2" cy="588"/>
                </a:xfrm>
                <a:prstGeom prst="straightConnector1">
                  <a:avLst/>
                </a:prstGeom>
                <a:noFill/>
                <a:ln w="9525" algn="ctr">
                  <a:solidFill>
                    <a:srgbClr val="7030A0"/>
                  </a:solidFill>
                  <a:round/>
                  <a:headEnd/>
                  <a:tailEnd/>
                </a:ln>
              </p:spPr>
            </p:cxnSp>
            <p:cxnSp>
              <p:nvCxnSpPr>
                <p:cNvPr id="68029" name="AutoShape 445"/>
                <p:cNvCxnSpPr>
                  <a:cxnSpLocks noChangeShapeType="1"/>
                </p:cNvCxnSpPr>
                <p:nvPr/>
              </p:nvCxnSpPr>
              <p:spPr bwMode="auto">
                <a:xfrm>
                  <a:off x="-260279404" y="-83125442"/>
                  <a:ext cx="1" cy="588"/>
                </a:xfrm>
                <a:prstGeom prst="straightConnector1">
                  <a:avLst/>
                </a:prstGeom>
                <a:noFill/>
                <a:ln w="9525" algn="ctr">
                  <a:solidFill>
                    <a:srgbClr val="7030A0"/>
                  </a:solidFill>
                  <a:round/>
                  <a:headEnd/>
                  <a:tailEnd/>
                </a:ln>
              </p:spPr>
            </p:cxnSp>
            <p:cxnSp>
              <p:nvCxnSpPr>
                <p:cNvPr id="68030" name="AutoShape 446"/>
                <p:cNvCxnSpPr>
                  <a:cxnSpLocks noChangeShapeType="1"/>
                </p:cNvCxnSpPr>
                <p:nvPr/>
              </p:nvCxnSpPr>
              <p:spPr bwMode="auto">
                <a:xfrm>
                  <a:off x="-260279291" y="-83125442"/>
                  <a:ext cx="1" cy="588"/>
                </a:xfrm>
                <a:prstGeom prst="straightConnector1">
                  <a:avLst/>
                </a:prstGeom>
                <a:noFill/>
                <a:ln w="9525" algn="ctr">
                  <a:solidFill>
                    <a:srgbClr val="7030A0"/>
                  </a:solidFill>
                  <a:round/>
                  <a:headEnd/>
                  <a:tailEnd/>
                </a:ln>
              </p:spPr>
            </p:cxnSp>
          </p:grpSp>
          <p:grpSp>
            <p:nvGrpSpPr>
              <p:cNvPr id="67851" name="Group 447"/>
              <p:cNvGrpSpPr>
                <a:grpSpLocks/>
              </p:cNvGrpSpPr>
              <p:nvPr/>
            </p:nvGrpSpPr>
            <p:grpSpPr bwMode="auto">
              <a:xfrm>
                <a:off x="12698" y="56598"/>
                <a:ext cx="274" cy="588"/>
                <a:chOff x="-260280062" y="-83125442"/>
                <a:chExt cx="772" cy="588"/>
              </a:xfrm>
            </p:grpSpPr>
            <p:cxnSp>
              <p:nvCxnSpPr>
                <p:cNvPr id="68032" name="AutoShape 448"/>
                <p:cNvCxnSpPr>
                  <a:cxnSpLocks noChangeShapeType="1"/>
                </p:cNvCxnSpPr>
                <p:nvPr/>
              </p:nvCxnSpPr>
              <p:spPr bwMode="auto">
                <a:xfrm>
                  <a:off x="-260280062" y="-83125442"/>
                  <a:ext cx="1" cy="588"/>
                </a:xfrm>
                <a:prstGeom prst="straightConnector1">
                  <a:avLst/>
                </a:prstGeom>
                <a:noFill/>
                <a:ln w="9525" algn="ctr">
                  <a:solidFill>
                    <a:srgbClr val="92D050"/>
                  </a:solidFill>
                  <a:round/>
                  <a:headEnd/>
                  <a:tailEnd/>
                </a:ln>
              </p:spPr>
            </p:cxnSp>
            <p:cxnSp>
              <p:nvCxnSpPr>
                <p:cNvPr id="68033" name="AutoShape 449"/>
                <p:cNvCxnSpPr>
                  <a:cxnSpLocks noChangeShapeType="1"/>
                </p:cNvCxnSpPr>
                <p:nvPr/>
              </p:nvCxnSpPr>
              <p:spPr bwMode="auto">
                <a:xfrm>
                  <a:off x="-260279952" y="-83125442"/>
                  <a:ext cx="1" cy="588"/>
                </a:xfrm>
                <a:prstGeom prst="straightConnector1">
                  <a:avLst/>
                </a:prstGeom>
                <a:noFill/>
                <a:ln w="9525" algn="ctr">
                  <a:solidFill>
                    <a:srgbClr val="92D050"/>
                  </a:solidFill>
                  <a:round/>
                  <a:headEnd/>
                  <a:tailEnd/>
                </a:ln>
              </p:spPr>
            </p:cxnSp>
            <p:cxnSp>
              <p:nvCxnSpPr>
                <p:cNvPr id="68034" name="AutoShape 450"/>
                <p:cNvCxnSpPr>
                  <a:cxnSpLocks noChangeShapeType="1"/>
                </p:cNvCxnSpPr>
                <p:nvPr/>
              </p:nvCxnSpPr>
              <p:spPr bwMode="auto">
                <a:xfrm>
                  <a:off x="-260279842" y="-83125442"/>
                  <a:ext cx="1" cy="588"/>
                </a:xfrm>
                <a:prstGeom prst="straightConnector1">
                  <a:avLst/>
                </a:prstGeom>
                <a:noFill/>
                <a:ln w="9525" algn="ctr">
                  <a:solidFill>
                    <a:srgbClr val="92D050"/>
                  </a:solidFill>
                  <a:round/>
                  <a:headEnd/>
                  <a:tailEnd/>
                </a:ln>
              </p:spPr>
            </p:cxnSp>
            <p:cxnSp>
              <p:nvCxnSpPr>
                <p:cNvPr id="68035" name="AutoShape 451"/>
                <p:cNvCxnSpPr>
                  <a:cxnSpLocks noChangeShapeType="1"/>
                </p:cNvCxnSpPr>
                <p:nvPr/>
              </p:nvCxnSpPr>
              <p:spPr bwMode="auto">
                <a:xfrm>
                  <a:off x="-260279732" y="-83125442"/>
                  <a:ext cx="1" cy="588"/>
                </a:xfrm>
                <a:prstGeom prst="straightConnector1">
                  <a:avLst/>
                </a:prstGeom>
                <a:noFill/>
                <a:ln w="9525" algn="ctr">
                  <a:solidFill>
                    <a:srgbClr val="92D050"/>
                  </a:solidFill>
                  <a:round/>
                  <a:headEnd/>
                  <a:tailEnd/>
                </a:ln>
              </p:spPr>
            </p:cxnSp>
            <p:cxnSp>
              <p:nvCxnSpPr>
                <p:cNvPr id="68036" name="AutoShape 452"/>
                <p:cNvCxnSpPr>
                  <a:cxnSpLocks noChangeShapeType="1"/>
                </p:cNvCxnSpPr>
                <p:nvPr/>
              </p:nvCxnSpPr>
              <p:spPr bwMode="auto">
                <a:xfrm>
                  <a:off x="-260279622" y="-83125442"/>
                  <a:ext cx="1" cy="588"/>
                </a:xfrm>
                <a:prstGeom prst="straightConnector1">
                  <a:avLst/>
                </a:prstGeom>
                <a:noFill/>
                <a:ln w="9525" algn="ctr">
                  <a:solidFill>
                    <a:srgbClr val="92D050"/>
                  </a:solidFill>
                  <a:round/>
                  <a:headEnd/>
                  <a:tailEnd/>
                </a:ln>
              </p:spPr>
            </p:cxnSp>
            <p:cxnSp>
              <p:nvCxnSpPr>
                <p:cNvPr id="68037" name="AutoShape 453"/>
                <p:cNvCxnSpPr>
                  <a:cxnSpLocks noChangeShapeType="1"/>
                </p:cNvCxnSpPr>
                <p:nvPr/>
              </p:nvCxnSpPr>
              <p:spPr bwMode="auto">
                <a:xfrm>
                  <a:off x="-260279512" y="-83125442"/>
                  <a:ext cx="2" cy="588"/>
                </a:xfrm>
                <a:prstGeom prst="straightConnector1">
                  <a:avLst/>
                </a:prstGeom>
                <a:noFill/>
                <a:ln w="9525" algn="ctr">
                  <a:solidFill>
                    <a:srgbClr val="92D050"/>
                  </a:solidFill>
                  <a:round/>
                  <a:headEnd/>
                  <a:tailEnd/>
                </a:ln>
              </p:spPr>
            </p:cxnSp>
            <p:cxnSp>
              <p:nvCxnSpPr>
                <p:cNvPr id="68038" name="AutoShape 454"/>
                <p:cNvCxnSpPr>
                  <a:cxnSpLocks noChangeShapeType="1"/>
                </p:cNvCxnSpPr>
                <p:nvPr/>
              </p:nvCxnSpPr>
              <p:spPr bwMode="auto">
                <a:xfrm>
                  <a:off x="-260279404" y="-83125442"/>
                  <a:ext cx="1" cy="588"/>
                </a:xfrm>
                <a:prstGeom prst="straightConnector1">
                  <a:avLst/>
                </a:prstGeom>
                <a:noFill/>
                <a:ln w="9525" algn="ctr">
                  <a:solidFill>
                    <a:srgbClr val="92D050"/>
                  </a:solidFill>
                  <a:round/>
                  <a:headEnd/>
                  <a:tailEnd/>
                </a:ln>
              </p:spPr>
            </p:cxnSp>
            <p:cxnSp>
              <p:nvCxnSpPr>
                <p:cNvPr id="68039" name="AutoShape 455"/>
                <p:cNvCxnSpPr>
                  <a:cxnSpLocks noChangeShapeType="1"/>
                </p:cNvCxnSpPr>
                <p:nvPr/>
              </p:nvCxnSpPr>
              <p:spPr bwMode="auto">
                <a:xfrm>
                  <a:off x="-260279291" y="-83125442"/>
                  <a:ext cx="1" cy="588"/>
                </a:xfrm>
                <a:prstGeom prst="straightConnector1">
                  <a:avLst/>
                </a:prstGeom>
                <a:noFill/>
                <a:ln w="9525" algn="ctr">
                  <a:solidFill>
                    <a:srgbClr val="92D050"/>
                  </a:solidFill>
                  <a:round/>
                  <a:headEnd/>
                  <a:tailEnd/>
                </a:ln>
              </p:spPr>
            </p:cxnSp>
          </p:grpSp>
          <p:grpSp>
            <p:nvGrpSpPr>
              <p:cNvPr id="67860" name="Group 456"/>
              <p:cNvGrpSpPr>
                <a:grpSpLocks/>
              </p:cNvGrpSpPr>
              <p:nvPr/>
            </p:nvGrpSpPr>
            <p:grpSpPr bwMode="auto">
              <a:xfrm>
                <a:off x="13010" y="56598"/>
                <a:ext cx="274" cy="588"/>
                <a:chOff x="-260280062" y="-83125442"/>
                <a:chExt cx="772" cy="588"/>
              </a:xfrm>
            </p:grpSpPr>
            <p:cxnSp>
              <p:nvCxnSpPr>
                <p:cNvPr id="68041" name="AutoShape 457"/>
                <p:cNvCxnSpPr>
                  <a:cxnSpLocks noChangeShapeType="1"/>
                </p:cNvCxnSpPr>
                <p:nvPr/>
              </p:nvCxnSpPr>
              <p:spPr bwMode="auto">
                <a:xfrm>
                  <a:off x="-260280062" y="-83125442"/>
                  <a:ext cx="1" cy="588"/>
                </a:xfrm>
                <a:prstGeom prst="straightConnector1">
                  <a:avLst/>
                </a:prstGeom>
                <a:noFill/>
                <a:ln w="9525" algn="ctr">
                  <a:solidFill>
                    <a:srgbClr val="943634"/>
                  </a:solidFill>
                  <a:round/>
                  <a:headEnd/>
                  <a:tailEnd/>
                </a:ln>
              </p:spPr>
            </p:cxnSp>
            <p:cxnSp>
              <p:nvCxnSpPr>
                <p:cNvPr id="68042" name="AutoShape 458"/>
                <p:cNvCxnSpPr>
                  <a:cxnSpLocks noChangeShapeType="1"/>
                </p:cNvCxnSpPr>
                <p:nvPr/>
              </p:nvCxnSpPr>
              <p:spPr bwMode="auto">
                <a:xfrm>
                  <a:off x="-260279952" y="-83125442"/>
                  <a:ext cx="1" cy="588"/>
                </a:xfrm>
                <a:prstGeom prst="straightConnector1">
                  <a:avLst/>
                </a:prstGeom>
                <a:noFill/>
                <a:ln w="9525" algn="ctr">
                  <a:solidFill>
                    <a:srgbClr val="943634"/>
                  </a:solidFill>
                  <a:round/>
                  <a:headEnd/>
                  <a:tailEnd/>
                </a:ln>
              </p:spPr>
            </p:cxnSp>
            <p:cxnSp>
              <p:nvCxnSpPr>
                <p:cNvPr id="68043" name="AutoShape 459"/>
                <p:cNvCxnSpPr>
                  <a:cxnSpLocks noChangeShapeType="1"/>
                </p:cNvCxnSpPr>
                <p:nvPr/>
              </p:nvCxnSpPr>
              <p:spPr bwMode="auto">
                <a:xfrm>
                  <a:off x="-260279842" y="-83125442"/>
                  <a:ext cx="1" cy="588"/>
                </a:xfrm>
                <a:prstGeom prst="straightConnector1">
                  <a:avLst/>
                </a:prstGeom>
                <a:noFill/>
                <a:ln w="9525" algn="ctr">
                  <a:solidFill>
                    <a:srgbClr val="943634"/>
                  </a:solidFill>
                  <a:round/>
                  <a:headEnd/>
                  <a:tailEnd/>
                </a:ln>
              </p:spPr>
            </p:cxnSp>
            <p:cxnSp>
              <p:nvCxnSpPr>
                <p:cNvPr id="68044" name="AutoShape 460"/>
                <p:cNvCxnSpPr>
                  <a:cxnSpLocks noChangeShapeType="1"/>
                </p:cNvCxnSpPr>
                <p:nvPr/>
              </p:nvCxnSpPr>
              <p:spPr bwMode="auto">
                <a:xfrm>
                  <a:off x="-260279732" y="-83125442"/>
                  <a:ext cx="1" cy="588"/>
                </a:xfrm>
                <a:prstGeom prst="straightConnector1">
                  <a:avLst/>
                </a:prstGeom>
                <a:noFill/>
                <a:ln w="9525" algn="ctr">
                  <a:solidFill>
                    <a:srgbClr val="943634"/>
                  </a:solidFill>
                  <a:round/>
                  <a:headEnd/>
                  <a:tailEnd/>
                </a:ln>
              </p:spPr>
            </p:cxnSp>
            <p:cxnSp>
              <p:nvCxnSpPr>
                <p:cNvPr id="68045" name="AutoShape 461"/>
                <p:cNvCxnSpPr>
                  <a:cxnSpLocks noChangeShapeType="1"/>
                </p:cNvCxnSpPr>
                <p:nvPr/>
              </p:nvCxnSpPr>
              <p:spPr bwMode="auto">
                <a:xfrm>
                  <a:off x="-260279622" y="-83125442"/>
                  <a:ext cx="1" cy="588"/>
                </a:xfrm>
                <a:prstGeom prst="straightConnector1">
                  <a:avLst/>
                </a:prstGeom>
                <a:noFill/>
                <a:ln w="9525" algn="ctr">
                  <a:solidFill>
                    <a:srgbClr val="943634"/>
                  </a:solidFill>
                  <a:round/>
                  <a:headEnd/>
                  <a:tailEnd/>
                </a:ln>
              </p:spPr>
            </p:cxnSp>
            <p:cxnSp>
              <p:nvCxnSpPr>
                <p:cNvPr id="68046" name="AutoShape 462"/>
                <p:cNvCxnSpPr>
                  <a:cxnSpLocks noChangeShapeType="1"/>
                </p:cNvCxnSpPr>
                <p:nvPr/>
              </p:nvCxnSpPr>
              <p:spPr bwMode="auto">
                <a:xfrm>
                  <a:off x="-260279512" y="-83125442"/>
                  <a:ext cx="2" cy="588"/>
                </a:xfrm>
                <a:prstGeom prst="straightConnector1">
                  <a:avLst/>
                </a:prstGeom>
                <a:noFill/>
                <a:ln w="9525" algn="ctr">
                  <a:solidFill>
                    <a:srgbClr val="943634"/>
                  </a:solidFill>
                  <a:round/>
                  <a:headEnd/>
                  <a:tailEnd/>
                </a:ln>
              </p:spPr>
            </p:cxnSp>
            <p:cxnSp>
              <p:nvCxnSpPr>
                <p:cNvPr id="68047" name="AutoShape 463"/>
                <p:cNvCxnSpPr>
                  <a:cxnSpLocks noChangeShapeType="1"/>
                </p:cNvCxnSpPr>
                <p:nvPr/>
              </p:nvCxnSpPr>
              <p:spPr bwMode="auto">
                <a:xfrm>
                  <a:off x="-260279404" y="-83125442"/>
                  <a:ext cx="1" cy="588"/>
                </a:xfrm>
                <a:prstGeom prst="straightConnector1">
                  <a:avLst/>
                </a:prstGeom>
                <a:noFill/>
                <a:ln w="9525" algn="ctr">
                  <a:solidFill>
                    <a:srgbClr val="943634"/>
                  </a:solidFill>
                  <a:round/>
                  <a:headEnd/>
                  <a:tailEnd/>
                </a:ln>
              </p:spPr>
            </p:cxnSp>
            <p:cxnSp>
              <p:nvCxnSpPr>
                <p:cNvPr id="68048" name="AutoShape 464"/>
                <p:cNvCxnSpPr>
                  <a:cxnSpLocks noChangeShapeType="1"/>
                </p:cNvCxnSpPr>
                <p:nvPr/>
              </p:nvCxnSpPr>
              <p:spPr bwMode="auto">
                <a:xfrm>
                  <a:off x="-260279291" y="-83125442"/>
                  <a:ext cx="1" cy="588"/>
                </a:xfrm>
                <a:prstGeom prst="straightConnector1">
                  <a:avLst/>
                </a:prstGeom>
                <a:noFill/>
                <a:ln w="9525" algn="ctr">
                  <a:solidFill>
                    <a:srgbClr val="943634"/>
                  </a:solidFill>
                  <a:round/>
                  <a:headEnd/>
                  <a:tailEnd/>
                </a:ln>
              </p:spPr>
            </p:cxnSp>
          </p:grpSp>
        </p:grpSp>
        <p:grpSp>
          <p:nvGrpSpPr>
            <p:cNvPr id="67869" name="Group 465"/>
            <p:cNvGrpSpPr>
              <a:grpSpLocks/>
            </p:cNvGrpSpPr>
            <p:nvPr/>
          </p:nvGrpSpPr>
          <p:grpSpPr bwMode="auto">
            <a:xfrm>
              <a:off x="105626535" y="118978680"/>
              <a:ext cx="1162050" cy="373380"/>
              <a:chOff x="11454" y="56598"/>
              <a:chExt cx="1830" cy="588"/>
            </a:xfrm>
          </p:grpSpPr>
          <p:grpSp>
            <p:nvGrpSpPr>
              <p:cNvPr id="67878" name="Group 466"/>
              <p:cNvGrpSpPr>
                <a:grpSpLocks/>
              </p:cNvGrpSpPr>
              <p:nvPr/>
            </p:nvGrpSpPr>
            <p:grpSpPr bwMode="auto">
              <a:xfrm>
                <a:off x="11454" y="56598"/>
                <a:ext cx="274" cy="588"/>
                <a:chOff x="-260280062" y="-83125442"/>
                <a:chExt cx="772" cy="588"/>
              </a:xfrm>
            </p:grpSpPr>
            <p:cxnSp>
              <p:nvCxnSpPr>
                <p:cNvPr id="68051" name="AutoShape 467"/>
                <p:cNvCxnSpPr>
                  <a:cxnSpLocks noChangeShapeType="1"/>
                </p:cNvCxnSpPr>
                <p:nvPr/>
              </p:nvCxnSpPr>
              <p:spPr bwMode="auto">
                <a:xfrm>
                  <a:off x="-260280062" y="-83125442"/>
                  <a:ext cx="1" cy="588"/>
                </a:xfrm>
                <a:prstGeom prst="straightConnector1">
                  <a:avLst/>
                </a:prstGeom>
                <a:noFill/>
                <a:ln w="9525" algn="ctr">
                  <a:solidFill>
                    <a:srgbClr val="4F81BD"/>
                  </a:solidFill>
                  <a:round/>
                  <a:headEnd/>
                  <a:tailEnd/>
                </a:ln>
              </p:spPr>
            </p:cxnSp>
            <p:cxnSp>
              <p:nvCxnSpPr>
                <p:cNvPr id="68052" name="AutoShape 468"/>
                <p:cNvCxnSpPr>
                  <a:cxnSpLocks noChangeShapeType="1"/>
                </p:cNvCxnSpPr>
                <p:nvPr/>
              </p:nvCxnSpPr>
              <p:spPr bwMode="auto">
                <a:xfrm>
                  <a:off x="-260279952" y="-83125442"/>
                  <a:ext cx="1" cy="588"/>
                </a:xfrm>
                <a:prstGeom prst="straightConnector1">
                  <a:avLst/>
                </a:prstGeom>
                <a:noFill/>
                <a:ln w="9525" algn="ctr">
                  <a:solidFill>
                    <a:srgbClr val="4F81BD"/>
                  </a:solidFill>
                  <a:round/>
                  <a:headEnd/>
                  <a:tailEnd/>
                </a:ln>
              </p:spPr>
            </p:cxnSp>
            <p:cxnSp>
              <p:nvCxnSpPr>
                <p:cNvPr id="68053" name="AutoShape 469"/>
                <p:cNvCxnSpPr>
                  <a:cxnSpLocks noChangeShapeType="1"/>
                </p:cNvCxnSpPr>
                <p:nvPr/>
              </p:nvCxnSpPr>
              <p:spPr bwMode="auto">
                <a:xfrm>
                  <a:off x="-260279842" y="-83125442"/>
                  <a:ext cx="1" cy="588"/>
                </a:xfrm>
                <a:prstGeom prst="straightConnector1">
                  <a:avLst/>
                </a:prstGeom>
                <a:noFill/>
                <a:ln w="9525" algn="ctr">
                  <a:solidFill>
                    <a:srgbClr val="4F81BD"/>
                  </a:solidFill>
                  <a:round/>
                  <a:headEnd/>
                  <a:tailEnd/>
                </a:ln>
              </p:spPr>
            </p:cxnSp>
            <p:cxnSp>
              <p:nvCxnSpPr>
                <p:cNvPr id="68054" name="AutoShape 470"/>
                <p:cNvCxnSpPr>
                  <a:cxnSpLocks noChangeShapeType="1"/>
                </p:cNvCxnSpPr>
                <p:nvPr/>
              </p:nvCxnSpPr>
              <p:spPr bwMode="auto">
                <a:xfrm>
                  <a:off x="-260279732" y="-83125442"/>
                  <a:ext cx="1" cy="588"/>
                </a:xfrm>
                <a:prstGeom prst="straightConnector1">
                  <a:avLst/>
                </a:prstGeom>
                <a:noFill/>
                <a:ln w="9525" algn="ctr">
                  <a:solidFill>
                    <a:srgbClr val="4F81BD"/>
                  </a:solidFill>
                  <a:round/>
                  <a:headEnd/>
                  <a:tailEnd/>
                </a:ln>
              </p:spPr>
            </p:cxnSp>
            <p:cxnSp>
              <p:nvCxnSpPr>
                <p:cNvPr id="68055" name="AutoShape 471"/>
                <p:cNvCxnSpPr>
                  <a:cxnSpLocks noChangeShapeType="1"/>
                </p:cNvCxnSpPr>
                <p:nvPr/>
              </p:nvCxnSpPr>
              <p:spPr bwMode="auto">
                <a:xfrm>
                  <a:off x="-260279622" y="-83125442"/>
                  <a:ext cx="1" cy="588"/>
                </a:xfrm>
                <a:prstGeom prst="straightConnector1">
                  <a:avLst/>
                </a:prstGeom>
                <a:noFill/>
                <a:ln w="9525" algn="ctr">
                  <a:solidFill>
                    <a:srgbClr val="4F81BD"/>
                  </a:solidFill>
                  <a:round/>
                  <a:headEnd/>
                  <a:tailEnd/>
                </a:ln>
              </p:spPr>
            </p:cxnSp>
            <p:cxnSp>
              <p:nvCxnSpPr>
                <p:cNvPr id="68056" name="AutoShape 472"/>
                <p:cNvCxnSpPr>
                  <a:cxnSpLocks noChangeShapeType="1"/>
                </p:cNvCxnSpPr>
                <p:nvPr/>
              </p:nvCxnSpPr>
              <p:spPr bwMode="auto">
                <a:xfrm>
                  <a:off x="-260279512" y="-83125442"/>
                  <a:ext cx="2" cy="588"/>
                </a:xfrm>
                <a:prstGeom prst="straightConnector1">
                  <a:avLst/>
                </a:prstGeom>
                <a:noFill/>
                <a:ln w="9525" algn="ctr">
                  <a:solidFill>
                    <a:srgbClr val="4F81BD"/>
                  </a:solidFill>
                  <a:round/>
                  <a:headEnd/>
                  <a:tailEnd/>
                </a:ln>
              </p:spPr>
            </p:cxnSp>
            <p:cxnSp>
              <p:nvCxnSpPr>
                <p:cNvPr id="68057" name="AutoShape 473"/>
                <p:cNvCxnSpPr>
                  <a:cxnSpLocks noChangeShapeType="1"/>
                </p:cNvCxnSpPr>
                <p:nvPr/>
              </p:nvCxnSpPr>
              <p:spPr bwMode="auto">
                <a:xfrm>
                  <a:off x="-260279404" y="-83125442"/>
                  <a:ext cx="1" cy="588"/>
                </a:xfrm>
                <a:prstGeom prst="straightConnector1">
                  <a:avLst/>
                </a:prstGeom>
                <a:noFill/>
                <a:ln w="9525" algn="ctr">
                  <a:solidFill>
                    <a:srgbClr val="4F81BD"/>
                  </a:solidFill>
                  <a:round/>
                  <a:headEnd/>
                  <a:tailEnd/>
                </a:ln>
              </p:spPr>
            </p:cxnSp>
            <p:cxnSp>
              <p:nvCxnSpPr>
                <p:cNvPr id="68058" name="AutoShape 474"/>
                <p:cNvCxnSpPr>
                  <a:cxnSpLocks noChangeShapeType="1"/>
                </p:cNvCxnSpPr>
                <p:nvPr/>
              </p:nvCxnSpPr>
              <p:spPr bwMode="auto">
                <a:xfrm>
                  <a:off x="-260279291" y="-83125442"/>
                  <a:ext cx="1" cy="588"/>
                </a:xfrm>
                <a:prstGeom prst="straightConnector1">
                  <a:avLst/>
                </a:prstGeom>
                <a:noFill/>
                <a:ln w="9525" algn="ctr">
                  <a:solidFill>
                    <a:srgbClr val="4F81BD"/>
                  </a:solidFill>
                  <a:round/>
                  <a:headEnd/>
                  <a:tailEnd/>
                </a:ln>
              </p:spPr>
            </p:cxnSp>
          </p:grpSp>
          <p:grpSp>
            <p:nvGrpSpPr>
              <p:cNvPr id="67883" name="Group 475"/>
              <p:cNvGrpSpPr>
                <a:grpSpLocks/>
              </p:cNvGrpSpPr>
              <p:nvPr/>
            </p:nvGrpSpPr>
            <p:grpSpPr bwMode="auto">
              <a:xfrm>
                <a:off x="11765" y="56598"/>
                <a:ext cx="274" cy="588"/>
                <a:chOff x="-260280062" y="-83125442"/>
                <a:chExt cx="772" cy="588"/>
              </a:xfrm>
            </p:grpSpPr>
            <p:cxnSp>
              <p:nvCxnSpPr>
                <p:cNvPr id="68060" name="AutoShape 476"/>
                <p:cNvCxnSpPr>
                  <a:cxnSpLocks noChangeShapeType="1"/>
                </p:cNvCxnSpPr>
                <p:nvPr/>
              </p:nvCxnSpPr>
              <p:spPr bwMode="auto">
                <a:xfrm>
                  <a:off x="-260280062" y="-83125442"/>
                  <a:ext cx="1" cy="588"/>
                </a:xfrm>
                <a:prstGeom prst="straightConnector1">
                  <a:avLst/>
                </a:prstGeom>
                <a:noFill/>
                <a:ln w="9525" algn="ctr">
                  <a:solidFill>
                    <a:srgbClr val="FF0000"/>
                  </a:solidFill>
                  <a:round/>
                  <a:headEnd/>
                  <a:tailEnd/>
                </a:ln>
              </p:spPr>
            </p:cxnSp>
            <p:cxnSp>
              <p:nvCxnSpPr>
                <p:cNvPr id="68061" name="AutoShape 477"/>
                <p:cNvCxnSpPr>
                  <a:cxnSpLocks noChangeShapeType="1"/>
                </p:cNvCxnSpPr>
                <p:nvPr/>
              </p:nvCxnSpPr>
              <p:spPr bwMode="auto">
                <a:xfrm>
                  <a:off x="-260279952" y="-83125442"/>
                  <a:ext cx="1" cy="588"/>
                </a:xfrm>
                <a:prstGeom prst="straightConnector1">
                  <a:avLst/>
                </a:prstGeom>
                <a:noFill/>
                <a:ln w="9525" algn="ctr">
                  <a:solidFill>
                    <a:srgbClr val="FF0000"/>
                  </a:solidFill>
                  <a:round/>
                  <a:headEnd/>
                  <a:tailEnd/>
                </a:ln>
              </p:spPr>
            </p:cxnSp>
            <p:cxnSp>
              <p:nvCxnSpPr>
                <p:cNvPr id="68062" name="AutoShape 478"/>
                <p:cNvCxnSpPr>
                  <a:cxnSpLocks noChangeShapeType="1"/>
                </p:cNvCxnSpPr>
                <p:nvPr/>
              </p:nvCxnSpPr>
              <p:spPr bwMode="auto">
                <a:xfrm>
                  <a:off x="-260279842" y="-83125442"/>
                  <a:ext cx="1" cy="588"/>
                </a:xfrm>
                <a:prstGeom prst="straightConnector1">
                  <a:avLst/>
                </a:prstGeom>
                <a:noFill/>
                <a:ln w="9525" algn="ctr">
                  <a:solidFill>
                    <a:srgbClr val="FF0000"/>
                  </a:solidFill>
                  <a:round/>
                  <a:headEnd/>
                  <a:tailEnd/>
                </a:ln>
              </p:spPr>
            </p:cxnSp>
            <p:cxnSp>
              <p:nvCxnSpPr>
                <p:cNvPr id="68063" name="AutoShape 479"/>
                <p:cNvCxnSpPr>
                  <a:cxnSpLocks noChangeShapeType="1"/>
                </p:cNvCxnSpPr>
                <p:nvPr/>
              </p:nvCxnSpPr>
              <p:spPr bwMode="auto">
                <a:xfrm>
                  <a:off x="-260279732" y="-83125442"/>
                  <a:ext cx="1" cy="588"/>
                </a:xfrm>
                <a:prstGeom prst="straightConnector1">
                  <a:avLst/>
                </a:prstGeom>
                <a:noFill/>
                <a:ln w="9525" algn="ctr">
                  <a:solidFill>
                    <a:srgbClr val="FF0000"/>
                  </a:solidFill>
                  <a:round/>
                  <a:headEnd/>
                  <a:tailEnd/>
                </a:ln>
              </p:spPr>
            </p:cxnSp>
            <p:cxnSp>
              <p:nvCxnSpPr>
                <p:cNvPr id="68064" name="AutoShape 480"/>
                <p:cNvCxnSpPr>
                  <a:cxnSpLocks noChangeShapeType="1"/>
                </p:cNvCxnSpPr>
                <p:nvPr/>
              </p:nvCxnSpPr>
              <p:spPr bwMode="auto">
                <a:xfrm>
                  <a:off x="-260279622" y="-83125442"/>
                  <a:ext cx="1" cy="588"/>
                </a:xfrm>
                <a:prstGeom prst="straightConnector1">
                  <a:avLst/>
                </a:prstGeom>
                <a:noFill/>
                <a:ln w="9525" algn="ctr">
                  <a:solidFill>
                    <a:srgbClr val="FF0000"/>
                  </a:solidFill>
                  <a:round/>
                  <a:headEnd/>
                  <a:tailEnd/>
                </a:ln>
              </p:spPr>
            </p:cxnSp>
            <p:cxnSp>
              <p:nvCxnSpPr>
                <p:cNvPr id="68065" name="AutoShape 481"/>
                <p:cNvCxnSpPr>
                  <a:cxnSpLocks noChangeShapeType="1"/>
                </p:cNvCxnSpPr>
                <p:nvPr/>
              </p:nvCxnSpPr>
              <p:spPr bwMode="auto">
                <a:xfrm>
                  <a:off x="-260279512" y="-83125442"/>
                  <a:ext cx="2" cy="588"/>
                </a:xfrm>
                <a:prstGeom prst="straightConnector1">
                  <a:avLst/>
                </a:prstGeom>
                <a:noFill/>
                <a:ln w="9525" algn="ctr">
                  <a:solidFill>
                    <a:srgbClr val="FF0000"/>
                  </a:solidFill>
                  <a:round/>
                  <a:headEnd/>
                  <a:tailEnd/>
                </a:ln>
              </p:spPr>
            </p:cxnSp>
            <p:cxnSp>
              <p:nvCxnSpPr>
                <p:cNvPr id="68066" name="AutoShape 482"/>
                <p:cNvCxnSpPr>
                  <a:cxnSpLocks noChangeShapeType="1"/>
                </p:cNvCxnSpPr>
                <p:nvPr/>
              </p:nvCxnSpPr>
              <p:spPr bwMode="auto">
                <a:xfrm>
                  <a:off x="-260279404" y="-83125442"/>
                  <a:ext cx="1" cy="588"/>
                </a:xfrm>
                <a:prstGeom prst="straightConnector1">
                  <a:avLst/>
                </a:prstGeom>
                <a:noFill/>
                <a:ln w="9525" algn="ctr">
                  <a:solidFill>
                    <a:srgbClr val="FF0000"/>
                  </a:solidFill>
                  <a:round/>
                  <a:headEnd/>
                  <a:tailEnd/>
                </a:ln>
              </p:spPr>
            </p:cxnSp>
            <p:cxnSp>
              <p:nvCxnSpPr>
                <p:cNvPr id="68067" name="AutoShape 483"/>
                <p:cNvCxnSpPr>
                  <a:cxnSpLocks noChangeShapeType="1"/>
                </p:cNvCxnSpPr>
                <p:nvPr/>
              </p:nvCxnSpPr>
              <p:spPr bwMode="auto">
                <a:xfrm>
                  <a:off x="-260279291" y="-83125442"/>
                  <a:ext cx="1" cy="588"/>
                </a:xfrm>
                <a:prstGeom prst="straightConnector1">
                  <a:avLst/>
                </a:prstGeom>
                <a:noFill/>
                <a:ln w="9525" algn="ctr">
                  <a:solidFill>
                    <a:srgbClr val="FF0000"/>
                  </a:solidFill>
                  <a:round/>
                  <a:headEnd/>
                  <a:tailEnd/>
                </a:ln>
              </p:spPr>
            </p:cxnSp>
          </p:grpSp>
          <p:grpSp>
            <p:nvGrpSpPr>
              <p:cNvPr id="67884" name="Group 484"/>
              <p:cNvGrpSpPr>
                <a:grpSpLocks/>
              </p:cNvGrpSpPr>
              <p:nvPr/>
            </p:nvGrpSpPr>
            <p:grpSpPr bwMode="auto">
              <a:xfrm>
                <a:off x="12076" y="56598"/>
                <a:ext cx="274" cy="588"/>
                <a:chOff x="-260280062" y="-83125442"/>
                <a:chExt cx="772" cy="588"/>
              </a:xfrm>
            </p:grpSpPr>
            <p:cxnSp>
              <p:nvCxnSpPr>
                <p:cNvPr id="68069" name="AutoShape 485"/>
                <p:cNvCxnSpPr>
                  <a:cxnSpLocks noChangeShapeType="1"/>
                </p:cNvCxnSpPr>
                <p:nvPr/>
              </p:nvCxnSpPr>
              <p:spPr bwMode="auto">
                <a:xfrm>
                  <a:off x="-260280062" y="-83125442"/>
                  <a:ext cx="1" cy="588"/>
                </a:xfrm>
                <a:prstGeom prst="straightConnector1">
                  <a:avLst/>
                </a:prstGeom>
                <a:noFill/>
                <a:ln w="9525" algn="ctr">
                  <a:solidFill>
                    <a:srgbClr val="FFFF00"/>
                  </a:solidFill>
                  <a:round/>
                  <a:headEnd/>
                  <a:tailEnd/>
                </a:ln>
              </p:spPr>
            </p:cxnSp>
            <p:cxnSp>
              <p:nvCxnSpPr>
                <p:cNvPr id="68070" name="AutoShape 486"/>
                <p:cNvCxnSpPr>
                  <a:cxnSpLocks noChangeShapeType="1"/>
                </p:cNvCxnSpPr>
                <p:nvPr/>
              </p:nvCxnSpPr>
              <p:spPr bwMode="auto">
                <a:xfrm>
                  <a:off x="-260279952" y="-83125442"/>
                  <a:ext cx="1" cy="588"/>
                </a:xfrm>
                <a:prstGeom prst="straightConnector1">
                  <a:avLst/>
                </a:prstGeom>
                <a:noFill/>
                <a:ln w="9525" algn="ctr">
                  <a:solidFill>
                    <a:srgbClr val="FFFF00"/>
                  </a:solidFill>
                  <a:round/>
                  <a:headEnd/>
                  <a:tailEnd/>
                </a:ln>
              </p:spPr>
            </p:cxnSp>
            <p:cxnSp>
              <p:nvCxnSpPr>
                <p:cNvPr id="68071" name="AutoShape 487"/>
                <p:cNvCxnSpPr>
                  <a:cxnSpLocks noChangeShapeType="1"/>
                </p:cNvCxnSpPr>
                <p:nvPr/>
              </p:nvCxnSpPr>
              <p:spPr bwMode="auto">
                <a:xfrm>
                  <a:off x="-260279842" y="-83125442"/>
                  <a:ext cx="1" cy="588"/>
                </a:xfrm>
                <a:prstGeom prst="straightConnector1">
                  <a:avLst/>
                </a:prstGeom>
                <a:noFill/>
                <a:ln w="9525" algn="ctr">
                  <a:solidFill>
                    <a:srgbClr val="FFFF00"/>
                  </a:solidFill>
                  <a:round/>
                  <a:headEnd/>
                  <a:tailEnd/>
                </a:ln>
              </p:spPr>
            </p:cxnSp>
            <p:cxnSp>
              <p:nvCxnSpPr>
                <p:cNvPr id="68072" name="AutoShape 488"/>
                <p:cNvCxnSpPr>
                  <a:cxnSpLocks noChangeShapeType="1"/>
                </p:cNvCxnSpPr>
                <p:nvPr/>
              </p:nvCxnSpPr>
              <p:spPr bwMode="auto">
                <a:xfrm>
                  <a:off x="-260279732" y="-83125442"/>
                  <a:ext cx="1" cy="588"/>
                </a:xfrm>
                <a:prstGeom prst="straightConnector1">
                  <a:avLst/>
                </a:prstGeom>
                <a:noFill/>
                <a:ln w="9525" algn="ctr">
                  <a:solidFill>
                    <a:srgbClr val="FFFF00"/>
                  </a:solidFill>
                  <a:round/>
                  <a:headEnd/>
                  <a:tailEnd/>
                </a:ln>
              </p:spPr>
            </p:cxnSp>
            <p:cxnSp>
              <p:nvCxnSpPr>
                <p:cNvPr id="68073" name="AutoShape 489"/>
                <p:cNvCxnSpPr>
                  <a:cxnSpLocks noChangeShapeType="1"/>
                </p:cNvCxnSpPr>
                <p:nvPr/>
              </p:nvCxnSpPr>
              <p:spPr bwMode="auto">
                <a:xfrm>
                  <a:off x="-260279622" y="-83125442"/>
                  <a:ext cx="1" cy="588"/>
                </a:xfrm>
                <a:prstGeom prst="straightConnector1">
                  <a:avLst/>
                </a:prstGeom>
                <a:noFill/>
                <a:ln w="9525" algn="ctr">
                  <a:solidFill>
                    <a:srgbClr val="FFFF00"/>
                  </a:solidFill>
                  <a:round/>
                  <a:headEnd/>
                  <a:tailEnd/>
                </a:ln>
              </p:spPr>
            </p:cxnSp>
            <p:cxnSp>
              <p:nvCxnSpPr>
                <p:cNvPr id="68074" name="AutoShape 490"/>
                <p:cNvCxnSpPr>
                  <a:cxnSpLocks noChangeShapeType="1"/>
                </p:cNvCxnSpPr>
                <p:nvPr/>
              </p:nvCxnSpPr>
              <p:spPr bwMode="auto">
                <a:xfrm>
                  <a:off x="-260279512" y="-83125442"/>
                  <a:ext cx="2" cy="588"/>
                </a:xfrm>
                <a:prstGeom prst="straightConnector1">
                  <a:avLst/>
                </a:prstGeom>
                <a:noFill/>
                <a:ln w="9525" algn="ctr">
                  <a:solidFill>
                    <a:srgbClr val="FFFF00"/>
                  </a:solidFill>
                  <a:round/>
                  <a:headEnd/>
                  <a:tailEnd/>
                </a:ln>
              </p:spPr>
            </p:cxnSp>
            <p:cxnSp>
              <p:nvCxnSpPr>
                <p:cNvPr id="68075" name="AutoShape 491"/>
                <p:cNvCxnSpPr>
                  <a:cxnSpLocks noChangeShapeType="1"/>
                </p:cNvCxnSpPr>
                <p:nvPr/>
              </p:nvCxnSpPr>
              <p:spPr bwMode="auto">
                <a:xfrm>
                  <a:off x="-260279404" y="-83125442"/>
                  <a:ext cx="1" cy="588"/>
                </a:xfrm>
                <a:prstGeom prst="straightConnector1">
                  <a:avLst/>
                </a:prstGeom>
                <a:noFill/>
                <a:ln w="9525" algn="ctr">
                  <a:solidFill>
                    <a:srgbClr val="FFFF00"/>
                  </a:solidFill>
                  <a:round/>
                  <a:headEnd/>
                  <a:tailEnd/>
                </a:ln>
              </p:spPr>
            </p:cxnSp>
            <p:cxnSp>
              <p:nvCxnSpPr>
                <p:cNvPr id="68076" name="AutoShape 492"/>
                <p:cNvCxnSpPr>
                  <a:cxnSpLocks noChangeShapeType="1"/>
                </p:cNvCxnSpPr>
                <p:nvPr/>
              </p:nvCxnSpPr>
              <p:spPr bwMode="auto">
                <a:xfrm>
                  <a:off x="-260279291" y="-83125442"/>
                  <a:ext cx="1" cy="588"/>
                </a:xfrm>
                <a:prstGeom prst="straightConnector1">
                  <a:avLst/>
                </a:prstGeom>
                <a:noFill/>
                <a:ln w="9525" algn="ctr">
                  <a:solidFill>
                    <a:srgbClr val="FFFF00"/>
                  </a:solidFill>
                  <a:round/>
                  <a:headEnd/>
                  <a:tailEnd/>
                </a:ln>
              </p:spPr>
            </p:cxnSp>
          </p:grpSp>
          <p:grpSp>
            <p:nvGrpSpPr>
              <p:cNvPr id="67885" name="Group 493"/>
              <p:cNvGrpSpPr>
                <a:grpSpLocks/>
              </p:cNvGrpSpPr>
              <p:nvPr/>
            </p:nvGrpSpPr>
            <p:grpSpPr bwMode="auto">
              <a:xfrm>
                <a:off x="12387" y="56598"/>
                <a:ext cx="274" cy="588"/>
                <a:chOff x="-260280062" y="-83125442"/>
                <a:chExt cx="772" cy="588"/>
              </a:xfrm>
            </p:grpSpPr>
            <p:cxnSp>
              <p:nvCxnSpPr>
                <p:cNvPr id="68078" name="AutoShape 494"/>
                <p:cNvCxnSpPr>
                  <a:cxnSpLocks noChangeShapeType="1"/>
                </p:cNvCxnSpPr>
                <p:nvPr/>
              </p:nvCxnSpPr>
              <p:spPr bwMode="auto">
                <a:xfrm>
                  <a:off x="-260280062" y="-83125442"/>
                  <a:ext cx="1" cy="588"/>
                </a:xfrm>
                <a:prstGeom prst="straightConnector1">
                  <a:avLst/>
                </a:prstGeom>
                <a:noFill/>
                <a:ln w="9525" algn="ctr">
                  <a:solidFill>
                    <a:srgbClr val="7030A0"/>
                  </a:solidFill>
                  <a:round/>
                  <a:headEnd/>
                  <a:tailEnd/>
                </a:ln>
              </p:spPr>
            </p:cxnSp>
            <p:cxnSp>
              <p:nvCxnSpPr>
                <p:cNvPr id="68079" name="AutoShape 495"/>
                <p:cNvCxnSpPr>
                  <a:cxnSpLocks noChangeShapeType="1"/>
                </p:cNvCxnSpPr>
                <p:nvPr/>
              </p:nvCxnSpPr>
              <p:spPr bwMode="auto">
                <a:xfrm>
                  <a:off x="-260279952" y="-83125442"/>
                  <a:ext cx="1" cy="588"/>
                </a:xfrm>
                <a:prstGeom prst="straightConnector1">
                  <a:avLst/>
                </a:prstGeom>
                <a:noFill/>
                <a:ln w="9525" algn="ctr">
                  <a:solidFill>
                    <a:srgbClr val="7030A0"/>
                  </a:solidFill>
                  <a:round/>
                  <a:headEnd/>
                  <a:tailEnd/>
                </a:ln>
              </p:spPr>
            </p:cxnSp>
            <p:cxnSp>
              <p:nvCxnSpPr>
                <p:cNvPr id="68080" name="AutoShape 496"/>
                <p:cNvCxnSpPr>
                  <a:cxnSpLocks noChangeShapeType="1"/>
                </p:cNvCxnSpPr>
                <p:nvPr/>
              </p:nvCxnSpPr>
              <p:spPr bwMode="auto">
                <a:xfrm>
                  <a:off x="-260279842" y="-83125442"/>
                  <a:ext cx="1" cy="588"/>
                </a:xfrm>
                <a:prstGeom prst="straightConnector1">
                  <a:avLst/>
                </a:prstGeom>
                <a:noFill/>
                <a:ln w="9525" algn="ctr">
                  <a:solidFill>
                    <a:srgbClr val="7030A0"/>
                  </a:solidFill>
                  <a:round/>
                  <a:headEnd/>
                  <a:tailEnd/>
                </a:ln>
              </p:spPr>
            </p:cxnSp>
            <p:cxnSp>
              <p:nvCxnSpPr>
                <p:cNvPr id="68081" name="AutoShape 497"/>
                <p:cNvCxnSpPr>
                  <a:cxnSpLocks noChangeShapeType="1"/>
                </p:cNvCxnSpPr>
                <p:nvPr/>
              </p:nvCxnSpPr>
              <p:spPr bwMode="auto">
                <a:xfrm>
                  <a:off x="-260279732" y="-83125442"/>
                  <a:ext cx="1" cy="588"/>
                </a:xfrm>
                <a:prstGeom prst="straightConnector1">
                  <a:avLst/>
                </a:prstGeom>
                <a:noFill/>
                <a:ln w="9525" algn="ctr">
                  <a:solidFill>
                    <a:srgbClr val="7030A0"/>
                  </a:solidFill>
                  <a:round/>
                  <a:headEnd/>
                  <a:tailEnd/>
                </a:ln>
              </p:spPr>
            </p:cxnSp>
            <p:cxnSp>
              <p:nvCxnSpPr>
                <p:cNvPr id="68082" name="AutoShape 498"/>
                <p:cNvCxnSpPr>
                  <a:cxnSpLocks noChangeShapeType="1"/>
                </p:cNvCxnSpPr>
                <p:nvPr/>
              </p:nvCxnSpPr>
              <p:spPr bwMode="auto">
                <a:xfrm>
                  <a:off x="-260279622" y="-83125442"/>
                  <a:ext cx="1" cy="588"/>
                </a:xfrm>
                <a:prstGeom prst="straightConnector1">
                  <a:avLst/>
                </a:prstGeom>
                <a:noFill/>
                <a:ln w="9525" algn="ctr">
                  <a:solidFill>
                    <a:srgbClr val="7030A0"/>
                  </a:solidFill>
                  <a:round/>
                  <a:headEnd/>
                  <a:tailEnd/>
                </a:ln>
              </p:spPr>
            </p:cxnSp>
            <p:cxnSp>
              <p:nvCxnSpPr>
                <p:cNvPr id="68083" name="AutoShape 499"/>
                <p:cNvCxnSpPr>
                  <a:cxnSpLocks noChangeShapeType="1"/>
                </p:cNvCxnSpPr>
                <p:nvPr/>
              </p:nvCxnSpPr>
              <p:spPr bwMode="auto">
                <a:xfrm>
                  <a:off x="-260279512" y="-83125442"/>
                  <a:ext cx="2" cy="588"/>
                </a:xfrm>
                <a:prstGeom prst="straightConnector1">
                  <a:avLst/>
                </a:prstGeom>
                <a:noFill/>
                <a:ln w="9525" algn="ctr">
                  <a:solidFill>
                    <a:srgbClr val="7030A0"/>
                  </a:solidFill>
                  <a:round/>
                  <a:headEnd/>
                  <a:tailEnd/>
                </a:ln>
              </p:spPr>
            </p:cxnSp>
            <p:cxnSp>
              <p:nvCxnSpPr>
                <p:cNvPr id="68084" name="AutoShape 500"/>
                <p:cNvCxnSpPr>
                  <a:cxnSpLocks noChangeShapeType="1"/>
                </p:cNvCxnSpPr>
                <p:nvPr/>
              </p:nvCxnSpPr>
              <p:spPr bwMode="auto">
                <a:xfrm>
                  <a:off x="-260279404" y="-83125442"/>
                  <a:ext cx="1" cy="588"/>
                </a:xfrm>
                <a:prstGeom prst="straightConnector1">
                  <a:avLst/>
                </a:prstGeom>
                <a:noFill/>
                <a:ln w="9525" algn="ctr">
                  <a:solidFill>
                    <a:srgbClr val="7030A0"/>
                  </a:solidFill>
                  <a:round/>
                  <a:headEnd/>
                  <a:tailEnd/>
                </a:ln>
              </p:spPr>
            </p:cxnSp>
            <p:cxnSp>
              <p:nvCxnSpPr>
                <p:cNvPr id="68085" name="AutoShape 501"/>
                <p:cNvCxnSpPr>
                  <a:cxnSpLocks noChangeShapeType="1"/>
                </p:cNvCxnSpPr>
                <p:nvPr/>
              </p:nvCxnSpPr>
              <p:spPr bwMode="auto">
                <a:xfrm>
                  <a:off x="-260279291" y="-83125442"/>
                  <a:ext cx="1" cy="588"/>
                </a:xfrm>
                <a:prstGeom prst="straightConnector1">
                  <a:avLst/>
                </a:prstGeom>
                <a:noFill/>
                <a:ln w="9525" algn="ctr">
                  <a:solidFill>
                    <a:srgbClr val="7030A0"/>
                  </a:solidFill>
                  <a:round/>
                  <a:headEnd/>
                  <a:tailEnd/>
                </a:ln>
              </p:spPr>
            </p:cxnSp>
          </p:grpSp>
          <p:grpSp>
            <p:nvGrpSpPr>
              <p:cNvPr id="67894" name="Group 502"/>
              <p:cNvGrpSpPr>
                <a:grpSpLocks/>
              </p:cNvGrpSpPr>
              <p:nvPr/>
            </p:nvGrpSpPr>
            <p:grpSpPr bwMode="auto">
              <a:xfrm>
                <a:off x="12698" y="56598"/>
                <a:ext cx="274" cy="588"/>
                <a:chOff x="-260280062" y="-83125442"/>
                <a:chExt cx="772" cy="588"/>
              </a:xfrm>
            </p:grpSpPr>
            <p:cxnSp>
              <p:nvCxnSpPr>
                <p:cNvPr id="68087" name="AutoShape 503"/>
                <p:cNvCxnSpPr>
                  <a:cxnSpLocks noChangeShapeType="1"/>
                </p:cNvCxnSpPr>
                <p:nvPr/>
              </p:nvCxnSpPr>
              <p:spPr bwMode="auto">
                <a:xfrm>
                  <a:off x="-260280062" y="-83125442"/>
                  <a:ext cx="1" cy="588"/>
                </a:xfrm>
                <a:prstGeom prst="straightConnector1">
                  <a:avLst/>
                </a:prstGeom>
                <a:noFill/>
                <a:ln w="9525" algn="ctr">
                  <a:solidFill>
                    <a:srgbClr val="92D050"/>
                  </a:solidFill>
                  <a:round/>
                  <a:headEnd/>
                  <a:tailEnd/>
                </a:ln>
              </p:spPr>
            </p:cxnSp>
            <p:cxnSp>
              <p:nvCxnSpPr>
                <p:cNvPr id="68088" name="AutoShape 504"/>
                <p:cNvCxnSpPr>
                  <a:cxnSpLocks noChangeShapeType="1"/>
                </p:cNvCxnSpPr>
                <p:nvPr/>
              </p:nvCxnSpPr>
              <p:spPr bwMode="auto">
                <a:xfrm>
                  <a:off x="-260279952" y="-83125442"/>
                  <a:ext cx="1" cy="588"/>
                </a:xfrm>
                <a:prstGeom prst="straightConnector1">
                  <a:avLst/>
                </a:prstGeom>
                <a:noFill/>
                <a:ln w="9525" algn="ctr">
                  <a:solidFill>
                    <a:srgbClr val="92D050"/>
                  </a:solidFill>
                  <a:round/>
                  <a:headEnd/>
                  <a:tailEnd/>
                </a:ln>
              </p:spPr>
            </p:cxnSp>
            <p:cxnSp>
              <p:nvCxnSpPr>
                <p:cNvPr id="68089" name="AutoShape 505"/>
                <p:cNvCxnSpPr>
                  <a:cxnSpLocks noChangeShapeType="1"/>
                </p:cNvCxnSpPr>
                <p:nvPr/>
              </p:nvCxnSpPr>
              <p:spPr bwMode="auto">
                <a:xfrm>
                  <a:off x="-260279842" y="-83125442"/>
                  <a:ext cx="1" cy="588"/>
                </a:xfrm>
                <a:prstGeom prst="straightConnector1">
                  <a:avLst/>
                </a:prstGeom>
                <a:noFill/>
                <a:ln w="9525" algn="ctr">
                  <a:solidFill>
                    <a:srgbClr val="92D050"/>
                  </a:solidFill>
                  <a:round/>
                  <a:headEnd/>
                  <a:tailEnd/>
                </a:ln>
              </p:spPr>
            </p:cxnSp>
            <p:cxnSp>
              <p:nvCxnSpPr>
                <p:cNvPr id="68090" name="AutoShape 506"/>
                <p:cNvCxnSpPr>
                  <a:cxnSpLocks noChangeShapeType="1"/>
                </p:cNvCxnSpPr>
                <p:nvPr/>
              </p:nvCxnSpPr>
              <p:spPr bwMode="auto">
                <a:xfrm>
                  <a:off x="-260279732" y="-83125442"/>
                  <a:ext cx="1" cy="588"/>
                </a:xfrm>
                <a:prstGeom prst="straightConnector1">
                  <a:avLst/>
                </a:prstGeom>
                <a:noFill/>
                <a:ln w="9525" algn="ctr">
                  <a:solidFill>
                    <a:srgbClr val="92D050"/>
                  </a:solidFill>
                  <a:round/>
                  <a:headEnd/>
                  <a:tailEnd/>
                </a:ln>
              </p:spPr>
            </p:cxnSp>
            <p:cxnSp>
              <p:nvCxnSpPr>
                <p:cNvPr id="68091" name="AutoShape 507"/>
                <p:cNvCxnSpPr>
                  <a:cxnSpLocks noChangeShapeType="1"/>
                </p:cNvCxnSpPr>
                <p:nvPr/>
              </p:nvCxnSpPr>
              <p:spPr bwMode="auto">
                <a:xfrm>
                  <a:off x="-260279622" y="-83125442"/>
                  <a:ext cx="1" cy="588"/>
                </a:xfrm>
                <a:prstGeom prst="straightConnector1">
                  <a:avLst/>
                </a:prstGeom>
                <a:noFill/>
                <a:ln w="9525" algn="ctr">
                  <a:solidFill>
                    <a:srgbClr val="92D050"/>
                  </a:solidFill>
                  <a:round/>
                  <a:headEnd/>
                  <a:tailEnd/>
                </a:ln>
              </p:spPr>
            </p:cxnSp>
            <p:cxnSp>
              <p:nvCxnSpPr>
                <p:cNvPr id="68092" name="AutoShape 508"/>
                <p:cNvCxnSpPr>
                  <a:cxnSpLocks noChangeShapeType="1"/>
                </p:cNvCxnSpPr>
                <p:nvPr/>
              </p:nvCxnSpPr>
              <p:spPr bwMode="auto">
                <a:xfrm>
                  <a:off x="-260279512" y="-83125442"/>
                  <a:ext cx="2" cy="588"/>
                </a:xfrm>
                <a:prstGeom prst="straightConnector1">
                  <a:avLst/>
                </a:prstGeom>
                <a:noFill/>
                <a:ln w="9525" algn="ctr">
                  <a:solidFill>
                    <a:srgbClr val="92D050"/>
                  </a:solidFill>
                  <a:round/>
                  <a:headEnd/>
                  <a:tailEnd/>
                </a:ln>
              </p:spPr>
            </p:cxnSp>
            <p:cxnSp>
              <p:nvCxnSpPr>
                <p:cNvPr id="68093" name="AutoShape 509"/>
                <p:cNvCxnSpPr>
                  <a:cxnSpLocks noChangeShapeType="1"/>
                </p:cNvCxnSpPr>
                <p:nvPr/>
              </p:nvCxnSpPr>
              <p:spPr bwMode="auto">
                <a:xfrm>
                  <a:off x="-260279404" y="-83125442"/>
                  <a:ext cx="1" cy="588"/>
                </a:xfrm>
                <a:prstGeom prst="straightConnector1">
                  <a:avLst/>
                </a:prstGeom>
                <a:noFill/>
                <a:ln w="9525" algn="ctr">
                  <a:solidFill>
                    <a:srgbClr val="92D050"/>
                  </a:solidFill>
                  <a:round/>
                  <a:headEnd/>
                  <a:tailEnd/>
                </a:ln>
              </p:spPr>
            </p:cxnSp>
            <p:cxnSp>
              <p:nvCxnSpPr>
                <p:cNvPr id="68094" name="AutoShape 510"/>
                <p:cNvCxnSpPr>
                  <a:cxnSpLocks noChangeShapeType="1"/>
                </p:cNvCxnSpPr>
                <p:nvPr/>
              </p:nvCxnSpPr>
              <p:spPr bwMode="auto">
                <a:xfrm>
                  <a:off x="-260279291" y="-83125442"/>
                  <a:ext cx="1" cy="588"/>
                </a:xfrm>
                <a:prstGeom prst="straightConnector1">
                  <a:avLst/>
                </a:prstGeom>
                <a:noFill/>
                <a:ln w="9525" algn="ctr">
                  <a:solidFill>
                    <a:srgbClr val="92D050"/>
                  </a:solidFill>
                  <a:round/>
                  <a:headEnd/>
                  <a:tailEnd/>
                </a:ln>
              </p:spPr>
            </p:cxnSp>
          </p:grpSp>
          <p:grpSp>
            <p:nvGrpSpPr>
              <p:cNvPr id="67903" name="Group 511"/>
              <p:cNvGrpSpPr>
                <a:grpSpLocks/>
              </p:cNvGrpSpPr>
              <p:nvPr/>
            </p:nvGrpSpPr>
            <p:grpSpPr bwMode="auto">
              <a:xfrm>
                <a:off x="13010" y="56598"/>
                <a:ext cx="274" cy="588"/>
                <a:chOff x="-260280062" y="-83125442"/>
                <a:chExt cx="772" cy="588"/>
              </a:xfrm>
            </p:grpSpPr>
            <p:cxnSp>
              <p:nvCxnSpPr>
                <p:cNvPr id="68096" name="AutoShape 512"/>
                <p:cNvCxnSpPr>
                  <a:cxnSpLocks noChangeShapeType="1"/>
                </p:cNvCxnSpPr>
                <p:nvPr/>
              </p:nvCxnSpPr>
              <p:spPr bwMode="auto">
                <a:xfrm>
                  <a:off x="-260280062" y="-83125442"/>
                  <a:ext cx="1" cy="588"/>
                </a:xfrm>
                <a:prstGeom prst="straightConnector1">
                  <a:avLst/>
                </a:prstGeom>
                <a:noFill/>
                <a:ln w="9525" algn="ctr">
                  <a:solidFill>
                    <a:srgbClr val="943634"/>
                  </a:solidFill>
                  <a:round/>
                  <a:headEnd/>
                  <a:tailEnd/>
                </a:ln>
              </p:spPr>
            </p:cxnSp>
            <p:cxnSp>
              <p:nvCxnSpPr>
                <p:cNvPr id="68097" name="AutoShape 513"/>
                <p:cNvCxnSpPr>
                  <a:cxnSpLocks noChangeShapeType="1"/>
                </p:cNvCxnSpPr>
                <p:nvPr/>
              </p:nvCxnSpPr>
              <p:spPr bwMode="auto">
                <a:xfrm>
                  <a:off x="-260279952" y="-83125442"/>
                  <a:ext cx="1" cy="588"/>
                </a:xfrm>
                <a:prstGeom prst="straightConnector1">
                  <a:avLst/>
                </a:prstGeom>
                <a:noFill/>
                <a:ln w="9525" algn="ctr">
                  <a:solidFill>
                    <a:srgbClr val="943634"/>
                  </a:solidFill>
                  <a:round/>
                  <a:headEnd/>
                  <a:tailEnd/>
                </a:ln>
              </p:spPr>
            </p:cxnSp>
            <p:cxnSp>
              <p:nvCxnSpPr>
                <p:cNvPr id="68098" name="AutoShape 514"/>
                <p:cNvCxnSpPr>
                  <a:cxnSpLocks noChangeShapeType="1"/>
                </p:cNvCxnSpPr>
                <p:nvPr/>
              </p:nvCxnSpPr>
              <p:spPr bwMode="auto">
                <a:xfrm>
                  <a:off x="-260279842" y="-83125442"/>
                  <a:ext cx="1" cy="588"/>
                </a:xfrm>
                <a:prstGeom prst="straightConnector1">
                  <a:avLst/>
                </a:prstGeom>
                <a:noFill/>
                <a:ln w="9525" algn="ctr">
                  <a:solidFill>
                    <a:srgbClr val="943634"/>
                  </a:solidFill>
                  <a:round/>
                  <a:headEnd/>
                  <a:tailEnd/>
                </a:ln>
              </p:spPr>
            </p:cxnSp>
            <p:cxnSp>
              <p:nvCxnSpPr>
                <p:cNvPr id="68099" name="AutoShape 515"/>
                <p:cNvCxnSpPr>
                  <a:cxnSpLocks noChangeShapeType="1"/>
                </p:cNvCxnSpPr>
                <p:nvPr/>
              </p:nvCxnSpPr>
              <p:spPr bwMode="auto">
                <a:xfrm>
                  <a:off x="-260279732" y="-83125442"/>
                  <a:ext cx="1" cy="588"/>
                </a:xfrm>
                <a:prstGeom prst="straightConnector1">
                  <a:avLst/>
                </a:prstGeom>
                <a:noFill/>
                <a:ln w="9525" algn="ctr">
                  <a:solidFill>
                    <a:srgbClr val="943634"/>
                  </a:solidFill>
                  <a:round/>
                  <a:headEnd/>
                  <a:tailEnd/>
                </a:ln>
              </p:spPr>
            </p:cxnSp>
            <p:cxnSp>
              <p:nvCxnSpPr>
                <p:cNvPr id="68100" name="AutoShape 516"/>
                <p:cNvCxnSpPr>
                  <a:cxnSpLocks noChangeShapeType="1"/>
                </p:cNvCxnSpPr>
                <p:nvPr/>
              </p:nvCxnSpPr>
              <p:spPr bwMode="auto">
                <a:xfrm>
                  <a:off x="-260279622" y="-83125442"/>
                  <a:ext cx="1" cy="588"/>
                </a:xfrm>
                <a:prstGeom prst="straightConnector1">
                  <a:avLst/>
                </a:prstGeom>
                <a:noFill/>
                <a:ln w="9525" algn="ctr">
                  <a:solidFill>
                    <a:srgbClr val="943634"/>
                  </a:solidFill>
                  <a:round/>
                  <a:headEnd/>
                  <a:tailEnd/>
                </a:ln>
              </p:spPr>
            </p:cxnSp>
            <p:cxnSp>
              <p:nvCxnSpPr>
                <p:cNvPr id="68101" name="AutoShape 517"/>
                <p:cNvCxnSpPr>
                  <a:cxnSpLocks noChangeShapeType="1"/>
                </p:cNvCxnSpPr>
                <p:nvPr/>
              </p:nvCxnSpPr>
              <p:spPr bwMode="auto">
                <a:xfrm>
                  <a:off x="-260279512" y="-83125442"/>
                  <a:ext cx="2" cy="588"/>
                </a:xfrm>
                <a:prstGeom prst="straightConnector1">
                  <a:avLst/>
                </a:prstGeom>
                <a:noFill/>
                <a:ln w="9525" algn="ctr">
                  <a:solidFill>
                    <a:srgbClr val="943634"/>
                  </a:solidFill>
                  <a:round/>
                  <a:headEnd/>
                  <a:tailEnd/>
                </a:ln>
              </p:spPr>
            </p:cxnSp>
            <p:cxnSp>
              <p:nvCxnSpPr>
                <p:cNvPr id="68102" name="AutoShape 518"/>
                <p:cNvCxnSpPr>
                  <a:cxnSpLocks noChangeShapeType="1"/>
                </p:cNvCxnSpPr>
                <p:nvPr/>
              </p:nvCxnSpPr>
              <p:spPr bwMode="auto">
                <a:xfrm>
                  <a:off x="-260279404" y="-83125442"/>
                  <a:ext cx="1" cy="588"/>
                </a:xfrm>
                <a:prstGeom prst="straightConnector1">
                  <a:avLst/>
                </a:prstGeom>
                <a:noFill/>
                <a:ln w="9525" algn="ctr">
                  <a:solidFill>
                    <a:srgbClr val="943634"/>
                  </a:solidFill>
                  <a:round/>
                  <a:headEnd/>
                  <a:tailEnd/>
                </a:ln>
              </p:spPr>
            </p:cxnSp>
            <p:cxnSp>
              <p:nvCxnSpPr>
                <p:cNvPr id="68103" name="AutoShape 519"/>
                <p:cNvCxnSpPr>
                  <a:cxnSpLocks noChangeShapeType="1"/>
                </p:cNvCxnSpPr>
                <p:nvPr/>
              </p:nvCxnSpPr>
              <p:spPr bwMode="auto">
                <a:xfrm>
                  <a:off x="-260279291" y="-83125442"/>
                  <a:ext cx="1" cy="588"/>
                </a:xfrm>
                <a:prstGeom prst="straightConnector1">
                  <a:avLst/>
                </a:prstGeom>
                <a:noFill/>
                <a:ln w="9525" algn="ctr">
                  <a:solidFill>
                    <a:srgbClr val="943634"/>
                  </a:solidFill>
                  <a:round/>
                  <a:headEnd/>
                  <a:tailEnd/>
                </a:ln>
              </p:spPr>
            </p:cxnSp>
          </p:grpSp>
        </p:grpSp>
        <p:cxnSp>
          <p:nvCxnSpPr>
            <p:cNvPr id="68104" name="AutoShape 520"/>
            <p:cNvCxnSpPr>
              <a:cxnSpLocks noChangeShapeType="1"/>
            </p:cNvCxnSpPr>
            <p:nvPr/>
          </p:nvCxnSpPr>
          <p:spPr bwMode="auto">
            <a:xfrm>
              <a:off x="104603748" y="119158281"/>
              <a:ext cx="890271" cy="636"/>
            </a:xfrm>
            <a:prstGeom prst="straightConnector1">
              <a:avLst/>
            </a:prstGeom>
            <a:noFill/>
            <a:ln w="9525" algn="ctr">
              <a:solidFill>
                <a:srgbClr val="000000"/>
              </a:solidFill>
              <a:prstDash val="lgDash"/>
              <a:round/>
              <a:headEnd/>
              <a:tailEnd/>
            </a:ln>
          </p:spPr>
        </p:cxnSp>
        <p:cxnSp>
          <p:nvCxnSpPr>
            <p:cNvPr id="68105" name="AutoShape 521"/>
            <p:cNvCxnSpPr>
              <a:cxnSpLocks noChangeShapeType="1"/>
            </p:cNvCxnSpPr>
            <p:nvPr/>
          </p:nvCxnSpPr>
          <p:spPr bwMode="auto">
            <a:xfrm>
              <a:off x="100847089" y="119351956"/>
              <a:ext cx="6108699" cy="1"/>
            </a:xfrm>
            <a:prstGeom prst="straightConnector1">
              <a:avLst/>
            </a:prstGeom>
            <a:noFill/>
            <a:ln w="28575" algn="ctr">
              <a:solidFill>
                <a:srgbClr val="4F81BD"/>
              </a:solidFill>
              <a:round/>
              <a:headEnd/>
              <a:tailEnd/>
            </a:ln>
          </p:spPr>
        </p:cxnSp>
      </p:grpSp>
      <p:grpSp>
        <p:nvGrpSpPr>
          <p:cNvPr id="67912" name="Group 522"/>
          <p:cNvGrpSpPr>
            <a:grpSpLocks/>
          </p:cNvGrpSpPr>
          <p:nvPr/>
        </p:nvGrpSpPr>
        <p:grpSpPr bwMode="auto">
          <a:xfrm>
            <a:off x="228600" y="3837609"/>
            <a:ext cx="5257800" cy="197675"/>
            <a:chOff x="94734000" y="134085825"/>
            <a:chExt cx="5688000" cy="251371"/>
          </a:xfrm>
        </p:grpSpPr>
        <p:grpSp>
          <p:nvGrpSpPr>
            <p:cNvPr id="67921" name="Group 523"/>
            <p:cNvGrpSpPr>
              <a:grpSpLocks/>
            </p:cNvGrpSpPr>
            <p:nvPr/>
          </p:nvGrpSpPr>
          <p:grpSpPr bwMode="auto">
            <a:xfrm>
              <a:off x="100139091" y="134085825"/>
              <a:ext cx="46197" cy="251371"/>
              <a:chOff x="100139091" y="133869825"/>
              <a:chExt cx="46197" cy="251371"/>
            </a:xfrm>
          </p:grpSpPr>
          <p:cxnSp>
            <p:nvCxnSpPr>
              <p:cNvPr id="68108" name="AutoShape 524"/>
              <p:cNvCxnSpPr>
                <a:cxnSpLocks noChangeShapeType="1"/>
              </p:cNvCxnSpPr>
              <p:nvPr/>
            </p:nvCxnSpPr>
            <p:spPr bwMode="auto">
              <a:xfrm flipH="1">
                <a:off x="100185075" y="133869825"/>
                <a:ext cx="213" cy="251371"/>
              </a:xfrm>
              <a:prstGeom prst="straightConnector1">
                <a:avLst/>
              </a:prstGeom>
              <a:noFill/>
              <a:ln w="9525" algn="ctr">
                <a:solidFill>
                  <a:srgbClr val="FF0000"/>
                </a:solidFill>
                <a:round/>
                <a:headEnd/>
                <a:tailEnd/>
              </a:ln>
            </p:spPr>
          </p:cxnSp>
          <p:cxnSp>
            <p:nvCxnSpPr>
              <p:cNvPr id="68109" name="AutoShape 525"/>
              <p:cNvCxnSpPr>
                <a:cxnSpLocks noChangeShapeType="1"/>
              </p:cNvCxnSpPr>
              <p:nvPr/>
            </p:nvCxnSpPr>
            <p:spPr bwMode="auto">
              <a:xfrm flipH="1">
                <a:off x="100162083" y="133869825"/>
                <a:ext cx="213" cy="251371"/>
              </a:xfrm>
              <a:prstGeom prst="straightConnector1">
                <a:avLst/>
              </a:prstGeom>
              <a:noFill/>
              <a:ln w="9525" algn="ctr">
                <a:solidFill>
                  <a:srgbClr val="FF0000"/>
                </a:solidFill>
                <a:round/>
                <a:headEnd/>
                <a:tailEnd/>
              </a:ln>
            </p:spPr>
          </p:cxnSp>
          <p:cxnSp>
            <p:nvCxnSpPr>
              <p:cNvPr id="68110" name="AutoShape 526"/>
              <p:cNvCxnSpPr>
                <a:cxnSpLocks noChangeShapeType="1"/>
              </p:cNvCxnSpPr>
              <p:nvPr/>
            </p:nvCxnSpPr>
            <p:spPr bwMode="auto">
              <a:xfrm flipH="1">
                <a:off x="100139091" y="133869825"/>
                <a:ext cx="213" cy="251371"/>
              </a:xfrm>
              <a:prstGeom prst="straightConnector1">
                <a:avLst/>
              </a:prstGeom>
              <a:noFill/>
              <a:ln w="9525" algn="ctr">
                <a:solidFill>
                  <a:srgbClr val="FF0000"/>
                </a:solidFill>
                <a:round/>
                <a:headEnd/>
                <a:tailEnd/>
              </a:ln>
            </p:spPr>
          </p:cxnSp>
        </p:grpSp>
        <p:cxnSp>
          <p:nvCxnSpPr>
            <p:cNvPr id="68111" name="AutoShape 527"/>
            <p:cNvCxnSpPr>
              <a:cxnSpLocks noChangeShapeType="1"/>
            </p:cNvCxnSpPr>
            <p:nvPr/>
          </p:nvCxnSpPr>
          <p:spPr bwMode="auto">
            <a:xfrm flipH="1">
              <a:off x="94734000" y="134337159"/>
              <a:ext cx="5688000" cy="1"/>
            </a:xfrm>
            <a:prstGeom prst="straightConnector1">
              <a:avLst/>
            </a:prstGeom>
            <a:noFill/>
            <a:ln w="28575" algn="ctr">
              <a:solidFill>
                <a:srgbClr val="4F81BD"/>
              </a:solidFill>
              <a:round/>
              <a:headEnd/>
              <a:tailEnd/>
            </a:ln>
          </p:spPr>
        </p:cxnSp>
        <p:grpSp>
          <p:nvGrpSpPr>
            <p:cNvPr id="67930" name="Group 528"/>
            <p:cNvGrpSpPr>
              <a:grpSpLocks/>
            </p:cNvGrpSpPr>
            <p:nvPr/>
          </p:nvGrpSpPr>
          <p:grpSpPr bwMode="auto">
            <a:xfrm flipH="1">
              <a:off x="100206000" y="134085825"/>
              <a:ext cx="144000" cy="251371"/>
              <a:chOff x="-260279998" y="-83126655"/>
              <a:chExt cx="3760" cy="588"/>
            </a:xfrm>
          </p:grpSpPr>
          <p:cxnSp>
            <p:nvCxnSpPr>
              <p:cNvPr id="68113" name="AutoShape 529"/>
              <p:cNvCxnSpPr>
                <a:cxnSpLocks noChangeShapeType="1"/>
              </p:cNvCxnSpPr>
              <p:nvPr/>
            </p:nvCxnSpPr>
            <p:spPr bwMode="auto">
              <a:xfrm>
                <a:off x="-260279998" y="-83126655"/>
                <a:ext cx="1" cy="588"/>
              </a:xfrm>
              <a:prstGeom prst="straightConnector1">
                <a:avLst/>
              </a:prstGeom>
              <a:noFill/>
              <a:ln w="9525" algn="ctr">
                <a:solidFill>
                  <a:srgbClr val="4F81BD"/>
                </a:solidFill>
                <a:round/>
                <a:headEnd/>
                <a:tailEnd/>
              </a:ln>
            </p:spPr>
          </p:cxnSp>
          <p:cxnSp>
            <p:nvCxnSpPr>
              <p:cNvPr id="68114" name="AutoShape 530"/>
              <p:cNvCxnSpPr>
                <a:cxnSpLocks noChangeShapeType="1"/>
              </p:cNvCxnSpPr>
              <p:nvPr/>
            </p:nvCxnSpPr>
            <p:spPr bwMode="auto">
              <a:xfrm>
                <a:off x="-260279461" y="-83126655"/>
                <a:ext cx="1" cy="588"/>
              </a:xfrm>
              <a:prstGeom prst="straightConnector1">
                <a:avLst/>
              </a:prstGeom>
              <a:noFill/>
              <a:ln w="9525" algn="ctr">
                <a:solidFill>
                  <a:srgbClr val="4F81BD"/>
                </a:solidFill>
                <a:round/>
                <a:headEnd/>
                <a:tailEnd/>
              </a:ln>
            </p:spPr>
          </p:cxnSp>
          <p:cxnSp>
            <p:nvCxnSpPr>
              <p:cNvPr id="68115" name="AutoShape 531"/>
              <p:cNvCxnSpPr>
                <a:cxnSpLocks noChangeShapeType="1"/>
              </p:cNvCxnSpPr>
              <p:nvPr/>
            </p:nvCxnSpPr>
            <p:spPr bwMode="auto">
              <a:xfrm>
                <a:off x="-260278924" y="-83126655"/>
                <a:ext cx="1" cy="588"/>
              </a:xfrm>
              <a:prstGeom prst="straightConnector1">
                <a:avLst/>
              </a:prstGeom>
              <a:noFill/>
              <a:ln w="9525" algn="ctr">
                <a:solidFill>
                  <a:srgbClr val="4F81BD"/>
                </a:solidFill>
                <a:round/>
                <a:headEnd/>
                <a:tailEnd/>
              </a:ln>
            </p:spPr>
          </p:cxnSp>
          <p:cxnSp>
            <p:nvCxnSpPr>
              <p:cNvPr id="68116" name="AutoShape 532"/>
              <p:cNvCxnSpPr>
                <a:cxnSpLocks noChangeShapeType="1"/>
              </p:cNvCxnSpPr>
              <p:nvPr/>
            </p:nvCxnSpPr>
            <p:spPr bwMode="auto">
              <a:xfrm>
                <a:off x="-260278387" y="-83126655"/>
                <a:ext cx="1" cy="588"/>
              </a:xfrm>
              <a:prstGeom prst="straightConnector1">
                <a:avLst/>
              </a:prstGeom>
              <a:noFill/>
              <a:ln w="9525" algn="ctr">
                <a:solidFill>
                  <a:srgbClr val="4F81BD"/>
                </a:solidFill>
                <a:round/>
                <a:headEnd/>
                <a:tailEnd/>
              </a:ln>
            </p:spPr>
          </p:cxnSp>
          <p:cxnSp>
            <p:nvCxnSpPr>
              <p:cNvPr id="68117" name="AutoShape 533"/>
              <p:cNvCxnSpPr>
                <a:cxnSpLocks noChangeShapeType="1"/>
              </p:cNvCxnSpPr>
              <p:nvPr/>
            </p:nvCxnSpPr>
            <p:spPr bwMode="auto">
              <a:xfrm>
                <a:off x="-260277850" y="-83126655"/>
                <a:ext cx="1" cy="588"/>
              </a:xfrm>
              <a:prstGeom prst="straightConnector1">
                <a:avLst/>
              </a:prstGeom>
              <a:noFill/>
              <a:ln w="9525" algn="ctr">
                <a:solidFill>
                  <a:srgbClr val="4F81BD"/>
                </a:solidFill>
                <a:round/>
                <a:headEnd/>
                <a:tailEnd/>
              </a:ln>
            </p:spPr>
          </p:cxnSp>
          <p:cxnSp>
            <p:nvCxnSpPr>
              <p:cNvPr id="68118" name="AutoShape 534"/>
              <p:cNvCxnSpPr>
                <a:cxnSpLocks noChangeShapeType="1"/>
              </p:cNvCxnSpPr>
              <p:nvPr/>
            </p:nvCxnSpPr>
            <p:spPr bwMode="auto">
              <a:xfrm>
                <a:off x="-260277314" y="-83126655"/>
                <a:ext cx="2" cy="588"/>
              </a:xfrm>
              <a:prstGeom prst="straightConnector1">
                <a:avLst/>
              </a:prstGeom>
              <a:noFill/>
              <a:ln w="9525" algn="ctr">
                <a:solidFill>
                  <a:srgbClr val="4F81BD"/>
                </a:solidFill>
                <a:round/>
                <a:headEnd/>
                <a:tailEnd/>
              </a:ln>
            </p:spPr>
          </p:cxnSp>
          <p:cxnSp>
            <p:nvCxnSpPr>
              <p:cNvPr id="68119" name="AutoShape 535"/>
              <p:cNvCxnSpPr>
                <a:cxnSpLocks noChangeShapeType="1"/>
              </p:cNvCxnSpPr>
              <p:nvPr/>
            </p:nvCxnSpPr>
            <p:spPr bwMode="auto">
              <a:xfrm>
                <a:off x="-260276776" y="-83126655"/>
                <a:ext cx="1" cy="588"/>
              </a:xfrm>
              <a:prstGeom prst="straightConnector1">
                <a:avLst/>
              </a:prstGeom>
              <a:noFill/>
              <a:ln w="9525" algn="ctr">
                <a:solidFill>
                  <a:srgbClr val="4F81BD"/>
                </a:solidFill>
                <a:round/>
                <a:headEnd/>
                <a:tailEnd/>
              </a:ln>
            </p:spPr>
          </p:cxnSp>
          <p:cxnSp>
            <p:nvCxnSpPr>
              <p:cNvPr id="68120" name="AutoShape 536"/>
              <p:cNvCxnSpPr>
                <a:cxnSpLocks noChangeShapeType="1"/>
              </p:cNvCxnSpPr>
              <p:nvPr/>
            </p:nvCxnSpPr>
            <p:spPr bwMode="auto">
              <a:xfrm>
                <a:off x="-260276239" y="-83126655"/>
                <a:ext cx="1" cy="588"/>
              </a:xfrm>
              <a:prstGeom prst="straightConnector1">
                <a:avLst/>
              </a:prstGeom>
              <a:noFill/>
              <a:ln w="9525" algn="ctr">
                <a:solidFill>
                  <a:srgbClr val="4F81BD"/>
                </a:solidFill>
                <a:round/>
                <a:headEnd/>
                <a:tailEnd/>
              </a:ln>
            </p:spPr>
          </p:cxnSp>
        </p:grpSp>
      </p:grpSp>
      <p:sp>
        <p:nvSpPr>
          <p:cNvPr id="68121" name="Text Box 537"/>
          <p:cNvSpPr txBox="1">
            <a:spLocks noChangeArrowheads="1"/>
          </p:cNvSpPr>
          <p:nvPr/>
        </p:nvSpPr>
        <p:spPr bwMode="auto">
          <a:xfrm>
            <a:off x="152400" y="5181600"/>
            <a:ext cx="9936311" cy="1447800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R="0" lvl="0" indent="174625" algn="just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ClrTx/>
              <a:buSzPts val="1200"/>
              <a:buFont typeface="Arial" pitchFamily="34" charset="0"/>
              <a:buChar char="•"/>
              <a:tabLst/>
            </a:pPr>
            <a:r>
              <a:rPr kumimoji="0" lang="en-GB" sz="1400" b="0" i="0" u="none" strike="noStrike" cap="none" normalizeH="0" baseline="0" dirty="0" smtClean="0">
                <a:ln>
                  <a:noFill/>
                </a:ln>
                <a:solidFill>
                  <a:srgbClr val="003399"/>
                </a:solidFill>
                <a:effectLst/>
                <a:latin typeface="Times" charset="0"/>
              </a:rPr>
              <a:t>30b, 60b, 1SP, </a:t>
            </a:r>
            <a:r>
              <a:rPr lang="en-GB" sz="1400" dirty="0" smtClean="0">
                <a:solidFill>
                  <a:srgbClr val="003399"/>
                </a:solidFill>
                <a:latin typeface="Times" charset="0"/>
              </a:rPr>
              <a:t>2</a:t>
            </a:r>
            <a:r>
              <a:rPr kumimoji="0" lang="en-GB" sz="1400" b="0" i="0" u="none" strike="noStrike" cap="none" normalizeH="0" baseline="0" dirty="0" smtClean="0">
                <a:ln>
                  <a:noFill/>
                </a:ln>
                <a:solidFill>
                  <a:srgbClr val="003399"/>
                </a:solidFill>
                <a:effectLst/>
                <a:latin typeface="Times" charset="0"/>
              </a:rPr>
              <a:t>SP, 2SP+30b, … 24SP (48 steps) </a:t>
            </a:r>
            <a:r>
              <a:rPr kumimoji="0" lang="en-GB" sz="1100" b="0" i="0" u="none" strike="noStrike" cap="none" normalizeH="0" baseline="0" noProof="1" smtClean="0">
                <a:ln>
                  <a:noFill/>
                </a:ln>
                <a:solidFill>
                  <a:srgbClr val="003399"/>
                </a:solidFill>
                <a:effectLst/>
                <a:latin typeface="Symbol" pitchFamily="18" charset="2"/>
              </a:rPr>
              <a:t>Þ</a:t>
            </a: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rgbClr val="003399"/>
                </a:solidFill>
                <a:effectLst/>
                <a:latin typeface="Symbol" pitchFamily="18" charset="2"/>
              </a:rPr>
              <a:t>  </a:t>
            </a:r>
            <a:r>
              <a:rPr kumimoji="0" lang="en-GB" sz="1200" b="0" i="0" u="none" strike="noStrike" cap="none" normalizeH="0" baseline="0" dirty="0" smtClean="0">
                <a:ln>
                  <a:noFill/>
                </a:ln>
                <a:solidFill>
                  <a:srgbClr val="003399"/>
                </a:solidFill>
                <a:effectLst/>
                <a:latin typeface="Times" charset="0"/>
              </a:rPr>
              <a:t>Recombination complex and decelerator 1 tested</a:t>
            </a:r>
            <a:endParaRPr kumimoji="0" lang="en-GB" sz="1400" b="0" i="0" u="none" strike="noStrike" cap="none" normalizeH="0" baseline="0" dirty="0" smtClean="0">
              <a:ln>
                <a:noFill/>
              </a:ln>
              <a:solidFill>
                <a:srgbClr val="003399"/>
              </a:solidFill>
              <a:effectLst/>
              <a:latin typeface="Times" charset="0"/>
            </a:endParaRPr>
          </a:p>
          <a:p>
            <a:pPr indent="174625" algn="just" fontAlgn="base">
              <a:spcBef>
                <a:spcPts val="300"/>
              </a:spcBef>
              <a:spcAft>
                <a:spcPts val="300"/>
              </a:spcAft>
              <a:buSzPts val="1200"/>
              <a:buFont typeface="Arial" pitchFamily="34" charset="0"/>
              <a:buChar char="•"/>
            </a:pPr>
            <a:r>
              <a:rPr lang="en-GB" sz="1400" dirty="0" smtClean="0">
                <a:solidFill>
                  <a:srgbClr val="003399"/>
                </a:solidFill>
                <a:latin typeface="Times" charset="0"/>
              </a:rPr>
              <a:t>1T+ 30B, 1T+ 60B, </a:t>
            </a:r>
            <a:r>
              <a:rPr kumimoji="0" lang="en-GB" sz="1400" b="0" i="0" u="none" strike="noStrike" cap="none" normalizeH="0" baseline="0" dirty="0" smtClean="0">
                <a:ln>
                  <a:noFill/>
                </a:ln>
                <a:solidFill>
                  <a:srgbClr val="003399"/>
                </a:solidFill>
                <a:effectLst/>
                <a:latin typeface="Times" charset="0"/>
              </a:rPr>
              <a:t>1T+</a:t>
            </a:r>
            <a:r>
              <a:rPr kumimoji="0" lang="en-GB" sz="1400" b="0" i="0" u="none" strike="noStrike" cap="none" normalizeH="0" dirty="0" smtClean="0">
                <a:ln>
                  <a:noFill/>
                </a:ln>
                <a:solidFill>
                  <a:srgbClr val="003399"/>
                </a:solidFill>
                <a:effectLst/>
                <a:latin typeface="Times" charset="0"/>
              </a:rPr>
              <a:t> 1SP,</a:t>
            </a:r>
            <a:r>
              <a:rPr lang="en-GB" sz="1400" dirty="0" smtClean="0">
                <a:solidFill>
                  <a:srgbClr val="003399"/>
                </a:solidFill>
                <a:latin typeface="Times" charset="0"/>
              </a:rPr>
              <a:t> 1T+2SP...  (18? steps) </a:t>
            </a:r>
            <a:r>
              <a:rPr kumimoji="0" lang="en-GB" sz="1100" b="0" i="0" u="none" strike="noStrike" cap="none" normalizeH="0" baseline="0" noProof="1" smtClean="0">
                <a:ln>
                  <a:noFill/>
                </a:ln>
                <a:solidFill>
                  <a:srgbClr val="003399"/>
                </a:solidFill>
                <a:effectLst/>
                <a:latin typeface="Symbol" pitchFamily="18" charset="2"/>
              </a:rPr>
              <a:t>Þ</a:t>
            </a: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rgbClr val="003399"/>
                </a:solidFill>
                <a:effectLst/>
                <a:latin typeface="Symbol" pitchFamily="18" charset="2"/>
              </a:rPr>
              <a:t> </a:t>
            </a:r>
            <a:r>
              <a:rPr kumimoji="0" lang="en-GB" sz="1400" b="0" i="0" u="none" strike="noStrike" cap="none" normalizeH="0" baseline="0" dirty="0" smtClean="0">
                <a:ln>
                  <a:noFill/>
                </a:ln>
                <a:solidFill>
                  <a:srgbClr val="003399"/>
                </a:solidFill>
                <a:effectLst/>
                <a:latin typeface="Times" charset="0"/>
              </a:rPr>
              <a:t>Decelerator 2 tested</a:t>
            </a:r>
          </a:p>
          <a:p>
            <a:pPr lvl="0" indent="174625" algn="just" fontAlgn="base">
              <a:spcBef>
                <a:spcPts val="300"/>
              </a:spcBef>
              <a:spcAft>
                <a:spcPts val="300"/>
              </a:spcAft>
              <a:buSzPts val="1200"/>
              <a:buFont typeface="Arial" pitchFamily="34" charset="0"/>
              <a:buChar char="•"/>
            </a:pPr>
            <a:r>
              <a:rPr kumimoji="0" lang="en-GB" sz="1400" b="0" i="0" u="none" strike="noStrike" cap="none" normalizeH="0" baseline="0" dirty="0" smtClean="0">
                <a:ln>
                  <a:noFill/>
                </a:ln>
                <a:solidFill>
                  <a:srgbClr val="003399"/>
                </a:solidFill>
                <a:effectLst/>
                <a:latin typeface="Times" charset="0"/>
              </a:rPr>
              <a:t>2T+</a:t>
            </a:r>
            <a:r>
              <a:rPr lang="en-GB" sz="1100" dirty="0" smtClean="0">
                <a:solidFill>
                  <a:srgbClr val="003399"/>
                </a:solidFill>
                <a:latin typeface="Times" charset="0"/>
              </a:rPr>
              <a:t> </a:t>
            </a:r>
            <a:r>
              <a:rPr lang="en-GB" sz="1400" dirty="0" smtClean="0">
                <a:solidFill>
                  <a:srgbClr val="003399"/>
                </a:solidFill>
                <a:latin typeface="Times" charset="0"/>
              </a:rPr>
              <a:t>above program for third train </a:t>
            </a:r>
            <a:r>
              <a:rPr kumimoji="0" lang="en-GB" sz="1100" b="0" i="0" u="none" strike="noStrike" cap="none" normalizeH="0" baseline="0" noProof="1" smtClean="0">
                <a:ln>
                  <a:noFill/>
                </a:ln>
                <a:solidFill>
                  <a:srgbClr val="003399"/>
                </a:solidFill>
                <a:effectLst/>
                <a:latin typeface="Symbol" pitchFamily="18" charset="2"/>
              </a:rPr>
              <a:t>Þ</a:t>
            </a: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rgbClr val="003399"/>
                </a:solidFill>
                <a:effectLst/>
                <a:latin typeface="Symbol" pitchFamily="18" charset="2"/>
              </a:rPr>
              <a:t> </a:t>
            </a:r>
            <a:r>
              <a:rPr kumimoji="0" lang="en-GB" sz="1400" b="0" i="0" u="none" strike="noStrike" cap="none" normalizeH="0" baseline="0" dirty="0" smtClean="0">
                <a:ln>
                  <a:noFill/>
                </a:ln>
                <a:solidFill>
                  <a:srgbClr val="003399"/>
                </a:solidFill>
                <a:effectLst/>
                <a:latin typeface="Times" charset="0"/>
              </a:rPr>
              <a:t>Decelerator 3 tested</a:t>
            </a:r>
          </a:p>
          <a:p>
            <a:pPr marR="0" lvl="0" indent="174625" algn="just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ClrTx/>
              <a:buSzPts val="1200"/>
              <a:buFont typeface="Arial" pitchFamily="34" charset="0"/>
              <a:buChar char="•"/>
              <a:tabLst/>
            </a:pPr>
            <a:r>
              <a:rPr kumimoji="0" lang="en-GB" sz="1400" b="0" i="0" u="none" strike="noStrike" cap="none" normalizeH="0" baseline="0" dirty="0" smtClean="0">
                <a:ln>
                  <a:noFill/>
                </a:ln>
                <a:solidFill>
                  <a:srgbClr val="003399"/>
                </a:solidFill>
                <a:effectLst/>
                <a:latin typeface="Times" charset="0"/>
              </a:rPr>
              <a:t>Etc…</a:t>
            </a:r>
            <a:r>
              <a:rPr kumimoji="0" lang="en-GB" sz="1200" b="1" i="0" u="none" strike="noStrike" cap="none" normalizeH="0" baseline="0" dirty="0" smtClean="0">
                <a:ln>
                  <a:noFill/>
                </a:ln>
                <a:solidFill>
                  <a:srgbClr val="003399"/>
                </a:solidFill>
                <a:effectLst/>
                <a:latin typeface="Times" charset="0"/>
              </a:rPr>
              <a:t>Total 48+23*18 =462 pulse combinations to test full circuit (10 seconds if</a:t>
            </a:r>
            <a:r>
              <a:rPr kumimoji="0" lang="en-GB" sz="1200" b="1" i="0" u="none" strike="noStrike" cap="none" normalizeH="0" dirty="0" smtClean="0">
                <a:ln>
                  <a:noFill/>
                </a:ln>
                <a:solidFill>
                  <a:srgbClr val="003399"/>
                </a:solidFill>
                <a:effectLst/>
                <a:latin typeface="Times" charset="0"/>
              </a:rPr>
              <a:t> all goes well).</a:t>
            </a:r>
            <a:endParaRPr lang="en-GB" sz="1200" b="1" dirty="0" smtClean="0">
              <a:solidFill>
                <a:srgbClr val="003399"/>
              </a:solidFill>
              <a:latin typeface="Times" charset="0"/>
            </a:endParaRPr>
          </a:p>
          <a:p>
            <a:pPr marR="0" lvl="0" indent="174625" algn="just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ClrTx/>
              <a:buSzPts val="1200"/>
              <a:tabLst/>
            </a:pPr>
            <a:r>
              <a:rPr kumimoji="0" lang="en-GB" sz="1200" b="1" i="0" u="none" strike="noStrike" cap="none" normalizeH="0" dirty="0" smtClean="0">
                <a:ln>
                  <a:noFill/>
                </a:ln>
                <a:solidFill>
                  <a:srgbClr val="003399"/>
                </a:solidFill>
                <a:effectLst/>
                <a:latin typeface="Times" charset="0"/>
              </a:rPr>
              <a:t>need strategy to intensity ramp </a:t>
            </a:r>
            <a:r>
              <a:rPr lang="en-GB" sz="1200" b="1" dirty="0" smtClean="0">
                <a:solidFill>
                  <a:srgbClr val="003399"/>
                </a:solidFill>
                <a:latin typeface="Times" charset="0"/>
              </a:rPr>
              <a:t>trains in parallel (1 second if all goes well)</a:t>
            </a: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grpSp>
        <p:nvGrpSpPr>
          <p:cNvPr id="67939" name="Group 538"/>
          <p:cNvGrpSpPr>
            <a:grpSpLocks/>
          </p:cNvGrpSpPr>
          <p:nvPr/>
        </p:nvGrpSpPr>
        <p:grpSpPr bwMode="auto">
          <a:xfrm>
            <a:off x="5638800" y="2514600"/>
            <a:ext cx="3312104" cy="2710007"/>
            <a:chOff x="101163150" y="131033250"/>
            <a:chExt cx="2969022" cy="2429303"/>
          </a:xfrm>
        </p:grpSpPr>
        <p:sp>
          <p:nvSpPr>
            <p:cNvPr id="68123" name="Oval 539"/>
            <p:cNvSpPr>
              <a:spLocks noChangeArrowheads="1"/>
            </p:cNvSpPr>
            <p:nvPr/>
          </p:nvSpPr>
          <p:spPr bwMode="auto">
            <a:xfrm>
              <a:off x="101163150" y="131828194"/>
              <a:ext cx="1702104" cy="1634359"/>
            </a:xfrm>
            <a:prstGeom prst="ellipse">
              <a:avLst/>
            </a:prstGeom>
            <a:noFill/>
            <a:ln w="28575" algn="in">
              <a:solidFill>
                <a:srgbClr val="336699"/>
              </a:solidFill>
              <a:round/>
              <a:headEnd/>
              <a:tailEnd/>
            </a:ln>
            <a:effectLst/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2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</a:rPr>
                <a:t>CR2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68124" name="Oval 540"/>
            <p:cNvSpPr>
              <a:spLocks noChangeArrowheads="1"/>
            </p:cNvSpPr>
            <p:nvPr/>
          </p:nvSpPr>
          <p:spPr bwMode="auto">
            <a:xfrm>
              <a:off x="102603392" y="131063922"/>
              <a:ext cx="829230" cy="796226"/>
            </a:xfrm>
            <a:prstGeom prst="ellipse">
              <a:avLst/>
            </a:prstGeom>
            <a:noFill/>
            <a:ln w="28575" algn="in">
              <a:solidFill>
                <a:srgbClr val="336699"/>
              </a:solidFill>
              <a:round/>
              <a:headEnd/>
              <a:tailEnd/>
            </a:ln>
            <a:effectLst/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14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</a:rPr>
                <a:t>CR1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68125" name="Line 541"/>
            <p:cNvSpPr>
              <a:spLocks noChangeShapeType="1"/>
            </p:cNvSpPr>
            <p:nvPr/>
          </p:nvSpPr>
          <p:spPr bwMode="auto">
            <a:xfrm>
              <a:off x="102001382" y="131844827"/>
              <a:ext cx="1003805" cy="0"/>
            </a:xfrm>
            <a:prstGeom prst="line">
              <a:avLst/>
            </a:prstGeom>
            <a:noFill/>
            <a:ln w="28575">
              <a:solidFill>
                <a:srgbClr val="336699"/>
              </a:solidFill>
              <a:round/>
              <a:headEnd/>
              <a:tailEnd/>
            </a:ln>
            <a:effectLst/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126" name="Line 542"/>
            <p:cNvSpPr>
              <a:spLocks noChangeShapeType="1"/>
            </p:cNvSpPr>
            <p:nvPr/>
          </p:nvSpPr>
          <p:spPr bwMode="auto">
            <a:xfrm>
              <a:off x="101972172" y="133445594"/>
              <a:ext cx="2160000" cy="0"/>
            </a:xfrm>
            <a:prstGeom prst="line">
              <a:avLst/>
            </a:prstGeom>
            <a:noFill/>
            <a:ln w="28575" algn="ctr">
              <a:solidFill>
                <a:srgbClr val="336699"/>
              </a:solidFill>
              <a:round/>
              <a:headEnd/>
              <a:tailEnd type="arrow" w="med" len="med"/>
            </a:ln>
            <a:effectLst/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127" name="Line 543"/>
            <p:cNvSpPr>
              <a:spLocks noChangeShapeType="1"/>
            </p:cNvSpPr>
            <p:nvPr/>
          </p:nvSpPr>
          <p:spPr bwMode="auto">
            <a:xfrm>
              <a:off x="101330928" y="131079418"/>
              <a:ext cx="1702105" cy="0"/>
            </a:xfrm>
            <a:prstGeom prst="line">
              <a:avLst/>
            </a:prstGeom>
            <a:noFill/>
            <a:ln w="28575" algn="ctr">
              <a:solidFill>
                <a:srgbClr val="336699"/>
              </a:solidFill>
              <a:round/>
              <a:headEnd/>
              <a:tailEnd/>
            </a:ln>
            <a:effectLst/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67940" name="Group 544"/>
            <p:cNvGrpSpPr>
              <a:grpSpLocks/>
            </p:cNvGrpSpPr>
            <p:nvPr/>
          </p:nvGrpSpPr>
          <p:grpSpPr bwMode="auto">
            <a:xfrm rot="2534821">
              <a:off x="101816831" y="131033250"/>
              <a:ext cx="305506" cy="272393"/>
              <a:chOff x="102565270" y="132268558"/>
              <a:chExt cx="1744732" cy="1711650"/>
            </a:xfrm>
          </p:grpSpPr>
          <p:sp>
            <p:nvSpPr>
              <p:cNvPr id="68129" name="Arc 545"/>
              <p:cNvSpPr>
                <a:spLocks/>
              </p:cNvSpPr>
              <p:nvPr/>
            </p:nvSpPr>
            <p:spPr bwMode="auto">
              <a:xfrm>
                <a:off x="103374175" y="133044208"/>
                <a:ext cx="935827" cy="936000"/>
              </a:xfrm>
              <a:custGeom>
                <a:avLst/>
                <a:gdLst>
                  <a:gd name="G0" fmla="+- 21592 0 0"/>
                  <a:gd name="G1" fmla="+- 21600 0 0"/>
                  <a:gd name="G2" fmla="+- 21600 0 0"/>
                  <a:gd name="T0" fmla="*/ 21592 w 43192"/>
                  <a:gd name="T1" fmla="*/ 0 h 43200"/>
                  <a:gd name="T2" fmla="*/ 0 w 43192"/>
                  <a:gd name="T3" fmla="*/ 22174 h 43200"/>
                  <a:gd name="T4" fmla="*/ 21592 w 43192"/>
                  <a:gd name="T5" fmla="*/ 21600 h 43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3192" h="43200" fill="none" extrusionOk="0">
                    <a:moveTo>
                      <a:pt x="21591" y="0"/>
                    </a:moveTo>
                    <a:cubicBezTo>
                      <a:pt x="33521" y="0"/>
                      <a:pt x="43192" y="9670"/>
                      <a:pt x="43192" y="21600"/>
                    </a:cubicBezTo>
                    <a:cubicBezTo>
                      <a:pt x="43192" y="33529"/>
                      <a:pt x="33521" y="43200"/>
                      <a:pt x="21592" y="43200"/>
                    </a:cubicBezTo>
                    <a:cubicBezTo>
                      <a:pt x="9886" y="43200"/>
                      <a:pt x="310" y="33875"/>
                      <a:pt x="-1" y="22174"/>
                    </a:cubicBezTo>
                  </a:path>
                  <a:path w="43192" h="43200" stroke="0" extrusionOk="0">
                    <a:moveTo>
                      <a:pt x="21591" y="0"/>
                    </a:moveTo>
                    <a:cubicBezTo>
                      <a:pt x="33521" y="0"/>
                      <a:pt x="43192" y="9670"/>
                      <a:pt x="43192" y="21600"/>
                    </a:cubicBezTo>
                    <a:cubicBezTo>
                      <a:pt x="43192" y="33529"/>
                      <a:pt x="33521" y="43200"/>
                      <a:pt x="21592" y="43200"/>
                    </a:cubicBezTo>
                    <a:cubicBezTo>
                      <a:pt x="9886" y="43200"/>
                      <a:pt x="310" y="33875"/>
                      <a:pt x="-1" y="22174"/>
                    </a:cubicBezTo>
                    <a:lnTo>
                      <a:pt x="21592" y="21600"/>
                    </a:lnTo>
                    <a:close/>
                  </a:path>
                </a:pathLst>
              </a:custGeom>
              <a:noFill/>
              <a:ln w="19050">
                <a:solidFill>
                  <a:srgbClr val="336699"/>
                </a:solidFill>
                <a:round/>
                <a:headEnd/>
                <a:tailEnd/>
              </a:ln>
              <a:effectLst/>
            </p:spPr>
            <p:txBody>
              <a:bodyPr vert="horz" wrap="square" lIns="36576" tIns="36576" rIns="36576" bIns="3657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8130" name="Arc 546"/>
              <p:cNvSpPr>
                <a:spLocks/>
              </p:cNvSpPr>
              <p:nvPr/>
            </p:nvSpPr>
            <p:spPr bwMode="auto">
              <a:xfrm rot="11027276">
                <a:off x="102565270" y="133081948"/>
                <a:ext cx="821362" cy="468000"/>
              </a:xfrm>
              <a:custGeom>
                <a:avLst/>
                <a:gdLst>
                  <a:gd name="G0" fmla="+- 21475 0 0"/>
                  <a:gd name="G1" fmla="+- 0 0 0"/>
                  <a:gd name="G2" fmla="+- 21600 0 0"/>
                  <a:gd name="T0" fmla="*/ 37909 w 37909"/>
                  <a:gd name="T1" fmla="*/ 14017 h 21600"/>
                  <a:gd name="T2" fmla="*/ 0 w 37909"/>
                  <a:gd name="T3" fmla="*/ 2318 h 21600"/>
                  <a:gd name="T4" fmla="*/ 21475 w 37909"/>
                  <a:gd name="T5" fmla="*/ 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7909" h="21600" fill="none" extrusionOk="0">
                    <a:moveTo>
                      <a:pt x="37909" y="14017"/>
                    </a:moveTo>
                    <a:cubicBezTo>
                      <a:pt x="33805" y="18828"/>
                      <a:pt x="27798" y="21599"/>
                      <a:pt x="21475" y="21600"/>
                    </a:cubicBezTo>
                    <a:cubicBezTo>
                      <a:pt x="10442" y="21600"/>
                      <a:pt x="1183" y="13286"/>
                      <a:pt x="-1" y="2318"/>
                    </a:cubicBezTo>
                  </a:path>
                  <a:path w="37909" h="21600" stroke="0" extrusionOk="0">
                    <a:moveTo>
                      <a:pt x="37909" y="14017"/>
                    </a:moveTo>
                    <a:cubicBezTo>
                      <a:pt x="33805" y="18828"/>
                      <a:pt x="27798" y="21599"/>
                      <a:pt x="21475" y="21600"/>
                    </a:cubicBezTo>
                    <a:cubicBezTo>
                      <a:pt x="10442" y="21600"/>
                      <a:pt x="1183" y="13286"/>
                      <a:pt x="-1" y="2318"/>
                    </a:cubicBezTo>
                    <a:lnTo>
                      <a:pt x="21475" y="0"/>
                    </a:lnTo>
                    <a:close/>
                  </a:path>
                </a:pathLst>
              </a:custGeom>
              <a:noFill/>
              <a:ln w="19050" algn="ctr">
                <a:solidFill>
                  <a:srgbClr val="336699"/>
                </a:solidFill>
                <a:round/>
                <a:headEnd/>
                <a:tailEnd/>
              </a:ln>
              <a:effectLst/>
            </p:spPr>
            <p:txBody>
              <a:bodyPr vert="horz" wrap="square" lIns="36576" tIns="36576" rIns="36576" bIns="3657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8131" name="Arc 547"/>
              <p:cNvSpPr>
                <a:spLocks/>
              </p:cNvSpPr>
              <p:nvPr/>
            </p:nvSpPr>
            <p:spPr bwMode="auto">
              <a:xfrm rot="11016433">
                <a:off x="103404777" y="132268558"/>
                <a:ext cx="468000" cy="762385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35187"/>
                  <a:gd name="T2" fmla="*/ 16791 w 21600"/>
                  <a:gd name="T3" fmla="*/ 35187 h 35187"/>
                  <a:gd name="T4" fmla="*/ 0 w 21600"/>
                  <a:gd name="T5" fmla="*/ 21600 h 351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35187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cubicBezTo>
                      <a:pt x="21600" y="26546"/>
                      <a:pt x="19902" y="31342"/>
                      <a:pt x="16791" y="35187"/>
                    </a:cubicBezTo>
                  </a:path>
                  <a:path w="21600" h="35187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cubicBezTo>
                      <a:pt x="21600" y="26546"/>
                      <a:pt x="19902" y="31342"/>
                      <a:pt x="16791" y="35187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19050" algn="ctr">
                <a:solidFill>
                  <a:srgbClr val="336699"/>
                </a:solidFill>
                <a:round/>
                <a:headEnd/>
                <a:tailEnd/>
              </a:ln>
              <a:effectLst/>
            </p:spPr>
            <p:txBody>
              <a:bodyPr vert="horz" wrap="square" lIns="36576" tIns="36576" rIns="36576" bIns="3657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sp>
        <p:nvSpPr>
          <p:cNvPr id="549" name="Title 548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62000"/>
          </a:xfrm>
          <a:noFill/>
        </p:spPr>
        <p:txBody>
          <a:bodyPr>
            <a:noAutofit/>
          </a:bodyPr>
          <a:lstStyle/>
          <a:p>
            <a:pPr lvl="0"/>
            <a:r>
              <a:rPr kumimoji="0" lang="en-GB" sz="4000" b="1" i="1" u="none" strike="noStrike" cap="none" normalizeH="0" baseline="0" dirty="0" smtClean="0">
                <a:ln>
                  <a:noFill/>
                </a:ln>
                <a:solidFill>
                  <a:srgbClr val="003399"/>
                </a:solidFill>
                <a:effectLst/>
                <a:latin typeface="Times" charset="0"/>
              </a:rPr>
              <a:t>Drive Beam</a:t>
            </a:r>
            <a:r>
              <a:rPr kumimoji="0" lang="en-GB" sz="4000" b="1" i="0" u="none" strike="noStrike" cap="none" normalizeH="0" baseline="0" dirty="0" smtClean="0">
                <a:ln>
                  <a:noFill/>
                </a:ln>
                <a:solidFill>
                  <a:srgbClr val="003399"/>
                </a:solidFill>
                <a:effectLst/>
                <a:latin typeface="Times" charset="0"/>
              </a:rPr>
              <a:t>:</a:t>
            </a:r>
            <a:r>
              <a:rPr kumimoji="0" lang="en-GB" sz="4000" b="0" i="0" u="none" strike="noStrike" cap="none" normalizeH="0" baseline="0" dirty="0" smtClean="0">
                <a:ln>
                  <a:noFill/>
                </a:ln>
                <a:solidFill>
                  <a:srgbClr val="003399"/>
                </a:solidFill>
                <a:effectLst/>
                <a:latin typeface="Times" charset="0"/>
              </a:rPr>
              <a:t> </a:t>
            </a:r>
            <a:r>
              <a:rPr kumimoji="0" lang="en-GB" sz="2000" b="0" i="0" u="none" strike="noStrike" cap="none" normalizeH="0" baseline="0" dirty="0" smtClean="0">
                <a:ln>
                  <a:noFill/>
                </a:ln>
                <a:solidFill>
                  <a:srgbClr val="003399"/>
                </a:solidFill>
                <a:effectLst/>
                <a:latin typeface="Times" charset="0"/>
              </a:rPr>
              <a:t> </a:t>
            </a:r>
            <a:r>
              <a:rPr kumimoji="0" lang="en-GB" sz="3200" b="1" i="0" u="none" strike="noStrike" cap="none" normalizeH="0" baseline="0" dirty="0" smtClean="0">
                <a:ln>
                  <a:noFill/>
                </a:ln>
                <a:solidFill>
                  <a:srgbClr val="990033"/>
                </a:solidFill>
                <a:effectLst/>
                <a:latin typeface="Times" charset="0"/>
              </a:rPr>
              <a:t>100 × Safe Beam</a:t>
            </a:r>
            <a:br>
              <a:rPr kumimoji="0" lang="en-GB" sz="3200" b="1" i="0" u="none" strike="noStrike" cap="none" normalizeH="0" baseline="0" dirty="0" smtClean="0">
                <a:ln>
                  <a:noFill/>
                </a:ln>
                <a:solidFill>
                  <a:srgbClr val="990033"/>
                </a:solidFill>
                <a:effectLst/>
                <a:latin typeface="Times" charset="0"/>
              </a:rPr>
            </a:br>
            <a:r>
              <a:rPr kumimoji="0" lang="en-GB" sz="1600" b="0" i="0" u="none" strike="noStrike" cap="none" normalizeH="0" baseline="0" dirty="0" smtClean="0">
                <a:ln>
                  <a:noFill/>
                </a:ln>
                <a:solidFill>
                  <a:srgbClr val="003399"/>
                </a:solidFill>
                <a:effectLst/>
                <a:latin typeface="Times" charset="0"/>
              </a:rPr>
              <a:t>(for a single train out of 24)</a:t>
            </a:r>
            <a:endParaRPr lang="en-US" sz="3200" dirty="0"/>
          </a:p>
        </p:txBody>
      </p:sp>
      <p:sp>
        <p:nvSpPr>
          <p:cNvPr id="550" name="Content Placeholder 549"/>
          <p:cNvSpPr>
            <a:spLocks noGrp="1"/>
          </p:cNvSpPr>
          <p:nvPr>
            <p:ph idx="1"/>
          </p:nvPr>
        </p:nvSpPr>
        <p:spPr>
          <a:xfrm>
            <a:off x="152400" y="914400"/>
            <a:ext cx="8763000" cy="4191000"/>
          </a:xfrm>
        </p:spPr>
        <p:txBody>
          <a:bodyPr/>
          <a:lstStyle/>
          <a:p>
            <a:pPr marL="0" lvl="0" indent="0" algn="just" fontAlgn="base">
              <a:spcBef>
                <a:spcPts val="300"/>
              </a:spcBef>
              <a:spcAft>
                <a:spcPts val="300"/>
              </a:spcAft>
              <a:buNone/>
            </a:pPr>
            <a:r>
              <a:rPr kumimoji="0" lang="en-GB" sz="2000" b="0" i="0" u="none" strike="noStrike" cap="none" normalizeH="0" baseline="0" dirty="0" smtClean="0">
                <a:ln>
                  <a:noFill/>
                </a:ln>
                <a:solidFill>
                  <a:srgbClr val="003399"/>
                </a:solidFill>
                <a:effectLst/>
                <a:latin typeface="Times" charset="0"/>
              </a:rPr>
              <a:t>One train = 24*121 bunches </a:t>
            </a:r>
            <a:r>
              <a:rPr kumimoji="0" lang="en-GB" sz="2000" b="0" i="0" u="none" strike="noStrike" cap="none" normalizeH="0" baseline="0" noProof="1" smtClean="0">
                <a:ln>
                  <a:noFill/>
                </a:ln>
                <a:solidFill>
                  <a:srgbClr val="003399"/>
                </a:solidFill>
                <a:effectLst/>
                <a:latin typeface="Symbol" pitchFamily="18" charset="2"/>
              </a:rPr>
              <a:t>Þ</a:t>
            </a:r>
            <a:r>
              <a:rPr kumimoji="0" lang="en-GB" sz="2000" b="0" i="0" u="none" strike="noStrike" cap="none" normalizeH="0" baseline="0" dirty="0" smtClean="0">
                <a:ln>
                  <a:noFill/>
                </a:ln>
                <a:solidFill>
                  <a:srgbClr val="003399"/>
                </a:solidFill>
                <a:effectLst/>
                <a:latin typeface="Times" charset="0"/>
              </a:rPr>
              <a:t> safe beam is 30 Bunches.</a:t>
            </a:r>
          </a:p>
          <a:p>
            <a:pPr marL="0" lvl="0" indent="0" fontAlgn="base">
              <a:spcBef>
                <a:spcPts val="300"/>
              </a:spcBef>
              <a:spcAft>
                <a:spcPts val="300"/>
              </a:spcAft>
              <a:buNone/>
            </a:pPr>
            <a:r>
              <a:rPr kumimoji="0" lang="en-GB" sz="1600" b="0" i="0" u="none" strike="noStrike" cap="none" normalizeH="0" baseline="0" dirty="0" smtClean="0">
                <a:ln>
                  <a:noFill/>
                </a:ln>
                <a:solidFill>
                  <a:srgbClr val="003399"/>
                </a:solidFill>
                <a:effectLst/>
                <a:latin typeface="Times" charset="0"/>
              </a:rPr>
              <a:t>Full drive beam: 1+24x24 sub-pulses (1SP = 121b). Header is dumped, remaining 24x24 sub-pulses 	</a:t>
            </a:r>
            <a:br>
              <a:rPr kumimoji="0" lang="en-GB" sz="1600" b="0" i="0" u="none" strike="noStrike" cap="none" normalizeH="0" baseline="0" dirty="0" smtClean="0">
                <a:ln>
                  <a:noFill/>
                </a:ln>
                <a:solidFill>
                  <a:srgbClr val="003399"/>
                </a:solidFill>
                <a:effectLst/>
                <a:latin typeface="Times" charset="0"/>
              </a:rPr>
            </a:br>
            <a:r>
              <a:rPr kumimoji="0" lang="en-GB" sz="1600" b="0" i="0" u="none" strike="noStrike" cap="none" normalizeH="0" baseline="0" dirty="0" smtClean="0">
                <a:ln>
                  <a:noFill/>
                </a:ln>
                <a:solidFill>
                  <a:srgbClr val="003399"/>
                </a:solidFill>
                <a:effectLst/>
                <a:latin typeface="Times" charset="0"/>
              </a:rPr>
              <a:t>are arranged in combiner complex in 24 </a:t>
            </a:r>
            <a:r>
              <a:rPr kumimoji="0" lang="en-GB" sz="1600" b="1" i="0" u="none" strike="noStrike" cap="none" normalizeH="0" baseline="0" dirty="0" smtClean="0">
                <a:ln>
                  <a:noFill/>
                </a:ln>
                <a:solidFill>
                  <a:srgbClr val="003399"/>
                </a:solidFill>
                <a:effectLst/>
                <a:latin typeface="Times" charset="0"/>
              </a:rPr>
              <a:t>“</a:t>
            </a:r>
            <a:r>
              <a:rPr kumimoji="0" lang="en-GB" sz="1600" b="1" i="1" u="none" strike="noStrike" cap="none" normalizeH="0" baseline="0" dirty="0" smtClean="0">
                <a:ln>
                  <a:noFill/>
                </a:ln>
                <a:solidFill>
                  <a:srgbClr val="003399"/>
                </a:solidFill>
                <a:effectLst/>
                <a:latin typeface="Times" charset="0"/>
              </a:rPr>
              <a:t>trains</a:t>
            </a:r>
            <a:r>
              <a:rPr kumimoji="0" lang="en-GB" sz="1600" b="1" i="0" u="none" strike="noStrike" cap="none" normalizeH="0" baseline="0" dirty="0" smtClean="0">
                <a:ln>
                  <a:noFill/>
                </a:ln>
                <a:solidFill>
                  <a:srgbClr val="003399"/>
                </a:solidFill>
                <a:effectLst/>
                <a:latin typeface="Times" charset="0"/>
              </a:rPr>
              <a:t>”</a:t>
            </a:r>
            <a:r>
              <a:rPr kumimoji="0" lang="en-GB" sz="1600" b="0" i="0" u="none" strike="noStrike" cap="none" normalizeH="0" baseline="0" dirty="0" smtClean="0">
                <a:ln>
                  <a:noFill/>
                </a:ln>
                <a:solidFill>
                  <a:srgbClr val="003399"/>
                </a:solidFill>
                <a:effectLst/>
                <a:latin typeface="Times" charset="0"/>
              </a:rPr>
              <a:t>,</a:t>
            </a:r>
            <a:r>
              <a:rPr kumimoji="0" lang="en-GB" sz="1600" b="1" i="0" u="none" strike="noStrike" cap="none" normalizeH="0" baseline="0" dirty="0" smtClean="0">
                <a:ln>
                  <a:noFill/>
                </a:ln>
                <a:solidFill>
                  <a:srgbClr val="003399"/>
                </a:solidFill>
                <a:effectLst/>
                <a:latin typeface="Times" charset="0"/>
              </a:rPr>
              <a:t> </a:t>
            </a:r>
            <a:r>
              <a:rPr kumimoji="0" lang="en-GB" sz="1600" b="0" i="0" u="none" strike="noStrike" cap="none" normalizeH="0" baseline="0" dirty="0" smtClean="0">
                <a:ln>
                  <a:noFill/>
                </a:ln>
                <a:solidFill>
                  <a:srgbClr val="003399"/>
                </a:solidFill>
                <a:effectLst/>
                <a:latin typeface="Times" charset="0"/>
              </a:rPr>
              <a:t>of 24x121 bunches @ 12 GHz</a:t>
            </a:r>
          </a:p>
          <a:p>
            <a:pPr marL="0" lvl="0" indent="0" algn="just" fontAlgn="base">
              <a:spcBef>
                <a:spcPts val="300"/>
              </a:spcBef>
              <a:spcAft>
                <a:spcPts val="300"/>
              </a:spcAft>
              <a:buNone/>
            </a:pPr>
            <a:r>
              <a:rPr kumimoji="0" lang="en-GB" sz="2800" b="1" i="0" u="none" strike="noStrike" cap="none" normalizeH="0" baseline="0" dirty="0" smtClean="0">
                <a:ln>
                  <a:noFill/>
                </a:ln>
                <a:solidFill>
                  <a:srgbClr val="003399"/>
                </a:solidFill>
                <a:effectLst/>
                <a:latin typeface="Times" charset="0"/>
              </a:rPr>
              <a:t>Strategy to ramp intensity</a:t>
            </a:r>
            <a:r>
              <a:rPr kumimoji="0" lang="en-GB" sz="2400" b="0" i="0" u="none" strike="noStrike" cap="none" normalizeH="0" baseline="0" dirty="0" smtClean="0">
                <a:ln>
                  <a:noFill/>
                </a:ln>
                <a:solidFill>
                  <a:srgbClr val="003399"/>
                </a:solidFill>
                <a:effectLst/>
                <a:latin typeface="Times" charset="0"/>
              </a:rPr>
              <a:t> : </a:t>
            </a:r>
            <a:endParaRPr kumimoji="0" lang="en-GB" sz="2000" b="0" i="0" u="none" strike="noStrike" cap="none" normalizeH="0" baseline="0" dirty="0" smtClean="0">
              <a:ln>
                <a:noFill/>
              </a:ln>
              <a:solidFill>
                <a:srgbClr val="003399"/>
              </a:solidFill>
              <a:effectLst/>
              <a:latin typeface="Times" charset="0"/>
            </a:endParaRPr>
          </a:p>
          <a:p>
            <a:pPr marL="0" lvl="0" indent="0" algn="just" fontAlgn="base">
              <a:spcBef>
                <a:spcPts val="300"/>
              </a:spcBef>
              <a:spcAft>
                <a:spcPts val="300"/>
              </a:spcAft>
              <a:buNone/>
            </a:pPr>
            <a:r>
              <a:rPr kumimoji="0" lang="en-GB" sz="2000" b="0" i="0" u="none" strike="noStrike" cap="none" normalizeH="0" baseline="0" dirty="0" smtClean="0">
                <a:ln>
                  <a:noFill/>
                </a:ln>
                <a:solidFill>
                  <a:srgbClr val="003399"/>
                </a:solidFill>
                <a:effectLst/>
                <a:latin typeface="Times" charset="0"/>
              </a:rPr>
              <a:t>Gradually add bunches to the end of the full drive beam </a:t>
            </a:r>
          </a:p>
          <a:p>
            <a:pPr marL="0" lvl="0" indent="0" algn="just" fontAlgn="base">
              <a:spcBef>
                <a:spcPts val="300"/>
              </a:spcBef>
              <a:spcAft>
                <a:spcPts val="300"/>
              </a:spcAft>
              <a:buNone/>
            </a:pPr>
            <a:endParaRPr kumimoji="0" lang="en-GB" b="0" i="0" u="none" strike="noStrike" cap="none" normalizeH="0" baseline="0" dirty="0" smtClean="0">
              <a:ln>
                <a:noFill/>
              </a:ln>
              <a:solidFill>
                <a:srgbClr val="003399"/>
              </a:solidFill>
              <a:effectLst/>
              <a:latin typeface="Times" charset="0"/>
            </a:endParaRPr>
          </a:p>
          <a:p>
            <a:endParaRPr lang="en-US" dirty="0"/>
          </a:p>
        </p:txBody>
      </p:sp>
      <p:sp>
        <p:nvSpPr>
          <p:cNvPr id="398" name="Date Placeholder 39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07/10/2014</a:t>
            </a:r>
            <a:endParaRPr lang="en-US" dirty="0" smtClean="0"/>
          </a:p>
        </p:txBody>
      </p:sp>
      <p:sp>
        <p:nvSpPr>
          <p:cNvPr id="400" name="Footer Placeholder 39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Lutz Matthias Hein</a:t>
            </a:r>
            <a:endParaRPr lang="en-US" dirty="0" smtClean="0"/>
          </a:p>
        </p:txBody>
      </p:sp>
      <p:sp>
        <p:nvSpPr>
          <p:cNvPr id="399" name="Slide Number Placeholder 39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F217E6-4719-4E5D-A656-08D119D20448}" type="slidenum">
              <a:rPr lang="en-US" smtClean="0"/>
              <a:pPr/>
              <a:t>29</a:t>
            </a:fld>
            <a:endParaRPr lang="en-US"/>
          </a:p>
        </p:txBody>
      </p:sp>
      <p:pic>
        <p:nvPicPr>
          <p:cNvPr id="403" name="Picture 1"/>
          <p:cNvPicPr>
            <a:picLocks noChangeAspect="1" noChangeArrowheads="1"/>
          </p:cNvPicPr>
          <p:nvPr/>
        </p:nvPicPr>
        <p:blipFill>
          <a:blip r:embed="rId3" cstate="print"/>
          <a:srcRect l="13442" t="36364" r="15445" b="5455"/>
          <a:stretch>
            <a:fillRect/>
          </a:stretch>
        </p:blipFill>
        <p:spPr bwMode="auto">
          <a:xfrm>
            <a:off x="152400" y="2743200"/>
            <a:ext cx="5410200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620094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Machine Protection</a:t>
            </a:r>
            <a:endParaRPr lang="en-GB" dirty="0"/>
          </a:p>
        </p:txBody>
      </p:sp>
      <p:grpSp>
        <p:nvGrpSpPr>
          <p:cNvPr id="5" name="Group 4"/>
          <p:cNvGrpSpPr/>
          <p:nvPr/>
        </p:nvGrpSpPr>
        <p:grpSpPr>
          <a:xfrm>
            <a:off x="59873" y="1959978"/>
            <a:ext cx="4997998" cy="3252148"/>
            <a:chOff x="59873" y="2220694"/>
            <a:chExt cx="4997998" cy="3252148"/>
          </a:xfrm>
        </p:grpSpPr>
        <p:pic>
          <p:nvPicPr>
            <p:cNvPr id="6" name="Picture 2" descr="http://inapcache.boston.com/universal/site_graphics/blogs/bigpicture/lhc_11_20/l03_00811007.jp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385" y="2234642"/>
              <a:ext cx="4993486" cy="32382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7" name="TextBox 6"/>
            <p:cNvSpPr txBox="1"/>
            <p:nvPr/>
          </p:nvSpPr>
          <p:spPr>
            <a:xfrm>
              <a:off x="59873" y="2220694"/>
              <a:ext cx="3419526" cy="400110"/>
            </a:xfrm>
            <a:prstGeom prst="rect">
              <a:avLst/>
            </a:prstGeom>
            <a:solidFill>
              <a:schemeClr val="bg2">
                <a:lumMod val="85000"/>
              </a:schemeClr>
            </a:solidFill>
          </p:spPr>
          <p:txBody>
            <a:bodyPr wrap="none" rtlCol="0">
              <a:spAutoFit/>
            </a:bodyPr>
            <a:lstStyle/>
            <a:p>
              <a:pPr algn="l"/>
              <a:r>
                <a:rPr lang="en-US" sz="2000" dirty="0" smtClean="0">
                  <a:solidFill>
                    <a:srgbClr val="C00000"/>
                  </a:solidFill>
                  <a:latin typeface="Arial"/>
                </a:rPr>
                <a:t>Arcing in the interconnection</a:t>
              </a:r>
              <a:endParaRPr lang="en-US" sz="2000" dirty="0">
                <a:solidFill>
                  <a:srgbClr val="C00000"/>
                </a:solidFill>
                <a:latin typeface="Arial"/>
              </a:endParaRP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3036007" y="2553413"/>
            <a:ext cx="2645002" cy="3539883"/>
            <a:chOff x="3036007" y="2814129"/>
            <a:chExt cx="2645002" cy="3539883"/>
          </a:xfrm>
        </p:grpSpPr>
        <p:pic>
          <p:nvPicPr>
            <p:cNvPr id="9" name="Picture 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36007" y="2814129"/>
              <a:ext cx="2645002" cy="3533651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0" name="Rectangle 9"/>
            <p:cNvSpPr/>
            <p:nvPr/>
          </p:nvSpPr>
          <p:spPr>
            <a:xfrm>
              <a:off x="3036007" y="5953902"/>
              <a:ext cx="1821332" cy="400110"/>
            </a:xfrm>
            <a:prstGeom prst="rect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txBody>
            <a:bodyPr wrap="none">
              <a:spAutoFit/>
            </a:bodyPr>
            <a:lstStyle/>
            <a:p>
              <a:pPr algn="l"/>
              <a:r>
                <a:rPr lang="en-US" sz="2000" dirty="0" smtClean="0">
                  <a:solidFill>
                    <a:srgbClr val="C00000"/>
                  </a:solidFill>
                  <a:latin typeface="Arial"/>
                </a:rPr>
                <a:t>Over-pressure</a:t>
              </a:r>
              <a:endParaRPr lang="en-US" sz="2000" dirty="0">
                <a:solidFill>
                  <a:srgbClr val="C00000"/>
                </a:solidFill>
                <a:latin typeface="Arial"/>
              </a:endParaRP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4990273" y="2371942"/>
            <a:ext cx="4075112" cy="3067050"/>
            <a:chOff x="4961384" y="3026246"/>
            <a:chExt cx="4075112" cy="3067050"/>
          </a:xfrm>
        </p:grpSpPr>
        <p:pic>
          <p:nvPicPr>
            <p:cNvPr id="12" name="Picture 2"/>
            <p:cNvPicPr>
              <a:picLocks noChangeAspect="1" noChangeArrowheads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61384" y="3026246"/>
              <a:ext cx="4075112" cy="30670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" name="TextBox 12"/>
            <p:cNvSpPr txBox="1"/>
            <p:nvPr/>
          </p:nvSpPr>
          <p:spPr>
            <a:xfrm>
              <a:off x="6415266" y="3026246"/>
              <a:ext cx="2621230" cy="400110"/>
            </a:xfrm>
            <a:prstGeom prst="rect">
              <a:avLst/>
            </a:prstGeom>
            <a:solidFill>
              <a:schemeClr val="bg2">
                <a:lumMod val="85000"/>
              </a:schemeClr>
            </a:solidFill>
          </p:spPr>
          <p:txBody>
            <a:bodyPr wrap="none" rtlCol="0">
              <a:spAutoFit/>
            </a:bodyPr>
            <a:lstStyle/>
            <a:p>
              <a:pPr algn="l"/>
              <a:r>
                <a:rPr lang="en-US" sz="2000" dirty="0" smtClean="0">
                  <a:solidFill>
                    <a:srgbClr val="C00000"/>
                  </a:solidFill>
                  <a:latin typeface="Arial"/>
                </a:rPr>
                <a:t>Magnet displacement</a:t>
              </a:r>
              <a:endParaRPr lang="en-US" sz="2000" dirty="0">
                <a:solidFill>
                  <a:srgbClr val="C00000"/>
                </a:solidFill>
                <a:latin typeface="Arial"/>
              </a:endParaRPr>
            </a:p>
          </p:txBody>
        </p:sp>
      </p:grpSp>
      <p:sp>
        <p:nvSpPr>
          <p:cNvPr id="14" name="TextBox 13"/>
          <p:cNvSpPr txBox="1"/>
          <p:nvPr/>
        </p:nvSpPr>
        <p:spPr>
          <a:xfrm>
            <a:off x="6054845" y="5445224"/>
            <a:ext cx="290964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courtesy</a:t>
            </a:r>
          </a:p>
          <a:p>
            <a:r>
              <a:rPr lang="de-DE" dirty="0" smtClean="0"/>
              <a:t>Prof. Rüdiger Schmidt (CERN)</a:t>
            </a:r>
            <a:endParaRPr lang="en-GB" dirty="0"/>
          </a:p>
        </p:txBody>
      </p:sp>
      <p:sp>
        <p:nvSpPr>
          <p:cNvPr id="15" name="TextBox 14"/>
          <p:cNvSpPr txBox="1"/>
          <p:nvPr/>
        </p:nvSpPr>
        <p:spPr>
          <a:xfrm>
            <a:off x="138797" y="1484784"/>
            <a:ext cx="1043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No Beam</a:t>
            </a:r>
            <a:endParaRPr lang="en-GB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0" y="6381750"/>
            <a:ext cx="9144000" cy="0"/>
          </a:xfrm>
          <a:prstGeom prst="line">
            <a:avLst/>
          </a:prstGeom>
          <a:ln w="127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07/10/2014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Lutz Matthias Hein</a:t>
            </a:r>
            <a:endParaRPr lang="en-GB"/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D9B5C-647E-42D3-9A9F-B14F11E579DA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24236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8820472" y="2905205"/>
            <a:ext cx="792088" cy="338883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Machine Protection</a:t>
            </a:r>
            <a:endParaRPr lang="en-GB" dirty="0"/>
          </a:p>
        </p:txBody>
      </p:sp>
      <p:sp>
        <p:nvSpPr>
          <p:cNvPr id="15" name="TextBox 14"/>
          <p:cNvSpPr txBox="1"/>
          <p:nvPr/>
        </p:nvSpPr>
        <p:spPr>
          <a:xfrm>
            <a:off x="138797" y="1484784"/>
            <a:ext cx="12298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With Beam</a:t>
            </a:r>
            <a:endParaRPr lang="en-GB" dirty="0"/>
          </a:p>
        </p:txBody>
      </p:sp>
      <p:grpSp>
        <p:nvGrpSpPr>
          <p:cNvPr id="17" name="Group 16"/>
          <p:cNvGrpSpPr/>
          <p:nvPr/>
        </p:nvGrpSpPr>
        <p:grpSpPr>
          <a:xfrm>
            <a:off x="1259632" y="2909951"/>
            <a:ext cx="7771995" cy="3399369"/>
            <a:chOff x="609" y="3835400"/>
            <a:chExt cx="9404115" cy="2535767"/>
          </a:xfrm>
        </p:grpSpPr>
        <p:pic>
          <p:nvPicPr>
            <p:cNvPr id="18" name="Picture 17" descr="Cover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09" y="3835400"/>
              <a:ext cx="9143391" cy="2535767"/>
            </a:xfrm>
            <a:prstGeom prst="rect">
              <a:avLst/>
            </a:prstGeom>
          </p:spPr>
        </p:pic>
        <p:grpSp>
          <p:nvGrpSpPr>
            <p:cNvPr id="19" name="Group 18"/>
            <p:cNvGrpSpPr/>
            <p:nvPr/>
          </p:nvGrpSpPr>
          <p:grpSpPr>
            <a:xfrm>
              <a:off x="183382" y="4000500"/>
              <a:ext cx="9221342" cy="1912224"/>
              <a:chOff x="183382" y="4000500"/>
              <a:chExt cx="9221342" cy="1912224"/>
            </a:xfrm>
          </p:grpSpPr>
          <p:sp>
            <p:nvSpPr>
              <p:cNvPr id="20" name="TextBox 19"/>
              <p:cNvSpPr txBox="1"/>
              <p:nvPr/>
            </p:nvSpPr>
            <p:spPr>
              <a:xfrm>
                <a:off x="183382" y="4192734"/>
                <a:ext cx="314510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2000" b="1" dirty="0">
                    <a:solidFill>
                      <a:srgbClr val="FFFF00"/>
                    </a:solidFill>
                  </a:rPr>
                  <a:t>1</a:t>
                </a:r>
                <a:endParaRPr lang="en-GB" b="1" dirty="0">
                  <a:solidFill>
                    <a:srgbClr val="FFFF00"/>
                  </a:solidFill>
                </a:endParaRPr>
              </a:p>
            </p:txBody>
          </p:sp>
          <p:sp>
            <p:nvSpPr>
              <p:cNvPr id="21" name="TextBox 20"/>
              <p:cNvSpPr txBox="1"/>
              <p:nvPr/>
            </p:nvSpPr>
            <p:spPr>
              <a:xfrm>
                <a:off x="755576" y="4192734"/>
                <a:ext cx="314510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2000" b="1" dirty="0" smtClean="0">
                    <a:solidFill>
                      <a:srgbClr val="FFFF00"/>
                    </a:solidFill>
                  </a:rPr>
                  <a:t>2</a:t>
                </a:r>
                <a:endParaRPr lang="en-GB" b="1" dirty="0">
                  <a:solidFill>
                    <a:srgbClr val="FFFF00"/>
                  </a:solidFill>
                </a:endParaRPr>
              </a:p>
            </p:txBody>
          </p:sp>
          <p:sp>
            <p:nvSpPr>
              <p:cNvPr id="22" name="TextBox 21"/>
              <p:cNvSpPr txBox="1"/>
              <p:nvPr/>
            </p:nvSpPr>
            <p:spPr>
              <a:xfrm>
                <a:off x="1331640" y="4192734"/>
                <a:ext cx="314510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2000" b="1" dirty="0" smtClean="0">
                    <a:solidFill>
                      <a:srgbClr val="FFFF00"/>
                    </a:solidFill>
                  </a:rPr>
                  <a:t>3</a:t>
                </a:r>
                <a:endParaRPr lang="en-GB" b="1" dirty="0">
                  <a:solidFill>
                    <a:srgbClr val="FFFF00"/>
                  </a:solidFill>
                </a:endParaRPr>
              </a:p>
            </p:txBody>
          </p:sp>
          <p:sp>
            <p:nvSpPr>
              <p:cNvPr id="23" name="TextBox 22"/>
              <p:cNvSpPr txBox="1"/>
              <p:nvPr/>
            </p:nvSpPr>
            <p:spPr>
              <a:xfrm>
                <a:off x="1907704" y="4192734"/>
                <a:ext cx="314510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2000" b="1" dirty="0" smtClean="0">
                    <a:solidFill>
                      <a:srgbClr val="FFFF00"/>
                    </a:solidFill>
                  </a:rPr>
                  <a:t>4</a:t>
                </a:r>
                <a:endParaRPr lang="en-GB" b="1" dirty="0">
                  <a:solidFill>
                    <a:srgbClr val="FFFF00"/>
                  </a:solidFill>
                </a:endParaRPr>
              </a:p>
            </p:txBody>
          </p:sp>
          <p:sp>
            <p:nvSpPr>
              <p:cNvPr id="24" name="TextBox 23"/>
              <p:cNvSpPr txBox="1"/>
              <p:nvPr/>
            </p:nvSpPr>
            <p:spPr>
              <a:xfrm>
                <a:off x="2555776" y="4192734"/>
                <a:ext cx="314510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2000" b="1" dirty="0" smtClean="0">
                    <a:solidFill>
                      <a:srgbClr val="FFFF00"/>
                    </a:solidFill>
                  </a:rPr>
                  <a:t>5</a:t>
                </a:r>
                <a:endParaRPr lang="en-GB" b="1" dirty="0">
                  <a:solidFill>
                    <a:srgbClr val="FFFF00"/>
                  </a:solidFill>
                </a:endParaRPr>
              </a:p>
            </p:txBody>
          </p:sp>
          <p:sp>
            <p:nvSpPr>
              <p:cNvPr id="25" name="TextBox 24"/>
              <p:cNvSpPr txBox="1"/>
              <p:nvPr/>
            </p:nvSpPr>
            <p:spPr>
              <a:xfrm>
                <a:off x="3131840" y="4192734"/>
                <a:ext cx="314510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2000" b="1" dirty="0" smtClean="0">
                    <a:solidFill>
                      <a:srgbClr val="FFFF00"/>
                    </a:solidFill>
                  </a:rPr>
                  <a:t>6</a:t>
                </a:r>
                <a:endParaRPr lang="en-GB" b="1" dirty="0">
                  <a:solidFill>
                    <a:srgbClr val="FFFF00"/>
                  </a:solidFill>
                </a:endParaRPr>
              </a:p>
            </p:txBody>
          </p:sp>
          <p:sp>
            <p:nvSpPr>
              <p:cNvPr id="26" name="TextBox 25"/>
              <p:cNvSpPr txBox="1"/>
              <p:nvPr/>
            </p:nvSpPr>
            <p:spPr>
              <a:xfrm>
                <a:off x="3779912" y="4192734"/>
                <a:ext cx="314510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2000" b="1" dirty="0" smtClean="0">
                    <a:solidFill>
                      <a:srgbClr val="FFFF00"/>
                    </a:solidFill>
                  </a:rPr>
                  <a:t>7</a:t>
                </a:r>
                <a:endParaRPr lang="en-GB" b="1" dirty="0">
                  <a:solidFill>
                    <a:srgbClr val="FFFF00"/>
                  </a:solidFill>
                </a:endParaRPr>
              </a:p>
            </p:txBody>
          </p:sp>
          <p:sp>
            <p:nvSpPr>
              <p:cNvPr id="27" name="TextBox 26"/>
              <p:cNvSpPr txBox="1"/>
              <p:nvPr/>
            </p:nvSpPr>
            <p:spPr>
              <a:xfrm>
                <a:off x="4355976" y="4192734"/>
                <a:ext cx="314510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2000" b="1" dirty="0" smtClean="0">
                    <a:solidFill>
                      <a:srgbClr val="FFFF00"/>
                    </a:solidFill>
                  </a:rPr>
                  <a:t>8</a:t>
                </a:r>
                <a:endParaRPr lang="en-GB" b="1" dirty="0">
                  <a:solidFill>
                    <a:srgbClr val="FFFF00"/>
                  </a:solidFill>
                </a:endParaRPr>
              </a:p>
            </p:txBody>
          </p:sp>
          <p:sp>
            <p:nvSpPr>
              <p:cNvPr id="28" name="TextBox 27"/>
              <p:cNvSpPr txBox="1"/>
              <p:nvPr/>
            </p:nvSpPr>
            <p:spPr>
              <a:xfrm>
                <a:off x="4932040" y="4192734"/>
                <a:ext cx="314510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2000" b="1" dirty="0" smtClean="0">
                    <a:solidFill>
                      <a:srgbClr val="FFFF00"/>
                    </a:solidFill>
                  </a:rPr>
                  <a:t>9</a:t>
                </a:r>
                <a:endParaRPr lang="en-GB" b="1" dirty="0">
                  <a:solidFill>
                    <a:srgbClr val="FFFF00"/>
                  </a:solidFill>
                </a:endParaRPr>
              </a:p>
            </p:txBody>
          </p:sp>
          <p:sp>
            <p:nvSpPr>
              <p:cNvPr id="29" name="TextBox 28"/>
              <p:cNvSpPr txBox="1"/>
              <p:nvPr/>
            </p:nvSpPr>
            <p:spPr>
              <a:xfrm>
                <a:off x="5431691" y="4192734"/>
                <a:ext cx="3947590" cy="29846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2000" b="1" dirty="0" smtClean="0">
                    <a:solidFill>
                      <a:schemeClr val="bg1"/>
                    </a:solidFill>
                  </a:rPr>
                  <a:t>80 &lt; </a:t>
                </a:r>
                <a:r>
                  <a:rPr lang="en-GB" sz="2000" dirty="0" smtClean="0">
                    <a:solidFill>
                      <a:schemeClr val="bg1"/>
                    </a:solidFill>
                  </a:rPr>
                  <a:t>penetration depth</a:t>
                </a:r>
                <a:r>
                  <a:rPr lang="en-GB" sz="2000" b="1" dirty="0" smtClean="0">
                    <a:solidFill>
                      <a:schemeClr val="bg1"/>
                    </a:solidFill>
                  </a:rPr>
                  <a:t> &lt; 90 cm</a:t>
                </a:r>
                <a:endParaRPr lang="en-GB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30" name="TextBox 29"/>
              <p:cNvSpPr txBox="1"/>
              <p:nvPr/>
            </p:nvSpPr>
            <p:spPr>
              <a:xfrm>
                <a:off x="3779912" y="4768798"/>
                <a:ext cx="314510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2000" b="1" dirty="0" smtClean="0">
                    <a:solidFill>
                      <a:srgbClr val="FFFF00"/>
                    </a:solidFill>
                  </a:rPr>
                  <a:t>7</a:t>
                </a:r>
                <a:endParaRPr lang="en-GB" b="1" dirty="0">
                  <a:solidFill>
                    <a:srgbClr val="FFFF00"/>
                  </a:solidFill>
                </a:endParaRPr>
              </a:p>
            </p:txBody>
          </p:sp>
          <p:sp>
            <p:nvSpPr>
              <p:cNvPr id="31" name="TextBox 30"/>
              <p:cNvSpPr txBox="1"/>
              <p:nvPr/>
            </p:nvSpPr>
            <p:spPr>
              <a:xfrm>
                <a:off x="4355976" y="4768798"/>
                <a:ext cx="314510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2000" b="1" dirty="0" smtClean="0">
                    <a:solidFill>
                      <a:srgbClr val="FFFF00"/>
                    </a:solidFill>
                  </a:rPr>
                  <a:t>8</a:t>
                </a:r>
                <a:endParaRPr lang="en-GB" b="1" dirty="0">
                  <a:solidFill>
                    <a:srgbClr val="FFFF00"/>
                  </a:solidFill>
                </a:endParaRPr>
              </a:p>
            </p:txBody>
          </p:sp>
          <p:sp>
            <p:nvSpPr>
              <p:cNvPr id="32" name="TextBox 31"/>
              <p:cNvSpPr txBox="1"/>
              <p:nvPr/>
            </p:nvSpPr>
            <p:spPr>
              <a:xfrm>
                <a:off x="2555776" y="5488878"/>
                <a:ext cx="314510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2000" b="1" dirty="0" smtClean="0">
                    <a:solidFill>
                      <a:srgbClr val="FFFF00"/>
                    </a:solidFill>
                  </a:rPr>
                  <a:t>5</a:t>
                </a:r>
                <a:endParaRPr lang="en-GB" b="1" dirty="0">
                  <a:solidFill>
                    <a:srgbClr val="FFFF00"/>
                  </a:solidFill>
                </a:endParaRPr>
              </a:p>
            </p:txBody>
          </p:sp>
          <p:sp>
            <p:nvSpPr>
              <p:cNvPr id="33" name="TextBox 32"/>
              <p:cNvSpPr txBox="1"/>
              <p:nvPr/>
            </p:nvSpPr>
            <p:spPr>
              <a:xfrm>
                <a:off x="3131840" y="5488878"/>
                <a:ext cx="314510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2000" b="1" dirty="0" smtClean="0">
                    <a:solidFill>
                      <a:srgbClr val="FFFF00"/>
                    </a:solidFill>
                  </a:rPr>
                  <a:t>6</a:t>
                </a:r>
                <a:endParaRPr lang="en-GB" b="1" dirty="0">
                  <a:solidFill>
                    <a:srgbClr val="FFFF00"/>
                  </a:solidFill>
                </a:endParaRPr>
              </a:p>
            </p:txBody>
          </p:sp>
          <p:sp>
            <p:nvSpPr>
              <p:cNvPr id="34" name="TextBox 33"/>
              <p:cNvSpPr txBox="1"/>
              <p:nvPr/>
            </p:nvSpPr>
            <p:spPr>
              <a:xfrm>
                <a:off x="5111504" y="5004690"/>
                <a:ext cx="3947590" cy="29846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2000" b="1" dirty="0" smtClean="0">
                    <a:solidFill>
                      <a:srgbClr val="92D050"/>
                    </a:solidFill>
                  </a:rPr>
                  <a:t>70 &lt; </a:t>
                </a:r>
                <a:r>
                  <a:rPr lang="en-GB" sz="2000" dirty="0" smtClean="0">
                    <a:solidFill>
                      <a:srgbClr val="92D050"/>
                    </a:solidFill>
                  </a:rPr>
                  <a:t>penetration depth</a:t>
                </a:r>
                <a:r>
                  <a:rPr lang="en-GB" sz="2000" b="1" dirty="0" smtClean="0">
                    <a:solidFill>
                      <a:srgbClr val="92D050"/>
                    </a:solidFill>
                  </a:rPr>
                  <a:t> &lt; 80 cm</a:t>
                </a:r>
                <a:endParaRPr lang="en-GB" b="1" dirty="0">
                  <a:solidFill>
                    <a:srgbClr val="92D050"/>
                  </a:solidFill>
                </a:endParaRPr>
              </a:p>
            </p:txBody>
          </p:sp>
          <p:sp>
            <p:nvSpPr>
              <p:cNvPr id="35" name="TextBox 34"/>
              <p:cNvSpPr txBox="1"/>
              <p:nvPr/>
            </p:nvSpPr>
            <p:spPr>
              <a:xfrm>
                <a:off x="5196410" y="5614261"/>
                <a:ext cx="3947590" cy="29846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2000" b="1" dirty="0" smtClean="0">
                    <a:solidFill>
                      <a:srgbClr val="FF3399"/>
                    </a:solidFill>
                  </a:rPr>
                  <a:t>50 &lt; </a:t>
                </a:r>
                <a:r>
                  <a:rPr lang="en-GB" sz="2000" dirty="0" smtClean="0">
                    <a:solidFill>
                      <a:srgbClr val="FF3399"/>
                    </a:solidFill>
                  </a:rPr>
                  <a:t>penetration depth</a:t>
                </a:r>
                <a:r>
                  <a:rPr lang="en-GB" sz="2000" b="1" dirty="0" smtClean="0">
                    <a:solidFill>
                      <a:srgbClr val="FF3399"/>
                    </a:solidFill>
                  </a:rPr>
                  <a:t> &lt; 60 cm</a:t>
                </a:r>
                <a:endParaRPr lang="en-GB" b="1" dirty="0">
                  <a:solidFill>
                    <a:srgbClr val="FF3399"/>
                  </a:solidFill>
                </a:endParaRPr>
              </a:p>
            </p:txBody>
          </p:sp>
          <p:sp>
            <p:nvSpPr>
              <p:cNvPr id="36" name="TextBox 35"/>
              <p:cNvSpPr txBox="1"/>
              <p:nvPr/>
            </p:nvSpPr>
            <p:spPr>
              <a:xfrm>
                <a:off x="7307904" y="4000500"/>
                <a:ext cx="2096819" cy="229587"/>
              </a:xfrm>
              <a:prstGeom prst="rect">
                <a:avLst/>
              </a:prstGeom>
              <a:solidFill>
                <a:srgbClr val="FFFFFF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144b, </a:t>
                </a:r>
                <a:r>
                  <a:rPr lang="en-US" dirty="0" smtClean="0">
                    <a:solidFill>
                      <a:srgbClr val="FF0000"/>
                    </a:solidFill>
                    <a:latin typeface="Symbol" charset="2"/>
                    <a:cs typeface="Symbol" charset="2"/>
                  </a:rPr>
                  <a:t>s</a:t>
                </a:r>
                <a:r>
                  <a:rPr lang="en-US" dirty="0">
                    <a:solidFill>
                      <a:srgbClr val="FF0000"/>
                    </a:solidFill>
                    <a:latin typeface="+mj-lt"/>
                    <a:cs typeface="Symbol" charset="2"/>
                  </a:rPr>
                  <a:t> </a:t>
                </a:r>
                <a:r>
                  <a:rPr lang="en-US" dirty="0" smtClean="0">
                    <a:solidFill>
                      <a:srgbClr val="FF0000"/>
                    </a:solidFill>
                    <a:latin typeface="+mj-lt"/>
                    <a:cs typeface="Symbol" charset="2"/>
                  </a:rPr>
                  <a:t>= 0.2mm</a:t>
                </a:r>
                <a:endParaRPr lang="en-US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37" name="TextBox 36"/>
              <p:cNvSpPr txBox="1"/>
              <p:nvPr/>
            </p:nvSpPr>
            <p:spPr>
              <a:xfrm>
                <a:off x="7307905" y="4711700"/>
                <a:ext cx="2096819" cy="229587"/>
              </a:xfrm>
              <a:prstGeom prst="rect">
                <a:avLst/>
              </a:prstGeom>
              <a:solidFill>
                <a:srgbClr val="FFFFFF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108b, </a:t>
                </a:r>
                <a:r>
                  <a:rPr lang="en-US" dirty="0" smtClean="0">
                    <a:solidFill>
                      <a:srgbClr val="FF0000"/>
                    </a:solidFill>
                    <a:latin typeface="Symbol" charset="2"/>
                    <a:cs typeface="Symbol" charset="2"/>
                  </a:rPr>
                  <a:t>s</a:t>
                </a:r>
                <a:r>
                  <a:rPr lang="en-US" dirty="0">
                    <a:solidFill>
                      <a:srgbClr val="FF0000"/>
                    </a:solidFill>
                    <a:latin typeface="+mj-lt"/>
                    <a:cs typeface="Symbol" charset="2"/>
                  </a:rPr>
                  <a:t> </a:t>
                </a:r>
                <a:r>
                  <a:rPr lang="en-US" dirty="0" smtClean="0">
                    <a:solidFill>
                      <a:srgbClr val="FF0000"/>
                    </a:solidFill>
                    <a:latin typeface="+mj-lt"/>
                    <a:cs typeface="Symbol" charset="2"/>
                  </a:rPr>
                  <a:t>= 0.2mm</a:t>
                </a:r>
                <a:endParaRPr lang="en-US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38" name="TextBox 37"/>
              <p:cNvSpPr txBox="1"/>
              <p:nvPr/>
            </p:nvSpPr>
            <p:spPr>
              <a:xfrm>
                <a:off x="7482415" y="5374765"/>
                <a:ext cx="1897529" cy="229587"/>
              </a:xfrm>
              <a:prstGeom prst="rect">
                <a:avLst/>
              </a:prstGeom>
              <a:solidFill>
                <a:srgbClr val="FFFFFF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144b, </a:t>
                </a:r>
                <a:r>
                  <a:rPr lang="en-US" dirty="0" smtClean="0">
                    <a:solidFill>
                      <a:srgbClr val="FF0000"/>
                    </a:solidFill>
                    <a:latin typeface="Symbol" charset="2"/>
                    <a:cs typeface="Symbol" charset="2"/>
                  </a:rPr>
                  <a:t>s</a:t>
                </a:r>
                <a:r>
                  <a:rPr lang="en-US" dirty="0">
                    <a:solidFill>
                      <a:srgbClr val="FF0000"/>
                    </a:solidFill>
                    <a:latin typeface="+mj-lt"/>
                    <a:cs typeface="Symbol" charset="2"/>
                  </a:rPr>
                  <a:t> </a:t>
                </a:r>
                <a:r>
                  <a:rPr lang="en-US" dirty="0" smtClean="0">
                    <a:solidFill>
                      <a:srgbClr val="FF0000"/>
                    </a:solidFill>
                    <a:latin typeface="+mj-lt"/>
                    <a:cs typeface="Symbol" charset="2"/>
                  </a:rPr>
                  <a:t>= 2mm</a:t>
                </a:r>
                <a:endParaRPr lang="en-US" dirty="0">
                  <a:solidFill>
                    <a:srgbClr val="FF0000"/>
                  </a:solidFill>
                </a:endParaRPr>
              </a:p>
            </p:txBody>
          </p:sp>
        </p:grpSp>
      </p:grpSp>
      <p:pic>
        <p:nvPicPr>
          <p:cNvPr id="16" name="Picture 2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38797" y="2053940"/>
            <a:ext cx="2762469" cy="2771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059832" y="2093367"/>
            <a:ext cx="3207929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SPS – Beam 450 GeV  on Copper</a:t>
            </a:r>
          </a:p>
          <a:p>
            <a:r>
              <a:rPr lang="de-DE" sz="1600" dirty="0" smtClean="0"/>
              <a:t>Courtesy: Florian </a:t>
            </a:r>
            <a:r>
              <a:rPr lang="de-DE" sz="1600" dirty="0"/>
              <a:t>Burkhart (CERN</a:t>
            </a:r>
            <a:r>
              <a:rPr lang="de-DE" sz="1600" dirty="0" smtClean="0"/>
              <a:t>)</a:t>
            </a:r>
            <a:endParaRPr lang="en-GB" sz="1600" dirty="0"/>
          </a:p>
        </p:txBody>
      </p:sp>
      <p:cxnSp>
        <p:nvCxnSpPr>
          <p:cNvPr id="39" name="Straight Connector 38"/>
          <p:cNvCxnSpPr/>
          <p:nvPr/>
        </p:nvCxnSpPr>
        <p:spPr>
          <a:xfrm>
            <a:off x="0" y="6381750"/>
            <a:ext cx="9144000" cy="0"/>
          </a:xfrm>
          <a:prstGeom prst="line">
            <a:avLst/>
          </a:prstGeom>
          <a:ln w="127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07/10/2014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Lutz Matthias Hein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D9B5C-647E-42D3-9A9F-B14F11E579DA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83364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Recapitulation</a:t>
            </a:r>
            <a:endParaRPr lang="en-GB" dirty="0"/>
          </a:p>
        </p:txBody>
      </p:sp>
      <p:pic>
        <p:nvPicPr>
          <p:cNvPr id="4" name="Picture 2" descr="E:\BeamImpactMeeting\scheme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628800"/>
            <a:ext cx="7802885" cy="42678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A4CF1-65F7-4C08-B791-6D2D063EBBB3}" type="slidenum">
              <a:rPr lang="en-GB" smtClean="0"/>
              <a:t>5</a:t>
            </a:fld>
            <a:endParaRPr lang="en-GB"/>
          </a:p>
        </p:txBody>
      </p:sp>
      <p:cxnSp>
        <p:nvCxnSpPr>
          <p:cNvPr id="5" name="Straight Connector 4"/>
          <p:cNvCxnSpPr/>
          <p:nvPr/>
        </p:nvCxnSpPr>
        <p:spPr>
          <a:xfrm>
            <a:off x="0" y="6381750"/>
            <a:ext cx="9144000" cy="0"/>
          </a:xfrm>
          <a:prstGeom prst="line">
            <a:avLst/>
          </a:prstGeom>
          <a:ln w="127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07/10/2014</a:t>
            </a:r>
            <a:endParaRPr lang="en-GB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Lutz Matthias Hein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74043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What is the Damage Limit?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Lutz Matthias Hein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56F32C-EA49-4263-B53D-445D50B2A5E1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827584" y="1988840"/>
                <a:ext cx="3214085" cy="80163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GB" sz="2800" i="1" smtClean="0">
                        <a:latin typeface="Cambria Math"/>
                        <a:ea typeface="Cambria Math"/>
                      </a:rPr>
                      <m:t>∆</m:t>
                    </m:r>
                    <m:r>
                      <a:rPr lang="de-DE" sz="2800" b="0" i="1" smtClean="0">
                        <a:latin typeface="Cambria Math"/>
                        <a:ea typeface="Cambria Math"/>
                      </a:rPr>
                      <m:t>𝑇</m:t>
                    </m:r>
                    <m:r>
                      <a:rPr lang="de-DE" sz="2800" b="0" i="1" smtClean="0">
                        <a:latin typeface="Cambria Math"/>
                        <a:ea typeface="Cambria Math"/>
                      </a:rPr>
                      <m:t>=</m:t>
                    </m:r>
                    <m:f>
                      <m:fPr>
                        <m:ctrlPr>
                          <a:rPr lang="de-DE" sz="2800" b="0" i="1" smtClean="0">
                            <a:latin typeface="Cambria Math"/>
                            <a:ea typeface="Cambria Math"/>
                          </a:rPr>
                        </m:ctrlPr>
                      </m:fPr>
                      <m:num>
                        <m:r>
                          <a:rPr lang="de-DE" sz="2800" b="0" i="1" smtClean="0">
                            <a:latin typeface="Cambria Math"/>
                            <a:ea typeface="Cambria Math"/>
                          </a:rPr>
                          <m:t>1</m:t>
                        </m:r>
                      </m:num>
                      <m:den>
                        <m:r>
                          <m:rPr>
                            <m:nor/>
                          </m:rPr>
                          <a:rPr lang="el-GR" sz="2800" dirty="0" smtClean="0">
                            <a:solidFill>
                              <a:srgbClr val="92D050"/>
                            </a:solidFill>
                          </a:rPr>
                          <m:t>ϱ</m:t>
                        </m:r>
                        <m:r>
                          <a:rPr lang="de-DE" sz="2800" b="0" i="1" smtClean="0">
                            <a:solidFill>
                              <a:srgbClr val="FF0000"/>
                            </a:solidFill>
                            <a:latin typeface="Cambria Math"/>
                            <a:ea typeface="Cambria Math"/>
                          </a:rPr>
                          <m:t>𝐶</m:t>
                        </m:r>
                      </m:den>
                    </m:f>
                  </m:oMath>
                </a14:m>
                <a:r>
                  <a:rPr lang="en-GB" sz="3200" dirty="0" smtClean="0"/>
                  <a:t>(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sz="3200" i="1" dirty="0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GB" sz="3200" i="1" dirty="0" smtClean="0">
                            <a:latin typeface="Cambria Math"/>
                          </a:rPr>
                          <m:t>𝑑</m:t>
                        </m:r>
                        <m:r>
                          <a:rPr lang="de-DE" sz="3200" b="0" i="1" dirty="0" smtClean="0">
                            <a:latin typeface="Cambria Math"/>
                          </a:rPr>
                          <m:t>𝐸</m:t>
                        </m:r>
                      </m:num>
                      <m:den>
                        <m:r>
                          <a:rPr lang="en-GB" sz="3200" i="1" dirty="0" smtClean="0">
                            <a:latin typeface="Cambria Math"/>
                          </a:rPr>
                          <m:t>𝑑</m:t>
                        </m:r>
                        <m:r>
                          <a:rPr lang="de-DE" sz="3200" b="0" i="1" dirty="0" smtClean="0">
                            <a:latin typeface="Cambria Math"/>
                          </a:rPr>
                          <m:t>𝑧</m:t>
                        </m:r>
                      </m:den>
                    </m:f>
                  </m:oMath>
                </a14:m>
                <a:r>
                  <a:rPr lang="en-GB" sz="3200" dirty="0" smtClean="0"/>
                  <a:t>)·</a:t>
                </a:r>
                <a:r>
                  <a:rPr lang="el-GR" sz="3200" dirty="0" smtClean="0">
                    <a:solidFill>
                      <a:srgbClr val="00B0F0"/>
                    </a:solidFill>
                  </a:rPr>
                  <a:t>σ</a:t>
                </a:r>
                <a:r>
                  <a:rPr lang="de-DE" sz="3200" dirty="0" smtClean="0">
                    <a:solidFill>
                      <a:srgbClr val="00B0F0"/>
                    </a:solidFill>
                  </a:rPr>
                  <a:t>(</a:t>
                </a:r>
                <a:r>
                  <a:rPr lang="de-DE" sz="3200" i="1" dirty="0" smtClean="0">
                    <a:solidFill>
                      <a:srgbClr val="00B0F0"/>
                    </a:solidFill>
                  </a:rPr>
                  <a:t>x,y</a:t>
                </a:r>
                <a:r>
                  <a:rPr lang="de-DE" sz="3200" dirty="0" smtClean="0">
                    <a:solidFill>
                      <a:srgbClr val="00B0F0"/>
                    </a:solidFill>
                  </a:rPr>
                  <a:t>)</a:t>
                </a:r>
                <a:endParaRPr lang="en-GB" sz="3200" dirty="0">
                  <a:solidFill>
                    <a:srgbClr val="00B0F0"/>
                  </a:solidFill>
                </a:endParaRPr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7584" y="1988840"/>
                <a:ext cx="3214085" cy="801630"/>
              </a:xfrm>
              <a:prstGeom prst="rect">
                <a:avLst/>
              </a:prstGeom>
              <a:blipFill rotWithShape="1">
                <a:blip r:embed="rId2"/>
                <a:stretch>
                  <a:fillRect r="-949" b="-833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extBox 7"/>
          <p:cNvSpPr txBox="1"/>
          <p:nvPr/>
        </p:nvSpPr>
        <p:spPr>
          <a:xfrm>
            <a:off x="5220072" y="1988840"/>
            <a:ext cx="169969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>
                <a:solidFill>
                  <a:srgbClr val="92D050"/>
                </a:solidFill>
              </a:rPr>
              <a:t>material density</a:t>
            </a:r>
          </a:p>
          <a:p>
            <a:r>
              <a:rPr lang="de-DE" dirty="0" smtClean="0">
                <a:solidFill>
                  <a:srgbClr val="FF0000"/>
                </a:solidFill>
              </a:rPr>
              <a:t>heat capacity</a:t>
            </a:r>
          </a:p>
          <a:p>
            <a:r>
              <a:rPr lang="de-DE" dirty="0" smtClean="0">
                <a:solidFill>
                  <a:srgbClr val="00B0F0"/>
                </a:solidFill>
              </a:rPr>
              <a:t>beam density</a:t>
            </a:r>
            <a:endParaRPr lang="en-GB" dirty="0">
              <a:solidFill>
                <a:srgbClr val="00B0F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79512" y="1484784"/>
            <a:ext cx="42753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u="sng" dirty="0" smtClean="0"/>
              <a:t>Yield Temperatur:</a:t>
            </a:r>
            <a:r>
              <a:rPr lang="de-DE" dirty="0" smtClean="0"/>
              <a:t> – max. instant. Temp.Rise</a:t>
            </a:r>
            <a:endParaRPr lang="en-GB" dirty="0"/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1069896" y="1854116"/>
            <a:ext cx="1" cy="278740"/>
          </a:xfrm>
          <a:prstGeom prst="straightConnector1">
            <a:avLst/>
          </a:prstGeom>
          <a:ln w="2540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Box 11"/>
          <p:cNvSpPr txBox="1">
            <a:spLocks noChangeArrowheads="1"/>
          </p:cNvSpPr>
          <p:nvPr/>
        </p:nvSpPr>
        <p:spPr bwMode="auto">
          <a:xfrm>
            <a:off x="257272" y="3140968"/>
            <a:ext cx="8779224" cy="1408221"/>
          </a:xfrm>
          <a:prstGeom prst="rect">
            <a:avLst/>
          </a:prstGeom>
          <a:solidFill>
            <a:schemeClr val="bg1"/>
          </a:solidFill>
          <a:ln w="9525" algn="in">
            <a:noFill/>
            <a:miter lim="800000"/>
            <a:headEnd/>
            <a:tailEnd/>
          </a:ln>
          <a:effectLst/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lvl="0" fontAlgn="base">
              <a:spcBef>
                <a:spcPts val="1800"/>
              </a:spcBef>
              <a:spcAft>
                <a:spcPct val="0"/>
              </a:spcAft>
            </a:pPr>
            <a:r>
              <a:rPr lang="en-GB" sz="2000" b="1" dirty="0" smtClean="0">
                <a:solidFill>
                  <a:srgbClr val="CC3300"/>
                </a:solidFill>
                <a:latin typeface="Times New Roman" pitchFamily="18" charset="0"/>
              </a:rPr>
              <a:t>Energy Density </a:t>
            </a:r>
            <a:r>
              <a:rPr kumimoji="0" lang="en-GB" sz="2000" b="1" i="0" u="none" strike="noStrike" cap="none" normalizeH="0" baseline="0" dirty="0" smtClean="0">
                <a:ln>
                  <a:noFill/>
                </a:ln>
                <a:solidFill>
                  <a:srgbClr val="990033"/>
                </a:solidFill>
                <a:effectLst/>
                <a:latin typeface="Times New Roman" pitchFamily="18" charset="0"/>
              </a:rPr>
              <a:t>=  </a:t>
            </a:r>
            <a:r>
              <a:rPr lang="en-GB" sz="2000" dirty="0" err="1" smtClean="0">
                <a:solidFill>
                  <a:srgbClr val="CC3300"/>
                </a:solidFill>
                <a:latin typeface="Times New Roman" pitchFamily="18" charset="0"/>
              </a:rPr>
              <a:t>BeamCharge</a:t>
            </a:r>
            <a:r>
              <a:rPr lang="en-GB" sz="2000" dirty="0" smtClean="0">
                <a:solidFill>
                  <a:srgbClr val="CC3300"/>
                </a:solidFill>
                <a:latin typeface="Times New Roman" pitchFamily="18" charset="0"/>
              </a:rPr>
              <a:t> </a:t>
            </a:r>
            <a:r>
              <a:rPr lang="en-GB" sz="2000" noProof="1" smtClean="0">
                <a:solidFill>
                  <a:srgbClr val="CC3300"/>
                </a:solidFill>
                <a:latin typeface="Times New Roman" pitchFamily="18" charset="0"/>
              </a:rPr>
              <a:t>×</a:t>
            </a:r>
            <a:r>
              <a:rPr lang="en-GB" sz="2000" dirty="0" smtClean="0">
                <a:solidFill>
                  <a:srgbClr val="CC3300"/>
                </a:solidFill>
                <a:latin typeface="Times New Roman" pitchFamily="18" charset="0"/>
              </a:rPr>
              <a:t> BeamSize</a:t>
            </a:r>
            <a:r>
              <a:rPr lang="en-GB" sz="2000" baseline="30000" dirty="0" smtClean="0">
                <a:solidFill>
                  <a:srgbClr val="CC3300"/>
                </a:solidFill>
                <a:latin typeface="Times New Roman" pitchFamily="18" charset="0"/>
              </a:rPr>
              <a:t>-1</a:t>
            </a:r>
            <a:r>
              <a:rPr lang="en-GB" sz="2000" dirty="0" smtClean="0">
                <a:solidFill>
                  <a:srgbClr val="CC3300"/>
                </a:solidFill>
                <a:latin typeface="Times New Roman" pitchFamily="18" charset="0"/>
              </a:rPr>
              <a:t> </a:t>
            </a:r>
            <a:r>
              <a:rPr lang="en-GB" sz="2000" noProof="1" smtClean="0">
                <a:solidFill>
                  <a:srgbClr val="CC3300"/>
                </a:solidFill>
                <a:latin typeface="Times New Roman" pitchFamily="18" charset="0"/>
              </a:rPr>
              <a:t>×</a:t>
            </a:r>
            <a:r>
              <a:rPr lang="en-GB" sz="2000" dirty="0" smtClean="0">
                <a:solidFill>
                  <a:srgbClr val="CC3300"/>
                </a:solidFill>
                <a:latin typeface="Times New Roman" pitchFamily="18" charset="0"/>
              </a:rPr>
              <a:t> </a:t>
            </a:r>
            <a:r>
              <a:rPr lang="en-GB" sz="2000" dirty="0" err="1" smtClean="0">
                <a:solidFill>
                  <a:srgbClr val="CC3300"/>
                </a:solidFill>
                <a:latin typeface="Times New Roman" pitchFamily="18" charset="0"/>
              </a:rPr>
              <a:t>dE/dx</a:t>
            </a:r>
            <a:r>
              <a:rPr lang="en-GB" sz="2000" dirty="0" smtClean="0">
                <a:solidFill>
                  <a:srgbClr val="CC3300"/>
                </a:solidFill>
                <a:latin typeface="Times New Roman" pitchFamily="18" charset="0"/>
              </a:rPr>
              <a:t> (ionisation loss)</a:t>
            </a:r>
          </a:p>
          <a:p>
            <a:pPr marL="2286000" marR="0" lvl="0" indent="-228600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2000" b="0" i="0" u="none" strike="noStrike" cap="none" normalizeH="0" baseline="0" dirty="0" smtClean="0">
                <a:ln>
                  <a:noFill/>
                </a:ln>
                <a:solidFill>
                  <a:srgbClr val="CC3300"/>
                </a:solidFill>
                <a:effectLst/>
                <a:latin typeface="Times New Roman" pitchFamily="18" charset="0"/>
              </a:rPr>
              <a:t>Destructive capacity:	</a:t>
            </a:r>
            <a:r>
              <a:rPr kumimoji="0" lang="en-GB" sz="2000" b="0" i="0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Times New Roman" pitchFamily="18" charset="0"/>
              </a:rPr>
              <a:t>determined by </a:t>
            </a:r>
            <a:r>
              <a:rPr kumimoji="0" lang="en-GB" sz="2000" b="0" i="0" u="none" strike="noStrike" cap="none" normalizeH="0" baseline="0" dirty="0" err="1" smtClean="0">
                <a:ln>
                  <a:noFill/>
                </a:ln>
                <a:solidFill>
                  <a:srgbClr val="CC3300"/>
                </a:solidFill>
                <a:effectLst/>
                <a:latin typeface="Times New Roman" pitchFamily="18" charset="0"/>
              </a:rPr>
              <a:t>BeamCharge</a:t>
            </a:r>
            <a:r>
              <a:rPr kumimoji="0" lang="en-GB" sz="1100" b="0" i="0" u="none" strike="noStrike" cap="none" normalizeH="0" baseline="0" dirty="0" smtClean="0">
                <a:ln>
                  <a:noFill/>
                </a:ln>
                <a:solidFill>
                  <a:srgbClr val="CC3300"/>
                </a:solidFill>
                <a:effectLst/>
                <a:latin typeface="Times New Roman" pitchFamily="18" charset="0"/>
              </a:rPr>
              <a:t> </a:t>
            </a:r>
            <a:r>
              <a:rPr kumimoji="0" lang="en-GB" sz="2000" b="1" i="0" u="none" strike="noStrike" cap="none" normalizeH="0" baseline="0" noProof="1" smtClean="0">
                <a:ln>
                  <a:noFill/>
                </a:ln>
                <a:solidFill>
                  <a:srgbClr val="CC3300"/>
                </a:solidFill>
                <a:effectLst/>
                <a:latin typeface="Times New Roman"/>
                <a:cs typeface="Times New Roman"/>
              </a:rPr>
              <a:t>×</a:t>
            </a:r>
            <a:r>
              <a:rPr kumimoji="0" lang="en-GB" sz="1100" b="0" i="0" u="none" strike="noStrike" cap="none" normalizeH="0" baseline="0" dirty="0" smtClean="0">
                <a:ln>
                  <a:noFill/>
                </a:ln>
                <a:solidFill>
                  <a:srgbClr val="CC3300"/>
                </a:solidFill>
                <a:effectLst/>
                <a:latin typeface="Times New Roman" pitchFamily="18" charset="0"/>
              </a:rPr>
              <a:t> </a:t>
            </a:r>
            <a:r>
              <a:rPr kumimoji="0" lang="en-GB" sz="2000" b="0" i="0" u="none" strike="noStrike" cap="none" normalizeH="0" baseline="0" dirty="0" smtClean="0">
                <a:ln>
                  <a:noFill/>
                </a:ln>
                <a:solidFill>
                  <a:srgbClr val="CC3300"/>
                </a:solidFill>
                <a:effectLst/>
                <a:latin typeface="Times New Roman" pitchFamily="18" charset="0"/>
              </a:rPr>
              <a:t>BeamSize</a:t>
            </a:r>
            <a:r>
              <a:rPr kumimoji="0" lang="en-GB" sz="2000" b="0" i="0" u="none" strike="noStrike" cap="none" normalizeH="0" baseline="30000" dirty="0" smtClean="0">
                <a:ln>
                  <a:noFill/>
                </a:ln>
                <a:solidFill>
                  <a:srgbClr val="CC3300"/>
                </a:solidFill>
                <a:effectLst/>
                <a:latin typeface="Times New Roman" pitchFamily="18" charset="0"/>
              </a:rPr>
              <a:t>-1</a:t>
            </a:r>
            <a:r>
              <a:rPr lang="en-US" sz="2000" dirty="0" smtClean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Times New Roman" pitchFamily="18" charset="0"/>
              </a:rPr>
              <a:t>not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Times New Roman" pitchFamily="18" charset="0"/>
              </a:rPr>
              <a:t> Beam Power.</a:t>
            </a:r>
          </a:p>
          <a:p>
            <a:pPr marL="2286000" indent="-2286000" fontAlgn="base">
              <a:spcBef>
                <a:spcPts val="1800"/>
              </a:spcBef>
              <a:spcAft>
                <a:spcPct val="0"/>
              </a:spcAft>
            </a:pPr>
            <a:r>
              <a:rPr lang="en-GB" sz="2400" b="1" u="sng" dirty="0" smtClean="0">
                <a:solidFill>
                  <a:srgbClr val="CC3300"/>
                </a:solidFill>
                <a:latin typeface="Times New Roman" pitchFamily="18" charset="0"/>
              </a:rPr>
              <a:t>Safe Beam</a:t>
            </a:r>
            <a:r>
              <a:rPr lang="en-GB" sz="2400" dirty="0" smtClean="0">
                <a:solidFill>
                  <a:srgbClr val="CC3300"/>
                </a:solidFill>
                <a:latin typeface="Times New Roman" pitchFamily="18" charset="0"/>
              </a:rPr>
              <a:t>: </a:t>
            </a:r>
            <a:r>
              <a:rPr lang="en-GB" sz="2000" dirty="0" smtClean="0">
                <a:solidFill>
                  <a:srgbClr val="CC3300"/>
                </a:solidFill>
                <a:latin typeface="Times New Roman" pitchFamily="18" charset="0"/>
              </a:rPr>
              <a:t>yield limit in copper </a:t>
            </a:r>
            <a:r>
              <a:rPr lang="en-GB" sz="1600" b="1" dirty="0" smtClean="0">
                <a:solidFill>
                  <a:srgbClr val="CC3300"/>
                </a:solidFill>
                <a:latin typeface="Times New Roman" pitchFamily="18" charset="0"/>
              </a:rPr>
              <a:t>(</a:t>
            </a:r>
            <a:r>
              <a:rPr lang="en-US" sz="1600" b="1" dirty="0" smtClean="0">
                <a:solidFill>
                  <a:srgbClr val="CC3300"/>
                </a:solidFill>
                <a:latin typeface="Times New Roman" pitchFamily="18" charset="0"/>
              </a:rPr>
              <a:t>62 J g</a:t>
            </a:r>
            <a:r>
              <a:rPr lang="en-US" sz="1600" b="1" baseline="30000" dirty="0" smtClean="0">
                <a:solidFill>
                  <a:srgbClr val="CC3300"/>
                </a:solidFill>
                <a:latin typeface="Times New Roman" pitchFamily="18" charset="0"/>
              </a:rPr>
              <a:t>-1</a:t>
            </a:r>
            <a:r>
              <a:rPr lang="en-US" sz="1600" b="1" dirty="0" smtClean="0">
                <a:solidFill>
                  <a:srgbClr val="CC3300"/>
                </a:solidFill>
                <a:latin typeface="Times New Roman" pitchFamily="18" charset="0"/>
              </a:rPr>
              <a:t>)</a:t>
            </a:r>
          </a:p>
        </p:txBody>
      </p:sp>
      <p:sp>
        <p:nvSpPr>
          <p:cNvPr id="15" name="Text Box 12"/>
          <p:cNvSpPr txBox="1">
            <a:spLocks noChangeArrowheads="1"/>
          </p:cNvSpPr>
          <p:nvPr/>
        </p:nvSpPr>
        <p:spPr bwMode="auto">
          <a:xfrm>
            <a:off x="225968" y="4584011"/>
            <a:ext cx="5562600" cy="1149245"/>
          </a:xfrm>
          <a:prstGeom prst="rect">
            <a:avLst/>
          </a:prstGeom>
          <a:solidFill>
            <a:srgbClr val="FFFF00"/>
          </a:solidFill>
          <a:ln w="38100" algn="in">
            <a:noFill/>
            <a:miter lim="800000"/>
            <a:headEnd/>
            <a:tailEnd/>
          </a:ln>
          <a:effectLst/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FF6600"/>
                </a:solidFill>
                <a:effectLst/>
                <a:latin typeface="Calibri" pitchFamily="34" charset="0"/>
              </a:rPr>
              <a:t>Main Beam :  </a:t>
            </a:r>
            <a:r>
              <a:rPr kumimoji="0" lang="en-US" sz="3600" b="1" i="0" u="none" strike="noStrike" cap="none" normalizeH="0" baseline="0" dirty="0" smtClean="0">
                <a:ln>
                  <a:noFill/>
                </a:ln>
                <a:solidFill>
                  <a:srgbClr val="FF6600"/>
                </a:solidFill>
                <a:effectLst/>
                <a:latin typeface="Calibri" pitchFamily="34" charset="0"/>
              </a:rPr>
              <a:t>10000 × 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FF6600"/>
                </a:solidFill>
                <a:effectLst/>
                <a:latin typeface="Calibri" pitchFamily="34" charset="0"/>
              </a:rPr>
              <a:t>‘safe beam’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FF6600"/>
                </a:solidFill>
                <a:effectLst/>
                <a:latin typeface="Calibri" pitchFamily="34" charset="0"/>
              </a:rPr>
              <a:t>Drive Beam :        </a:t>
            </a:r>
            <a:r>
              <a:rPr kumimoji="0" lang="en-US" sz="3600" b="1" i="0" u="none" strike="noStrike" cap="none" normalizeH="0" baseline="0" dirty="0" smtClean="0">
                <a:ln>
                  <a:noFill/>
                </a:ln>
                <a:solidFill>
                  <a:srgbClr val="FF6600"/>
                </a:solidFill>
                <a:effectLst/>
                <a:latin typeface="Calibri" pitchFamily="34" charset="0"/>
              </a:rPr>
              <a:t>100 × 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FF6600"/>
                </a:solidFill>
                <a:effectLst/>
                <a:latin typeface="Calibri" pitchFamily="34" charset="0"/>
              </a:rPr>
              <a:t>‘safe beam’</a:t>
            </a: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102957" y="4797152"/>
            <a:ext cx="244073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sz="2000" b="1" dirty="0" smtClean="0"/>
              <a:t>Charge Density LIMIT</a:t>
            </a:r>
            <a:endParaRPr lang="en-GB" sz="2000" b="1" dirty="0" smtClean="0"/>
          </a:p>
          <a:p>
            <a:pPr algn="ctr"/>
            <a:r>
              <a:rPr lang="en-GB" sz="2000" b="1" dirty="0" smtClean="0"/>
              <a:t>3.94E-04 </a:t>
            </a:r>
            <a:r>
              <a:rPr lang="en-GB" sz="2000" b="1" dirty="0" err="1" smtClean="0"/>
              <a:t>nC</a:t>
            </a:r>
            <a:r>
              <a:rPr lang="en-GB" sz="2000" b="1" dirty="0" smtClean="0"/>
              <a:t>/µm²</a:t>
            </a:r>
            <a:endParaRPr lang="en-GB" sz="2000" b="1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07/10/2014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39659" y="6011996"/>
            <a:ext cx="19840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Courtesy </a:t>
            </a:r>
            <a:r>
              <a:rPr lang="de-DE" dirty="0" smtClean="0"/>
              <a:t> M.Jonker</a:t>
            </a:r>
            <a:endParaRPr lang="en-GB" dirty="0"/>
          </a:p>
        </p:txBody>
      </p:sp>
      <p:cxnSp>
        <p:nvCxnSpPr>
          <p:cNvPr id="17" name="Straight Connector 16"/>
          <p:cNvCxnSpPr/>
          <p:nvPr/>
        </p:nvCxnSpPr>
        <p:spPr>
          <a:xfrm>
            <a:off x="0" y="6381750"/>
            <a:ext cx="9144000" cy="0"/>
          </a:xfrm>
          <a:prstGeom prst="line">
            <a:avLst/>
          </a:prstGeom>
          <a:ln w="127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70566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D:\KIT-Presentation\FWHM0d01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628800"/>
            <a:ext cx="6455432" cy="45135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What is the Damage Limit?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Lutz Matthias Hein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56F32C-EA49-4263-B53D-445D50B2A5E1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7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4" name="Text Box 11"/>
          <p:cNvSpPr txBox="1">
            <a:spLocks noChangeArrowheads="1"/>
          </p:cNvSpPr>
          <p:nvPr/>
        </p:nvSpPr>
        <p:spPr bwMode="auto">
          <a:xfrm>
            <a:off x="107504" y="1444715"/>
            <a:ext cx="8779224" cy="1408221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2286000" indent="-2286000" fontAlgn="base">
              <a:spcBef>
                <a:spcPts val="1800"/>
              </a:spcBef>
              <a:spcAft>
                <a:spcPct val="0"/>
              </a:spcAft>
            </a:pPr>
            <a:r>
              <a:rPr lang="de-DE" sz="2400" b="1" u="sng" dirty="0" smtClean="0">
                <a:solidFill>
                  <a:srgbClr val="CC3300"/>
                </a:solidFill>
                <a:latin typeface="Times New Roman" pitchFamily="18" charset="0"/>
              </a:rPr>
              <a:t>Charge enhancement by Pair-Production etc.</a:t>
            </a:r>
            <a:endParaRPr lang="en-US" sz="1600" b="1" dirty="0" smtClean="0">
              <a:solidFill>
                <a:srgbClr val="CC3300"/>
              </a:solidFill>
              <a:latin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190991" y="2924944"/>
            <a:ext cx="271420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sz="2000" b="1" dirty="0" smtClean="0"/>
              <a:t>Charge Density LIMIT</a:t>
            </a:r>
            <a:endParaRPr lang="en-GB" sz="2000" b="1" dirty="0" smtClean="0"/>
          </a:p>
          <a:p>
            <a:pPr algn="ctr"/>
            <a:r>
              <a:rPr lang="en-GB" sz="2800" b="1" dirty="0" smtClean="0">
                <a:solidFill>
                  <a:srgbClr val="C00000"/>
                </a:solidFill>
              </a:rPr>
              <a:t>3.94E-04 </a:t>
            </a:r>
            <a:r>
              <a:rPr lang="en-GB" sz="2800" b="1" dirty="0" err="1" smtClean="0">
                <a:solidFill>
                  <a:srgbClr val="C00000"/>
                </a:solidFill>
              </a:rPr>
              <a:t>nC</a:t>
            </a:r>
            <a:r>
              <a:rPr lang="en-GB" sz="2800" b="1" dirty="0" smtClean="0">
                <a:solidFill>
                  <a:srgbClr val="C00000"/>
                </a:solidFill>
              </a:rPr>
              <a:t>/µm²</a:t>
            </a:r>
            <a:endParaRPr lang="en-GB" sz="2800" b="1" dirty="0">
              <a:solidFill>
                <a:srgbClr val="C00000"/>
              </a:solidFill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07/10/2014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012160" y="2132856"/>
            <a:ext cx="307186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b="1" dirty="0" smtClean="0"/>
              <a:t>Fluka Simulation</a:t>
            </a:r>
          </a:p>
          <a:p>
            <a:pPr algn="ctr"/>
            <a:r>
              <a:rPr lang="de-DE" dirty="0" smtClean="0"/>
              <a:t>Beam Impact on Copper plates</a:t>
            </a:r>
            <a:endParaRPr lang="en-GB" dirty="0"/>
          </a:p>
        </p:txBody>
      </p:sp>
      <p:sp>
        <p:nvSpPr>
          <p:cNvPr id="13" name="Division 12"/>
          <p:cNvSpPr/>
          <p:nvPr/>
        </p:nvSpPr>
        <p:spPr>
          <a:xfrm>
            <a:off x="6588224" y="3824313"/>
            <a:ext cx="914400" cy="755703"/>
          </a:xfrm>
          <a:prstGeom prst="mathDivide">
            <a:avLst>
              <a:gd name="adj1" fmla="val 17218"/>
              <a:gd name="adj2" fmla="val 6711"/>
              <a:gd name="adj3" fmla="val 11760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TextBox 16"/>
          <p:cNvSpPr txBox="1"/>
          <p:nvPr/>
        </p:nvSpPr>
        <p:spPr>
          <a:xfrm>
            <a:off x="7452320" y="3465477"/>
            <a:ext cx="756938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8800" b="1" dirty="0" smtClean="0">
                <a:solidFill>
                  <a:srgbClr val="C00000"/>
                </a:solidFill>
              </a:rPr>
              <a:t>8</a:t>
            </a:r>
            <a:endParaRPr lang="en-GB" sz="8800" b="1" dirty="0">
              <a:solidFill>
                <a:srgbClr val="C00000"/>
              </a:solidFill>
            </a:endParaRPr>
          </a:p>
        </p:txBody>
      </p:sp>
      <p:cxnSp>
        <p:nvCxnSpPr>
          <p:cNvPr id="15" name="Straight Connector 14"/>
          <p:cNvCxnSpPr/>
          <p:nvPr/>
        </p:nvCxnSpPr>
        <p:spPr>
          <a:xfrm>
            <a:off x="0" y="6381750"/>
            <a:ext cx="9144000" cy="0"/>
          </a:xfrm>
          <a:prstGeom prst="line">
            <a:avLst/>
          </a:prstGeom>
          <a:ln w="127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49695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196752"/>
            <a:ext cx="7886700" cy="2781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/>
          <p:nvPr/>
        </p:nvSpPr>
        <p:spPr>
          <a:xfrm>
            <a:off x="4139952" y="874800"/>
            <a:ext cx="4392488" cy="7200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555776" y="764704"/>
            <a:ext cx="4392488" cy="7200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835696" y="2947442"/>
            <a:ext cx="6048672" cy="3600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7671345" y="2667397"/>
            <a:ext cx="576064" cy="23852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7671345" y="2348880"/>
            <a:ext cx="576064" cy="23852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 flipV="1">
            <a:off x="899592" y="2786658"/>
            <a:ext cx="432048" cy="1290414"/>
          </a:xfrm>
          <a:prstGeom prst="straightConnector1">
            <a:avLst/>
          </a:prstGeom>
          <a:ln w="34925">
            <a:solidFill>
              <a:srgbClr val="0070C0"/>
            </a:solidFill>
            <a:headEnd type="none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539552" y="4077072"/>
            <a:ext cx="9861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>
                <a:solidFill>
                  <a:prstClr val="black"/>
                </a:solidFill>
              </a:rPr>
              <a:t>6.14GeV</a:t>
            </a:r>
            <a:endParaRPr lang="en-GB" dirty="0">
              <a:solidFill>
                <a:prstClr val="black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610169" y="4077072"/>
            <a:ext cx="10454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>
                <a:solidFill>
                  <a:prstClr val="black"/>
                </a:solidFill>
              </a:rPr>
              <a:t>1500GeV</a:t>
            </a:r>
            <a:endParaRPr lang="en-GB" dirty="0">
              <a:solidFill>
                <a:prstClr val="black"/>
              </a:solidFill>
            </a:endParaRPr>
          </a:p>
        </p:txBody>
      </p:sp>
      <p:cxnSp>
        <p:nvCxnSpPr>
          <p:cNvPr id="16" name="Straight Arrow Connector 15"/>
          <p:cNvCxnSpPr/>
          <p:nvPr/>
        </p:nvCxnSpPr>
        <p:spPr>
          <a:xfrm flipV="1">
            <a:off x="7236296" y="2786658"/>
            <a:ext cx="432048" cy="1290414"/>
          </a:xfrm>
          <a:prstGeom prst="straightConnector1">
            <a:avLst/>
          </a:prstGeom>
          <a:ln w="34925">
            <a:solidFill>
              <a:srgbClr val="0070C0"/>
            </a:solidFill>
            <a:headEnd type="none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2051720" y="4261738"/>
            <a:ext cx="344158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>
                <a:solidFill>
                  <a:prstClr val="black"/>
                </a:solidFill>
              </a:rPr>
              <a:t>Stronger quadrupoles required</a:t>
            </a:r>
          </a:p>
          <a:p>
            <a:r>
              <a:rPr lang="de-DE" dirty="0">
                <a:solidFill>
                  <a:prstClr val="black"/>
                </a:solidFill>
              </a:rPr>
              <a:t>-&gt; Skip cavities for quadrupoles</a:t>
            </a:r>
          </a:p>
          <a:p>
            <a:r>
              <a:rPr lang="de-DE" dirty="0">
                <a:solidFill>
                  <a:prstClr val="black"/>
                </a:solidFill>
              </a:rPr>
              <a:t>-&gt; 24 different Decelerator Lattices</a:t>
            </a:r>
          </a:p>
        </p:txBody>
      </p:sp>
      <p:cxnSp>
        <p:nvCxnSpPr>
          <p:cNvPr id="19" name="Straight Arrow Connector 18"/>
          <p:cNvCxnSpPr/>
          <p:nvPr/>
        </p:nvCxnSpPr>
        <p:spPr>
          <a:xfrm>
            <a:off x="1907704" y="4077072"/>
            <a:ext cx="3600400" cy="0"/>
          </a:xfrm>
          <a:prstGeom prst="straightConnector1">
            <a:avLst/>
          </a:prstGeom>
          <a:ln w="63500">
            <a:gradFill>
              <a:gsLst>
                <a:gs pos="0">
                  <a:srgbClr val="FF0000"/>
                </a:gs>
                <a:gs pos="100000">
                  <a:srgbClr val="00B050">
                    <a:lumMod val="91000"/>
                    <a:lumOff val="9000"/>
                  </a:srgbClr>
                </a:gs>
              </a:gsLst>
              <a:lin ang="10800000" scaled="0"/>
            </a:gra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24 Types of Decelerator</a:t>
            </a:r>
            <a:endParaRPr lang="en-GB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5151" y="5285177"/>
            <a:ext cx="7250063" cy="14383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22" name="Elbow Connector 21"/>
          <p:cNvCxnSpPr>
            <a:stCxn id="17" idx="3"/>
          </p:cNvCxnSpPr>
          <p:nvPr/>
        </p:nvCxnSpPr>
        <p:spPr>
          <a:xfrm>
            <a:off x="5493303" y="4723403"/>
            <a:ext cx="446849" cy="793829"/>
          </a:xfrm>
          <a:prstGeom prst="bentConnector2">
            <a:avLst/>
          </a:prstGeom>
          <a:ln w="57150">
            <a:solidFill>
              <a:srgbClr val="FF0000"/>
            </a:solidFill>
            <a:tailEnd type="arrow"/>
          </a:ln>
          <a:effectLst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56F32C-EA49-4263-B53D-445D50B2A5E1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8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23528" y="4437112"/>
            <a:ext cx="8611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>
                <a:solidFill>
                  <a:prstClr val="black"/>
                </a:solidFill>
              </a:rPr>
              <a:t>(830m)</a:t>
            </a:r>
            <a:endParaRPr lang="en-GB" dirty="0">
              <a:solidFill>
                <a:prstClr val="black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807211" y="4437112"/>
            <a:ext cx="9781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>
                <a:solidFill>
                  <a:prstClr val="black"/>
                </a:solidFill>
              </a:rPr>
              <a:t>(1040m)</a:t>
            </a:r>
            <a:endParaRPr lang="en-GB" dirty="0">
              <a:solidFill>
                <a:prstClr val="black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791586" y="1849180"/>
            <a:ext cx="3321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</a:t>
            </a:r>
            <a:endParaRPr lang="en-GB" b="1" dirty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3231746" y="1849180"/>
            <a:ext cx="3321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2</a:t>
            </a:r>
            <a:endParaRPr lang="en-GB" b="1" dirty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4884470" y="1844824"/>
            <a:ext cx="4796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23</a:t>
            </a:r>
            <a:endParaRPr lang="en-GB" b="1" dirty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6324630" y="1844824"/>
            <a:ext cx="4796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24</a:t>
            </a:r>
            <a:endParaRPr lang="en-GB" b="1" dirty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cxnSp>
        <p:nvCxnSpPr>
          <p:cNvPr id="25" name="Straight Connector 24"/>
          <p:cNvCxnSpPr/>
          <p:nvPr/>
        </p:nvCxnSpPr>
        <p:spPr>
          <a:xfrm>
            <a:off x="0" y="6381750"/>
            <a:ext cx="9144000" cy="0"/>
          </a:xfrm>
          <a:prstGeom prst="line">
            <a:avLst/>
          </a:prstGeom>
          <a:ln w="127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07/10/2014</a:t>
            </a:r>
            <a:endParaRPr lang="en-GB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Lutz Matthias Hein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70381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Beam Dynamics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56F32C-EA49-4263-B53D-445D50B2A5E1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9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60000" y="2132856"/>
            <a:ext cx="144000" cy="216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7" name="Rectangle 6"/>
          <p:cNvSpPr/>
          <p:nvPr/>
        </p:nvSpPr>
        <p:spPr>
          <a:xfrm>
            <a:off x="720000" y="2132856"/>
            <a:ext cx="144000" cy="216000"/>
          </a:xfrm>
          <a:prstGeom prst="rect">
            <a:avLst/>
          </a:prstGeom>
          <a:solidFill>
            <a:srgbClr val="00CC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/>
          <p:cNvSpPr/>
          <p:nvPr/>
        </p:nvSpPr>
        <p:spPr>
          <a:xfrm>
            <a:off x="1080000" y="2132856"/>
            <a:ext cx="144000" cy="216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/>
          <p:cNvSpPr/>
          <p:nvPr/>
        </p:nvSpPr>
        <p:spPr>
          <a:xfrm>
            <a:off x="2160000" y="2132856"/>
            <a:ext cx="144000" cy="216000"/>
          </a:xfrm>
          <a:prstGeom prst="rect">
            <a:avLst/>
          </a:prstGeom>
          <a:solidFill>
            <a:srgbClr val="00CC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/>
          <p:cNvSpPr/>
          <p:nvPr/>
        </p:nvSpPr>
        <p:spPr>
          <a:xfrm>
            <a:off x="1440000" y="2132856"/>
            <a:ext cx="144000" cy="216000"/>
          </a:xfrm>
          <a:prstGeom prst="rect">
            <a:avLst/>
          </a:prstGeom>
          <a:solidFill>
            <a:srgbClr val="00CC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/>
          <p:cNvSpPr/>
          <p:nvPr/>
        </p:nvSpPr>
        <p:spPr>
          <a:xfrm>
            <a:off x="1800000" y="2132856"/>
            <a:ext cx="144000" cy="216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/>
          <p:cNvSpPr/>
          <p:nvPr/>
        </p:nvSpPr>
        <p:spPr>
          <a:xfrm>
            <a:off x="2880000" y="2132856"/>
            <a:ext cx="144000" cy="216000"/>
          </a:xfrm>
          <a:prstGeom prst="rect">
            <a:avLst/>
          </a:prstGeom>
          <a:solidFill>
            <a:srgbClr val="00CC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/>
          <p:cNvSpPr/>
          <p:nvPr/>
        </p:nvSpPr>
        <p:spPr>
          <a:xfrm>
            <a:off x="2520000" y="2132856"/>
            <a:ext cx="144000" cy="216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13"/>
          <p:cNvSpPr/>
          <p:nvPr/>
        </p:nvSpPr>
        <p:spPr>
          <a:xfrm>
            <a:off x="3240000" y="2132856"/>
            <a:ext cx="144000" cy="216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ectangle 14"/>
          <p:cNvSpPr/>
          <p:nvPr/>
        </p:nvSpPr>
        <p:spPr>
          <a:xfrm>
            <a:off x="3600000" y="2132856"/>
            <a:ext cx="144000" cy="216000"/>
          </a:xfrm>
          <a:prstGeom prst="rect">
            <a:avLst/>
          </a:prstGeom>
          <a:solidFill>
            <a:srgbClr val="00CC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ectangle 15"/>
          <p:cNvSpPr/>
          <p:nvPr/>
        </p:nvSpPr>
        <p:spPr>
          <a:xfrm>
            <a:off x="3960000" y="2132856"/>
            <a:ext cx="144000" cy="216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ectangle 16"/>
          <p:cNvSpPr/>
          <p:nvPr/>
        </p:nvSpPr>
        <p:spPr>
          <a:xfrm>
            <a:off x="5040000" y="2132856"/>
            <a:ext cx="144000" cy="216000"/>
          </a:xfrm>
          <a:prstGeom prst="rect">
            <a:avLst/>
          </a:prstGeom>
          <a:solidFill>
            <a:srgbClr val="00CC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Rectangle 17"/>
          <p:cNvSpPr/>
          <p:nvPr/>
        </p:nvSpPr>
        <p:spPr>
          <a:xfrm>
            <a:off x="4320000" y="2132856"/>
            <a:ext cx="144000" cy="216000"/>
          </a:xfrm>
          <a:prstGeom prst="rect">
            <a:avLst/>
          </a:prstGeom>
          <a:solidFill>
            <a:srgbClr val="00CC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Rectangle 18"/>
          <p:cNvSpPr/>
          <p:nvPr/>
        </p:nvSpPr>
        <p:spPr>
          <a:xfrm>
            <a:off x="4680000" y="2132856"/>
            <a:ext cx="144000" cy="216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 19"/>
          <p:cNvSpPr/>
          <p:nvPr/>
        </p:nvSpPr>
        <p:spPr>
          <a:xfrm>
            <a:off x="6480000" y="2132856"/>
            <a:ext cx="144000" cy="216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/>
          <p:cNvSpPr/>
          <p:nvPr/>
        </p:nvSpPr>
        <p:spPr>
          <a:xfrm>
            <a:off x="5400000" y="2132856"/>
            <a:ext cx="144000" cy="216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/>
          <p:cNvSpPr/>
          <p:nvPr/>
        </p:nvSpPr>
        <p:spPr>
          <a:xfrm>
            <a:off x="6840000" y="2132856"/>
            <a:ext cx="144000" cy="216000"/>
          </a:xfrm>
          <a:prstGeom prst="rect">
            <a:avLst/>
          </a:prstGeom>
          <a:solidFill>
            <a:srgbClr val="00CC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3" name="Straight Connector 22"/>
          <p:cNvCxnSpPr/>
          <p:nvPr/>
        </p:nvCxnSpPr>
        <p:spPr>
          <a:xfrm>
            <a:off x="5706000" y="2330856"/>
            <a:ext cx="648072" cy="0"/>
          </a:xfrm>
          <a:prstGeom prst="line">
            <a:avLst/>
          </a:prstGeom>
          <a:ln w="57150" cap="rnd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303590" y="2420856"/>
            <a:ext cx="23596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800" dirty="0" smtClean="0"/>
              <a:t>1</a:t>
            </a:r>
            <a:endParaRPr lang="en-GB" sz="800" dirty="0"/>
          </a:p>
        </p:txBody>
      </p:sp>
      <p:sp>
        <p:nvSpPr>
          <p:cNvPr id="25" name="TextBox 24"/>
          <p:cNvSpPr txBox="1"/>
          <p:nvPr/>
        </p:nvSpPr>
        <p:spPr>
          <a:xfrm>
            <a:off x="663630" y="2420856"/>
            <a:ext cx="23596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800" dirty="0" smtClean="0"/>
              <a:t>2</a:t>
            </a:r>
            <a:endParaRPr lang="en-GB" sz="800" dirty="0"/>
          </a:p>
        </p:txBody>
      </p:sp>
      <p:sp>
        <p:nvSpPr>
          <p:cNvPr id="26" name="TextBox 25"/>
          <p:cNvSpPr txBox="1"/>
          <p:nvPr/>
        </p:nvSpPr>
        <p:spPr>
          <a:xfrm>
            <a:off x="1026000" y="2420856"/>
            <a:ext cx="23596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800" dirty="0"/>
              <a:t>3</a:t>
            </a:r>
            <a:endParaRPr lang="en-GB" sz="800" dirty="0"/>
          </a:p>
        </p:txBody>
      </p:sp>
      <p:cxnSp>
        <p:nvCxnSpPr>
          <p:cNvPr id="27" name="Straight Connector 26"/>
          <p:cNvCxnSpPr>
            <a:stCxn id="26" idx="3"/>
            <a:endCxn id="29" idx="1"/>
          </p:cNvCxnSpPr>
          <p:nvPr/>
        </p:nvCxnSpPr>
        <p:spPr>
          <a:xfrm>
            <a:off x="1261962" y="2528578"/>
            <a:ext cx="5110238" cy="0"/>
          </a:xfrm>
          <a:prstGeom prst="line">
            <a:avLst/>
          </a:prstGeom>
          <a:ln w="6350" cap="rnd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6753726" y="2420856"/>
            <a:ext cx="33855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800" dirty="0" smtClean="0"/>
              <a:t>876</a:t>
            </a:r>
            <a:endParaRPr lang="en-GB" sz="800" dirty="0"/>
          </a:p>
        </p:txBody>
      </p:sp>
      <p:sp>
        <p:nvSpPr>
          <p:cNvPr id="29" name="TextBox 28"/>
          <p:cNvSpPr txBox="1"/>
          <p:nvPr/>
        </p:nvSpPr>
        <p:spPr>
          <a:xfrm>
            <a:off x="6372200" y="2420856"/>
            <a:ext cx="33855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800" dirty="0" smtClean="0"/>
              <a:t>875</a:t>
            </a:r>
            <a:endParaRPr lang="en-GB" sz="800" dirty="0"/>
          </a:p>
        </p:txBody>
      </p:sp>
      <p:sp>
        <p:nvSpPr>
          <p:cNvPr id="30" name="TextBox 29"/>
          <p:cNvSpPr txBox="1"/>
          <p:nvPr/>
        </p:nvSpPr>
        <p:spPr>
          <a:xfrm>
            <a:off x="130933" y="1475492"/>
            <a:ext cx="212237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u="sng" dirty="0" smtClean="0"/>
              <a:t>FODO – Lattice:</a:t>
            </a:r>
            <a:endParaRPr lang="en-GB" sz="2400" u="sng" dirty="0"/>
          </a:p>
        </p:txBody>
      </p:sp>
      <p:sp>
        <p:nvSpPr>
          <p:cNvPr id="31" name="TextBox 30"/>
          <p:cNvSpPr txBox="1"/>
          <p:nvPr/>
        </p:nvSpPr>
        <p:spPr>
          <a:xfrm>
            <a:off x="2713815" y="1556792"/>
            <a:ext cx="2866297" cy="369332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de-DE" dirty="0" smtClean="0"/>
              <a:t>Phase advance (E</a:t>
            </a:r>
            <a:r>
              <a:rPr lang="de-DE" baseline="-25000" dirty="0" smtClean="0"/>
              <a:t>min</a:t>
            </a:r>
            <a:r>
              <a:rPr lang="de-DE" dirty="0" smtClean="0"/>
              <a:t>): 90 deg</a:t>
            </a:r>
            <a:endParaRPr lang="en-GB" dirty="0"/>
          </a:p>
        </p:txBody>
      </p:sp>
      <p:sp>
        <p:nvSpPr>
          <p:cNvPr id="32" name="TextBox 31"/>
          <p:cNvSpPr txBox="1"/>
          <p:nvPr/>
        </p:nvSpPr>
        <p:spPr>
          <a:xfrm>
            <a:off x="144581" y="2708920"/>
            <a:ext cx="23611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u="sng" dirty="0" smtClean="0"/>
              <a:t>!! Used to decelerate !!</a:t>
            </a:r>
            <a:endParaRPr lang="en-GB" u="sng" dirty="0"/>
          </a:p>
        </p:txBody>
      </p:sp>
      <p:sp>
        <p:nvSpPr>
          <p:cNvPr id="33" name="TextBox 32"/>
          <p:cNvSpPr txBox="1"/>
          <p:nvPr/>
        </p:nvSpPr>
        <p:spPr>
          <a:xfrm>
            <a:off x="2555776" y="2718212"/>
            <a:ext cx="20088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2.4 GeV -&gt; 240MeV</a:t>
            </a:r>
            <a:endParaRPr lang="en-GB" dirty="0"/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5813" y="3212976"/>
            <a:ext cx="7572375" cy="2944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34" name="Straight Connector 33"/>
          <p:cNvCxnSpPr/>
          <p:nvPr/>
        </p:nvCxnSpPr>
        <p:spPr>
          <a:xfrm>
            <a:off x="0" y="6381750"/>
            <a:ext cx="9144000" cy="0"/>
          </a:xfrm>
          <a:prstGeom prst="line">
            <a:avLst/>
          </a:prstGeom>
          <a:ln w="127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07/10/2014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Lutz Matthias Hein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8634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928</TotalTime>
  <Words>927</Words>
  <Application>Microsoft Office PowerPoint</Application>
  <PresentationFormat>On-screen Show (4:3)</PresentationFormat>
  <Paragraphs>293</Paragraphs>
  <Slides>29</Slides>
  <Notes>10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0" baseType="lpstr">
      <vt:lpstr>Office Theme</vt:lpstr>
      <vt:lpstr>CERN CLIC Machine Protection Studies</vt:lpstr>
      <vt:lpstr>Machine Protection</vt:lpstr>
      <vt:lpstr>Machine Protection</vt:lpstr>
      <vt:lpstr>Machine Protection</vt:lpstr>
      <vt:lpstr>Recapitulation</vt:lpstr>
      <vt:lpstr>What is the Damage Limit?</vt:lpstr>
      <vt:lpstr>What is the Damage Limit?</vt:lpstr>
      <vt:lpstr>24 Types of Decelerator</vt:lpstr>
      <vt:lpstr>Beam Dynamics</vt:lpstr>
      <vt:lpstr>Results of the Energy Spread</vt:lpstr>
      <vt:lpstr>Filamentation Speed</vt:lpstr>
      <vt:lpstr>Multiple Kicks</vt:lpstr>
      <vt:lpstr>Multiple Kicks</vt:lpstr>
      <vt:lpstr>Multiple Kicks</vt:lpstr>
      <vt:lpstr>Multiple Kicks</vt:lpstr>
      <vt:lpstr>Multiple Kicks</vt:lpstr>
      <vt:lpstr>Multiple Kicks</vt:lpstr>
      <vt:lpstr>Single Kicks</vt:lpstr>
      <vt:lpstr>Single Kicks</vt:lpstr>
      <vt:lpstr>Single Kicks</vt:lpstr>
      <vt:lpstr>Residual Gas Scattering</vt:lpstr>
      <vt:lpstr>Residual Gas Scattering</vt:lpstr>
      <vt:lpstr>Residual Gas Scattering</vt:lpstr>
      <vt:lpstr>Residual Gas Scattering</vt:lpstr>
      <vt:lpstr>Conclusion</vt:lpstr>
      <vt:lpstr>PowerPoint Presentation</vt:lpstr>
      <vt:lpstr>Back Ups</vt:lpstr>
      <vt:lpstr>Multiple Kicks</vt:lpstr>
      <vt:lpstr>Drive Beam:  100 × Safe Beam (for a single train out of 24)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Lutz Matthias Hein</dc:creator>
  <cp:lastModifiedBy>Zorpox</cp:lastModifiedBy>
  <cp:revision>44</cp:revision>
  <dcterms:created xsi:type="dcterms:W3CDTF">2014-09-22T08:19:49Z</dcterms:created>
  <dcterms:modified xsi:type="dcterms:W3CDTF">2014-09-24T12:40:08Z</dcterms:modified>
</cp:coreProperties>
</file>