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-25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0DE93-72B4-4776-8417-C9A1440DA384}" type="datetimeFigureOut">
              <a:rPr lang="en-GB" smtClean="0"/>
              <a:t>03/11/2014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6ADEE-4F15-478C-94B2-823ADEB2F0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7457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0DE93-72B4-4776-8417-C9A1440DA384}" type="datetimeFigureOut">
              <a:rPr lang="en-GB" smtClean="0"/>
              <a:t>03/11/2014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6ADEE-4F15-478C-94B2-823ADEB2F0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2278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0DE93-72B4-4776-8417-C9A1440DA384}" type="datetimeFigureOut">
              <a:rPr lang="en-GB" smtClean="0"/>
              <a:t>03/11/2014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6ADEE-4F15-478C-94B2-823ADEB2F0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1091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0DE93-72B4-4776-8417-C9A1440DA384}" type="datetimeFigureOut">
              <a:rPr lang="en-GB" smtClean="0"/>
              <a:t>03/11/2014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6ADEE-4F15-478C-94B2-823ADEB2F0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3580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0DE93-72B4-4776-8417-C9A1440DA384}" type="datetimeFigureOut">
              <a:rPr lang="en-GB" smtClean="0"/>
              <a:t>03/11/2014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6ADEE-4F15-478C-94B2-823ADEB2F0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987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0DE93-72B4-4776-8417-C9A1440DA384}" type="datetimeFigureOut">
              <a:rPr lang="en-GB" smtClean="0"/>
              <a:t>03/11/2014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6ADEE-4F15-478C-94B2-823ADEB2F0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234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0DE93-72B4-4776-8417-C9A1440DA384}" type="datetimeFigureOut">
              <a:rPr lang="en-GB" smtClean="0"/>
              <a:t>03/11/2014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6ADEE-4F15-478C-94B2-823ADEB2F0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3948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0DE93-72B4-4776-8417-C9A1440DA384}" type="datetimeFigureOut">
              <a:rPr lang="en-GB" smtClean="0"/>
              <a:t>03/11/2014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6ADEE-4F15-478C-94B2-823ADEB2F0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941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0DE93-72B4-4776-8417-C9A1440DA384}" type="datetimeFigureOut">
              <a:rPr lang="en-GB" smtClean="0"/>
              <a:t>03/11/2014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6ADEE-4F15-478C-94B2-823ADEB2F0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324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0DE93-72B4-4776-8417-C9A1440DA384}" type="datetimeFigureOut">
              <a:rPr lang="en-GB" smtClean="0"/>
              <a:t>03/11/2014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6ADEE-4F15-478C-94B2-823ADEB2F0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2753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0DE93-72B4-4776-8417-C9A1440DA384}" type="datetimeFigureOut">
              <a:rPr lang="en-GB" smtClean="0"/>
              <a:t>03/11/2014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6ADEE-4F15-478C-94B2-823ADEB2F0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00771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0DE93-72B4-4776-8417-C9A1440DA384}" type="datetimeFigureOut">
              <a:rPr lang="en-GB" smtClean="0"/>
              <a:t>03/11/2014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6ADEE-4F15-478C-94B2-823ADEB2F0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0069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1" t="10863" r="16667" b="8631"/>
          <a:stretch/>
        </p:blipFill>
        <p:spPr bwMode="auto">
          <a:xfrm>
            <a:off x="-36512" y="-27384"/>
            <a:ext cx="9419771" cy="7852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1018734" y="1478763"/>
            <a:ext cx="648072" cy="115212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7200800" y="188640"/>
            <a:ext cx="1979712" cy="72008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rgbClr val="7030A0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8028384" y="5229200"/>
            <a:ext cx="162272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8172400" y="5147900"/>
            <a:ext cx="1003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CLIC_SiD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5004048" y="4365104"/>
            <a:ext cx="162272" cy="144016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5152375" y="4252446"/>
            <a:ext cx="1000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CLIC_ILD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460432" y="4427820"/>
            <a:ext cx="764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“CDR”</a:t>
            </a:r>
            <a:endParaRPr lang="en-GB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8172400" y="4557245"/>
            <a:ext cx="422960" cy="0"/>
          </a:xfrm>
          <a:prstGeom prst="straightConnector1">
            <a:avLst/>
          </a:prstGeom>
          <a:ln w="34925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8180425" y="4709645"/>
            <a:ext cx="422960" cy="0"/>
          </a:xfrm>
          <a:prstGeom prst="straightConnector1">
            <a:avLst/>
          </a:prstGeom>
          <a:ln w="34925">
            <a:solidFill>
              <a:srgbClr val="7030A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1472665" y="6477802"/>
            <a:ext cx="567891" cy="3801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-48113" y="6275685"/>
            <a:ext cx="2509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  <a:r>
              <a:rPr lang="en-US" dirty="0" smtClean="0"/>
              <a:t>ote “zero suppressed” !</a:t>
            </a:r>
            <a:endParaRPr lang="en-GB" dirty="0"/>
          </a:p>
        </p:txBody>
      </p:sp>
      <p:sp>
        <p:nvSpPr>
          <p:cNvPr id="19" name="Oval 18"/>
          <p:cNvSpPr/>
          <p:nvPr/>
        </p:nvSpPr>
        <p:spPr>
          <a:xfrm>
            <a:off x="4990103" y="5381600"/>
            <a:ext cx="162272" cy="144016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5101395" y="5257357"/>
            <a:ext cx="6671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CMS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3291994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1" t="10863" r="16667" b="8631"/>
          <a:stretch/>
        </p:blipFill>
        <p:spPr bwMode="auto">
          <a:xfrm>
            <a:off x="-36512" y="-27384"/>
            <a:ext cx="9419771" cy="7852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7200800" y="188640"/>
            <a:ext cx="1979712" cy="72008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7030A0"/>
                </a:solidFill>
              </a:rPr>
              <a:t>n</a:t>
            </a:r>
            <a:r>
              <a:rPr lang="en-US" dirty="0" smtClean="0">
                <a:solidFill>
                  <a:srgbClr val="7030A0"/>
                </a:solidFill>
              </a:rPr>
              <a:t>ew Fe-</a:t>
            </a:r>
            <a:r>
              <a:rPr lang="en-US" dirty="0" err="1" smtClean="0">
                <a:solidFill>
                  <a:srgbClr val="7030A0"/>
                </a:solidFill>
              </a:rPr>
              <a:t>Calo</a:t>
            </a:r>
            <a:r>
              <a:rPr lang="en-US" dirty="0" smtClean="0">
                <a:solidFill>
                  <a:srgbClr val="7030A0"/>
                </a:solidFill>
              </a:rPr>
              <a:t>: 3.4 m</a:t>
            </a:r>
          </a:p>
          <a:p>
            <a:pPr algn="ctr"/>
            <a:r>
              <a:rPr lang="en-US" dirty="0">
                <a:solidFill>
                  <a:srgbClr val="7030A0"/>
                </a:solidFill>
              </a:rPr>
              <a:t>n</a:t>
            </a:r>
            <a:r>
              <a:rPr lang="en-US" dirty="0" smtClean="0">
                <a:solidFill>
                  <a:srgbClr val="7030A0"/>
                </a:solidFill>
              </a:rPr>
              <a:t>ew W-</a:t>
            </a:r>
            <a:r>
              <a:rPr lang="en-US" dirty="0" err="1" smtClean="0">
                <a:solidFill>
                  <a:srgbClr val="7030A0"/>
                </a:solidFill>
              </a:rPr>
              <a:t>Calo</a:t>
            </a:r>
            <a:r>
              <a:rPr lang="en-US" dirty="0" smtClean="0">
                <a:solidFill>
                  <a:srgbClr val="7030A0"/>
                </a:solidFill>
              </a:rPr>
              <a:t>: 3.0 m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8028384" y="5229200"/>
            <a:ext cx="162272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8172400" y="5147900"/>
            <a:ext cx="1003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CLIC_SiD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5004048" y="4365104"/>
            <a:ext cx="162272" cy="144016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5152375" y="4252446"/>
            <a:ext cx="1000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CLIC_ILD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460432" y="4427820"/>
            <a:ext cx="764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“CDR”</a:t>
            </a:r>
            <a:endParaRPr lang="en-GB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8172400" y="4557245"/>
            <a:ext cx="422960" cy="0"/>
          </a:xfrm>
          <a:prstGeom prst="straightConnector1">
            <a:avLst/>
          </a:prstGeom>
          <a:ln w="34925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8180425" y="4709645"/>
            <a:ext cx="422960" cy="0"/>
          </a:xfrm>
          <a:prstGeom prst="straightConnector1">
            <a:avLst/>
          </a:prstGeom>
          <a:ln w="34925">
            <a:solidFill>
              <a:srgbClr val="7030A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1472665" y="6477802"/>
            <a:ext cx="567891" cy="3801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-48113" y="6275685"/>
            <a:ext cx="2509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  <a:r>
              <a:rPr lang="en-US" dirty="0" smtClean="0"/>
              <a:t>ote “zero suppressed” !</a:t>
            </a:r>
            <a:endParaRPr lang="en-GB" dirty="0"/>
          </a:p>
        </p:txBody>
      </p:sp>
      <p:sp>
        <p:nvSpPr>
          <p:cNvPr id="19" name="Oval 18"/>
          <p:cNvSpPr/>
          <p:nvPr/>
        </p:nvSpPr>
        <p:spPr>
          <a:xfrm>
            <a:off x="4990103" y="5381600"/>
            <a:ext cx="162272" cy="144016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5101395" y="5257357"/>
            <a:ext cx="6671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CMS</a:t>
            </a:r>
            <a:endParaRPr lang="en-GB" sz="2000" b="1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6617616" y="3898730"/>
            <a:ext cx="0" cy="1088049"/>
          </a:xfrm>
          <a:prstGeom prst="straightConnector1">
            <a:avLst/>
          </a:prstGeom>
          <a:ln w="38100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0121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81" t="11160" r="18095" b="9524"/>
          <a:stretch/>
        </p:blipFill>
        <p:spPr bwMode="auto">
          <a:xfrm>
            <a:off x="35496" y="-27384"/>
            <a:ext cx="9085943" cy="7736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8532440" y="5445224"/>
            <a:ext cx="162272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7594936" y="5324596"/>
            <a:ext cx="1003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CLIC_SiD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5043376" y="4785998"/>
            <a:ext cx="162272" cy="144016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5191703" y="4673340"/>
            <a:ext cx="1000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CLIC_ILD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5038228" y="5785850"/>
            <a:ext cx="162272" cy="144016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5149520" y="5728982"/>
            <a:ext cx="6671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CMS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2661623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530</TotalTime>
  <Words>37</Words>
  <Application>Microsoft Office PowerPoint</Application>
  <PresentationFormat>On-screen Show (4:3)</PresentationFormat>
  <Paragraphs>15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Konrad Elsener</dc:creator>
  <cp:lastModifiedBy>Konrad Elsener</cp:lastModifiedBy>
  <cp:revision>12</cp:revision>
  <dcterms:created xsi:type="dcterms:W3CDTF">2014-09-25T11:56:10Z</dcterms:created>
  <dcterms:modified xsi:type="dcterms:W3CDTF">2014-11-03T16:09:35Z</dcterms:modified>
</cp:coreProperties>
</file>