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4" r:id="rId4"/>
    <p:sldId id="260" r:id="rId5"/>
    <p:sldId id="263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F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0" d="100"/>
          <a:sy n="90" d="100"/>
        </p:scale>
        <p:origin x="-4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5919A-F5F3-4945-B202-BF3D3010BF17}" type="datetimeFigureOut">
              <a:rPr lang="en-US" smtClean="0"/>
              <a:t>13/03/2015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E4756-9630-964B-8D5C-7235270943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84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21533"/>
            <a:ext cx="8229600" cy="596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9341"/>
            <a:ext cx="8229600" cy="4637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547CC-2AAB-F545-ACBD-CDAB09566B60}" type="datetimeFigureOut">
              <a:rPr lang="en-US" smtClean="0"/>
              <a:pPr/>
              <a:t>13/03/2015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anner-CLASHEP-0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8575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Half-</a:t>
            </a:r>
            <a:r>
              <a:rPr lang="en-US" dirty="0" smtClean="0"/>
              <a:t>day Excursion</a:t>
            </a:r>
            <a:br>
              <a:rPr lang="en-US" dirty="0" smtClean="0"/>
            </a:br>
            <a:r>
              <a:rPr lang="en-US" dirty="0" smtClean="0"/>
              <a:t>Saturday 14 </a:t>
            </a:r>
            <a:r>
              <a:rPr lang="en-US" dirty="0" smtClean="0"/>
              <a:t>March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Two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Either visit Ibarra city </a:t>
            </a:r>
            <a:r>
              <a:rPr lang="en-US" dirty="0" err="1" smtClean="0"/>
              <a:t>centre</a:t>
            </a:r>
            <a:r>
              <a:rPr lang="en-US" dirty="0" smtClean="0"/>
              <a:t> in the afternoon, leaving the hacienda after lunch at 13h45</a:t>
            </a:r>
          </a:p>
          <a:p>
            <a:pPr lvl="1"/>
            <a:r>
              <a:rPr lang="en-US" dirty="0" smtClean="0"/>
              <a:t>Free time in Ibarra from about 14h15 to 16h30</a:t>
            </a:r>
          </a:p>
          <a:p>
            <a:pPr lvl="2"/>
            <a:r>
              <a:rPr lang="en-US" dirty="0" smtClean="0"/>
              <a:t>Sightseeing, etc.</a:t>
            </a:r>
          </a:p>
          <a:p>
            <a:r>
              <a:rPr lang="en-US" dirty="0" smtClean="0"/>
              <a:t>Or stay at the hacienda in the afternoon, leaving the hacienda at 16h00</a:t>
            </a:r>
            <a:endParaRPr lang="en-US" dirty="0"/>
          </a:p>
          <a:p>
            <a:r>
              <a:rPr lang="en-US" dirty="0" smtClean="0"/>
              <a:t>In both cases, we will reach the restaurant in the hills above Ibarra at about 17h00</a:t>
            </a:r>
          </a:p>
          <a:p>
            <a:pPr lvl="1"/>
            <a:r>
              <a:rPr lang="en-US" dirty="0" smtClean="0"/>
              <a:t>Enjoy the view before sunset</a:t>
            </a:r>
          </a:p>
          <a:p>
            <a:pPr lvl="1"/>
            <a:r>
              <a:rPr lang="en-US" dirty="0" smtClean="0"/>
              <a:t>Early dinner starting at about 18h15</a:t>
            </a:r>
          </a:p>
          <a:p>
            <a:pPr lvl="1"/>
            <a:r>
              <a:rPr lang="en-US" dirty="0" smtClean="0"/>
              <a:t>Return to hacienda at about 20h00</a:t>
            </a:r>
          </a:p>
          <a:p>
            <a:pPr lvl="1"/>
            <a:r>
              <a:rPr lang="en-US" dirty="0" err="1" smtClean="0"/>
              <a:t>Taverna</a:t>
            </a:r>
            <a:r>
              <a:rPr lang="en-US" dirty="0" smtClean="0"/>
              <a:t> will be open in the evening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56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Ibarra city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Lonely Planet guide says…</a:t>
            </a:r>
            <a:br>
              <a:rPr lang="en-GB" dirty="0" smtClean="0"/>
            </a:br>
            <a:endParaRPr lang="en-GB" dirty="0" smtClean="0"/>
          </a:p>
          <a:p>
            <a:pPr marL="0" indent="0">
              <a:buNone/>
            </a:pPr>
            <a:r>
              <a:rPr lang="en-GB" i="1" dirty="0" smtClean="0"/>
              <a:t>Known </a:t>
            </a:r>
            <a:r>
              <a:rPr lang="en-GB" i="1" dirty="0"/>
              <a:t>as la ciudad </a:t>
            </a:r>
            <a:r>
              <a:rPr lang="en-GB" i="1" dirty="0" err="1"/>
              <a:t>blanca</a:t>
            </a:r>
            <a:r>
              <a:rPr lang="en-GB" i="1" dirty="0"/>
              <a:t> (the white city), Ibarra's downtown streets are lined with finely detailed, whitewashed colonial architecture. Although most of the building's ground floors have been turned into ordinary shops and there's a bustling commercial atmosphere, several quite beautiful plazas with towering palms and baroque churches lend it a distinctively sophisticated feel.</a:t>
            </a:r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7" name="Content Placeholder 6" descr="IbarraCity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2002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Restaurant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19342"/>
            <a:ext cx="8229600" cy="2358770"/>
          </a:xfrm>
        </p:spPr>
        <p:txBody>
          <a:bodyPr>
            <a:normAutofit/>
          </a:bodyPr>
          <a:lstStyle/>
          <a:p>
            <a:r>
              <a:rPr lang="en-US" dirty="0" smtClean="0"/>
              <a:t>The restaurant is in the hills above Ibarra</a:t>
            </a:r>
          </a:p>
          <a:p>
            <a:r>
              <a:rPr lang="en-US" dirty="0" smtClean="0"/>
              <a:t>There is a very nice view looking down onto the city and the lake </a:t>
            </a:r>
            <a:endParaRPr lang="en-US" dirty="0"/>
          </a:p>
        </p:txBody>
      </p:sp>
      <p:pic>
        <p:nvPicPr>
          <p:cNvPr id="3" name="Picture 2" descr="RestaurantVi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9939"/>
            <a:ext cx="9144000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69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Bookings made for everyone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We expect essentially all of the participants to go </a:t>
            </a:r>
            <a:r>
              <a:rPr lang="en-GB" dirty="0" smtClean="0"/>
              <a:t>to the restaurant</a:t>
            </a:r>
            <a:endParaRPr lang="en-GB" dirty="0" smtClean="0"/>
          </a:p>
          <a:p>
            <a:pPr lvl="1"/>
            <a:r>
              <a:rPr lang="en-GB" dirty="0" smtClean="0"/>
              <a:t>Please contact Kate </a:t>
            </a:r>
            <a:r>
              <a:rPr lang="en-GB" u="sng" dirty="0" smtClean="0"/>
              <a:t>now</a:t>
            </a:r>
            <a:r>
              <a:rPr lang="en-GB" dirty="0" smtClean="0"/>
              <a:t> if you cannot go because of exceptional circumstances</a:t>
            </a:r>
          </a:p>
          <a:p>
            <a:pPr lvl="1"/>
            <a:r>
              <a:rPr lang="en-GB" dirty="0" smtClean="0"/>
              <a:t>No </a:t>
            </a:r>
            <a:r>
              <a:rPr lang="en-GB" dirty="0" smtClean="0"/>
              <a:t>dinner arranged </a:t>
            </a:r>
            <a:r>
              <a:rPr lang="en-GB" dirty="0" smtClean="0"/>
              <a:t>at the </a:t>
            </a:r>
            <a:r>
              <a:rPr lang="en-GB" dirty="0" smtClean="0"/>
              <a:t>hacienda if </a:t>
            </a:r>
            <a:r>
              <a:rPr lang="en-GB" dirty="0" smtClean="0"/>
              <a:t>you miss the bus </a:t>
            </a:r>
            <a:r>
              <a:rPr lang="en-GB" dirty="0" smtClean="0"/>
              <a:t>to the restaurant!</a:t>
            </a:r>
          </a:p>
          <a:p>
            <a:r>
              <a:rPr lang="en-GB" dirty="0" smtClean="0"/>
              <a:t>Also, please could everybody indicate on the sheets that Kate has posted which option they want, i.e. leave hacienda at 13h45 or at 16h00</a:t>
            </a:r>
          </a:p>
          <a:p>
            <a:pPr lvl="1"/>
            <a:r>
              <a:rPr lang="en-GB" dirty="0" smtClean="0"/>
              <a:t>Please do this now!</a:t>
            </a:r>
          </a:p>
          <a:p>
            <a:pPr lvl="1"/>
            <a:r>
              <a:rPr lang="en-GB" dirty="0" smtClean="0"/>
              <a:t>If you don’t do it before 15h30, we will make the choice for you!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47717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Other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Project presentations on Sunday evening</a:t>
            </a:r>
          </a:p>
          <a:p>
            <a:r>
              <a:rPr lang="en-GB" dirty="0" smtClean="0"/>
              <a:t>Dinner and farewell party on Monday evening</a:t>
            </a:r>
          </a:p>
          <a:p>
            <a:pPr lvl="1"/>
            <a:r>
              <a:rPr lang="en-GB" dirty="0" smtClean="0"/>
              <a:t>Performance of traditional dancing after dinner, then student responsible to provide the music!</a:t>
            </a:r>
          </a:p>
          <a:p>
            <a:pPr lvl="2"/>
            <a:r>
              <a:rPr lang="en-GB" dirty="0" smtClean="0"/>
              <a:t>Connect laptop to sound system</a:t>
            </a:r>
          </a:p>
          <a:p>
            <a:pPr lvl="1"/>
            <a:r>
              <a:rPr lang="en-GB" dirty="0" smtClean="0"/>
              <a:t>Please don’t bring drinks bought outside the hacienda to the party</a:t>
            </a:r>
          </a:p>
          <a:p>
            <a:pPr lvl="2"/>
            <a:r>
              <a:rPr lang="en-GB" dirty="0" smtClean="0"/>
              <a:t>We will be providing some free drinks</a:t>
            </a:r>
          </a:p>
          <a:p>
            <a:pPr lvl="2"/>
            <a:r>
              <a:rPr lang="en-GB" dirty="0" smtClean="0"/>
              <a:t>If/when they run out, you will be able to buy more from the hacienda</a:t>
            </a:r>
          </a:p>
          <a:p>
            <a:r>
              <a:rPr lang="en-GB" dirty="0" smtClean="0"/>
              <a:t>Assume that all departures have now been checked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585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288</Words>
  <Application>Microsoft Macintosh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Half-day Excursion Saturday 14 March</vt:lpstr>
      <vt:lpstr>Two options</vt:lpstr>
      <vt:lpstr>Ibarra city</vt:lpstr>
      <vt:lpstr>Restaurant</vt:lpstr>
      <vt:lpstr>Bookings made for everyone</vt:lpstr>
      <vt:lpstr>Other points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Drink</dc:title>
  <dc:creator>Nick Ellis</dc:creator>
  <cp:lastModifiedBy>Nick Ellis</cp:lastModifiedBy>
  <cp:revision>137</cp:revision>
  <dcterms:created xsi:type="dcterms:W3CDTF">2013-03-07T22:48:15Z</dcterms:created>
  <dcterms:modified xsi:type="dcterms:W3CDTF">2015-03-13T17:45:08Z</dcterms:modified>
</cp:coreProperties>
</file>