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9" r:id="rId4"/>
    <p:sldId id="260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FF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 snapToObjects="1">
      <p:cViewPr varScale="1">
        <p:scale>
          <a:sx n="90" d="100"/>
          <a:sy n="90" d="100"/>
        </p:scale>
        <p:origin x="-4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5919A-F5F3-4945-B202-BF3D3010BF17}" type="datetimeFigureOut">
              <a:rPr lang="en-US" smtClean="0"/>
              <a:t>10/03/2015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E4756-9630-964B-8D5C-7235270943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84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21533"/>
            <a:ext cx="8229600" cy="596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19341"/>
            <a:ext cx="8229600" cy="4637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547CC-2AAB-F545-ACBD-CDAB09566B60}" type="datetimeFigureOut">
              <a:rPr lang="en-US" smtClean="0"/>
              <a:pPr/>
              <a:t>10/03/2015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4A9CE-29C2-804B-A381-63D5FC70FA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anner-CLASHEP-0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8575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Full-day Excursion</a:t>
            </a:r>
            <a:br>
              <a:rPr lang="en-US" dirty="0" smtClean="0"/>
            </a:br>
            <a:r>
              <a:rPr lang="en-US" dirty="0" smtClean="0"/>
              <a:t>Wednesday 11 March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Timetable (note early start, sorry!)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Breakfast </a:t>
            </a:r>
            <a:r>
              <a:rPr lang="en-US" b="1" dirty="0" smtClean="0">
                <a:solidFill>
                  <a:srgbClr val="FF0000"/>
                </a:solidFill>
              </a:rPr>
              <a:t>7h15-8h00</a:t>
            </a:r>
          </a:p>
          <a:p>
            <a:r>
              <a:rPr lang="en-US" dirty="0" smtClean="0"/>
              <a:t>Buses leave at 8h15 sharp</a:t>
            </a:r>
          </a:p>
          <a:p>
            <a:r>
              <a:rPr lang="en-US" dirty="0"/>
              <a:t>Seven Waterfalls </a:t>
            </a:r>
            <a:r>
              <a:rPr lang="en-US" dirty="0" smtClean="0"/>
              <a:t>Park ~ 9h30 – 12h30</a:t>
            </a:r>
          </a:p>
          <a:p>
            <a:r>
              <a:rPr lang="en-US" dirty="0" smtClean="0"/>
              <a:t>Lunch in town of Salinas ~ </a:t>
            </a:r>
            <a:r>
              <a:rPr lang="en-US" dirty="0"/>
              <a:t>14h00 – </a:t>
            </a:r>
            <a:r>
              <a:rPr lang="en-US" dirty="0" smtClean="0"/>
              <a:t>15h00</a:t>
            </a:r>
          </a:p>
          <a:p>
            <a:r>
              <a:rPr lang="en-US" dirty="0" err="1"/>
              <a:t>Chachimbiro</a:t>
            </a:r>
            <a:r>
              <a:rPr lang="en-US" dirty="0"/>
              <a:t> thermal </a:t>
            </a:r>
            <a:r>
              <a:rPr lang="en-US" dirty="0" smtClean="0"/>
              <a:t>baths</a:t>
            </a:r>
            <a:r>
              <a:rPr lang="en-GB" dirty="0" smtClean="0"/>
              <a:t> ~ 16h00</a:t>
            </a:r>
          </a:p>
          <a:p>
            <a:r>
              <a:rPr lang="en-GB" dirty="0" smtClean="0"/>
              <a:t>Buses leave </a:t>
            </a:r>
            <a:r>
              <a:rPr lang="en-US" dirty="0" err="1"/>
              <a:t>Chachimbiro</a:t>
            </a:r>
            <a:r>
              <a:rPr lang="en-US" dirty="0"/>
              <a:t> </a:t>
            </a:r>
            <a:r>
              <a:rPr lang="en-US" dirty="0" smtClean="0"/>
              <a:t>at 19h00 sharp!</a:t>
            </a:r>
            <a:endParaRPr lang="en-GB" dirty="0" smtClean="0"/>
          </a:p>
          <a:p>
            <a:r>
              <a:rPr lang="en-GB" dirty="0" smtClean="0"/>
              <a:t>Dinner back at Hacienda </a:t>
            </a:r>
            <a:r>
              <a:rPr lang="en-GB" dirty="0" err="1" smtClean="0"/>
              <a:t>Chorlavi</a:t>
            </a:r>
            <a:r>
              <a:rPr lang="en-GB" dirty="0" smtClean="0"/>
              <a:t> ~ 20h00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256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Seven Waterfalls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74602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This park is a natural reserve and the weather will be warm and </a:t>
            </a:r>
            <a:r>
              <a:rPr lang="en-US" dirty="0" smtClean="0"/>
              <a:t>humid</a:t>
            </a:r>
          </a:p>
          <a:p>
            <a:pPr lvl="1"/>
            <a:r>
              <a:rPr lang="en-US" dirty="0" smtClean="0"/>
              <a:t>Slightly lower altitude than Ibarra</a:t>
            </a:r>
          </a:p>
          <a:p>
            <a:r>
              <a:rPr lang="en-GB" dirty="0" smtClean="0"/>
              <a:t>Guided walking tour visiting the different waterfalls and </a:t>
            </a:r>
            <a:r>
              <a:rPr lang="en-US" dirty="0" smtClean="0"/>
              <a:t>discovering the flora and fauna of the Ecuadorian tropical forests</a:t>
            </a:r>
          </a:p>
          <a:p>
            <a:r>
              <a:rPr lang="en-US" dirty="0" smtClean="0"/>
              <a:t>The </a:t>
            </a:r>
            <a:r>
              <a:rPr lang="en-US" dirty="0"/>
              <a:t>paths that we will take to visit the waterfalls will be uneven and rocky, and can be muddy in </a:t>
            </a:r>
            <a:r>
              <a:rPr lang="en-US" dirty="0" smtClean="0"/>
              <a:t>places</a:t>
            </a:r>
          </a:p>
          <a:p>
            <a:pPr lvl="1"/>
            <a:r>
              <a:rPr lang="en-US" dirty="0" smtClean="0"/>
              <a:t>Take care not to slip</a:t>
            </a:r>
            <a:endParaRPr lang="en-US" dirty="0"/>
          </a:p>
          <a:p>
            <a:r>
              <a:rPr lang="en-US" dirty="0" smtClean="0"/>
              <a:t>If </a:t>
            </a:r>
            <a:r>
              <a:rPr lang="en-US" dirty="0"/>
              <a:t>you want you can swim in the natural </a:t>
            </a:r>
            <a:r>
              <a:rPr lang="en-US" dirty="0" smtClean="0"/>
              <a:t>pools</a:t>
            </a:r>
            <a:r>
              <a:rPr lang="en-GB" dirty="0" smtClean="0"/>
              <a:t>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842792"/>
          </a:xfrm>
        </p:spPr>
        <p:txBody>
          <a:bodyPr>
            <a:normAutofit fontScale="55000" lnSpcReduction="20000"/>
          </a:bodyPr>
          <a:lstStyle/>
          <a:p>
            <a:r>
              <a:rPr lang="en-US" sz="2900" dirty="0" smtClean="0"/>
              <a:t>You need to bring:</a:t>
            </a:r>
            <a:endParaRPr lang="en-US" sz="2900" dirty="0"/>
          </a:p>
          <a:p>
            <a:pPr lvl="1"/>
            <a:r>
              <a:rPr lang="en-US" sz="2900" dirty="0" smtClean="0"/>
              <a:t>Comfortable </a:t>
            </a:r>
            <a:r>
              <a:rPr lang="en-US" sz="2900" dirty="0"/>
              <a:t>clothes for </a:t>
            </a:r>
            <a:r>
              <a:rPr lang="en-US" sz="2900" dirty="0" smtClean="0"/>
              <a:t>walking</a:t>
            </a:r>
            <a:endParaRPr lang="en-US" sz="2900" dirty="0"/>
          </a:p>
          <a:p>
            <a:pPr lvl="1"/>
            <a:r>
              <a:rPr lang="en-US" sz="2900" dirty="0" smtClean="0"/>
              <a:t>A </a:t>
            </a:r>
            <a:r>
              <a:rPr lang="en-US" sz="2900" dirty="0"/>
              <a:t>change of clothes for after the visit (you may get wet and muddy!)</a:t>
            </a:r>
          </a:p>
          <a:p>
            <a:pPr lvl="1"/>
            <a:r>
              <a:rPr lang="en-US" sz="2900" dirty="0" smtClean="0"/>
              <a:t>Sports/walking </a:t>
            </a:r>
            <a:r>
              <a:rPr lang="en-US" sz="2900" dirty="0"/>
              <a:t>shoes </a:t>
            </a:r>
            <a:r>
              <a:rPr lang="en-US" sz="2900" dirty="0" smtClean="0"/>
              <a:t>(can rent at Seven Waterfalls reserve)</a:t>
            </a:r>
            <a:endParaRPr lang="en-US" sz="2900" dirty="0"/>
          </a:p>
          <a:p>
            <a:pPr lvl="1"/>
            <a:r>
              <a:rPr lang="en-US" sz="2900" dirty="0" smtClean="0"/>
              <a:t>Hat</a:t>
            </a:r>
            <a:endParaRPr lang="en-US" sz="2900" dirty="0"/>
          </a:p>
          <a:p>
            <a:pPr lvl="1"/>
            <a:r>
              <a:rPr lang="en-US" sz="2900" dirty="0" smtClean="0"/>
              <a:t>Sunscreen</a:t>
            </a:r>
            <a:endParaRPr lang="en-US" sz="2900" dirty="0"/>
          </a:p>
          <a:p>
            <a:pPr lvl="1"/>
            <a:r>
              <a:rPr lang="en-US" sz="2900" dirty="0" smtClean="0"/>
              <a:t>Bathing </a:t>
            </a:r>
            <a:r>
              <a:rPr lang="en-US" sz="2900" dirty="0"/>
              <a:t>suit or suitable clothes for swimming in natural pools</a:t>
            </a:r>
          </a:p>
          <a:p>
            <a:pPr lvl="1"/>
            <a:r>
              <a:rPr lang="en-US" sz="2900" dirty="0" smtClean="0"/>
              <a:t>Towel (can borrow from hotel reception this afternoon)</a:t>
            </a:r>
            <a:endParaRPr lang="en-US" sz="2900" dirty="0"/>
          </a:p>
          <a:p>
            <a:pPr lvl="1"/>
            <a:r>
              <a:rPr lang="en-US" sz="2900" dirty="0" smtClean="0"/>
              <a:t>Insect </a:t>
            </a:r>
            <a:r>
              <a:rPr lang="en-US" sz="2900" dirty="0"/>
              <a:t>repellent</a:t>
            </a:r>
          </a:p>
          <a:p>
            <a:pPr lvl="1"/>
            <a:r>
              <a:rPr lang="en-US" sz="2900" dirty="0" smtClean="0"/>
              <a:t>Plastic </a:t>
            </a:r>
            <a:r>
              <a:rPr lang="en-US" sz="2900" dirty="0"/>
              <a:t>storage for wet clothes</a:t>
            </a:r>
          </a:p>
          <a:p>
            <a:pPr lvl="1"/>
            <a:r>
              <a:rPr lang="en-US" sz="2900" dirty="0" smtClean="0"/>
              <a:t>Bottle </a:t>
            </a:r>
            <a:r>
              <a:rPr lang="en-US" sz="2900" dirty="0"/>
              <a:t>of </a:t>
            </a:r>
            <a:r>
              <a:rPr lang="en-US" sz="2900" dirty="0" smtClean="0"/>
              <a:t>water</a:t>
            </a:r>
            <a:endParaRPr lang="en-US" sz="2900" dirty="0"/>
          </a:p>
        </p:txBody>
      </p:sp>
      <p:pic>
        <p:nvPicPr>
          <p:cNvPr id="9" name="Picture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4191000"/>
            <a:ext cx="4247444" cy="22519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Termas</a:t>
            </a:r>
            <a:r>
              <a:rPr lang="en-US" dirty="0"/>
              <a:t> Santa Agua </a:t>
            </a:r>
            <a:r>
              <a:rPr lang="en-US" dirty="0" err="1"/>
              <a:t>Chachimbiro</a:t>
            </a:r>
            <a:r>
              <a:rPr lang="en-US" dirty="0"/>
              <a:t>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After eating lunch in the town of Salinas, we go on to the thermal baths at </a:t>
            </a:r>
            <a:r>
              <a:rPr lang="en-US" dirty="0" err="1" smtClean="0"/>
              <a:t>Chachimbiro</a:t>
            </a:r>
            <a:r>
              <a:rPr lang="en-US" dirty="0" smtClean="0"/>
              <a:t>, including: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omplex of swimming pools and spas</a:t>
            </a:r>
          </a:p>
          <a:p>
            <a:pPr lvl="1"/>
            <a:r>
              <a:rPr lang="en-US" dirty="0" smtClean="0"/>
              <a:t>Hydro-massage</a:t>
            </a:r>
            <a:endParaRPr lang="en-US" dirty="0"/>
          </a:p>
          <a:p>
            <a:pPr lvl="1"/>
            <a:r>
              <a:rPr lang="en-US" dirty="0" smtClean="0"/>
              <a:t>Sauna </a:t>
            </a:r>
            <a:endParaRPr lang="en-US" dirty="0"/>
          </a:p>
          <a:p>
            <a:pPr lvl="1"/>
            <a:r>
              <a:rPr lang="en-US" dirty="0" smtClean="0"/>
              <a:t>Turkish baths </a:t>
            </a:r>
          </a:p>
          <a:p>
            <a:pPr lvl="1"/>
            <a:r>
              <a:rPr lang="en-US" dirty="0" smtClean="0"/>
              <a:t>Bar </a:t>
            </a:r>
          </a:p>
          <a:p>
            <a:r>
              <a:rPr lang="en-US" dirty="0" smtClean="0"/>
              <a:t>Need to pay for extras such as the zip line, horse riding, etc.</a:t>
            </a:r>
            <a:endParaRPr lang="en-US" dirty="0"/>
          </a:p>
        </p:txBody>
      </p:sp>
      <p:pic>
        <p:nvPicPr>
          <p:cNvPr id="4" name="Content Placeholder 3" descr="ZipLine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" r="8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369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Bookings made for everyone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expect essentially all of the participants to go on the excursion</a:t>
            </a:r>
          </a:p>
          <a:p>
            <a:pPr lvl="1"/>
            <a:r>
              <a:rPr lang="en-GB" dirty="0" smtClean="0"/>
              <a:t>Please contact Kate </a:t>
            </a:r>
            <a:r>
              <a:rPr lang="en-GB" u="sng" dirty="0" smtClean="0"/>
              <a:t>now</a:t>
            </a:r>
            <a:r>
              <a:rPr lang="en-GB" dirty="0" smtClean="0"/>
              <a:t> if </a:t>
            </a:r>
            <a:r>
              <a:rPr lang="en-GB" dirty="0" smtClean="0"/>
              <a:t>you cannot go because of exceptional circumstances</a:t>
            </a:r>
          </a:p>
          <a:p>
            <a:pPr lvl="1"/>
            <a:r>
              <a:rPr lang="en-GB" dirty="0" smtClean="0"/>
              <a:t>No lunch arranged at the hotel if you miss the bus in the morning!</a:t>
            </a:r>
          </a:p>
          <a:p>
            <a:r>
              <a:rPr lang="en-GB" dirty="0" smtClean="0"/>
              <a:t>If you miss the bus for the return journey, it’s your problem to get back to the hacienda at your own expense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717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</TotalTime>
  <Words>323</Words>
  <Application>Microsoft Macintosh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Full-day Excursion Wednesday 11 March</vt:lpstr>
      <vt:lpstr>Timetable (note early start, sorry!)</vt:lpstr>
      <vt:lpstr>Seven Waterfalls</vt:lpstr>
      <vt:lpstr>Termas Santa Agua Chachimbiro </vt:lpstr>
      <vt:lpstr>Bookings made for everyone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Drink</dc:title>
  <dc:creator>Nick Ellis</dc:creator>
  <cp:lastModifiedBy>Nick Ellis</cp:lastModifiedBy>
  <cp:revision>124</cp:revision>
  <dcterms:created xsi:type="dcterms:W3CDTF">2013-03-07T22:48:15Z</dcterms:created>
  <dcterms:modified xsi:type="dcterms:W3CDTF">2015-03-10T14:53:36Z</dcterms:modified>
</cp:coreProperties>
</file>