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7" r:id="rId4"/>
    <p:sldId id="275" r:id="rId5"/>
    <p:sldId id="276" r:id="rId6"/>
    <p:sldId id="258" r:id="rId7"/>
    <p:sldId id="259" r:id="rId8"/>
    <p:sldId id="260" r:id="rId9"/>
    <p:sldId id="261" r:id="rId10"/>
    <p:sldId id="262" r:id="rId11"/>
    <p:sldId id="274" r:id="rId12"/>
    <p:sldId id="263" r:id="rId13"/>
    <p:sldId id="264" r:id="rId14"/>
    <p:sldId id="265" r:id="rId15"/>
    <p:sldId id="273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HIAASIAAN , S. MOSTFA" initials="G,S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0" d="100"/>
          <a:sy n="80" d="100"/>
        </p:scale>
        <p:origin x="-127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4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SepEff_150psi_295K_30Hz!$C$2:$C$17</c:f>
              <c:numCache>
                <c:formatCode>General</c:formatCode>
                <c:ptCount val="16"/>
                <c:pt idx="0">
                  <c:v>0.05</c:v>
                </c:pt>
                <c:pt idx="1">
                  <c:v>0.1</c:v>
                </c:pt>
                <c:pt idx="2">
                  <c:v>0.6</c:v>
                </c:pt>
                <c:pt idx="3">
                  <c:v>1.5</c:v>
                </c:pt>
                <c:pt idx="4">
                  <c:v>2.8</c:v>
                </c:pt>
                <c:pt idx="5">
                  <c:v>4</c:v>
                </c:pt>
                <c:pt idx="6">
                  <c:v>6</c:v>
                </c:pt>
                <c:pt idx="7">
                  <c:v>8.4</c:v>
                </c:pt>
                <c:pt idx="8">
                  <c:v>11.2</c:v>
                </c:pt>
                <c:pt idx="9">
                  <c:v>15.299999999999999</c:v>
                </c:pt>
                <c:pt idx="10">
                  <c:v>19</c:v>
                </c:pt>
                <c:pt idx="11">
                  <c:v>43.5</c:v>
                </c:pt>
                <c:pt idx="12">
                  <c:v>78</c:v>
                </c:pt>
                <c:pt idx="13">
                  <c:v>122.50000000000001</c:v>
                </c:pt>
                <c:pt idx="14">
                  <c:v>183</c:v>
                </c:pt>
                <c:pt idx="15">
                  <c:v>255.5</c:v>
                </c:pt>
              </c:numCache>
            </c:numRef>
          </c:xVal>
          <c:yVal>
            <c:numRef>
              <c:f>SepEff_150psi_295K_30Hz!$D$2:$D$17</c:f>
              <c:numCache>
                <c:formatCode>General</c:formatCode>
                <c:ptCount val="16"/>
                <c:pt idx="0">
                  <c:v>1.279992361133524E-7</c:v>
                </c:pt>
                <c:pt idx="1">
                  <c:v>1.5762349471921E-6</c:v>
                </c:pt>
                <c:pt idx="2">
                  <c:v>1.6373660359292192E-5</c:v>
                </c:pt>
                <c:pt idx="3">
                  <c:v>2.3929419091498424E-5</c:v>
                </c:pt>
                <c:pt idx="4">
                  <c:v>3.5659780723950467E-5</c:v>
                </c:pt>
                <c:pt idx="5">
                  <c:v>4.7170392231414554E-5</c:v>
                </c:pt>
                <c:pt idx="6">
                  <c:v>5.907394330867669E-5</c:v>
                </c:pt>
                <c:pt idx="7">
                  <c:v>7.1810358484605856E-5</c:v>
                </c:pt>
                <c:pt idx="8">
                  <c:v>8.4631642439677936E-5</c:v>
                </c:pt>
                <c:pt idx="9">
                  <c:v>9.7057446451346191E-5</c:v>
                </c:pt>
                <c:pt idx="10">
                  <c:v>1.0900063961134627E-4</c:v>
                </c:pt>
                <c:pt idx="11">
                  <c:v>1.69897750046763E-4</c:v>
                </c:pt>
                <c:pt idx="12">
                  <c:v>2.2774258770586937E-4</c:v>
                </c:pt>
                <c:pt idx="13">
                  <c:v>2.8491659917094232E-4</c:v>
                </c:pt>
                <c:pt idx="14">
                  <c:v>3.3735599742592664E-4</c:v>
                </c:pt>
                <c:pt idx="15">
                  <c:v>3.8805431880762991E-4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550144"/>
        <c:axId val="100552064"/>
      </c:scatterChart>
      <c:valAx>
        <c:axId val="10055014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Power (Watts)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552064"/>
        <c:crosses val="autoZero"/>
        <c:crossBetween val="midCat"/>
      </c:valAx>
      <c:valAx>
        <c:axId val="1005520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550144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1200">
          <a:solidFill>
            <a:srgbClr val="001A31"/>
          </a:solidFill>
          <a:latin typeface="Cambria" panose="02040503050406030204" pitchFamily="18" charset="0"/>
          <a:ea typeface="+mn-ea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CHX 90K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(Fluent_150psi90K30Hz_CHX!$H$30,Fluent_150psi90K30Hz_CHX!$H$36,Fluent_150psi90K30Hz_CHX!$H$41,Fluent_150psi90K30Hz_CHX!$H$44,Fluent_150psi90K30Hz_CHX!$H$49,Fluent_150psi90K30Hz_CHX!$H$53)</c:f>
              <c:numCache>
                <c:formatCode>General</c:formatCode>
                <c:ptCount val="6"/>
                <c:pt idx="0">
                  <c:v>1.8068516283165001E-6</c:v>
                </c:pt>
                <c:pt idx="1">
                  <c:v>1.1402893505874E-5</c:v>
                </c:pt>
                <c:pt idx="2">
                  <c:v>8.7354375864379094E-5</c:v>
                </c:pt>
                <c:pt idx="3" formatCode="0.00000E+00">
                  <c:v>1.27968683955259E-4</c:v>
                </c:pt>
                <c:pt idx="4" formatCode="0.00000E+00">
                  <c:v>2.01047951122745E-4</c:v>
                </c:pt>
                <c:pt idx="5" formatCode="0.00000E+00">
                  <c:v>2.5242258561775002E-4</c:v>
                </c:pt>
              </c:numCache>
            </c:numRef>
          </c:xVal>
          <c:yVal>
            <c:numRef>
              <c:f>(Fluent_150psi90K30Hz_CHX!$K$30,Fluent_150psi90K30Hz_CHX!$K$36,Fluent_150psi90K30Hz_CHX!$K$41,Fluent_150psi90K30Hz_CHX!$K$44,Fluent_150psi90K30Hz_CHX!$K$49,Fluent_150psi90K30Hz_CHX!$K$53)</c:f>
              <c:numCache>
                <c:formatCode>General</c:formatCode>
                <c:ptCount val="6"/>
                <c:pt idx="0">
                  <c:v>1.8146219162355399E-3</c:v>
                </c:pt>
                <c:pt idx="1">
                  <c:v>1.1065569028260534E-2</c:v>
                </c:pt>
                <c:pt idx="2">
                  <c:v>8.1164668241766491E-2</c:v>
                </c:pt>
                <c:pt idx="3">
                  <c:v>0.11917641682375282</c:v>
                </c:pt>
                <c:pt idx="4">
                  <c:v>0.17317670345533051</c:v>
                </c:pt>
                <c:pt idx="5">
                  <c:v>0.21105375667885398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077824"/>
        <c:axId val="112080384"/>
      </c:scatterChart>
      <c:valAx>
        <c:axId val="112077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080384"/>
        <c:crosses val="autoZero"/>
        <c:crossBetween val="midCat"/>
      </c:valAx>
      <c:valAx>
        <c:axId val="1120803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077824"/>
        <c:crosses val="autoZero"/>
        <c:crossBetween val="midCat"/>
      </c:valAx>
    </c:plotArea>
    <c:plotVisOnly val="1"/>
    <c:dispBlanksAs val="gap"/>
    <c:showDLblsOverMax val="0"/>
  </c:chart>
  <c:spPr>
    <a:ln w="28575">
      <a:solidFill>
        <a:srgbClr val="93A299"/>
      </a:solidFill>
    </a:ln>
  </c:spPr>
  <c:txPr>
    <a:bodyPr/>
    <a:lstStyle/>
    <a:p>
      <a:pPr>
        <a:defRPr sz="800">
          <a:latin typeface="Cambria" panose="020405030504060302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Regenerator 295K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(Fluent_150psi295K30Hz_Regen!$M$58,Fluent_150psi295K30Hz_Regen!$M$80,Fluent_150psi295K30Hz_Regen!$M$105,Fluent_150psi295K30Hz_Regen!$M$110,Fluent_150psi295K30Hz_Regen!$M$113,Fluent_150psi295K30Hz_Regen!$M$116)</c:f>
              <c:numCache>
                <c:formatCode>General</c:formatCode>
                <c:ptCount val="6"/>
                <c:pt idx="0">
                  <c:v>1.41207510750973E-6</c:v>
                </c:pt>
                <c:pt idx="1">
                  <c:v>1.3383419172896501E-5</c:v>
                </c:pt>
                <c:pt idx="2">
                  <c:v>1.22614480346783E-7</c:v>
                </c:pt>
                <c:pt idx="3">
                  <c:v>2.0800664060516202E-5</c:v>
                </c:pt>
                <c:pt idx="4">
                  <c:v>3.1173392926575602E-5</c:v>
                </c:pt>
                <c:pt idx="5">
                  <c:v>4.1299641452496797E-5</c:v>
                </c:pt>
              </c:numCache>
            </c:numRef>
          </c:xVal>
          <c:yVal>
            <c:numRef>
              <c:f>(Fluent_150psi295K30Hz_Regen!$P$58,Fluent_150psi295K30Hz_Regen!$P$80,Fluent_150psi295K30Hz_Regen!$P$105,Fluent_150psi295K30Hz_Regen!$P$110,Fluent_150psi295K30Hz_Regen!$P$113,Fluent_150psi295K30Hz_Regen!$P$116)</c:f>
              <c:numCache>
                <c:formatCode>General</c:formatCode>
                <c:ptCount val="6"/>
                <c:pt idx="0">
                  <c:v>3.9438919323382045E-13</c:v>
                </c:pt>
                <c:pt idx="1">
                  <c:v>7.7319106509025911E-13</c:v>
                </c:pt>
                <c:pt idx="2">
                  <c:v>9.9400703815050448E-14</c:v>
                </c:pt>
                <c:pt idx="3">
                  <c:v>7.5884326340060914E-13</c:v>
                </c:pt>
                <c:pt idx="4">
                  <c:v>7.6928352415788293E-13</c:v>
                </c:pt>
                <c:pt idx="5">
                  <c:v>7.7566020099003772E-13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249088"/>
        <c:axId val="112251264"/>
      </c:scatterChart>
      <c:valAx>
        <c:axId val="1122490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251264"/>
        <c:crosses val="autoZero"/>
        <c:crossBetween val="midCat"/>
      </c:valAx>
      <c:valAx>
        <c:axId val="11225126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Permeability (m2)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249088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Regenerator 295K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(Fluent_150psi295K30Hz_Regen!$M$58,Fluent_150psi295K30Hz_Regen!$M$80,Fluent_150psi295K30Hz_Regen!$M$105,Fluent_150psi295K30Hz_Regen!$M$110,Fluent_150psi295K30Hz_Regen!$M$113,Fluent_150psi295K30Hz_Regen!$M$116)</c:f>
              <c:numCache>
                <c:formatCode>General</c:formatCode>
                <c:ptCount val="6"/>
                <c:pt idx="0">
                  <c:v>1.41207510750973E-6</c:v>
                </c:pt>
                <c:pt idx="1">
                  <c:v>1.3383419172896501E-5</c:v>
                </c:pt>
                <c:pt idx="2">
                  <c:v>1.22614480346783E-7</c:v>
                </c:pt>
                <c:pt idx="3">
                  <c:v>2.0800664060516202E-5</c:v>
                </c:pt>
                <c:pt idx="4">
                  <c:v>3.1173392926575602E-5</c:v>
                </c:pt>
                <c:pt idx="5">
                  <c:v>4.1299641452496797E-5</c:v>
                </c:pt>
              </c:numCache>
            </c:numRef>
          </c:xVal>
          <c:yVal>
            <c:numRef>
              <c:f>(Fluent_150psi295K30Hz_Regen!$S$58,Fluent_150psi295K30Hz_Regen!$S$80,Fluent_150psi295K30Hz_Regen!$S$105,Fluent_150psi295K30Hz_Regen!$S$110,Fluent_150psi295K30Hz_Regen!$S$113,Fluent_150psi295K30Hz_Regen!$S$116)</c:f>
              <c:numCache>
                <c:formatCode>General</c:formatCode>
                <c:ptCount val="6"/>
                <c:pt idx="0">
                  <c:v>1.5761346277140808E-4</c:v>
                </c:pt>
                <c:pt idx="1">
                  <c:v>2.0916234587941554E-3</c:v>
                </c:pt>
                <c:pt idx="2">
                  <c:v>6.8708347250378073E-6</c:v>
                </c:pt>
                <c:pt idx="3">
                  <c:v>3.2205218633518072E-3</c:v>
                </c:pt>
                <c:pt idx="4">
                  <c:v>4.8595974951883628E-3</c:v>
                </c:pt>
                <c:pt idx="5">
                  <c:v>6.4647992859374172E-3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472064"/>
        <c:axId val="112474368"/>
      </c:scatterChart>
      <c:valAx>
        <c:axId val="1124720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474368"/>
        <c:crosses val="autoZero"/>
        <c:crossBetween val="midCat"/>
      </c:valAx>
      <c:valAx>
        <c:axId val="1124743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472064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Regenerator 90K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(Fluent_150psi90K30Hz_Regen!$H$44,Fluent_150psi90K30Hz_Regen!$H$46,Fluent_150psi90K30Hz_Regen!$H$51,Fluent_150psi90K30Hz_Regen!$H$57,Fluent_150psi90K30Hz_Regen!$H$60,Fluent_150psi90K30Hz_Regen!$H$63)</c:f>
              <c:numCache>
                <c:formatCode>General</c:formatCode>
                <c:ptCount val="6"/>
                <c:pt idx="0">
                  <c:v>1.7309087070316301E-6</c:v>
                </c:pt>
                <c:pt idx="1">
                  <c:v>1.0483858204679499E-5</c:v>
                </c:pt>
                <c:pt idx="2" formatCode="0.00000E+00">
                  <c:v>7.8644006862305105E-5</c:v>
                </c:pt>
                <c:pt idx="3" formatCode="0.00000E+00">
                  <c:v>1.14859714813064E-4</c:v>
                </c:pt>
                <c:pt idx="4" formatCode="0.00000E+00">
                  <c:v>1.8040496797766501E-4</c:v>
                </c:pt>
                <c:pt idx="5" formatCode="0.00000E+00">
                  <c:v>2.2632608306594101E-4</c:v>
                </c:pt>
              </c:numCache>
            </c:numRef>
          </c:xVal>
          <c:yVal>
            <c:numRef>
              <c:f>(Fluent_150psi90K30Hz_Regen!$I$44,Fluent_150psi90K30Hz_Regen!$I$46,Fluent_150psi90K30Hz_Regen!$I$51,Fluent_150psi90K30Hz_Regen!$I$57,Fluent_150psi90K30Hz_Regen!$I$60,Fluent_150psi90K30Hz_Regen!$I$63)</c:f>
              <c:numCache>
                <c:formatCode>General</c:formatCode>
                <c:ptCount val="6"/>
                <c:pt idx="0">
                  <c:v>1.5400710861118065E-12</c:v>
                </c:pt>
                <c:pt idx="1">
                  <c:v>1.7369640893652719E-12</c:v>
                </c:pt>
                <c:pt idx="2">
                  <c:v>1.667522029747202E-12</c:v>
                </c:pt>
                <c:pt idx="3">
                  <c:v>1.6359988215752825E-12</c:v>
                </c:pt>
                <c:pt idx="4">
                  <c:v>1.5757472330333356E-12</c:v>
                </c:pt>
                <c:pt idx="5">
                  <c:v>1.54649687645922E-12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572672"/>
        <c:axId val="112578944"/>
      </c:scatterChart>
      <c:valAx>
        <c:axId val="1125726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578944"/>
        <c:crosses val="autoZero"/>
        <c:crossBetween val="midCat"/>
      </c:valAx>
      <c:valAx>
        <c:axId val="1125789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Permeability (m2)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572672"/>
        <c:crosses val="autoZero"/>
        <c:crossBetween val="midCat"/>
      </c:valAx>
    </c:plotArea>
    <c:plotVisOnly val="1"/>
    <c:dispBlanksAs val="gap"/>
    <c:showDLblsOverMax val="0"/>
  </c:chart>
  <c:spPr>
    <a:ln w="28575">
      <a:solidFill>
        <a:srgbClr val="93A299"/>
      </a:solidFill>
    </a:ln>
  </c:spPr>
  <c:txPr>
    <a:bodyPr/>
    <a:lstStyle/>
    <a:p>
      <a:pPr>
        <a:defRPr sz="800">
          <a:latin typeface="Cambria" panose="020405030504060302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Regenerator 90K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(Fluent_150psi90K30Hz_Regen!$H$44,Fluent_150psi90K30Hz_Regen!$H$46,Fluent_150psi90K30Hz_Regen!$H$51,Fluent_150psi90K30Hz_Regen!$H$57,Fluent_150psi90K30Hz_Regen!$H$60,Fluent_150psi90K30Hz_Regen!$H$63)</c:f>
              <c:numCache>
                <c:formatCode>General</c:formatCode>
                <c:ptCount val="6"/>
                <c:pt idx="0">
                  <c:v>1.7309087070316301E-6</c:v>
                </c:pt>
                <c:pt idx="1">
                  <c:v>1.0483858204679499E-5</c:v>
                </c:pt>
                <c:pt idx="2" formatCode="0.00000E+00">
                  <c:v>7.8644006862305105E-5</c:v>
                </c:pt>
                <c:pt idx="3" formatCode="0.00000E+00">
                  <c:v>1.14859714813064E-4</c:v>
                </c:pt>
                <c:pt idx="4" formatCode="0.00000E+00">
                  <c:v>1.8040496797766501E-4</c:v>
                </c:pt>
                <c:pt idx="5" formatCode="0.00000E+00">
                  <c:v>2.2632608306594101E-4</c:v>
                </c:pt>
              </c:numCache>
            </c:numRef>
          </c:xVal>
          <c:yVal>
            <c:numRef>
              <c:f>(Fluent_150psi90K30Hz_Regen!$K$44,Fluent_150psi90K30Hz_Regen!$K$46,Fluent_150psi90K30Hz_Regen!$K$51,Fluent_150psi90K30Hz_Regen!$K$57,Fluent_150psi90K30Hz_Regen!$K$60,Fluent_150psi90K30Hz_Regen!$K$63)</c:f>
              <c:numCache>
                <c:formatCode>General</c:formatCode>
                <c:ptCount val="6"/>
                <c:pt idx="0">
                  <c:v>3.8178385293734783E-4</c:v>
                </c:pt>
                <c:pt idx="1">
                  <c:v>2.4557806246837902E-3</c:v>
                </c:pt>
                <c:pt idx="2">
                  <c:v>1.8049884729595136E-2</c:v>
                </c:pt>
                <c:pt idx="3">
                  <c:v>2.6111525021297082E-2</c:v>
                </c:pt>
                <c:pt idx="4">
                  <c:v>4.0249897599551242E-2</c:v>
                </c:pt>
                <c:pt idx="5">
                  <c:v>5.0024429124154966E-2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993472"/>
        <c:axId val="117995776"/>
      </c:scatterChart>
      <c:valAx>
        <c:axId val="1179934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995776"/>
        <c:crosses val="autoZero"/>
        <c:crossBetween val="midCat"/>
      </c:valAx>
      <c:valAx>
        <c:axId val="1179957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7993472"/>
        <c:crosses val="autoZero"/>
        <c:crossBetween val="midCat"/>
      </c:valAx>
    </c:plotArea>
    <c:plotVisOnly val="1"/>
    <c:dispBlanksAs val="gap"/>
    <c:showDLblsOverMax val="0"/>
  </c:chart>
  <c:spPr>
    <a:ln w="28575">
      <a:solidFill>
        <a:srgbClr val="93A299"/>
      </a:solidFill>
    </a:ln>
  </c:spPr>
  <c:txPr>
    <a:bodyPr/>
    <a:lstStyle/>
    <a:p>
      <a:pPr>
        <a:defRPr sz="800">
          <a:latin typeface="Cambria" panose="020405030504060302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SepEff_150psi_295K_30Hz!$C$19:$C$46</c:f>
              <c:numCache>
                <c:formatCode>General</c:formatCode>
                <c:ptCount val="28"/>
                <c:pt idx="0">
                  <c:v>0.05</c:v>
                </c:pt>
                <c:pt idx="1">
                  <c:v>0.1</c:v>
                </c:pt>
                <c:pt idx="2">
                  <c:v>0.6</c:v>
                </c:pt>
                <c:pt idx="3">
                  <c:v>1.2000000000000002</c:v>
                </c:pt>
                <c:pt idx="4">
                  <c:v>2.4</c:v>
                </c:pt>
                <c:pt idx="5">
                  <c:v>4</c:v>
                </c:pt>
                <c:pt idx="6">
                  <c:v>5.4</c:v>
                </c:pt>
                <c:pt idx="7">
                  <c:v>7.7000000000000011</c:v>
                </c:pt>
                <c:pt idx="8">
                  <c:v>9.6</c:v>
                </c:pt>
                <c:pt idx="9">
                  <c:v>13.5</c:v>
                </c:pt>
                <c:pt idx="10">
                  <c:v>17</c:v>
                </c:pt>
                <c:pt idx="11">
                  <c:v>39</c:v>
                </c:pt>
                <c:pt idx="12">
                  <c:v>70</c:v>
                </c:pt>
                <c:pt idx="13">
                  <c:v>110.00000000000001</c:v>
                </c:pt>
                <c:pt idx="14">
                  <c:v>159</c:v>
                </c:pt>
                <c:pt idx="15">
                  <c:v>217</c:v>
                </c:pt>
                <c:pt idx="16">
                  <c:v>292</c:v>
                </c:pt>
                <c:pt idx="17">
                  <c:v>0.05</c:v>
                </c:pt>
                <c:pt idx="18">
                  <c:v>0.1</c:v>
                </c:pt>
                <c:pt idx="19">
                  <c:v>0.6</c:v>
                </c:pt>
                <c:pt idx="20">
                  <c:v>1.2000000000000002</c:v>
                </c:pt>
                <c:pt idx="21">
                  <c:v>2.4</c:v>
                </c:pt>
                <c:pt idx="22">
                  <c:v>4</c:v>
                </c:pt>
                <c:pt idx="23">
                  <c:v>5.4</c:v>
                </c:pt>
                <c:pt idx="24">
                  <c:v>7.7000000000000011</c:v>
                </c:pt>
                <c:pt idx="25">
                  <c:v>10.4</c:v>
                </c:pt>
                <c:pt idx="26">
                  <c:v>13.5</c:v>
                </c:pt>
                <c:pt idx="27">
                  <c:v>17</c:v>
                </c:pt>
              </c:numCache>
            </c:numRef>
          </c:xVal>
          <c:yVal>
            <c:numRef>
              <c:f>SepEff_150psi_295K_30Hz!$D$19:$D$46</c:f>
              <c:numCache>
                <c:formatCode>General</c:formatCode>
                <c:ptCount val="28"/>
                <c:pt idx="0">
                  <c:v>1.8070775531734311E-6</c:v>
                </c:pt>
                <c:pt idx="1">
                  <c:v>1.1406737962820777E-5</c:v>
                </c:pt>
                <c:pt idx="2">
                  <c:v>8.7350051513836717E-5</c:v>
                </c:pt>
                <c:pt idx="3">
                  <c:v>1.2801762124470834E-4</c:v>
                </c:pt>
                <c:pt idx="4">
                  <c:v>2.0091310477458069E-4</c:v>
                </c:pt>
                <c:pt idx="5">
                  <c:v>2.5240859375007561E-4</c:v>
                </c:pt>
                <c:pt idx="6">
                  <c:v>3.068763488121959E-4</c:v>
                </c:pt>
                <c:pt idx="7">
                  <c:v>3.5769195359708486E-4</c:v>
                </c:pt>
                <c:pt idx="8">
                  <c:v>4.0343024572614178E-4</c:v>
                </c:pt>
                <c:pt idx="9">
                  <c:v>4.930763625965981E-4</c:v>
                </c:pt>
                <c:pt idx="10">
                  <c:v>5.4455207429471362E-4</c:v>
                </c:pt>
                <c:pt idx="11">
                  <c:v>7.814870905112841E-4</c:v>
                </c:pt>
                <c:pt idx="12">
                  <c:v>9.8491714225941245E-4</c:v>
                </c:pt>
                <c:pt idx="13">
                  <c:v>1.1535410329043439E-3</c:v>
                </c:pt>
                <c:pt idx="14">
                  <c:v>1.3244852492059415E-3</c:v>
                </c:pt>
                <c:pt idx="15">
                  <c:v>1.4179766599184682E-3</c:v>
                </c:pt>
                <c:pt idx="16">
                  <c:v>1.50933920186916E-3</c:v>
                </c:pt>
                <c:pt idx="17">
                  <c:v>4.3643392196653824E-6</c:v>
                </c:pt>
                <c:pt idx="18">
                  <c:v>1.1789422364713994E-5</c:v>
                </c:pt>
                <c:pt idx="19">
                  <c:v>9.258000324340519E-5</c:v>
                </c:pt>
                <c:pt idx="20">
                  <c:v>1.3813844834626991E-4</c:v>
                </c:pt>
                <c:pt idx="21">
                  <c:v>1.9892497194085626E-4</c:v>
                </c:pt>
                <c:pt idx="22">
                  <c:v>2.4970719729263747E-4</c:v>
                </c:pt>
                <c:pt idx="23">
                  <c:v>3.0211070234084745E-4</c:v>
                </c:pt>
                <c:pt idx="24">
                  <c:v>3.7348269922973001E-4</c:v>
                </c:pt>
                <c:pt idx="25">
                  <c:v>4.2158624567087573E-4</c:v>
                </c:pt>
                <c:pt idx="26">
                  <c:v>4.7613648716825143E-4</c:v>
                </c:pt>
                <c:pt idx="27">
                  <c:v>5.2618838151346006E-4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694656"/>
        <c:axId val="105833600"/>
      </c:scatterChart>
      <c:valAx>
        <c:axId val="1006946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Power (Watts)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5833600"/>
        <c:crosses val="autoZero"/>
        <c:crossBetween val="midCat"/>
      </c:valAx>
      <c:valAx>
        <c:axId val="1058336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694656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1200">
          <a:solidFill>
            <a:srgbClr val="001A31"/>
          </a:solidFill>
          <a:latin typeface="Cambria" panose="02040503050406030204" pitchFamily="18" charset="0"/>
          <a:ea typeface="+mn-ea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CHX 4W 295K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Inlet Pressure</c:v>
          </c:tx>
          <c:marker>
            <c:symbol val="none"/>
          </c:marker>
          <c:cat>
            <c:numRef>
              <c:f>'65'!$A$3:$A$2502</c:f>
              <c:numCache>
                <c:formatCode>0.00E+00</c:formatCode>
                <c:ptCount val="2500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'65'!$B$154:$B$2502</c:f>
              <c:numCache>
                <c:formatCode>General</c:formatCode>
                <c:ptCount val="2349"/>
                <c:pt idx="0">
                  <c:v>5158.4052734375</c:v>
                </c:pt>
                <c:pt idx="1">
                  <c:v>5152.9833984375</c:v>
                </c:pt>
                <c:pt idx="2">
                  <c:v>5147.396484375</c:v>
                </c:pt>
                <c:pt idx="3">
                  <c:v>5141.64501953125</c:v>
                </c:pt>
                <c:pt idx="4">
                  <c:v>5135.7294921875</c:v>
                </c:pt>
                <c:pt idx="5">
                  <c:v>5129.6494140625</c:v>
                </c:pt>
                <c:pt idx="6">
                  <c:v>5123.4052734375</c:v>
                </c:pt>
                <c:pt idx="7">
                  <c:v>5116.99755859375</c:v>
                </c:pt>
                <c:pt idx="8">
                  <c:v>5110.42578125</c:v>
                </c:pt>
                <c:pt idx="9">
                  <c:v>5103.69091796875</c:v>
                </c:pt>
                <c:pt idx="10">
                  <c:v>5096.79296875</c:v>
                </c:pt>
                <c:pt idx="11">
                  <c:v>5089.7314453125</c:v>
                </c:pt>
                <c:pt idx="12">
                  <c:v>5082.5078125</c:v>
                </c:pt>
                <c:pt idx="13">
                  <c:v>5075.12158203125</c:v>
                </c:pt>
                <c:pt idx="14">
                  <c:v>5067.57275390625</c:v>
                </c:pt>
                <c:pt idx="15">
                  <c:v>5059.86181640625</c:v>
                </c:pt>
                <c:pt idx="16">
                  <c:v>5051.9892578125</c:v>
                </c:pt>
                <c:pt idx="17">
                  <c:v>5043.95556640625</c:v>
                </c:pt>
                <c:pt idx="18">
                  <c:v>5035.759765625</c:v>
                </c:pt>
                <c:pt idx="19">
                  <c:v>5027.4033203125</c:v>
                </c:pt>
                <c:pt idx="20">
                  <c:v>5018.88623046875</c:v>
                </c:pt>
                <c:pt idx="21">
                  <c:v>5010.20849609375</c:v>
                </c:pt>
                <c:pt idx="22">
                  <c:v>5001.37060546875</c:v>
                </c:pt>
                <c:pt idx="23">
                  <c:v>4992.373046875</c:v>
                </c:pt>
                <c:pt idx="24">
                  <c:v>4983.21533203125</c:v>
                </c:pt>
                <c:pt idx="25">
                  <c:v>4973.89892578125</c:v>
                </c:pt>
                <c:pt idx="26">
                  <c:v>4964.4228515625</c:v>
                </c:pt>
                <c:pt idx="27">
                  <c:v>4954.7880859375</c:v>
                </c:pt>
                <c:pt idx="28">
                  <c:v>4944.9951171875</c:v>
                </c:pt>
                <c:pt idx="29">
                  <c:v>4935.0439453125</c:v>
                </c:pt>
                <c:pt idx="30">
                  <c:v>4924.93505859375</c:v>
                </c:pt>
                <c:pt idx="31">
                  <c:v>4914.66845703125</c:v>
                </c:pt>
                <c:pt idx="32">
                  <c:v>4904.2451171875</c:v>
                </c:pt>
                <c:pt idx="33">
                  <c:v>4893.66455078125</c:v>
                </c:pt>
                <c:pt idx="34">
                  <c:v>4882.927734375</c:v>
                </c:pt>
                <c:pt idx="35">
                  <c:v>4872.03466796875</c:v>
                </c:pt>
                <c:pt idx="36">
                  <c:v>4860.9853515625</c:v>
                </c:pt>
                <c:pt idx="37">
                  <c:v>4849.78125</c:v>
                </c:pt>
                <c:pt idx="38">
                  <c:v>4838.421875</c:v>
                </c:pt>
                <c:pt idx="39">
                  <c:v>4826.90771484375</c:v>
                </c:pt>
                <c:pt idx="40">
                  <c:v>4815.2392578125</c:v>
                </c:pt>
                <c:pt idx="41">
                  <c:v>4803.4169921875</c:v>
                </c:pt>
                <c:pt idx="42">
                  <c:v>4791.44091796875</c:v>
                </c:pt>
                <c:pt idx="43">
                  <c:v>4779.3115234375</c:v>
                </c:pt>
                <c:pt idx="44">
                  <c:v>4767.029296875</c:v>
                </c:pt>
                <c:pt idx="45">
                  <c:v>4754.5947265625</c:v>
                </c:pt>
                <c:pt idx="46">
                  <c:v>4742.00830078125</c:v>
                </c:pt>
                <c:pt idx="47">
                  <c:v>4729.27001953125</c:v>
                </c:pt>
                <c:pt idx="48">
                  <c:v>4716.38037109375</c:v>
                </c:pt>
                <c:pt idx="49">
                  <c:v>4703.34033203125</c:v>
                </c:pt>
                <c:pt idx="50">
                  <c:v>4690.1494140625</c:v>
                </c:pt>
                <c:pt idx="51">
                  <c:v>4676.80908203125</c:v>
                </c:pt>
                <c:pt idx="52">
                  <c:v>4663.31884765625</c:v>
                </c:pt>
                <c:pt idx="53">
                  <c:v>4649.67919921875</c:v>
                </c:pt>
                <c:pt idx="54">
                  <c:v>4635.89111328125</c:v>
                </c:pt>
                <c:pt idx="55">
                  <c:v>4621.955078125</c:v>
                </c:pt>
                <c:pt idx="56">
                  <c:v>4607.87109375</c:v>
                </c:pt>
                <c:pt idx="57">
                  <c:v>4593.6396484375</c:v>
                </c:pt>
                <c:pt idx="58">
                  <c:v>4579.26123046875</c:v>
                </c:pt>
                <c:pt idx="59">
                  <c:v>4564.736328125</c:v>
                </c:pt>
                <c:pt idx="60">
                  <c:v>4550.06591796875</c:v>
                </c:pt>
                <c:pt idx="61">
                  <c:v>4535.24951171875</c:v>
                </c:pt>
                <c:pt idx="62">
                  <c:v>4520.28857421875</c:v>
                </c:pt>
                <c:pt idx="63">
                  <c:v>4505.1826171875</c:v>
                </c:pt>
                <c:pt idx="64">
                  <c:v>4489.9326171875</c:v>
                </c:pt>
                <c:pt idx="65">
                  <c:v>4474.53955078125</c:v>
                </c:pt>
                <c:pt idx="66">
                  <c:v>4459.0029296875</c:v>
                </c:pt>
                <c:pt idx="67">
                  <c:v>4443.32373046875</c:v>
                </c:pt>
                <c:pt idx="68">
                  <c:v>4427.50244140625</c:v>
                </c:pt>
                <c:pt idx="69">
                  <c:v>4411.5400390625</c:v>
                </c:pt>
                <c:pt idx="70">
                  <c:v>4395.43603515625</c:v>
                </c:pt>
                <c:pt idx="71">
                  <c:v>4379.19189453125</c:v>
                </c:pt>
                <c:pt idx="72">
                  <c:v>4362.80712890625</c:v>
                </c:pt>
                <c:pt idx="73">
                  <c:v>4346.283203125</c:v>
                </c:pt>
                <c:pt idx="74">
                  <c:v>4329.62060546875</c:v>
                </c:pt>
                <c:pt idx="75">
                  <c:v>4312.8193359375</c:v>
                </c:pt>
                <c:pt idx="76">
                  <c:v>4295.8798828125</c:v>
                </c:pt>
                <c:pt idx="77">
                  <c:v>4278.80322265625</c:v>
                </c:pt>
                <c:pt idx="78">
                  <c:v>4261.58984375</c:v>
                </c:pt>
                <c:pt idx="79">
                  <c:v>4244.240234375</c:v>
                </c:pt>
                <c:pt idx="80">
                  <c:v>4226.75439453125</c:v>
                </c:pt>
                <c:pt idx="81">
                  <c:v>4209.1337890625</c:v>
                </c:pt>
                <c:pt idx="82">
                  <c:v>4191.37890625</c:v>
                </c:pt>
                <c:pt idx="83">
                  <c:v>4173.4892578125</c:v>
                </c:pt>
                <c:pt idx="84">
                  <c:v>4155.466796875</c:v>
                </c:pt>
                <c:pt idx="85">
                  <c:v>4137.31103515625</c:v>
                </c:pt>
                <c:pt idx="86">
                  <c:v>4119.0234375</c:v>
                </c:pt>
                <c:pt idx="87">
                  <c:v>4100.603515625</c:v>
                </c:pt>
                <c:pt idx="88">
                  <c:v>4082.05297851562</c:v>
                </c:pt>
                <c:pt idx="89">
                  <c:v>4063.37182617187</c:v>
                </c:pt>
                <c:pt idx="90">
                  <c:v>4044.560546875</c:v>
                </c:pt>
                <c:pt idx="91">
                  <c:v>4025.61987304687</c:v>
                </c:pt>
                <c:pt idx="92">
                  <c:v>4006.55078125</c:v>
                </c:pt>
                <c:pt idx="93">
                  <c:v>3987.35327148437</c:v>
                </c:pt>
                <c:pt idx="94">
                  <c:v>3968.02856445312</c:v>
                </c:pt>
                <c:pt idx="95">
                  <c:v>3948.57666015625</c:v>
                </c:pt>
                <c:pt idx="96">
                  <c:v>3928.99853515625</c:v>
                </c:pt>
                <c:pt idx="97">
                  <c:v>3909.294921875</c:v>
                </c:pt>
                <c:pt idx="98">
                  <c:v>3889.46630859375</c:v>
                </c:pt>
                <c:pt idx="99">
                  <c:v>3869.51318359375</c:v>
                </c:pt>
                <c:pt idx="100">
                  <c:v>3849.4365234375</c:v>
                </c:pt>
                <c:pt idx="101">
                  <c:v>3829.23657226562</c:v>
                </c:pt>
                <c:pt idx="102">
                  <c:v>3808.9140625</c:v>
                </c:pt>
                <c:pt idx="103">
                  <c:v>3788.46997070312</c:v>
                </c:pt>
                <c:pt idx="104">
                  <c:v>3767.90478515625</c:v>
                </c:pt>
                <c:pt idx="105">
                  <c:v>3747.21899414062</c:v>
                </c:pt>
                <c:pt idx="106">
                  <c:v>3726.41333007812</c:v>
                </c:pt>
                <c:pt idx="107">
                  <c:v>3705.48852539062</c:v>
                </c:pt>
                <c:pt idx="108">
                  <c:v>3684.4453125</c:v>
                </c:pt>
                <c:pt idx="109">
                  <c:v>3663.2841796875</c:v>
                </c:pt>
                <c:pt idx="110">
                  <c:v>3642.00610351562</c:v>
                </c:pt>
                <c:pt idx="111">
                  <c:v>3620.611328125</c:v>
                </c:pt>
                <c:pt idx="112">
                  <c:v>3599.10083007812</c:v>
                </c:pt>
                <c:pt idx="113">
                  <c:v>3577.47534179687</c:v>
                </c:pt>
                <c:pt idx="114">
                  <c:v>3555.7353515625</c:v>
                </c:pt>
                <c:pt idx="115">
                  <c:v>3533.8818359375</c:v>
                </c:pt>
                <c:pt idx="116">
                  <c:v>3511.9150390625</c:v>
                </c:pt>
                <c:pt idx="117">
                  <c:v>3489.83618164062</c:v>
                </c:pt>
                <c:pt idx="118">
                  <c:v>3467.6455078125</c:v>
                </c:pt>
                <c:pt idx="119">
                  <c:v>3445.34423828125</c:v>
                </c:pt>
                <c:pt idx="120">
                  <c:v>3422.9326171875</c:v>
                </c:pt>
                <c:pt idx="121">
                  <c:v>3400.41137695312</c:v>
                </c:pt>
                <c:pt idx="122">
                  <c:v>3377.78173828125</c:v>
                </c:pt>
                <c:pt idx="123">
                  <c:v>3355.0439453125</c:v>
                </c:pt>
                <c:pt idx="124">
                  <c:v>3332.19873046875</c:v>
                </c:pt>
                <c:pt idx="125">
                  <c:v>3309.2470703125</c:v>
                </c:pt>
                <c:pt idx="126">
                  <c:v>3286.18969726562</c:v>
                </c:pt>
                <c:pt idx="127">
                  <c:v>3263.02709960937</c:v>
                </c:pt>
                <c:pt idx="128">
                  <c:v>3239.76025390625</c:v>
                </c:pt>
                <c:pt idx="129">
                  <c:v>3216.3896484375</c:v>
                </c:pt>
                <c:pt idx="130">
                  <c:v>3192.91625976562</c:v>
                </c:pt>
                <c:pt idx="131">
                  <c:v>3169.3408203125</c:v>
                </c:pt>
                <c:pt idx="132">
                  <c:v>3145.6640625</c:v>
                </c:pt>
                <c:pt idx="133">
                  <c:v>3121.88671875</c:v>
                </c:pt>
                <c:pt idx="134">
                  <c:v>3098.00952148437</c:v>
                </c:pt>
                <c:pt idx="135">
                  <c:v>3074.033203125</c:v>
                </c:pt>
                <c:pt idx="136">
                  <c:v>3049.95849609375</c:v>
                </c:pt>
                <c:pt idx="137">
                  <c:v>3025.78637695312</c:v>
                </c:pt>
                <c:pt idx="138">
                  <c:v>3001.517578125</c:v>
                </c:pt>
                <c:pt idx="139">
                  <c:v>2977.15258789062</c:v>
                </c:pt>
                <c:pt idx="140">
                  <c:v>2952.69262695312</c:v>
                </c:pt>
                <c:pt idx="141">
                  <c:v>2928.13818359375</c:v>
                </c:pt>
                <c:pt idx="142">
                  <c:v>2903.48999023437</c:v>
                </c:pt>
                <c:pt idx="143">
                  <c:v>2878.7490234375</c:v>
                </c:pt>
                <c:pt idx="144">
                  <c:v>2853.916015625</c:v>
                </c:pt>
                <c:pt idx="145">
                  <c:v>2828.99169921875</c:v>
                </c:pt>
                <c:pt idx="146">
                  <c:v>2803.97705078125</c:v>
                </c:pt>
                <c:pt idx="147">
                  <c:v>2778.87255859375</c:v>
                </c:pt>
                <c:pt idx="148">
                  <c:v>2753.67944335937</c:v>
                </c:pt>
                <c:pt idx="149">
                  <c:v>2728.39794921875</c:v>
                </c:pt>
                <c:pt idx="150">
                  <c:v>2703.02954101562</c:v>
                </c:pt>
                <c:pt idx="151">
                  <c:v>2677.57446289062</c:v>
                </c:pt>
                <c:pt idx="152">
                  <c:v>2652.03393554687</c:v>
                </c:pt>
                <c:pt idx="153">
                  <c:v>2626.40844726562</c:v>
                </c:pt>
                <c:pt idx="154">
                  <c:v>2600.69897460937</c:v>
                </c:pt>
                <c:pt idx="155">
                  <c:v>2574.90649414062</c:v>
                </c:pt>
                <c:pt idx="156">
                  <c:v>2549.03149414062</c:v>
                </c:pt>
                <c:pt idx="157">
                  <c:v>2523.0751953125</c:v>
                </c:pt>
                <c:pt idx="158">
                  <c:v>2497.0380859375</c:v>
                </c:pt>
                <c:pt idx="159">
                  <c:v>2470.92114257812</c:v>
                </c:pt>
                <c:pt idx="160">
                  <c:v>2444.72509765625</c:v>
                </c:pt>
                <c:pt idx="161">
                  <c:v>2418.45092773437</c:v>
                </c:pt>
                <c:pt idx="162">
                  <c:v>2392.09936523437</c:v>
                </c:pt>
                <c:pt idx="163">
                  <c:v>2365.67138671875</c:v>
                </c:pt>
                <c:pt idx="164">
                  <c:v>2339.16772460937</c:v>
                </c:pt>
                <c:pt idx="165">
                  <c:v>2312.58935546875</c:v>
                </c:pt>
                <c:pt idx="166">
                  <c:v>2285.93701171875</c:v>
                </c:pt>
                <c:pt idx="167">
                  <c:v>2259.21166992187</c:v>
                </c:pt>
                <c:pt idx="168">
                  <c:v>2232.41381835937</c:v>
                </c:pt>
                <c:pt idx="169">
                  <c:v>2205.54467773437</c:v>
                </c:pt>
                <c:pt idx="170">
                  <c:v>2178.60522460937</c:v>
                </c:pt>
                <c:pt idx="171">
                  <c:v>2151.595703125</c:v>
                </c:pt>
                <c:pt idx="172">
                  <c:v>2124.51782226562</c:v>
                </c:pt>
                <c:pt idx="173">
                  <c:v>2097.37158203125</c:v>
                </c:pt>
                <c:pt idx="174">
                  <c:v>2070.15869140625</c:v>
                </c:pt>
                <c:pt idx="175">
                  <c:v>2042.87927246093</c:v>
                </c:pt>
                <c:pt idx="176">
                  <c:v>2015.53466796875</c:v>
                </c:pt>
                <c:pt idx="177">
                  <c:v>1988.12561035156</c:v>
                </c:pt>
                <c:pt idx="178">
                  <c:v>1960.65295410156</c:v>
                </c:pt>
                <c:pt idx="179">
                  <c:v>1933.11755371093</c:v>
                </c:pt>
                <c:pt idx="180">
                  <c:v>1905.52038574218</c:v>
                </c:pt>
                <c:pt idx="181">
                  <c:v>1877.8623046875</c:v>
                </c:pt>
                <c:pt idx="182">
                  <c:v>1850.14416503906</c:v>
                </c:pt>
                <c:pt idx="183">
                  <c:v>1822.36682128906</c:v>
                </c:pt>
                <c:pt idx="184">
                  <c:v>1794.53125</c:v>
                </c:pt>
                <c:pt idx="185">
                  <c:v>1766.63830566406</c:v>
                </c:pt>
                <c:pt idx="186">
                  <c:v>1738.68884277343</c:v>
                </c:pt>
                <c:pt idx="187">
                  <c:v>1710.68371582031</c:v>
                </c:pt>
                <c:pt idx="188">
                  <c:v>1682.6240234375</c:v>
                </c:pt>
                <c:pt idx="189">
                  <c:v>1654.51037597656</c:v>
                </c:pt>
                <c:pt idx="190">
                  <c:v>1626.34387207031</c:v>
                </c:pt>
                <c:pt idx="191">
                  <c:v>1598.12548828125</c:v>
                </c:pt>
                <c:pt idx="192">
                  <c:v>1569.85583496093</c:v>
                </c:pt>
                <c:pt idx="193">
                  <c:v>1541.53601074218</c:v>
                </c:pt>
                <c:pt idx="194">
                  <c:v>1513.1669921875</c:v>
                </c:pt>
                <c:pt idx="195">
                  <c:v>1484.74951171875</c:v>
                </c:pt>
                <c:pt idx="196">
                  <c:v>1456.28454589843</c:v>
                </c:pt>
                <c:pt idx="197">
                  <c:v>1427.77307128906</c:v>
                </c:pt>
                <c:pt idx="198">
                  <c:v>1399.21594238281</c:v>
                </c:pt>
                <c:pt idx="199">
                  <c:v>1370.61401367187</c:v>
                </c:pt>
                <c:pt idx="200">
                  <c:v>1341.96826171875</c:v>
                </c:pt>
                <c:pt idx="201">
                  <c:v>1313.27954101562</c:v>
                </c:pt>
                <c:pt idx="202">
                  <c:v>1284.54895019531</c:v>
                </c:pt>
                <c:pt idx="203">
                  <c:v>1255.77722167968</c:v>
                </c:pt>
                <c:pt idx="204">
                  <c:v>1226.96533203125</c:v>
                </c:pt>
                <c:pt idx="205">
                  <c:v>1198.11413574218</c:v>
                </c:pt>
                <c:pt idx="206">
                  <c:v>1169.22473144531</c:v>
                </c:pt>
                <c:pt idx="207">
                  <c:v>1140.29797363281</c:v>
                </c:pt>
                <c:pt idx="208">
                  <c:v>1111.33471679687</c:v>
                </c:pt>
                <c:pt idx="209">
                  <c:v>1082.33581542968</c:v>
                </c:pt>
                <c:pt idx="210">
                  <c:v>1053.30236816406</c:v>
                </c:pt>
                <c:pt idx="211">
                  <c:v>1024.2353515625</c:v>
                </c:pt>
                <c:pt idx="212">
                  <c:v>995.13543701171795</c:v>
                </c:pt>
                <c:pt idx="213">
                  <c:v>966.00372314453102</c:v>
                </c:pt>
                <c:pt idx="214">
                  <c:v>936.84118652343705</c:v>
                </c:pt>
                <c:pt idx="215">
                  <c:v>907.64862060546795</c:v>
                </c:pt>
                <c:pt idx="216">
                  <c:v>878.42706298828102</c:v>
                </c:pt>
                <c:pt idx="217">
                  <c:v>849.17742919921795</c:v>
                </c:pt>
                <c:pt idx="218">
                  <c:v>819.900634765625</c:v>
                </c:pt>
                <c:pt idx="219">
                  <c:v>790.59759521484295</c:v>
                </c:pt>
                <c:pt idx="220">
                  <c:v>761.269287109375</c:v>
                </c:pt>
                <c:pt idx="221">
                  <c:v>731.91662597656205</c:v>
                </c:pt>
                <c:pt idx="222">
                  <c:v>702.54058837890602</c:v>
                </c:pt>
                <c:pt idx="223">
                  <c:v>673.14208984375</c:v>
                </c:pt>
                <c:pt idx="224">
                  <c:v>643.72204589843705</c:v>
                </c:pt>
                <c:pt idx="225">
                  <c:v>614.28143310546795</c:v>
                </c:pt>
                <c:pt idx="226">
                  <c:v>584.82116699218705</c:v>
                </c:pt>
                <c:pt idx="227">
                  <c:v>555.34216308593705</c:v>
                </c:pt>
                <c:pt idx="228">
                  <c:v>525.845458984375</c:v>
                </c:pt>
                <c:pt idx="229">
                  <c:v>496.33190917968699</c:v>
                </c:pt>
                <c:pt idx="230">
                  <c:v>466.802490234375</c:v>
                </c:pt>
                <c:pt idx="231">
                  <c:v>437.25814819335898</c:v>
                </c:pt>
                <c:pt idx="232">
                  <c:v>407.69982910156199</c:v>
                </c:pt>
                <c:pt idx="233">
                  <c:v>378.12847900390602</c:v>
                </c:pt>
                <c:pt idx="234">
                  <c:v>348.54501342773398</c:v>
                </c:pt>
                <c:pt idx="235">
                  <c:v>318.950439453125</c:v>
                </c:pt>
                <c:pt idx="236">
                  <c:v>289.34564208984301</c:v>
                </c:pt>
                <c:pt idx="237">
                  <c:v>259.73159790039</c:v>
                </c:pt>
                <c:pt idx="238">
                  <c:v>230.10923767089801</c:v>
                </c:pt>
                <c:pt idx="239">
                  <c:v>200.47952270507801</c:v>
                </c:pt>
                <c:pt idx="240">
                  <c:v>170.84339904785099</c:v>
                </c:pt>
                <c:pt idx="241">
                  <c:v>141.20181274414</c:v>
                </c:pt>
                <c:pt idx="242">
                  <c:v>111.55571746826099</c:v>
                </c:pt>
                <c:pt idx="243">
                  <c:v>81.906051635742102</c:v>
                </c:pt>
                <c:pt idx="244">
                  <c:v>52.253761291503899</c:v>
                </c:pt>
                <c:pt idx="245">
                  <c:v>22.599803924560501</c:v>
                </c:pt>
                <c:pt idx="246">
                  <c:v>-7.0548748970031703</c:v>
                </c:pt>
                <c:pt idx="247">
                  <c:v>-36.709327697753899</c:v>
                </c:pt>
                <c:pt idx="248">
                  <c:v>-66.362609863281193</c:v>
                </c:pt>
                <c:pt idx="249">
                  <c:v>-96.013763427734304</c:v>
                </c:pt>
                <c:pt idx="250">
                  <c:v>-125.661849975585</c:v>
                </c:pt>
                <c:pt idx="251">
                  <c:v>-155.30592346191401</c:v>
                </c:pt>
                <c:pt idx="252">
                  <c:v>-184.94502258300699</c:v>
                </c:pt>
                <c:pt idx="253">
                  <c:v>-214.57821655273401</c:v>
                </c:pt>
                <c:pt idx="254">
                  <c:v>-244.20454406738199</c:v>
                </c:pt>
                <c:pt idx="255">
                  <c:v>-273.82305908203102</c:v>
                </c:pt>
                <c:pt idx="256">
                  <c:v>-303.43283081054602</c:v>
                </c:pt>
                <c:pt idx="257">
                  <c:v>-333.03286743164</c:v>
                </c:pt>
                <c:pt idx="258">
                  <c:v>-362.62228393554602</c:v>
                </c:pt>
                <c:pt idx="259">
                  <c:v>-392.200103759765</c:v>
                </c:pt>
                <c:pt idx="260">
                  <c:v>-421.765380859375</c:v>
                </c:pt>
                <c:pt idx="261">
                  <c:v>-451.317138671875</c:v>
                </c:pt>
                <c:pt idx="262">
                  <c:v>-480.8544921875</c:v>
                </c:pt>
                <c:pt idx="263">
                  <c:v>-510.37646484375</c:v>
                </c:pt>
                <c:pt idx="264">
                  <c:v>-539.88214111328102</c:v>
                </c:pt>
                <c:pt idx="265">
                  <c:v>-569.37054443359295</c:v>
                </c:pt>
                <c:pt idx="266">
                  <c:v>-598.84069824218705</c:v>
                </c:pt>
                <c:pt idx="267">
                  <c:v>-628.291748046875</c:v>
                </c:pt>
                <c:pt idx="268">
                  <c:v>-657.72265625</c:v>
                </c:pt>
                <c:pt idx="269">
                  <c:v>-687.132568359375</c:v>
                </c:pt>
                <c:pt idx="270">
                  <c:v>-716.5205078125</c:v>
                </c:pt>
                <c:pt idx="271">
                  <c:v>-745.88555908203102</c:v>
                </c:pt>
                <c:pt idx="272">
                  <c:v>-775.22674560546795</c:v>
                </c:pt>
                <c:pt idx="273">
                  <c:v>-804.54309082031205</c:v>
                </c:pt>
                <c:pt idx="274">
                  <c:v>-833.833740234375</c:v>
                </c:pt>
                <c:pt idx="275">
                  <c:v>-863.09777832031205</c:v>
                </c:pt>
                <c:pt idx="276">
                  <c:v>-892.33416748046795</c:v>
                </c:pt>
                <c:pt idx="277">
                  <c:v>-921.5419921875</c:v>
                </c:pt>
                <c:pt idx="278">
                  <c:v>-950.72039794921795</c:v>
                </c:pt>
                <c:pt idx="279">
                  <c:v>-979.868408203125</c:v>
                </c:pt>
                <c:pt idx="280">
                  <c:v>-1008.98504638671</c:v>
                </c:pt>
                <c:pt idx="281">
                  <c:v>-1038.06945800781</c:v>
                </c:pt>
                <c:pt idx="282">
                  <c:v>-1067.12060546875</c:v>
                </c:pt>
                <c:pt idx="283">
                  <c:v>-1096.1376953125</c:v>
                </c:pt>
                <c:pt idx="284">
                  <c:v>-1125.11975097656</c:v>
                </c:pt>
                <c:pt idx="285">
                  <c:v>-1154.06579589843</c:v>
                </c:pt>
                <c:pt idx="286">
                  <c:v>-1182.97485351562</c:v>
                </c:pt>
                <c:pt idx="287">
                  <c:v>-1211.84619140625</c:v>
                </c:pt>
                <c:pt idx="288">
                  <c:v>-1240.6787109375</c:v>
                </c:pt>
                <c:pt idx="289">
                  <c:v>-1269.4716796875</c:v>
                </c:pt>
                <c:pt idx="290">
                  <c:v>-1298.22387695312</c:v>
                </c:pt>
                <c:pt idx="291">
                  <c:v>-1326.93469238281</c:v>
                </c:pt>
                <c:pt idx="292">
                  <c:v>-1355.60302734375</c:v>
                </c:pt>
                <c:pt idx="293">
                  <c:v>-1384.22802734375</c:v>
                </c:pt>
                <c:pt idx="294">
                  <c:v>-1412.80871582031</c:v>
                </c:pt>
                <c:pt idx="295">
                  <c:v>-1441.34423828125</c:v>
                </c:pt>
                <c:pt idx="296">
                  <c:v>-1469.83374023437</c:v>
                </c:pt>
                <c:pt idx="297">
                  <c:v>-1498.27624511718</c:v>
                </c:pt>
                <c:pt idx="298">
                  <c:v>-1526.67077636718</c:v>
                </c:pt>
                <c:pt idx="299">
                  <c:v>-1555.01647949218</c:v>
                </c:pt>
                <c:pt idx="300">
                  <c:v>-1583.3125</c:v>
                </c:pt>
                <c:pt idx="301">
                  <c:v>-1611.55786132812</c:v>
                </c:pt>
                <c:pt idx="302">
                  <c:v>-1639.75170898437</c:v>
                </c:pt>
                <c:pt idx="303">
                  <c:v>-1667.89306640625</c:v>
                </c:pt>
                <c:pt idx="304">
                  <c:v>-1695.98120117187</c:v>
                </c:pt>
                <c:pt idx="305">
                  <c:v>-1724.01501464843</c:v>
                </c:pt>
                <c:pt idx="306">
                  <c:v>-1751.99365234375</c:v>
                </c:pt>
                <c:pt idx="307">
                  <c:v>-1779.91638183593</c:v>
                </c:pt>
                <c:pt idx="308">
                  <c:v>-1807.78210449218</c:v>
                </c:pt>
                <c:pt idx="309">
                  <c:v>-1835.59008789062</c:v>
                </c:pt>
                <c:pt idx="310">
                  <c:v>-1863.33935546875</c:v>
                </c:pt>
                <c:pt idx="311">
                  <c:v>-1891.02905273437</c:v>
                </c:pt>
                <c:pt idx="312">
                  <c:v>-1918.658203125</c:v>
                </c:pt>
                <c:pt idx="313">
                  <c:v>-1946.22607421875</c:v>
                </c:pt>
                <c:pt idx="314">
                  <c:v>-1973.73168945312</c:v>
                </c:pt>
                <c:pt idx="315">
                  <c:v>-2001.17419433593</c:v>
                </c:pt>
                <c:pt idx="316">
                  <c:v>-2028.552734375</c:v>
                </c:pt>
                <c:pt idx="317">
                  <c:v>-2055.86645507812</c:v>
                </c:pt>
                <c:pt idx="318">
                  <c:v>-2083.1142578125</c:v>
                </c:pt>
                <c:pt idx="319">
                  <c:v>-2110.29565429687</c:v>
                </c:pt>
                <c:pt idx="320">
                  <c:v>-2137.40942382812</c:v>
                </c:pt>
                <c:pt idx="321">
                  <c:v>-2164.45483398437</c:v>
                </c:pt>
                <c:pt idx="322">
                  <c:v>-2191.43115234375</c:v>
                </c:pt>
                <c:pt idx="323">
                  <c:v>-2218.33715820312</c:v>
                </c:pt>
                <c:pt idx="324">
                  <c:v>-2245.17236328125</c:v>
                </c:pt>
                <c:pt idx="325">
                  <c:v>-2271.93579101562</c:v>
                </c:pt>
                <c:pt idx="326">
                  <c:v>-2298.62670898437</c:v>
                </c:pt>
                <c:pt idx="327">
                  <c:v>-2325.24389648437</c:v>
                </c:pt>
                <c:pt idx="328">
                  <c:v>-2351.78686523437</c:v>
                </c:pt>
                <c:pt idx="329">
                  <c:v>-2378.25463867187</c:v>
                </c:pt>
                <c:pt idx="330">
                  <c:v>-2404.64624023437</c:v>
                </c:pt>
                <c:pt idx="331">
                  <c:v>-2430.9609375</c:v>
                </c:pt>
                <c:pt idx="332">
                  <c:v>-2457.19799804687</c:v>
                </c:pt>
                <c:pt idx="333">
                  <c:v>-2483.3564453125</c:v>
                </c:pt>
                <c:pt idx="334">
                  <c:v>-2509.435546875</c:v>
                </c:pt>
                <c:pt idx="335">
                  <c:v>-2535.43432617187</c:v>
                </c:pt>
                <c:pt idx="336">
                  <c:v>-2561.35205078125</c:v>
                </c:pt>
                <c:pt idx="337">
                  <c:v>-2587.18798828125</c:v>
                </c:pt>
                <c:pt idx="338">
                  <c:v>-2612.94091796875</c:v>
                </c:pt>
                <c:pt idx="339">
                  <c:v>-2638.61059570312</c:v>
                </c:pt>
                <c:pt idx="340">
                  <c:v>-2664.19580078125</c:v>
                </c:pt>
                <c:pt idx="341">
                  <c:v>-2689.69580078125</c:v>
                </c:pt>
                <c:pt idx="342">
                  <c:v>-2715.10961914062</c:v>
                </c:pt>
                <c:pt idx="343">
                  <c:v>-2740.43676757812</c:v>
                </c:pt>
                <c:pt idx="344">
                  <c:v>-2765.67626953125</c:v>
                </c:pt>
                <c:pt idx="345">
                  <c:v>-2790.82739257812</c:v>
                </c:pt>
                <c:pt idx="346">
                  <c:v>-2815.88916015625</c:v>
                </c:pt>
                <c:pt idx="347">
                  <c:v>-2840.86108398437</c:v>
                </c:pt>
                <c:pt idx="348">
                  <c:v>-2865.74194335937</c:v>
                </c:pt>
                <c:pt idx="349">
                  <c:v>-2890.53125</c:v>
                </c:pt>
                <c:pt idx="350">
                  <c:v>-2915.22802734375</c:v>
                </c:pt>
                <c:pt idx="351">
                  <c:v>-2939.83178710937</c:v>
                </c:pt>
                <c:pt idx="352">
                  <c:v>-2964.34130859375</c:v>
                </c:pt>
                <c:pt idx="353">
                  <c:v>-2988.75610351562</c:v>
                </c:pt>
                <c:pt idx="354">
                  <c:v>-3013.07543945312</c:v>
                </c:pt>
                <c:pt idx="355">
                  <c:v>-3037.29833984375</c:v>
                </c:pt>
                <c:pt idx="356">
                  <c:v>-3061.42407226562</c:v>
                </c:pt>
                <c:pt idx="357">
                  <c:v>-3085.4521484375</c:v>
                </c:pt>
                <c:pt idx="358">
                  <c:v>-3109.38134765625</c:v>
                </c:pt>
                <c:pt idx="359">
                  <c:v>-3133.21118164062</c:v>
                </c:pt>
                <c:pt idx="360">
                  <c:v>-3156.94067382812</c:v>
                </c:pt>
                <c:pt idx="361">
                  <c:v>-3180.5693359375</c:v>
                </c:pt>
                <c:pt idx="362">
                  <c:v>-3204.09643554687</c:v>
                </c:pt>
                <c:pt idx="363">
                  <c:v>-3227.52075195312</c:v>
                </c:pt>
                <c:pt idx="364">
                  <c:v>-3250.84204101562</c:v>
                </c:pt>
                <c:pt idx="365">
                  <c:v>-3274.0595703125</c:v>
                </c:pt>
                <c:pt idx="366">
                  <c:v>-3297.17211914062</c:v>
                </c:pt>
                <c:pt idx="367">
                  <c:v>-3320.17919921875</c:v>
                </c:pt>
                <c:pt idx="368">
                  <c:v>-3343.08032226562</c:v>
                </c:pt>
                <c:pt idx="369">
                  <c:v>-3365.87451171875</c:v>
                </c:pt>
                <c:pt idx="370">
                  <c:v>-3388.56103515625</c:v>
                </c:pt>
                <c:pt idx="371">
                  <c:v>-3411.13916015625</c:v>
                </c:pt>
                <c:pt idx="372">
                  <c:v>-3433.60815429687</c:v>
                </c:pt>
                <c:pt idx="373">
                  <c:v>-3455.96752929687</c:v>
                </c:pt>
                <c:pt idx="374">
                  <c:v>-3478.21630859375</c:v>
                </c:pt>
                <c:pt idx="375">
                  <c:v>-3500.35375976562</c:v>
                </c:pt>
                <c:pt idx="376">
                  <c:v>-3522.37939453125</c:v>
                </c:pt>
                <c:pt idx="377">
                  <c:v>-3544.29223632812</c:v>
                </c:pt>
                <c:pt idx="378">
                  <c:v>-3566.091796875</c:v>
                </c:pt>
                <c:pt idx="379">
                  <c:v>-3587.77758789062</c:v>
                </c:pt>
                <c:pt idx="380">
                  <c:v>-3609.34838867187</c:v>
                </c:pt>
                <c:pt idx="381">
                  <c:v>-3630.8037109375</c:v>
                </c:pt>
                <c:pt idx="382">
                  <c:v>-3652.14306640625</c:v>
                </c:pt>
                <c:pt idx="383">
                  <c:v>-3673.36572265625</c:v>
                </c:pt>
                <c:pt idx="384">
                  <c:v>-3694.470703125</c:v>
                </c:pt>
                <c:pt idx="385">
                  <c:v>-3715.45776367187</c:v>
                </c:pt>
                <c:pt idx="386">
                  <c:v>-3736.32592773437</c:v>
                </c:pt>
                <c:pt idx="387">
                  <c:v>-3757.07446289062</c:v>
                </c:pt>
                <c:pt idx="388">
                  <c:v>-3777.703125</c:v>
                </c:pt>
                <c:pt idx="389">
                  <c:v>-3798.21069335937</c:v>
                </c:pt>
                <c:pt idx="390">
                  <c:v>-3818.59692382812</c:v>
                </c:pt>
                <c:pt idx="391">
                  <c:v>-3838.86108398437</c:v>
                </c:pt>
                <c:pt idx="392">
                  <c:v>-3859.00244140625</c:v>
                </c:pt>
                <c:pt idx="393">
                  <c:v>-3879.0205078125</c:v>
                </c:pt>
                <c:pt idx="394">
                  <c:v>-3898.91455078125</c:v>
                </c:pt>
                <c:pt idx="395">
                  <c:v>-3918.68383789062</c:v>
                </c:pt>
                <c:pt idx="396">
                  <c:v>-3938.32763671875</c:v>
                </c:pt>
                <c:pt idx="397">
                  <c:v>-3957.845703125</c:v>
                </c:pt>
                <c:pt idx="398">
                  <c:v>-3977.2373046875</c:v>
                </c:pt>
                <c:pt idx="399">
                  <c:v>-3996.50146484375</c:v>
                </c:pt>
                <c:pt idx="400">
                  <c:v>-4015.63793945312</c:v>
                </c:pt>
                <c:pt idx="401">
                  <c:v>-4034.64599609375</c:v>
                </c:pt>
                <c:pt idx="402">
                  <c:v>-4053.52514648437</c:v>
                </c:pt>
                <c:pt idx="403">
                  <c:v>-4072.27465820312</c:v>
                </c:pt>
                <c:pt idx="404">
                  <c:v>-4090.89379882812</c:v>
                </c:pt>
                <c:pt idx="405">
                  <c:v>-4109.38232421875</c:v>
                </c:pt>
                <c:pt idx="406">
                  <c:v>-4127.7392578125</c:v>
                </c:pt>
                <c:pt idx="407">
                  <c:v>-4145.96435546875</c:v>
                </c:pt>
                <c:pt idx="408">
                  <c:v>-4164.056640625</c:v>
                </c:pt>
                <c:pt idx="409">
                  <c:v>-4182.01611328125</c:v>
                </c:pt>
                <c:pt idx="410">
                  <c:v>-4199.84130859375</c:v>
                </c:pt>
                <c:pt idx="411">
                  <c:v>-4217.53271484375</c:v>
                </c:pt>
                <c:pt idx="412">
                  <c:v>-4235.0888671875</c:v>
                </c:pt>
                <c:pt idx="413">
                  <c:v>-4252.51025390625</c:v>
                </c:pt>
                <c:pt idx="414">
                  <c:v>-4269.794921875</c:v>
                </c:pt>
                <c:pt idx="415">
                  <c:v>-4286.943359375</c:v>
                </c:pt>
                <c:pt idx="416">
                  <c:v>-4303.95458984375</c:v>
                </c:pt>
                <c:pt idx="417">
                  <c:v>-4320.82861328125</c:v>
                </c:pt>
                <c:pt idx="418">
                  <c:v>-4337.56396484375</c:v>
                </c:pt>
                <c:pt idx="419">
                  <c:v>-4354.16064453125</c:v>
                </c:pt>
                <c:pt idx="420">
                  <c:v>-4370.61865234375</c:v>
                </c:pt>
                <c:pt idx="421">
                  <c:v>-4386.9365234375</c:v>
                </c:pt>
                <c:pt idx="422">
                  <c:v>-4403.11376953125</c:v>
                </c:pt>
                <c:pt idx="423">
                  <c:v>-4419.15087890625</c:v>
                </c:pt>
                <c:pt idx="424">
                  <c:v>-4435.0458984375</c:v>
                </c:pt>
                <c:pt idx="425">
                  <c:v>-4450.7998046875</c:v>
                </c:pt>
                <c:pt idx="426">
                  <c:v>-4466.4111328125</c:v>
                </c:pt>
                <c:pt idx="427">
                  <c:v>-4481.87939453125</c:v>
                </c:pt>
                <c:pt idx="428">
                  <c:v>-4497.20458984375</c:v>
                </c:pt>
                <c:pt idx="429">
                  <c:v>-4512.38623046875</c:v>
                </c:pt>
                <c:pt idx="430">
                  <c:v>-4527.42333984375</c:v>
                </c:pt>
                <c:pt idx="431">
                  <c:v>-4542.3154296875</c:v>
                </c:pt>
                <c:pt idx="432">
                  <c:v>-4557.0625</c:v>
                </c:pt>
                <c:pt idx="433">
                  <c:v>-4571.66357421875</c:v>
                </c:pt>
                <c:pt idx="434">
                  <c:v>-4586.11865234375</c:v>
                </c:pt>
                <c:pt idx="435">
                  <c:v>-4600.42724609375</c:v>
                </c:pt>
                <c:pt idx="436">
                  <c:v>-4614.5888671875</c:v>
                </c:pt>
                <c:pt idx="437">
                  <c:v>-4628.6025390625</c:v>
                </c:pt>
                <c:pt idx="438">
                  <c:v>-4642.46826171875</c:v>
                </c:pt>
                <c:pt idx="439">
                  <c:v>-4656.185546875</c:v>
                </c:pt>
                <c:pt idx="440">
                  <c:v>-4669.75390625</c:v>
                </c:pt>
                <c:pt idx="441">
                  <c:v>-4683.17333984375</c:v>
                </c:pt>
                <c:pt idx="442">
                  <c:v>-4696.4423828125</c:v>
                </c:pt>
                <c:pt idx="443">
                  <c:v>-4709.5615234375</c:v>
                </c:pt>
                <c:pt idx="444">
                  <c:v>-4722.5302734375</c:v>
                </c:pt>
                <c:pt idx="445">
                  <c:v>-4735.34765625</c:v>
                </c:pt>
                <c:pt idx="446">
                  <c:v>-4748.01416015625</c:v>
                </c:pt>
                <c:pt idx="447">
                  <c:v>-4760.5283203125</c:v>
                </c:pt>
                <c:pt idx="448">
                  <c:v>-4772.89013671875</c:v>
                </c:pt>
                <c:pt idx="449">
                  <c:v>-4785.099609375</c:v>
                </c:pt>
                <c:pt idx="450">
                  <c:v>-4797.15625</c:v>
                </c:pt>
                <c:pt idx="451">
                  <c:v>-4809.05908203125</c:v>
                </c:pt>
                <c:pt idx="452">
                  <c:v>-4820.80859375</c:v>
                </c:pt>
                <c:pt idx="453">
                  <c:v>-4832.40380859375</c:v>
                </c:pt>
                <c:pt idx="454">
                  <c:v>-4843.84423828125</c:v>
                </c:pt>
                <c:pt idx="455">
                  <c:v>-4855.1298828125</c:v>
                </c:pt>
                <c:pt idx="456">
                  <c:v>-4866.26025390625</c:v>
                </c:pt>
                <c:pt idx="457">
                  <c:v>-4877.2353515625</c:v>
                </c:pt>
                <c:pt idx="458">
                  <c:v>-4888.05419921875</c:v>
                </c:pt>
                <c:pt idx="459">
                  <c:v>-4898.716796875</c:v>
                </c:pt>
                <c:pt idx="460">
                  <c:v>-4909.22265625</c:v>
                </c:pt>
                <c:pt idx="461">
                  <c:v>-4919.5712890625</c:v>
                </c:pt>
                <c:pt idx="462">
                  <c:v>-4929.76318359375</c:v>
                </c:pt>
                <c:pt idx="463">
                  <c:v>-4939.796875</c:v>
                </c:pt>
                <c:pt idx="464">
                  <c:v>-4949.6728515625</c:v>
                </c:pt>
                <c:pt idx="465">
                  <c:v>-4959.390625</c:v>
                </c:pt>
                <c:pt idx="466">
                  <c:v>-4968.94970703125</c:v>
                </c:pt>
                <c:pt idx="467">
                  <c:v>-4978.35009765625</c:v>
                </c:pt>
                <c:pt idx="468">
                  <c:v>-4987.59130859375</c:v>
                </c:pt>
                <c:pt idx="469">
                  <c:v>-4996.6728515625</c:v>
                </c:pt>
                <c:pt idx="470">
                  <c:v>-5005.59423828125</c:v>
                </c:pt>
                <c:pt idx="471">
                  <c:v>-5014.35595703125</c:v>
                </c:pt>
                <c:pt idx="472">
                  <c:v>-5022.95751953125</c:v>
                </c:pt>
                <c:pt idx="473">
                  <c:v>-5031.3984375</c:v>
                </c:pt>
                <c:pt idx="474">
                  <c:v>-5039.67822265625</c:v>
                </c:pt>
                <c:pt idx="475">
                  <c:v>-5047.796875</c:v>
                </c:pt>
                <c:pt idx="476">
                  <c:v>-5055.75390625</c:v>
                </c:pt>
                <c:pt idx="477">
                  <c:v>-5063.5498046875</c:v>
                </c:pt>
                <c:pt idx="478">
                  <c:v>-5071.18359375</c:v>
                </c:pt>
                <c:pt idx="479">
                  <c:v>-5078.65478515625</c:v>
                </c:pt>
                <c:pt idx="480">
                  <c:v>-5085.9638671875</c:v>
                </c:pt>
                <c:pt idx="481">
                  <c:v>-5093.1103515625</c:v>
                </c:pt>
                <c:pt idx="482">
                  <c:v>-5100.09423828125</c:v>
                </c:pt>
                <c:pt idx="483">
                  <c:v>-5106.91455078125</c:v>
                </c:pt>
                <c:pt idx="484">
                  <c:v>-5113.57177734375</c:v>
                </c:pt>
                <c:pt idx="485">
                  <c:v>-5120.0654296875</c:v>
                </c:pt>
                <c:pt idx="486">
                  <c:v>-5126.3955078125</c:v>
                </c:pt>
                <c:pt idx="487">
                  <c:v>-5132.5615234375</c:v>
                </c:pt>
                <c:pt idx="488">
                  <c:v>-5138.5634765625</c:v>
                </c:pt>
                <c:pt idx="489">
                  <c:v>-5144.4013671875</c:v>
                </c:pt>
                <c:pt idx="490">
                  <c:v>-5150.07421875</c:v>
                </c:pt>
                <c:pt idx="491">
                  <c:v>-5155.58251953125</c:v>
                </c:pt>
                <c:pt idx="492">
                  <c:v>-5160.92626953125</c:v>
                </c:pt>
                <c:pt idx="493">
                  <c:v>-5166.10498046875</c:v>
                </c:pt>
                <c:pt idx="494">
                  <c:v>-5171.1181640625</c:v>
                </c:pt>
                <c:pt idx="495">
                  <c:v>-5175.96630859375</c:v>
                </c:pt>
                <c:pt idx="496">
                  <c:v>-5180.6484375</c:v>
                </c:pt>
                <c:pt idx="497">
                  <c:v>-5185.16552734375</c:v>
                </c:pt>
                <c:pt idx="498">
                  <c:v>-5189.5166015625</c:v>
                </c:pt>
                <c:pt idx="499">
                  <c:v>-5193.701171875</c:v>
                </c:pt>
                <c:pt idx="500">
                  <c:v>-5197.72021484375</c:v>
                </c:pt>
                <c:pt idx="501">
                  <c:v>-5201.5732421875</c:v>
                </c:pt>
                <c:pt idx="502">
                  <c:v>-5205.25927734375</c:v>
                </c:pt>
                <c:pt idx="503">
                  <c:v>-5208.779296875</c:v>
                </c:pt>
                <c:pt idx="504">
                  <c:v>-5212.1328125</c:v>
                </c:pt>
                <c:pt idx="505">
                  <c:v>-5215.31982421875</c:v>
                </c:pt>
                <c:pt idx="506">
                  <c:v>-5218.33935546875</c:v>
                </c:pt>
                <c:pt idx="507">
                  <c:v>-5221.19287109375</c:v>
                </c:pt>
                <c:pt idx="508">
                  <c:v>-5223.87890625</c:v>
                </c:pt>
                <c:pt idx="509">
                  <c:v>-5226.39794921875</c:v>
                </c:pt>
                <c:pt idx="510">
                  <c:v>-5228.75</c:v>
                </c:pt>
                <c:pt idx="511">
                  <c:v>-5230.9345703125</c:v>
                </c:pt>
                <c:pt idx="512">
                  <c:v>-5232.9521484375</c:v>
                </c:pt>
                <c:pt idx="513">
                  <c:v>-5234.80224609375</c:v>
                </c:pt>
                <c:pt idx="514">
                  <c:v>-5236.48486328125</c:v>
                </c:pt>
                <c:pt idx="515">
                  <c:v>-5238</c:v>
                </c:pt>
                <c:pt idx="516">
                  <c:v>-5239.34814453125</c:v>
                </c:pt>
                <c:pt idx="517">
                  <c:v>-5240.5283203125</c:v>
                </c:pt>
                <c:pt idx="518">
                  <c:v>-5241.541015625</c:v>
                </c:pt>
                <c:pt idx="519">
                  <c:v>-5242.38623046875</c:v>
                </c:pt>
                <c:pt idx="520">
                  <c:v>-5243.0634765625</c:v>
                </c:pt>
                <c:pt idx="521">
                  <c:v>-5243.5732421875</c:v>
                </c:pt>
                <c:pt idx="522">
                  <c:v>-5243.91552734375</c:v>
                </c:pt>
                <c:pt idx="523">
                  <c:v>-5244.08984375</c:v>
                </c:pt>
                <c:pt idx="524">
                  <c:v>-5244.0966796875</c:v>
                </c:pt>
                <c:pt idx="525">
                  <c:v>-5243.935546875</c:v>
                </c:pt>
                <c:pt idx="526">
                  <c:v>-5243.60693359375</c:v>
                </c:pt>
                <c:pt idx="527">
                  <c:v>-5243.1103515625</c:v>
                </c:pt>
                <c:pt idx="528">
                  <c:v>-5242.4462890625</c:v>
                </c:pt>
                <c:pt idx="529">
                  <c:v>-5241.61474609375</c:v>
                </c:pt>
                <c:pt idx="530">
                  <c:v>-5240.61572265625</c:v>
                </c:pt>
                <c:pt idx="531">
                  <c:v>-5239.44873046875</c:v>
                </c:pt>
                <c:pt idx="532">
                  <c:v>-5238.1142578125</c:v>
                </c:pt>
                <c:pt idx="533">
                  <c:v>-5236.6123046875</c:v>
                </c:pt>
                <c:pt idx="534">
                  <c:v>-5234.94287109375</c:v>
                </c:pt>
                <c:pt idx="535">
                  <c:v>-5233.1064453125</c:v>
                </c:pt>
                <c:pt idx="536">
                  <c:v>-5231.1025390625</c:v>
                </c:pt>
                <c:pt idx="537">
                  <c:v>-5228.93115234375</c:v>
                </c:pt>
                <c:pt idx="538">
                  <c:v>-5226.59228515625</c:v>
                </c:pt>
                <c:pt idx="539">
                  <c:v>-5224.0869140625</c:v>
                </c:pt>
                <c:pt idx="540">
                  <c:v>-5221.4140625</c:v>
                </c:pt>
                <c:pt idx="541">
                  <c:v>-5218.57421875</c:v>
                </c:pt>
                <c:pt idx="542">
                  <c:v>-5215.5673828125</c:v>
                </c:pt>
                <c:pt idx="543">
                  <c:v>-5212.39404296875</c:v>
                </c:pt>
                <c:pt idx="544">
                  <c:v>-5209.05419921875</c:v>
                </c:pt>
                <c:pt idx="545">
                  <c:v>-5205.54736328125</c:v>
                </c:pt>
                <c:pt idx="546">
                  <c:v>-5201.87451171875</c:v>
                </c:pt>
                <c:pt idx="547">
                  <c:v>-5198.03515625</c:v>
                </c:pt>
                <c:pt idx="548">
                  <c:v>-5194.029296875</c:v>
                </c:pt>
                <c:pt idx="549">
                  <c:v>-5189.85791015625</c:v>
                </c:pt>
                <c:pt idx="550">
                  <c:v>-5185.52001953125</c:v>
                </c:pt>
                <c:pt idx="551">
                  <c:v>-5181.0166015625</c:v>
                </c:pt>
                <c:pt idx="552">
                  <c:v>-5176.34716796875</c:v>
                </c:pt>
                <c:pt idx="553">
                  <c:v>-5171.5126953125</c:v>
                </c:pt>
                <c:pt idx="554">
                  <c:v>-5166.5126953125</c:v>
                </c:pt>
                <c:pt idx="555">
                  <c:v>-5161.34716796875</c:v>
                </c:pt>
                <c:pt idx="556">
                  <c:v>-5156.0166015625</c:v>
                </c:pt>
                <c:pt idx="557">
                  <c:v>-5150.521484375</c:v>
                </c:pt>
                <c:pt idx="558">
                  <c:v>-5144.86181640625</c:v>
                </c:pt>
                <c:pt idx="559">
                  <c:v>-5139.037109375</c:v>
                </c:pt>
                <c:pt idx="560">
                  <c:v>-5133.04833984375</c:v>
                </c:pt>
                <c:pt idx="561">
                  <c:v>-5126.8955078125</c:v>
                </c:pt>
                <c:pt idx="562">
                  <c:v>-5120.57861328125</c:v>
                </c:pt>
                <c:pt idx="563">
                  <c:v>-5114.09814453125</c:v>
                </c:pt>
                <c:pt idx="564">
                  <c:v>-5107.4541015625</c:v>
                </c:pt>
                <c:pt idx="565">
                  <c:v>-5100.646484375</c:v>
                </c:pt>
                <c:pt idx="566">
                  <c:v>-5093.67578125</c:v>
                </c:pt>
                <c:pt idx="567">
                  <c:v>-5086.54248046875</c:v>
                </c:pt>
                <c:pt idx="568">
                  <c:v>-5079.24609375</c:v>
                </c:pt>
                <c:pt idx="569">
                  <c:v>-5071.78759765625</c:v>
                </c:pt>
                <c:pt idx="570">
                  <c:v>-5064.1669921875</c:v>
                </c:pt>
                <c:pt idx="571">
                  <c:v>-5056.38427734375</c:v>
                </c:pt>
                <c:pt idx="572">
                  <c:v>-5048.43994140625</c:v>
                </c:pt>
                <c:pt idx="573">
                  <c:v>-5040.33447265625</c:v>
                </c:pt>
                <c:pt idx="574">
                  <c:v>-5032.0673828125</c:v>
                </c:pt>
                <c:pt idx="575">
                  <c:v>-5023.6396484375</c:v>
                </c:pt>
                <c:pt idx="576">
                  <c:v>-5015.05078125</c:v>
                </c:pt>
                <c:pt idx="577">
                  <c:v>-5006.30224609375</c:v>
                </c:pt>
                <c:pt idx="578">
                  <c:v>-4997.39306640625</c:v>
                </c:pt>
                <c:pt idx="579">
                  <c:v>-4988.32421875</c:v>
                </c:pt>
                <c:pt idx="580">
                  <c:v>-4979.09619140625</c:v>
                </c:pt>
                <c:pt idx="581">
                  <c:v>-4969.70849609375</c:v>
                </c:pt>
                <c:pt idx="582">
                  <c:v>-4960.162109375</c:v>
                </c:pt>
                <c:pt idx="583">
                  <c:v>-4950.45703125</c:v>
                </c:pt>
                <c:pt idx="584">
                  <c:v>-4940.59375</c:v>
                </c:pt>
                <c:pt idx="585">
                  <c:v>-4930.572265625</c:v>
                </c:pt>
                <c:pt idx="586">
                  <c:v>-4920.3935546875</c:v>
                </c:pt>
                <c:pt idx="587">
                  <c:v>-4910.05712890625</c:v>
                </c:pt>
                <c:pt idx="588">
                  <c:v>-4899.5634765625</c:v>
                </c:pt>
                <c:pt idx="589">
                  <c:v>-4888.91357421875</c:v>
                </c:pt>
                <c:pt idx="590">
                  <c:v>-4878.107421875</c:v>
                </c:pt>
                <c:pt idx="591">
                  <c:v>-4867.14501953125</c:v>
                </c:pt>
                <c:pt idx="592">
                  <c:v>-4856.02685546875</c:v>
                </c:pt>
                <c:pt idx="593">
                  <c:v>-4844.75390625</c:v>
                </c:pt>
                <c:pt idx="594">
                  <c:v>-4833.32568359375</c:v>
                </c:pt>
                <c:pt idx="595">
                  <c:v>-4821.74267578125</c:v>
                </c:pt>
                <c:pt idx="596">
                  <c:v>-4810.005859375</c:v>
                </c:pt>
                <c:pt idx="597">
                  <c:v>-4798.115234375</c:v>
                </c:pt>
                <c:pt idx="598">
                  <c:v>-4786.07080078125</c:v>
                </c:pt>
                <c:pt idx="599">
                  <c:v>-4773.87353515625</c:v>
                </c:pt>
                <c:pt idx="600">
                  <c:v>-4761.52392578125</c:v>
                </c:pt>
                <c:pt idx="601">
                  <c:v>-4749.021484375</c:v>
                </c:pt>
                <c:pt idx="602">
                  <c:v>-4736.36767578125</c:v>
                </c:pt>
                <c:pt idx="603">
                  <c:v>-4723.56201171875</c:v>
                </c:pt>
                <c:pt idx="604">
                  <c:v>-4710.60546875</c:v>
                </c:pt>
                <c:pt idx="605">
                  <c:v>-4697.49853515625</c:v>
                </c:pt>
                <c:pt idx="606">
                  <c:v>-4684.2412109375</c:v>
                </c:pt>
                <c:pt idx="607">
                  <c:v>-4670.833984375</c:v>
                </c:pt>
                <c:pt idx="608">
                  <c:v>-4657.27734375</c:v>
                </c:pt>
                <c:pt idx="609">
                  <c:v>-4643.572265625</c:v>
                </c:pt>
                <c:pt idx="610">
                  <c:v>-4629.71826171875</c:v>
                </c:pt>
                <c:pt idx="611">
                  <c:v>-4615.71630859375</c:v>
                </c:pt>
                <c:pt idx="612">
                  <c:v>-4601.56640625</c:v>
                </c:pt>
                <c:pt idx="613">
                  <c:v>-4587.27001953125</c:v>
                </c:pt>
                <c:pt idx="614">
                  <c:v>-4572.82666015625</c:v>
                </c:pt>
                <c:pt idx="615">
                  <c:v>-4558.23681640625</c:v>
                </c:pt>
                <c:pt idx="616">
                  <c:v>-4543.50146484375</c:v>
                </c:pt>
                <c:pt idx="617">
                  <c:v>-4528.62060546875</c:v>
                </c:pt>
                <c:pt idx="618">
                  <c:v>-4513.59521484375</c:v>
                </c:pt>
                <c:pt idx="619">
                  <c:v>-4498.42529296875</c:v>
                </c:pt>
                <c:pt idx="620">
                  <c:v>-4483.11181640625</c:v>
                </c:pt>
                <c:pt idx="621">
                  <c:v>-4467.65478515625</c:v>
                </c:pt>
                <c:pt idx="622">
                  <c:v>-4452.0546875</c:v>
                </c:pt>
                <c:pt idx="623">
                  <c:v>-4436.3125</c:v>
                </c:pt>
                <c:pt idx="624">
                  <c:v>-4420.4287109375</c:v>
                </c:pt>
                <c:pt idx="625">
                  <c:v>-4404.40283203125</c:v>
                </c:pt>
                <c:pt idx="626">
                  <c:v>-4388.23681640625</c:v>
                </c:pt>
                <c:pt idx="627">
                  <c:v>-4371.93017578125</c:v>
                </c:pt>
                <c:pt idx="628">
                  <c:v>-4355.4833984375</c:v>
                </c:pt>
                <c:pt idx="629">
                  <c:v>-4338.89794921875</c:v>
                </c:pt>
                <c:pt idx="630">
                  <c:v>-4322.17333984375</c:v>
                </c:pt>
                <c:pt idx="631">
                  <c:v>-4305.310546875</c:v>
                </c:pt>
                <c:pt idx="632">
                  <c:v>-4288.310546875</c:v>
                </c:pt>
                <c:pt idx="633">
                  <c:v>-4271.1728515625</c:v>
                </c:pt>
                <c:pt idx="634">
                  <c:v>-4253.89892578125</c:v>
                </c:pt>
                <c:pt idx="635">
                  <c:v>-4236.48876953125</c:v>
                </c:pt>
                <c:pt idx="636">
                  <c:v>-4218.94287109375</c:v>
                </c:pt>
                <c:pt idx="637">
                  <c:v>-4201.2626953125</c:v>
                </c:pt>
                <c:pt idx="638">
                  <c:v>-4183.44775390625</c:v>
                </c:pt>
                <c:pt idx="639">
                  <c:v>-4165.4990234375</c:v>
                </c:pt>
                <c:pt idx="640">
                  <c:v>-4147.41748046875</c:v>
                </c:pt>
                <c:pt idx="641">
                  <c:v>-4129.203125</c:v>
                </c:pt>
                <c:pt idx="642">
                  <c:v>-4110.8564453125</c:v>
                </c:pt>
                <c:pt idx="643">
                  <c:v>-4092.37866210937</c:v>
                </c:pt>
                <c:pt idx="644">
                  <c:v>-4073.76977539062</c:v>
                </c:pt>
                <c:pt idx="645">
                  <c:v>-4055.03076171875</c:v>
                </c:pt>
                <c:pt idx="646">
                  <c:v>-4036.162109375</c:v>
                </c:pt>
                <c:pt idx="647">
                  <c:v>-4017.16430664062</c:v>
                </c:pt>
                <c:pt idx="648">
                  <c:v>-3998.03784179687</c:v>
                </c:pt>
                <c:pt idx="649">
                  <c:v>-3978.78393554687</c:v>
                </c:pt>
                <c:pt idx="650">
                  <c:v>-3959.40258789062</c:v>
                </c:pt>
                <c:pt idx="651">
                  <c:v>-3939.89453125</c:v>
                </c:pt>
                <c:pt idx="652">
                  <c:v>-3920.2607421875</c:v>
                </c:pt>
                <c:pt idx="653">
                  <c:v>-3900.50146484375</c:v>
                </c:pt>
                <c:pt idx="654">
                  <c:v>-3880.61743164062</c:v>
                </c:pt>
                <c:pt idx="655">
                  <c:v>-3860.60913085937</c:v>
                </c:pt>
                <c:pt idx="656">
                  <c:v>-3840.47778320312</c:v>
                </c:pt>
                <c:pt idx="657">
                  <c:v>-3820.22338867187</c:v>
                </c:pt>
                <c:pt idx="658">
                  <c:v>-3799.8466796875</c:v>
                </c:pt>
                <c:pt idx="659">
                  <c:v>-3779.3486328125</c:v>
                </c:pt>
                <c:pt idx="660">
                  <c:v>-3758.72973632812</c:v>
                </c:pt>
                <c:pt idx="661">
                  <c:v>-3737.99072265625</c:v>
                </c:pt>
                <c:pt idx="662">
                  <c:v>-3717.13208007812</c:v>
                </c:pt>
                <c:pt idx="663">
                  <c:v>-3696.15454101562</c:v>
                </c:pt>
                <c:pt idx="664">
                  <c:v>-3675.05908203125</c:v>
                </c:pt>
                <c:pt idx="665">
                  <c:v>-3653.845703125</c:v>
                </c:pt>
                <c:pt idx="666">
                  <c:v>-3632.51586914062</c:v>
                </c:pt>
                <c:pt idx="667">
                  <c:v>-3611.06958007812</c:v>
                </c:pt>
                <c:pt idx="668">
                  <c:v>-3589.5078125</c:v>
                </c:pt>
                <c:pt idx="669">
                  <c:v>-3567.83154296875</c:v>
                </c:pt>
                <c:pt idx="670">
                  <c:v>-3546.04077148437</c:v>
                </c:pt>
                <c:pt idx="671">
                  <c:v>-3524.13696289062</c:v>
                </c:pt>
                <c:pt idx="672">
                  <c:v>-3502.12036132812</c:v>
                </c:pt>
                <c:pt idx="673">
                  <c:v>-3479.99169921875</c:v>
                </c:pt>
                <c:pt idx="674">
                  <c:v>-3457.75170898437</c:v>
                </c:pt>
                <c:pt idx="675">
                  <c:v>-3435.4013671875</c:v>
                </c:pt>
                <c:pt idx="676">
                  <c:v>-3412.94091796875</c:v>
                </c:pt>
                <c:pt idx="677">
                  <c:v>-3390.37158203125</c:v>
                </c:pt>
                <c:pt idx="678">
                  <c:v>-3367.69360351562</c:v>
                </c:pt>
                <c:pt idx="679">
                  <c:v>-3344.908203125</c:v>
                </c:pt>
                <c:pt idx="680">
                  <c:v>-3322.015625</c:v>
                </c:pt>
                <c:pt idx="681">
                  <c:v>-3299.01684570312</c:v>
                </c:pt>
                <c:pt idx="682">
                  <c:v>-3275.91259765625</c:v>
                </c:pt>
                <c:pt idx="683">
                  <c:v>-3252.70361328125</c:v>
                </c:pt>
                <c:pt idx="684">
                  <c:v>-3229.390625</c:v>
                </c:pt>
                <c:pt idx="685">
                  <c:v>-3205.97436523437</c:v>
                </c:pt>
                <c:pt idx="686">
                  <c:v>-3182.45556640625</c:v>
                </c:pt>
                <c:pt idx="687">
                  <c:v>-3158.8349609375</c:v>
                </c:pt>
                <c:pt idx="688">
                  <c:v>-3135.11328125</c:v>
                </c:pt>
                <c:pt idx="689">
                  <c:v>-3111.29150390625</c:v>
                </c:pt>
                <c:pt idx="690">
                  <c:v>-3087.3701171875</c:v>
                </c:pt>
                <c:pt idx="691">
                  <c:v>-3063.35009765625</c:v>
                </c:pt>
                <c:pt idx="692">
                  <c:v>-3039.23217773437</c:v>
                </c:pt>
                <c:pt idx="693">
                  <c:v>-3015.01684570312</c:v>
                </c:pt>
                <c:pt idx="694">
                  <c:v>-2990.70532226562</c:v>
                </c:pt>
                <c:pt idx="695">
                  <c:v>-2966.29809570312</c:v>
                </c:pt>
                <c:pt idx="696">
                  <c:v>-2941.7958984375</c:v>
                </c:pt>
                <c:pt idx="697">
                  <c:v>-2917.19970703125</c:v>
                </c:pt>
                <c:pt idx="698">
                  <c:v>-2892.51025390625</c:v>
                </c:pt>
                <c:pt idx="699">
                  <c:v>-2867.72827148437</c:v>
                </c:pt>
                <c:pt idx="700">
                  <c:v>-2842.85473632812</c:v>
                </c:pt>
                <c:pt idx="701">
                  <c:v>-2817.89013671875</c:v>
                </c:pt>
                <c:pt idx="702">
                  <c:v>-2792.83544921875</c:v>
                </c:pt>
                <c:pt idx="703">
                  <c:v>-2767.69140625</c:v>
                </c:pt>
                <c:pt idx="704">
                  <c:v>-2742.458984375</c:v>
                </c:pt>
                <c:pt idx="705">
                  <c:v>-2717.13891601562</c:v>
                </c:pt>
                <c:pt idx="706">
                  <c:v>-2691.73168945312</c:v>
                </c:pt>
                <c:pt idx="707">
                  <c:v>-2666.23852539062</c:v>
                </c:pt>
                <c:pt idx="708">
                  <c:v>-2640.66015625</c:v>
                </c:pt>
                <c:pt idx="709">
                  <c:v>-2614.99731445312</c:v>
                </c:pt>
                <c:pt idx="710">
                  <c:v>-2589.2509765625</c:v>
                </c:pt>
                <c:pt idx="711">
                  <c:v>-2563.42163085937</c:v>
                </c:pt>
                <c:pt idx="712">
                  <c:v>-2537.51049804687</c:v>
                </c:pt>
                <c:pt idx="713">
                  <c:v>-2511.51806640625</c:v>
                </c:pt>
                <c:pt idx="714">
                  <c:v>-2485.4453125</c:v>
                </c:pt>
                <c:pt idx="715">
                  <c:v>-2459.29321289062</c:v>
                </c:pt>
                <c:pt idx="716">
                  <c:v>-2433.06225585937</c:v>
                </c:pt>
                <c:pt idx="717">
                  <c:v>-2406.75366210937</c:v>
                </c:pt>
                <c:pt idx="718">
                  <c:v>-2380.3681640625</c:v>
                </c:pt>
                <c:pt idx="719">
                  <c:v>-2353.90649414062</c:v>
                </c:pt>
                <c:pt idx="720">
                  <c:v>-2327.36962890625</c:v>
                </c:pt>
                <c:pt idx="721">
                  <c:v>-2300.75805664062</c:v>
                </c:pt>
                <c:pt idx="722">
                  <c:v>-2274.0732421875</c:v>
                </c:pt>
                <c:pt idx="723">
                  <c:v>-2247.3154296875</c:v>
                </c:pt>
                <c:pt idx="724">
                  <c:v>-2220.48608398437</c:v>
                </c:pt>
                <c:pt idx="725">
                  <c:v>-2193.58544921875</c:v>
                </c:pt>
                <c:pt idx="726">
                  <c:v>-2166.61474609375</c:v>
                </c:pt>
                <c:pt idx="727">
                  <c:v>-2139.57470703125</c:v>
                </c:pt>
                <c:pt idx="728">
                  <c:v>-2112.46630859375</c:v>
                </c:pt>
                <c:pt idx="729">
                  <c:v>-2085.29052734375</c:v>
                </c:pt>
                <c:pt idx="730">
                  <c:v>-2058.0478515625</c:v>
                </c:pt>
                <c:pt idx="731">
                  <c:v>-2030.73937988281</c:v>
                </c:pt>
                <c:pt idx="732">
                  <c:v>-2003.36596679687</c:v>
                </c:pt>
                <c:pt idx="733">
                  <c:v>-1975.92858886718</c:v>
                </c:pt>
                <c:pt idx="734">
                  <c:v>-1948.42797851562</c:v>
                </c:pt>
                <c:pt idx="735">
                  <c:v>-1920.86499023437</c:v>
                </c:pt>
                <c:pt idx="736">
                  <c:v>-1893.24072265625</c:v>
                </c:pt>
                <c:pt idx="737">
                  <c:v>-1865.55578613281</c:v>
                </c:pt>
                <c:pt idx="738">
                  <c:v>-1837.81127929687</c:v>
                </c:pt>
                <c:pt idx="739">
                  <c:v>-1810.00793457031</c:v>
                </c:pt>
                <c:pt idx="740">
                  <c:v>-1782.14672851562</c:v>
                </c:pt>
                <c:pt idx="741">
                  <c:v>-1754.228515625</c:v>
                </c:pt>
                <c:pt idx="742">
                  <c:v>-1726.25427246093</c:v>
                </c:pt>
                <c:pt idx="743">
                  <c:v>-1698.22473144531</c:v>
                </c:pt>
                <c:pt idx="744">
                  <c:v>-1670.14099121093</c:v>
                </c:pt>
                <c:pt idx="745">
                  <c:v>-1642.00378417968</c:v>
                </c:pt>
                <c:pt idx="746">
                  <c:v>-1613.81408691406</c:v>
                </c:pt>
                <c:pt idx="747">
                  <c:v>-1585.57275390625</c:v>
                </c:pt>
                <c:pt idx="748">
                  <c:v>-1557.28076171875</c:v>
                </c:pt>
                <c:pt idx="749">
                  <c:v>-1528.93896484375</c:v>
                </c:pt>
                <c:pt idx="750">
                  <c:v>-1500.54821777343</c:v>
                </c:pt>
                <c:pt idx="751">
                  <c:v>-1472.10961914062</c:v>
                </c:pt>
                <c:pt idx="752">
                  <c:v>-1443.62377929687</c:v>
                </c:pt>
                <c:pt idx="753">
                  <c:v>-1415.09191894531</c:v>
                </c:pt>
                <c:pt idx="754">
                  <c:v>-1386.51477050781</c:v>
                </c:pt>
                <c:pt idx="755">
                  <c:v>-1357.89318847656</c:v>
                </c:pt>
                <c:pt idx="756">
                  <c:v>-1329.22827148437</c:v>
                </c:pt>
                <c:pt idx="757">
                  <c:v>-1300.52087402343</c:v>
                </c:pt>
                <c:pt idx="758">
                  <c:v>-1271.77185058593</c:v>
                </c:pt>
                <c:pt idx="759">
                  <c:v>-1242.98217773437</c:v>
                </c:pt>
                <c:pt idx="760">
                  <c:v>-1214.15270996093</c:v>
                </c:pt>
                <c:pt idx="761">
                  <c:v>-1185.28442382812</c:v>
                </c:pt>
                <c:pt idx="762">
                  <c:v>-1156.37829589843</c:v>
                </c:pt>
                <c:pt idx="763">
                  <c:v>-1127.43518066406</c:v>
                </c:pt>
                <c:pt idx="764">
                  <c:v>-1098.45593261718</c:v>
                </c:pt>
                <c:pt idx="765">
                  <c:v>-1069.44165039062</c:v>
                </c:pt>
                <c:pt idx="766">
                  <c:v>-1040.39306640625</c:v>
                </c:pt>
                <c:pt idx="767">
                  <c:v>-1011.31134033203</c:v>
                </c:pt>
                <c:pt idx="768">
                  <c:v>-982.19720458984295</c:v>
                </c:pt>
                <c:pt idx="769">
                  <c:v>-953.05163574218705</c:v>
                </c:pt>
                <c:pt idx="770">
                  <c:v>-923.87567138671795</c:v>
                </c:pt>
                <c:pt idx="771">
                  <c:v>-894.67010498046795</c:v>
                </c:pt>
                <c:pt idx="772">
                  <c:v>-865.43591308593705</c:v>
                </c:pt>
                <c:pt idx="773">
                  <c:v>-836.174072265625</c:v>
                </c:pt>
                <c:pt idx="774">
                  <c:v>-806.885498046875</c:v>
                </c:pt>
                <c:pt idx="775">
                  <c:v>-777.57110595703102</c:v>
                </c:pt>
                <c:pt idx="776">
                  <c:v>-748.23187255859295</c:v>
                </c:pt>
                <c:pt idx="777">
                  <c:v>-718.86871337890602</c:v>
                </c:pt>
                <c:pt idx="778">
                  <c:v>-689.48254394531205</c:v>
                </c:pt>
                <c:pt idx="779">
                  <c:v>-660.07434082031205</c:v>
                </c:pt>
                <c:pt idx="780">
                  <c:v>-630.64501953125</c:v>
                </c:pt>
                <c:pt idx="781">
                  <c:v>-601.195556640625</c:v>
                </c:pt>
                <c:pt idx="782">
                  <c:v>-571.72686767578102</c:v>
                </c:pt>
                <c:pt idx="783">
                  <c:v>-542.23986816406205</c:v>
                </c:pt>
                <c:pt idx="784">
                  <c:v>-512.73553466796795</c:v>
                </c:pt>
                <c:pt idx="785">
                  <c:v>-483.21481323242102</c:v>
                </c:pt>
                <c:pt idx="786">
                  <c:v>-453.67864990234301</c:v>
                </c:pt>
                <c:pt idx="787">
                  <c:v>-424.12796020507801</c:v>
                </c:pt>
                <c:pt idx="788">
                  <c:v>-394.563720703125</c:v>
                </c:pt>
                <c:pt idx="789">
                  <c:v>-364.98684692382801</c:v>
                </c:pt>
                <c:pt idx="790">
                  <c:v>-335.39831542968699</c:v>
                </c:pt>
                <c:pt idx="791">
                  <c:v>-305.799072265625</c:v>
                </c:pt>
                <c:pt idx="792">
                  <c:v>-276.19003295898398</c:v>
                </c:pt>
                <c:pt idx="793">
                  <c:v>-246.57215881347599</c:v>
                </c:pt>
                <c:pt idx="794">
                  <c:v>-216.94639587402301</c:v>
                </c:pt>
                <c:pt idx="795">
                  <c:v>-187.313705444335</c:v>
                </c:pt>
                <c:pt idx="796">
                  <c:v>-157.675033569335</c:v>
                </c:pt>
                <c:pt idx="797">
                  <c:v>-128.03131103515599</c:v>
                </c:pt>
                <c:pt idx="798">
                  <c:v>-98.383491516113196</c:v>
                </c:pt>
                <c:pt idx="799">
                  <c:v>-68.732528686523395</c:v>
                </c:pt>
                <c:pt idx="800">
                  <c:v>-39.079368591308501</c:v>
                </c:pt>
                <c:pt idx="801">
                  <c:v>-9.4249572753906197</c:v>
                </c:pt>
                <c:pt idx="802">
                  <c:v>20.2297554016113</c:v>
                </c:pt>
                <c:pt idx="803">
                  <c:v>49.883819580078097</c:v>
                </c:pt>
                <c:pt idx="804">
                  <c:v>79.536293029785099</c:v>
                </c:pt>
                <c:pt idx="805">
                  <c:v>109.186218261718</c:v>
                </c:pt>
                <c:pt idx="806">
                  <c:v>138.83265686035099</c:v>
                </c:pt>
                <c:pt idx="807">
                  <c:v>168.47463989257801</c:v>
                </c:pt>
                <c:pt idx="808">
                  <c:v>198.11125183105401</c:v>
                </c:pt>
                <c:pt idx="809">
                  <c:v>227.74153137207</c:v>
                </c:pt>
                <c:pt idx="810">
                  <c:v>257.36453247070301</c:v>
                </c:pt>
                <c:pt idx="811">
                  <c:v>286.97927856445301</c:v>
                </c:pt>
                <c:pt idx="812">
                  <c:v>316.584869384765</c:v>
                </c:pt>
                <c:pt idx="813">
                  <c:v>346.18032836914</c:v>
                </c:pt>
                <c:pt idx="814">
                  <c:v>375.76470947265602</c:v>
                </c:pt>
                <c:pt idx="815">
                  <c:v>405.33709716796801</c:v>
                </c:pt>
                <c:pt idx="816">
                  <c:v>434.896484375</c:v>
                </c:pt>
                <c:pt idx="817">
                  <c:v>464.44201660156199</c:v>
                </c:pt>
                <c:pt idx="818">
                  <c:v>493.97265625</c:v>
                </c:pt>
                <c:pt idx="819">
                  <c:v>523.48748779296795</c:v>
                </c:pt>
                <c:pt idx="820">
                  <c:v>552.98565673828102</c:v>
                </c:pt>
                <c:pt idx="821">
                  <c:v>582.466064453125</c:v>
                </c:pt>
                <c:pt idx="822">
                  <c:v>611.92785644531205</c:v>
                </c:pt>
                <c:pt idx="823">
                  <c:v>641.3701171875</c:v>
                </c:pt>
                <c:pt idx="824">
                  <c:v>670.79187011718705</c:v>
                </c:pt>
                <c:pt idx="825">
                  <c:v>700.192138671875</c:v>
                </c:pt>
                <c:pt idx="826">
                  <c:v>729.57000732421795</c:v>
                </c:pt>
                <c:pt idx="827">
                  <c:v>758.924560546875</c:v>
                </c:pt>
                <c:pt idx="828">
                  <c:v>788.2548828125</c:v>
                </c:pt>
                <c:pt idx="829">
                  <c:v>817.55999755859295</c:v>
                </c:pt>
                <c:pt idx="830">
                  <c:v>846.83892822265602</c:v>
                </c:pt>
                <c:pt idx="831">
                  <c:v>876.09075927734295</c:v>
                </c:pt>
                <c:pt idx="832">
                  <c:v>905.31463623046795</c:v>
                </c:pt>
                <c:pt idx="833">
                  <c:v>934.509521484375</c:v>
                </c:pt>
                <c:pt idx="834">
                  <c:v>963.674560546875</c:v>
                </c:pt>
                <c:pt idx="835">
                  <c:v>992.80871582031205</c:v>
                </c:pt>
                <c:pt idx="836">
                  <c:v>1021.91119384765</c:v>
                </c:pt>
                <c:pt idx="837">
                  <c:v>1050.98095703125</c:v>
                </c:pt>
                <c:pt idx="838">
                  <c:v>1080.01708984375</c:v>
                </c:pt>
                <c:pt idx="839">
                  <c:v>1109.01879882812</c:v>
                </c:pt>
                <c:pt idx="840">
                  <c:v>1137.98498535156</c:v>
                </c:pt>
                <c:pt idx="841">
                  <c:v>1166.91467285156</c:v>
                </c:pt>
                <c:pt idx="842">
                  <c:v>1195.80712890625</c:v>
                </c:pt>
                <c:pt idx="843">
                  <c:v>1224.66137695312</c:v>
                </c:pt>
                <c:pt idx="844">
                  <c:v>1253.47644042968</c:v>
                </c:pt>
                <c:pt idx="845">
                  <c:v>1282.25146484375</c:v>
                </c:pt>
                <c:pt idx="846">
                  <c:v>1310.9853515625</c:v>
                </c:pt>
                <c:pt idx="847">
                  <c:v>1339.67749023437</c:v>
                </c:pt>
                <c:pt idx="848">
                  <c:v>1368.32666015625</c:v>
                </c:pt>
                <c:pt idx="849">
                  <c:v>1396.93212890625</c:v>
                </c:pt>
                <c:pt idx="850">
                  <c:v>1425.49291992187</c:v>
                </c:pt>
                <c:pt idx="851">
                  <c:v>1454.00817871093</c:v>
                </c:pt>
                <c:pt idx="852">
                  <c:v>1482.47680664062</c:v>
                </c:pt>
                <c:pt idx="853">
                  <c:v>1510.89819335937</c:v>
                </c:pt>
                <c:pt idx="854">
                  <c:v>1539.27111816406</c:v>
                </c:pt>
                <c:pt idx="855">
                  <c:v>1567.59484863281</c:v>
                </c:pt>
                <c:pt idx="856">
                  <c:v>1595.86853027343</c:v>
                </c:pt>
                <c:pt idx="857">
                  <c:v>1624.09118652343</c:v>
                </c:pt>
                <c:pt idx="858">
                  <c:v>1652.26184082031</c:v>
                </c:pt>
                <c:pt idx="859">
                  <c:v>1680.37963867187</c:v>
                </c:pt>
                <c:pt idx="860">
                  <c:v>1708.44372558593</c:v>
                </c:pt>
                <c:pt idx="861">
                  <c:v>1736.45324707031</c:v>
                </c:pt>
                <c:pt idx="862">
                  <c:v>1764.4072265625</c:v>
                </c:pt>
                <c:pt idx="863">
                  <c:v>1792.3046875</c:v>
                </c:pt>
                <c:pt idx="864">
                  <c:v>1820.14489746093</c:v>
                </c:pt>
                <c:pt idx="865">
                  <c:v>1847.92687988281</c:v>
                </c:pt>
                <c:pt idx="866">
                  <c:v>1875.64978027343</c:v>
                </c:pt>
                <c:pt idx="867">
                  <c:v>1903.31274414062</c:v>
                </c:pt>
                <c:pt idx="868">
                  <c:v>1930.91479492187</c:v>
                </c:pt>
                <c:pt idx="869">
                  <c:v>1958.45520019531</c:v>
                </c:pt>
                <c:pt idx="870">
                  <c:v>1985.93286132812</c:v>
                </c:pt>
                <c:pt idx="871">
                  <c:v>2013.34704589843</c:v>
                </c:pt>
                <c:pt idx="872">
                  <c:v>2040.69689941406</c:v>
                </c:pt>
                <c:pt idx="873">
                  <c:v>2067.9814453125</c:v>
                </c:pt>
                <c:pt idx="874">
                  <c:v>2095.19995117187</c:v>
                </c:pt>
                <c:pt idx="875">
                  <c:v>2122.35131835937</c:v>
                </c:pt>
                <c:pt idx="876">
                  <c:v>2149.43481445312</c:v>
                </c:pt>
                <c:pt idx="877">
                  <c:v>2176.44970703125</c:v>
                </c:pt>
                <c:pt idx="878">
                  <c:v>2203.39501953125</c:v>
                </c:pt>
                <c:pt idx="879">
                  <c:v>2230.26977539062</c:v>
                </c:pt>
                <c:pt idx="880">
                  <c:v>2257.0732421875</c:v>
                </c:pt>
                <c:pt idx="881">
                  <c:v>2283.80444335937</c:v>
                </c:pt>
                <c:pt idx="882">
                  <c:v>2310.46264648437</c:v>
                </c:pt>
                <c:pt idx="883">
                  <c:v>2337.04711914062</c:v>
                </c:pt>
                <c:pt idx="884">
                  <c:v>2363.556640625</c:v>
                </c:pt>
                <c:pt idx="885">
                  <c:v>2389.99072265625</c:v>
                </c:pt>
                <c:pt idx="886">
                  <c:v>2416.34838867187</c:v>
                </c:pt>
                <c:pt idx="887">
                  <c:v>2442.62866210937</c:v>
                </c:pt>
                <c:pt idx="888">
                  <c:v>2468.8310546875</c:v>
                </c:pt>
                <c:pt idx="889">
                  <c:v>2494.95434570312</c:v>
                </c:pt>
                <c:pt idx="890">
                  <c:v>2520.99780273437</c:v>
                </c:pt>
                <c:pt idx="891">
                  <c:v>2546.96069335937</c:v>
                </c:pt>
                <c:pt idx="892">
                  <c:v>2572.84228515625</c:v>
                </c:pt>
                <c:pt idx="893">
                  <c:v>2598.64135742187</c:v>
                </c:pt>
                <c:pt idx="894">
                  <c:v>2624.357421875</c:v>
                </c:pt>
                <c:pt idx="895">
                  <c:v>2649.98950195312</c:v>
                </c:pt>
                <c:pt idx="896">
                  <c:v>2675.537109375</c:v>
                </c:pt>
                <c:pt idx="897">
                  <c:v>2700.9990234375</c:v>
                </c:pt>
                <c:pt idx="898">
                  <c:v>2726.37451171875</c:v>
                </c:pt>
                <c:pt idx="899">
                  <c:v>2751.66284179687</c:v>
                </c:pt>
                <c:pt idx="900">
                  <c:v>2776.86303710937</c:v>
                </c:pt>
                <c:pt idx="901">
                  <c:v>2801.974609375</c:v>
                </c:pt>
                <c:pt idx="902">
                  <c:v>2826.99658203125</c:v>
                </c:pt>
                <c:pt idx="903">
                  <c:v>2851.92797851562</c:v>
                </c:pt>
                <c:pt idx="904">
                  <c:v>2876.76831054687</c:v>
                </c:pt>
                <c:pt idx="905">
                  <c:v>2901.51684570312</c:v>
                </c:pt>
                <c:pt idx="906">
                  <c:v>2926.17236328125</c:v>
                </c:pt>
                <c:pt idx="907">
                  <c:v>2950.734375</c:v>
                </c:pt>
                <c:pt idx="908">
                  <c:v>2975.20190429687</c:v>
                </c:pt>
                <c:pt idx="909">
                  <c:v>2999.57446289062</c:v>
                </c:pt>
                <c:pt idx="910">
                  <c:v>3023.85107421875</c:v>
                </c:pt>
                <c:pt idx="911">
                  <c:v>3048.03076171875</c:v>
                </c:pt>
                <c:pt idx="912">
                  <c:v>3072.11328125</c:v>
                </c:pt>
                <c:pt idx="913">
                  <c:v>3096.09741210937</c:v>
                </c:pt>
                <c:pt idx="914">
                  <c:v>3119.98266601562</c:v>
                </c:pt>
                <c:pt idx="915">
                  <c:v>3143.76806640625</c:v>
                </c:pt>
                <c:pt idx="916">
                  <c:v>3167.45288085937</c:v>
                </c:pt>
                <c:pt idx="917">
                  <c:v>3191.03637695312</c:v>
                </c:pt>
                <c:pt idx="918">
                  <c:v>3214.51806640625</c:v>
                </c:pt>
                <c:pt idx="919">
                  <c:v>3237.89672851562</c:v>
                </c:pt>
                <c:pt idx="920">
                  <c:v>3261.171875</c:v>
                </c:pt>
                <c:pt idx="921">
                  <c:v>3284.3427734375</c:v>
                </c:pt>
                <c:pt idx="922">
                  <c:v>3307.40869140625</c:v>
                </c:pt>
                <c:pt idx="923">
                  <c:v>3330.36889648437</c:v>
                </c:pt>
                <c:pt idx="924">
                  <c:v>3353.22265625</c:v>
                </c:pt>
                <c:pt idx="925">
                  <c:v>3375.96899414062</c:v>
                </c:pt>
                <c:pt idx="926">
                  <c:v>3398.607421875</c:v>
                </c:pt>
                <c:pt idx="927">
                  <c:v>3421.13720703125</c:v>
                </c:pt>
                <c:pt idx="928">
                  <c:v>3443.5576171875</c:v>
                </c:pt>
                <c:pt idx="929">
                  <c:v>3465.86791992187</c:v>
                </c:pt>
                <c:pt idx="930">
                  <c:v>3488.0673828125</c:v>
                </c:pt>
                <c:pt idx="931">
                  <c:v>3510.1552734375</c:v>
                </c:pt>
                <c:pt idx="932">
                  <c:v>3532.130859375</c:v>
                </c:pt>
                <c:pt idx="933">
                  <c:v>3553.99365234375</c:v>
                </c:pt>
                <c:pt idx="934">
                  <c:v>3575.74267578125</c:v>
                </c:pt>
                <c:pt idx="935">
                  <c:v>3597.37719726562</c:v>
                </c:pt>
                <c:pt idx="936">
                  <c:v>3618.89697265625</c:v>
                </c:pt>
                <c:pt idx="937">
                  <c:v>3640.30102539062</c:v>
                </c:pt>
                <c:pt idx="938">
                  <c:v>3661.58837890625</c:v>
                </c:pt>
                <c:pt idx="939">
                  <c:v>3682.75903320312</c:v>
                </c:pt>
                <c:pt idx="940">
                  <c:v>3703.8115234375</c:v>
                </c:pt>
                <c:pt idx="941">
                  <c:v>3724.74584960937</c:v>
                </c:pt>
                <c:pt idx="942">
                  <c:v>3745.56103515625</c:v>
                </c:pt>
                <c:pt idx="943">
                  <c:v>3766.25634765625</c:v>
                </c:pt>
                <c:pt idx="944">
                  <c:v>3786.83129882812</c:v>
                </c:pt>
                <c:pt idx="945">
                  <c:v>3807.28515625</c:v>
                </c:pt>
                <c:pt idx="946">
                  <c:v>3827.6171875</c:v>
                </c:pt>
                <c:pt idx="947">
                  <c:v>3847.82690429687</c:v>
                </c:pt>
                <c:pt idx="948">
                  <c:v>3867.91357421875</c:v>
                </c:pt>
                <c:pt idx="949">
                  <c:v>3887.87646484375</c:v>
                </c:pt>
                <c:pt idx="950">
                  <c:v>3907.71533203125</c:v>
                </c:pt>
                <c:pt idx="951">
                  <c:v>3927.42895507812</c:v>
                </c:pt>
                <c:pt idx="952">
                  <c:v>3947.01708984375</c:v>
                </c:pt>
                <c:pt idx="953">
                  <c:v>3966.47900390625</c:v>
                </c:pt>
                <c:pt idx="954">
                  <c:v>3985.81396484375</c:v>
                </c:pt>
                <c:pt idx="955">
                  <c:v>4005.021484375</c:v>
                </c:pt>
                <c:pt idx="956">
                  <c:v>4024.10107421875</c:v>
                </c:pt>
                <c:pt idx="957">
                  <c:v>4043.0517578125</c:v>
                </c:pt>
                <c:pt idx="958">
                  <c:v>4061.87353515625</c:v>
                </c:pt>
                <c:pt idx="959">
                  <c:v>4080.56518554687</c:v>
                </c:pt>
                <c:pt idx="960">
                  <c:v>4099.12646484375</c:v>
                </c:pt>
                <c:pt idx="961">
                  <c:v>4117.55615234375</c:v>
                </c:pt>
                <c:pt idx="962">
                  <c:v>4135.85498046875</c:v>
                </c:pt>
                <c:pt idx="963">
                  <c:v>4154.02099609375</c:v>
                </c:pt>
                <c:pt idx="964">
                  <c:v>4172.05419921875</c:v>
                </c:pt>
                <c:pt idx="965">
                  <c:v>4189.9541015625</c:v>
                </c:pt>
                <c:pt idx="966">
                  <c:v>4207.72021484375</c:v>
                </c:pt>
                <c:pt idx="967">
                  <c:v>4225.3515625</c:v>
                </c:pt>
                <c:pt idx="968">
                  <c:v>4242.84765625</c:v>
                </c:pt>
                <c:pt idx="969">
                  <c:v>4260.20849609375</c:v>
                </c:pt>
                <c:pt idx="970">
                  <c:v>4277.4326171875</c:v>
                </c:pt>
                <c:pt idx="971">
                  <c:v>4294.5205078125</c:v>
                </c:pt>
                <c:pt idx="972">
                  <c:v>4311.470703125</c:v>
                </c:pt>
                <c:pt idx="973">
                  <c:v>4328.283203125</c:v>
                </c:pt>
                <c:pt idx="974">
                  <c:v>4344.95703125</c:v>
                </c:pt>
                <c:pt idx="975">
                  <c:v>4361.4921875</c:v>
                </c:pt>
                <c:pt idx="976">
                  <c:v>4377.8876953125</c:v>
                </c:pt>
                <c:pt idx="977">
                  <c:v>4394.14306640625</c:v>
                </c:pt>
                <c:pt idx="978">
                  <c:v>4410.25830078125</c:v>
                </c:pt>
                <c:pt idx="979">
                  <c:v>4426.232421875</c:v>
                </c:pt>
                <c:pt idx="980">
                  <c:v>4442.06494140625</c:v>
                </c:pt>
                <c:pt idx="981">
                  <c:v>4457.75537109375</c:v>
                </c:pt>
                <c:pt idx="982">
                  <c:v>4473.30322265625</c:v>
                </c:pt>
                <c:pt idx="983">
                  <c:v>4488.7080078125</c:v>
                </c:pt>
                <c:pt idx="984">
                  <c:v>4503.96923828125</c:v>
                </c:pt>
                <c:pt idx="985">
                  <c:v>4519.08642578125</c:v>
                </c:pt>
                <c:pt idx="986">
                  <c:v>4534.0595703125</c:v>
                </c:pt>
                <c:pt idx="987">
                  <c:v>4548.88720703125</c:v>
                </c:pt>
                <c:pt idx="988">
                  <c:v>4563.56982421875</c:v>
                </c:pt>
                <c:pt idx="989">
                  <c:v>4578.10595703125</c:v>
                </c:pt>
                <c:pt idx="990">
                  <c:v>4592.49609375</c:v>
                </c:pt>
                <c:pt idx="991">
                  <c:v>4606.7392578125</c:v>
                </c:pt>
                <c:pt idx="992">
                  <c:v>4620.8349609375</c:v>
                </c:pt>
                <c:pt idx="993">
                  <c:v>4634.783203125</c:v>
                </c:pt>
                <c:pt idx="994">
                  <c:v>4648.5830078125</c:v>
                </c:pt>
                <c:pt idx="995">
                  <c:v>4662.234375</c:v>
                </c:pt>
                <c:pt idx="996">
                  <c:v>4675.736328125</c:v>
                </c:pt>
                <c:pt idx="997">
                  <c:v>4689.0888671875</c:v>
                </c:pt>
                <c:pt idx="998">
                  <c:v>4702.29150390625</c:v>
                </c:pt>
                <c:pt idx="999">
                  <c:v>4715.34375</c:v>
                </c:pt>
                <c:pt idx="1000">
                  <c:v>4728.24560546875</c:v>
                </c:pt>
                <c:pt idx="1001">
                  <c:v>4740.99560546875</c:v>
                </c:pt>
                <c:pt idx="1002">
                  <c:v>4753.5947265625</c:v>
                </c:pt>
                <c:pt idx="1003">
                  <c:v>4766.041015625</c:v>
                </c:pt>
                <c:pt idx="1004">
                  <c:v>4778.33544921875</c:v>
                </c:pt>
                <c:pt idx="1005">
                  <c:v>4790.47705078125</c:v>
                </c:pt>
                <c:pt idx="1006">
                  <c:v>4802.46533203125</c:v>
                </c:pt>
                <c:pt idx="1007">
                  <c:v>4814.30029296875</c:v>
                </c:pt>
                <c:pt idx="1008">
                  <c:v>4825.98095703125</c:v>
                </c:pt>
                <c:pt idx="1009">
                  <c:v>4837.50732421875</c:v>
                </c:pt>
                <c:pt idx="1010">
                  <c:v>4848.87890625</c:v>
                </c:pt>
                <c:pt idx="1011">
                  <c:v>4860.095703125</c:v>
                </c:pt>
                <c:pt idx="1012">
                  <c:v>4871.1572265625</c:v>
                </c:pt>
                <c:pt idx="1013">
                  <c:v>4882.06298828125</c:v>
                </c:pt>
                <c:pt idx="1014">
                  <c:v>4892.81201171875</c:v>
                </c:pt>
                <c:pt idx="1015">
                  <c:v>4903.4052734375</c:v>
                </c:pt>
                <c:pt idx="1016">
                  <c:v>4913.84130859375</c:v>
                </c:pt>
                <c:pt idx="1017">
                  <c:v>4924.12060546875</c:v>
                </c:pt>
                <c:pt idx="1018">
                  <c:v>4934.2421875</c:v>
                </c:pt>
                <c:pt idx="1019">
                  <c:v>4944.20556640625</c:v>
                </c:pt>
                <c:pt idx="1020">
                  <c:v>4954.01171875</c:v>
                </c:pt>
                <c:pt idx="1021">
                  <c:v>4963.65869140625</c:v>
                </c:pt>
                <c:pt idx="1022">
                  <c:v>4973.1474609375</c:v>
                </c:pt>
                <c:pt idx="1023">
                  <c:v>4982.47705078125</c:v>
                </c:pt>
                <c:pt idx="1024">
                  <c:v>4991.64697265625</c:v>
                </c:pt>
                <c:pt idx="1025">
                  <c:v>5000.65771484375</c:v>
                </c:pt>
                <c:pt idx="1026">
                  <c:v>5009.50830078125</c:v>
                </c:pt>
                <c:pt idx="1027">
                  <c:v>5018.19873046875</c:v>
                </c:pt>
                <c:pt idx="1028">
                  <c:v>5026.72900390625</c:v>
                </c:pt>
                <c:pt idx="1029">
                  <c:v>5035.09814453125</c:v>
                </c:pt>
                <c:pt idx="1030">
                  <c:v>5043.30615234375</c:v>
                </c:pt>
                <c:pt idx="1031">
                  <c:v>5051.353515625</c:v>
                </c:pt>
                <c:pt idx="1032">
                  <c:v>5059.23876953125</c:v>
                </c:pt>
                <c:pt idx="1033">
                  <c:v>5066.96240234375</c:v>
                </c:pt>
                <c:pt idx="1034">
                  <c:v>5074.52392578125</c:v>
                </c:pt>
                <c:pt idx="1035">
                  <c:v>5081.92333984375</c:v>
                </c:pt>
                <c:pt idx="1036">
                  <c:v>5089.16015625</c:v>
                </c:pt>
                <c:pt idx="1037">
                  <c:v>5096.234375</c:v>
                </c:pt>
                <c:pt idx="1038">
                  <c:v>5103.1455078125</c:v>
                </c:pt>
                <c:pt idx="1039">
                  <c:v>5109.8935546875</c:v>
                </c:pt>
                <c:pt idx="1040">
                  <c:v>5116.47802734375</c:v>
                </c:pt>
                <c:pt idx="1041">
                  <c:v>5122.8994140625</c:v>
                </c:pt>
                <c:pt idx="1042">
                  <c:v>5129.15625</c:v>
                </c:pt>
                <c:pt idx="1043">
                  <c:v>5135.24951171875</c:v>
                </c:pt>
                <c:pt idx="1044">
                  <c:v>5141.17822265625</c:v>
                </c:pt>
                <c:pt idx="1045">
                  <c:v>5146.94287109375</c:v>
                </c:pt>
                <c:pt idx="1046">
                  <c:v>5152.54296875</c:v>
                </c:pt>
                <c:pt idx="1047">
                  <c:v>5157.97802734375</c:v>
                </c:pt>
                <c:pt idx="1048">
                  <c:v>5163.248046875</c:v>
                </c:pt>
                <c:pt idx="1049">
                  <c:v>5168.353515625</c:v>
                </c:pt>
                <c:pt idx="1050">
                  <c:v>5173.29296875</c:v>
                </c:pt>
                <c:pt idx="1051">
                  <c:v>5178.0673828125</c:v>
                </c:pt>
                <c:pt idx="1052">
                  <c:v>5182.67626953125</c:v>
                </c:pt>
                <c:pt idx="1053">
                  <c:v>5187.11962890625</c:v>
                </c:pt>
                <c:pt idx="1054">
                  <c:v>5191.39697265625</c:v>
                </c:pt>
                <c:pt idx="1055">
                  <c:v>5195.5078125</c:v>
                </c:pt>
                <c:pt idx="1056">
                  <c:v>5199.453125</c:v>
                </c:pt>
                <c:pt idx="1057">
                  <c:v>5203.23193359375</c:v>
                </c:pt>
                <c:pt idx="1058">
                  <c:v>5206.84423828125</c:v>
                </c:pt>
                <c:pt idx="1059">
                  <c:v>5210.29052734375</c:v>
                </c:pt>
                <c:pt idx="1060">
                  <c:v>5213.56982421875</c:v>
                </c:pt>
                <c:pt idx="1061">
                  <c:v>5216.68212890625</c:v>
                </c:pt>
                <c:pt idx="1062">
                  <c:v>5219.6279296875</c:v>
                </c:pt>
                <c:pt idx="1063">
                  <c:v>5222.40673828125</c:v>
                </c:pt>
                <c:pt idx="1064">
                  <c:v>5225.01904296875</c:v>
                </c:pt>
                <c:pt idx="1065">
                  <c:v>5227.4638671875</c:v>
                </c:pt>
                <c:pt idx="1066">
                  <c:v>5229.7412109375</c:v>
                </c:pt>
                <c:pt idx="1067">
                  <c:v>5231.8515625</c:v>
                </c:pt>
                <c:pt idx="1068">
                  <c:v>5233.794921875</c:v>
                </c:pt>
                <c:pt idx="1069">
                  <c:v>5235.5703125</c:v>
                </c:pt>
                <c:pt idx="1070">
                  <c:v>5237.1787109375</c:v>
                </c:pt>
                <c:pt idx="1071">
                  <c:v>5238.61962890625</c:v>
                </c:pt>
                <c:pt idx="1072">
                  <c:v>5239.89306640625</c:v>
                </c:pt>
                <c:pt idx="1073">
                  <c:v>5240.99853515625</c:v>
                </c:pt>
                <c:pt idx="1074">
                  <c:v>5241.93701171875</c:v>
                </c:pt>
                <c:pt idx="1075">
                  <c:v>5242.70751953125</c:v>
                </c:pt>
                <c:pt idx="1076">
                  <c:v>5243.310546875</c:v>
                </c:pt>
                <c:pt idx="1077">
                  <c:v>5243.74560546875</c:v>
                </c:pt>
                <c:pt idx="1078">
                  <c:v>5244.01318359375</c:v>
                </c:pt>
                <c:pt idx="1079">
                  <c:v>5244.11328125</c:v>
                </c:pt>
                <c:pt idx="1080">
                  <c:v>5244.04541015625</c:v>
                </c:pt>
                <c:pt idx="1081">
                  <c:v>5243.8095703125</c:v>
                </c:pt>
                <c:pt idx="1082">
                  <c:v>5243.40625</c:v>
                </c:pt>
                <c:pt idx="1083">
                  <c:v>5242.83544921875</c:v>
                </c:pt>
                <c:pt idx="1084">
                  <c:v>5242.09716796875</c:v>
                </c:pt>
                <c:pt idx="1085">
                  <c:v>5241.19091796875</c:v>
                </c:pt>
                <c:pt idx="1086">
                  <c:v>5240.1171875</c:v>
                </c:pt>
                <c:pt idx="1087">
                  <c:v>5238.8759765625</c:v>
                </c:pt>
                <c:pt idx="1088">
                  <c:v>5237.466796875</c:v>
                </c:pt>
                <c:pt idx="1089">
                  <c:v>5235.890625</c:v>
                </c:pt>
                <c:pt idx="1090">
                  <c:v>5234.14697265625</c:v>
                </c:pt>
                <c:pt idx="1091">
                  <c:v>5232.23583984375</c:v>
                </c:pt>
                <c:pt idx="1092">
                  <c:v>5230.1572265625</c:v>
                </c:pt>
                <c:pt idx="1093">
                  <c:v>5227.91162109375</c:v>
                </c:pt>
                <c:pt idx="1094">
                  <c:v>5225.49853515625</c:v>
                </c:pt>
                <c:pt idx="1095">
                  <c:v>5222.9189453125</c:v>
                </c:pt>
                <c:pt idx="1096">
                  <c:v>5220.171875</c:v>
                </c:pt>
                <c:pt idx="1097">
                  <c:v>5217.2578125</c:v>
                </c:pt>
                <c:pt idx="1098">
                  <c:v>5214.17724609375</c:v>
                </c:pt>
                <c:pt idx="1099">
                  <c:v>5210.9296875</c:v>
                </c:pt>
                <c:pt idx="1100">
                  <c:v>5207.515625</c:v>
                </c:pt>
                <c:pt idx="1101">
                  <c:v>5203.93505859375</c:v>
                </c:pt>
                <c:pt idx="1102">
                  <c:v>5200.18798828125</c:v>
                </c:pt>
                <c:pt idx="1103">
                  <c:v>5196.2744140625</c:v>
                </c:pt>
                <c:pt idx="1104">
                  <c:v>5192.19482421875</c:v>
                </c:pt>
                <c:pt idx="1105">
                  <c:v>5187.94921875</c:v>
                </c:pt>
                <c:pt idx="1106">
                  <c:v>5183.5380859375</c:v>
                </c:pt>
                <c:pt idx="1107">
                  <c:v>5178.9609375</c:v>
                </c:pt>
                <c:pt idx="1108">
                  <c:v>5174.2177734375</c:v>
                </c:pt>
                <c:pt idx="1109">
                  <c:v>5169.3095703125</c:v>
                </c:pt>
                <c:pt idx="1110">
                  <c:v>5164.236328125</c:v>
                </c:pt>
                <c:pt idx="1111">
                  <c:v>5158.99755859375</c:v>
                </c:pt>
                <c:pt idx="1112">
                  <c:v>5153.59375</c:v>
                </c:pt>
                <c:pt idx="1113">
                  <c:v>5148.025390625</c:v>
                </c:pt>
                <c:pt idx="1114">
                  <c:v>5142.29248046875</c:v>
                </c:pt>
                <c:pt idx="1115">
                  <c:v>5136.39453125</c:v>
                </c:pt>
                <c:pt idx="1116">
                  <c:v>5130.3330078125</c:v>
                </c:pt>
                <c:pt idx="1117">
                  <c:v>5124.10693359375</c:v>
                </c:pt>
                <c:pt idx="1118">
                  <c:v>5117.71728515625</c:v>
                </c:pt>
                <c:pt idx="1119">
                  <c:v>5111.1640625</c:v>
                </c:pt>
                <c:pt idx="1120">
                  <c:v>5104.447265625</c:v>
                </c:pt>
                <c:pt idx="1121">
                  <c:v>5097.5673828125</c:v>
                </c:pt>
                <c:pt idx="1122">
                  <c:v>5090.5244140625</c:v>
                </c:pt>
                <c:pt idx="1123">
                  <c:v>5083.318359375</c:v>
                </c:pt>
                <c:pt idx="1124">
                  <c:v>5075.9501953125</c:v>
                </c:pt>
                <c:pt idx="1125">
                  <c:v>5068.41943359375</c:v>
                </c:pt>
                <c:pt idx="1126">
                  <c:v>5060.7265625</c:v>
                </c:pt>
                <c:pt idx="1127">
                  <c:v>5052.8720703125</c:v>
                </c:pt>
                <c:pt idx="1128">
                  <c:v>5044.85595703125</c:v>
                </c:pt>
                <c:pt idx="1129">
                  <c:v>5036.6787109375</c:v>
                </c:pt>
                <c:pt idx="1130">
                  <c:v>5028.33984375</c:v>
                </c:pt>
                <c:pt idx="1131">
                  <c:v>5019.8408203125</c:v>
                </c:pt>
                <c:pt idx="1132">
                  <c:v>5011.1806640625</c:v>
                </c:pt>
                <c:pt idx="1133">
                  <c:v>5002.36083984375</c:v>
                </c:pt>
                <c:pt idx="1134">
                  <c:v>4993.380859375</c:v>
                </c:pt>
                <c:pt idx="1135">
                  <c:v>4984.24072265625</c:v>
                </c:pt>
                <c:pt idx="1136">
                  <c:v>4974.94189453125</c:v>
                </c:pt>
                <c:pt idx="1137">
                  <c:v>4965.4833984375</c:v>
                </c:pt>
                <c:pt idx="1138">
                  <c:v>4955.86669921875</c:v>
                </c:pt>
                <c:pt idx="1139">
                  <c:v>4946.09130859375</c:v>
                </c:pt>
                <c:pt idx="1140">
                  <c:v>4936.15771484375</c:v>
                </c:pt>
                <c:pt idx="1141">
                  <c:v>4926.06591796875</c:v>
                </c:pt>
                <c:pt idx="1142">
                  <c:v>4915.81689453125</c:v>
                </c:pt>
                <c:pt idx="1143">
                  <c:v>4905.41064453125</c:v>
                </c:pt>
                <c:pt idx="1144">
                  <c:v>4894.84765625</c:v>
                </c:pt>
                <c:pt idx="1145">
                  <c:v>4884.12841796875</c:v>
                </c:pt>
                <c:pt idx="1146">
                  <c:v>4873.25244140625</c:v>
                </c:pt>
                <c:pt idx="1147">
                  <c:v>4862.220703125</c:v>
                </c:pt>
                <c:pt idx="1148">
                  <c:v>4851.03369140625</c:v>
                </c:pt>
                <c:pt idx="1149">
                  <c:v>4839.69140625</c:v>
                </c:pt>
                <c:pt idx="1150">
                  <c:v>4828.19482421875</c:v>
                </c:pt>
                <c:pt idx="1151">
                  <c:v>4816.54345703125</c:v>
                </c:pt>
                <c:pt idx="1152">
                  <c:v>4804.73779296875</c:v>
                </c:pt>
                <c:pt idx="1153">
                  <c:v>4792.77880859375</c:v>
                </c:pt>
                <c:pt idx="1154">
                  <c:v>4780.66650390625</c:v>
                </c:pt>
                <c:pt idx="1155">
                  <c:v>4768.4013671875</c:v>
                </c:pt>
                <c:pt idx="1156">
                  <c:v>4755.98388671875</c:v>
                </c:pt>
                <c:pt idx="1157">
                  <c:v>4743.4140625</c:v>
                </c:pt>
                <c:pt idx="1158">
                  <c:v>4730.69287109375</c:v>
                </c:pt>
                <c:pt idx="1159">
                  <c:v>4717.81982421875</c:v>
                </c:pt>
                <c:pt idx="1160">
                  <c:v>4704.79638671875</c:v>
                </c:pt>
                <c:pt idx="1161">
                  <c:v>4691.62255859375</c:v>
                </c:pt>
                <c:pt idx="1162">
                  <c:v>4678.29833984375</c:v>
                </c:pt>
                <c:pt idx="1163">
                  <c:v>4664.82470703125</c:v>
                </c:pt>
                <c:pt idx="1164">
                  <c:v>4651.2021484375</c:v>
                </c:pt>
                <c:pt idx="1165">
                  <c:v>4637.4306640625</c:v>
                </c:pt>
                <c:pt idx="1166">
                  <c:v>4623.5107421875</c:v>
                </c:pt>
                <c:pt idx="1167">
                  <c:v>4609.443359375</c:v>
                </c:pt>
                <c:pt idx="1168">
                  <c:v>4595.22802734375</c:v>
                </c:pt>
                <c:pt idx="1169">
                  <c:v>4580.8662109375</c:v>
                </c:pt>
                <c:pt idx="1170">
                  <c:v>4566.357421875</c:v>
                </c:pt>
                <c:pt idx="1171">
                  <c:v>4551.703125</c:v>
                </c:pt>
                <c:pt idx="1172">
                  <c:v>4536.90283203125</c:v>
                </c:pt>
                <c:pt idx="1173">
                  <c:v>4521.9580078125</c:v>
                </c:pt>
                <c:pt idx="1174">
                  <c:v>4506.8681640625</c:v>
                </c:pt>
                <c:pt idx="1175">
                  <c:v>4491.63427734375</c:v>
                </c:pt>
                <c:pt idx="1176">
                  <c:v>4476.2568359375</c:v>
                </c:pt>
                <c:pt idx="1177">
                  <c:v>4460.736328125</c:v>
                </c:pt>
                <c:pt idx="1178">
                  <c:v>4445.07275390625</c:v>
                </c:pt>
                <c:pt idx="1179">
                  <c:v>4429.267578125</c:v>
                </c:pt>
                <c:pt idx="1180">
                  <c:v>4413.3203125</c:v>
                </c:pt>
                <c:pt idx="1181">
                  <c:v>4397.232421875</c:v>
                </c:pt>
                <c:pt idx="1182">
                  <c:v>4381.00341796875</c:v>
                </c:pt>
                <c:pt idx="1183">
                  <c:v>4364.634765625</c:v>
                </c:pt>
                <c:pt idx="1184">
                  <c:v>4348.1259765625</c:v>
                </c:pt>
                <c:pt idx="1185">
                  <c:v>4331.478515625</c:v>
                </c:pt>
                <c:pt idx="1186">
                  <c:v>4314.69287109375</c:v>
                </c:pt>
                <c:pt idx="1187">
                  <c:v>4297.7685546875</c:v>
                </c:pt>
                <c:pt idx="1188">
                  <c:v>4280.70751953125</c:v>
                </c:pt>
                <c:pt idx="1189">
                  <c:v>4263.50927734375</c:v>
                </c:pt>
                <c:pt idx="1190">
                  <c:v>4246.17431640625</c:v>
                </c:pt>
                <c:pt idx="1191">
                  <c:v>4228.7041015625</c:v>
                </c:pt>
                <c:pt idx="1192">
                  <c:v>4211.09814453125</c:v>
                </c:pt>
                <c:pt idx="1193">
                  <c:v>4193.35791015625</c:v>
                </c:pt>
                <c:pt idx="1194">
                  <c:v>4175.48388671875</c:v>
                </c:pt>
                <c:pt idx="1195">
                  <c:v>4157.4755859375</c:v>
                </c:pt>
                <c:pt idx="1196">
                  <c:v>4139.3349609375</c:v>
                </c:pt>
                <c:pt idx="1197">
                  <c:v>4121.0615234375</c:v>
                </c:pt>
                <c:pt idx="1198">
                  <c:v>4102.65673828125</c:v>
                </c:pt>
                <c:pt idx="1199">
                  <c:v>4084.12060546875</c:v>
                </c:pt>
                <c:pt idx="1200">
                  <c:v>4065.45385742187</c:v>
                </c:pt>
                <c:pt idx="1201">
                  <c:v>4046.65698242187</c:v>
                </c:pt>
                <c:pt idx="1202">
                  <c:v>4027.73071289062</c:v>
                </c:pt>
                <c:pt idx="1203">
                  <c:v>4008.67578125</c:v>
                </c:pt>
                <c:pt idx="1204">
                  <c:v>3989.49267578125</c:v>
                </c:pt>
                <c:pt idx="1205">
                  <c:v>3970.18188476562</c:v>
                </c:pt>
                <c:pt idx="1206">
                  <c:v>3950.744140625</c:v>
                </c:pt>
                <c:pt idx="1207">
                  <c:v>3931.18017578125</c:v>
                </c:pt>
                <c:pt idx="1208">
                  <c:v>3911.49047851562</c:v>
                </c:pt>
                <c:pt idx="1209">
                  <c:v>3891.67553710937</c:v>
                </c:pt>
                <c:pt idx="1210">
                  <c:v>3871.736328125</c:v>
                </c:pt>
                <c:pt idx="1211">
                  <c:v>3851.67309570312</c:v>
                </c:pt>
                <c:pt idx="1212">
                  <c:v>3831.48681640625</c:v>
                </c:pt>
                <c:pt idx="1213">
                  <c:v>3811.17822265625</c:v>
                </c:pt>
                <c:pt idx="1214">
                  <c:v>3790.74755859375</c:v>
                </c:pt>
                <c:pt idx="1215">
                  <c:v>3770.19555664062</c:v>
                </c:pt>
                <c:pt idx="1216">
                  <c:v>3749.52319335937</c:v>
                </c:pt>
                <c:pt idx="1217">
                  <c:v>3728.73095703125</c:v>
                </c:pt>
                <c:pt idx="1218">
                  <c:v>3707.8193359375</c:v>
                </c:pt>
                <c:pt idx="1219">
                  <c:v>3686.78930664062</c:v>
                </c:pt>
                <c:pt idx="1220">
                  <c:v>3665.64111328125</c:v>
                </c:pt>
                <c:pt idx="1221">
                  <c:v>3644.3759765625</c:v>
                </c:pt>
                <c:pt idx="1222">
                  <c:v>3622.994140625</c:v>
                </c:pt>
                <c:pt idx="1223">
                  <c:v>3601.49658203125</c:v>
                </c:pt>
                <c:pt idx="1224">
                  <c:v>3579.8837890625</c:v>
                </c:pt>
                <c:pt idx="1225">
                  <c:v>3558.15649414062</c:v>
                </c:pt>
                <c:pt idx="1226">
                  <c:v>3536.3154296875</c:v>
                </c:pt>
                <c:pt idx="1227">
                  <c:v>3514.361328125</c:v>
                </c:pt>
                <c:pt idx="1228">
                  <c:v>3492.294921875</c:v>
                </c:pt>
                <c:pt idx="1229">
                  <c:v>3470.11669921875</c:v>
                </c:pt>
                <c:pt idx="1230">
                  <c:v>3447.82739257812</c:v>
                </c:pt>
                <c:pt idx="1231">
                  <c:v>3425.42797851562</c:v>
                </c:pt>
                <c:pt idx="1232">
                  <c:v>3402.91918945312</c:v>
                </c:pt>
                <c:pt idx="1233">
                  <c:v>3380.30126953125</c:v>
                </c:pt>
                <c:pt idx="1234">
                  <c:v>3357.57543945312</c:v>
                </c:pt>
                <c:pt idx="1235">
                  <c:v>3334.7421875</c:v>
                </c:pt>
                <c:pt idx="1236">
                  <c:v>3311.80249023437</c:v>
                </c:pt>
                <c:pt idx="1237">
                  <c:v>3288.75659179687</c:v>
                </c:pt>
                <c:pt idx="1238">
                  <c:v>3265.60571289062</c:v>
                </c:pt>
                <c:pt idx="1239">
                  <c:v>3242.35034179687</c:v>
                </c:pt>
                <c:pt idx="1240">
                  <c:v>3218.99145507812</c:v>
                </c:pt>
                <c:pt idx="1241">
                  <c:v>3195.52954101562</c:v>
                </c:pt>
                <c:pt idx="1242">
                  <c:v>3171.96533203125</c:v>
                </c:pt>
                <c:pt idx="1243">
                  <c:v>3148.2998046875</c:v>
                </c:pt>
                <c:pt idx="1244">
                  <c:v>3124.53344726562</c:v>
                </c:pt>
                <c:pt idx="1245">
                  <c:v>3100.66723632812</c:v>
                </c:pt>
                <c:pt idx="1246">
                  <c:v>3076.70190429687</c:v>
                </c:pt>
                <c:pt idx="1247">
                  <c:v>3052.63818359375</c:v>
                </c:pt>
                <c:pt idx="1248">
                  <c:v>3028.47680664062</c:v>
                </c:pt>
                <c:pt idx="1249">
                  <c:v>3004.21875</c:v>
                </c:pt>
                <c:pt idx="1250">
                  <c:v>2979.86450195312</c:v>
                </c:pt>
                <c:pt idx="1251">
                  <c:v>2955.4150390625</c:v>
                </c:pt>
                <c:pt idx="1252">
                  <c:v>2930.87109375</c:v>
                </c:pt>
                <c:pt idx="1253">
                  <c:v>2906.23315429687</c:v>
                </c:pt>
                <c:pt idx="1254">
                  <c:v>2881.50244140625</c:v>
                </c:pt>
                <c:pt idx="1255">
                  <c:v>2856.6796875</c:v>
                </c:pt>
                <c:pt idx="1256">
                  <c:v>2831.765625</c:v>
                </c:pt>
                <c:pt idx="1257">
                  <c:v>2806.7607421875</c:v>
                </c:pt>
                <c:pt idx="1258">
                  <c:v>2781.66625976562</c:v>
                </c:pt>
                <c:pt idx="1259">
                  <c:v>2756.48291015625</c:v>
                </c:pt>
                <c:pt idx="1260">
                  <c:v>2731.21142578125</c:v>
                </c:pt>
                <c:pt idx="1261">
                  <c:v>2705.8525390625</c:v>
                </c:pt>
                <c:pt idx="1262">
                  <c:v>2680.40698242187</c:v>
                </c:pt>
                <c:pt idx="1263">
                  <c:v>2654.87573242187</c:v>
                </c:pt>
                <c:pt idx="1264">
                  <c:v>2629.259765625</c:v>
                </c:pt>
                <c:pt idx="1265">
                  <c:v>2603.5595703125</c:v>
                </c:pt>
                <c:pt idx="1266">
                  <c:v>2577.7763671875</c:v>
                </c:pt>
                <c:pt idx="1267">
                  <c:v>2551.91040039062</c:v>
                </c:pt>
                <c:pt idx="1268">
                  <c:v>2525.96313476562</c:v>
                </c:pt>
                <c:pt idx="1269">
                  <c:v>2499.93481445312</c:v>
                </c:pt>
                <c:pt idx="1270">
                  <c:v>2473.82666015625</c:v>
                </c:pt>
                <c:pt idx="1271">
                  <c:v>2447.63940429687</c:v>
                </c:pt>
                <c:pt idx="1272">
                  <c:v>2421.3740234375</c:v>
                </c:pt>
                <c:pt idx="1273">
                  <c:v>2395.03100585937</c:v>
                </c:pt>
                <c:pt idx="1274">
                  <c:v>2368.61157226562</c:v>
                </c:pt>
                <c:pt idx="1275">
                  <c:v>2342.1162109375</c:v>
                </c:pt>
                <c:pt idx="1276">
                  <c:v>2315.54614257812</c:v>
                </c:pt>
                <c:pt idx="1277">
                  <c:v>2288.90185546875</c:v>
                </c:pt>
                <c:pt idx="1278">
                  <c:v>2262.1845703125</c:v>
                </c:pt>
                <c:pt idx="1279">
                  <c:v>2235.39477539062</c:v>
                </c:pt>
                <c:pt idx="1280">
                  <c:v>2208.53369140625</c:v>
                </c:pt>
                <c:pt idx="1281">
                  <c:v>2181.60180664062</c:v>
                </c:pt>
                <c:pt idx="1282">
                  <c:v>2154.60009765625</c:v>
                </c:pt>
                <c:pt idx="1283">
                  <c:v>2127.52978515625</c:v>
                </c:pt>
                <c:pt idx="1284">
                  <c:v>2100.39111328125</c:v>
                </c:pt>
                <c:pt idx="1285">
                  <c:v>2073.185546875</c:v>
                </c:pt>
                <c:pt idx="1286">
                  <c:v>2045.91345214843</c:v>
                </c:pt>
                <c:pt idx="1287">
                  <c:v>2018.57604980468</c:v>
                </c:pt>
                <c:pt idx="1288">
                  <c:v>1991.17407226562</c:v>
                </c:pt>
                <c:pt idx="1289">
                  <c:v>1963.70849609375</c:v>
                </c:pt>
                <c:pt idx="1290">
                  <c:v>1936.18005371093</c:v>
                </c:pt>
                <c:pt idx="1291">
                  <c:v>1908.58972167968</c:v>
                </c:pt>
                <c:pt idx="1292">
                  <c:v>1880.93835449218</c:v>
                </c:pt>
                <c:pt idx="1293">
                  <c:v>1853.22680664062</c:v>
                </c:pt>
                <c:pt idx="1294">
                  <c:v>1825.4560546875</c:v>
                </c:pt>
                <c:pt idx="1295">
                  <c:v>1797.62683105468</c:v>
                </c:pt>
                <c:pt idx="1296">
                  <c:v>1769.740234375</c:v>
                </c:pt>
                <c:pt idx="1297">
                  <c:v>1741.79699707031</c:v>
                </c:pt>
                <c:pt idx="1298">
                  <c:v>1713.79809570312</c:v>
                </c:pt>
                <c:pt idx="1299">
                  <c:v>1685.74426269531</c:v>
                </c:pt>
                <c:pt idx="1300">
                  <c:v>1657.63671875</c:v>
                </c:pt>
                <c:pt idx="1301">
                  <c:v>1629.47607421875</c:v>
                </c:pt>
                <c:pt idx="1302">
                  <c:v>1601.26330566406</c:v>
                </c:pt>
                <c:pt idx="1303">
                  <c:v>1572.99938964843</c:v>
                </c:pt>
                <c:pt idx="1304">
                  <c:v>1544.68505859375</c:v>
                </c:pt>
                <c:pt idx="1305">
                  <c:v>1516.32141113281</c:v>
                </c:pt>
                <c:pt idx="1306">
                  <c:v>1487.90930175781</c:v>
                </c:pt>
                <c:pt idx="1307">
                  <c:v>1459.44958496093</c:v>
                </c:pt>
                <c:pt idx="1308">
                  <c:v>1430.94323730468</c:v>
                </c:pt>
                <c:pt idx="1309">
                  <c:v>1402.39099121093</c:v>
                </c:pt>
                <c:pt idx="1310">
                  <c:v>1373.79406738281</c:v>
                </c:pt>
                <c:pt idx="1311">
                  <c:v>1345.15307617187</c:v>
                </c:pt>
                <c:pt idx="1312">
                  <c:v>1316.46923828125</c:v>
                </c:pt>
                <c:pt idx="1313">
                  <c:v>1287.7431640625</c:v>
                </c:pt>
                <c:pt idx="1314">
                  <c:v>1258.97595214843</c:v>
                </c:pt>
                <c:pt idx="1315">
                  <c:v>1230.16845703125</c:v>
                </c:pt>
                <c:pt idx="1316">
                  <c:v>1201.32165527343</c:v>
                </c:pt>
                <c:pt idx="1317">
                  <c:v>1172.4365234375</c:v>
                </c:pt>
                <c:pt idx="1318">
                  <c:v>1143.51379394531</c:v>
                </c:pt>
                <c:pt idx="1319">
                  <c:v>1114.55444335937</c:v>
                </c:pt>
                <c:pt idx="1320">
                  <c:v>1085.5595703125</c:v>
                </c:pt>
                <c:pt idx="1321">
                  <c:v>1056.52990722656</c:v>
                </c:pt>
                <c:pt idx="1322">
                  <c:v>1027.46655273437</c:v>
                </c:pt>
                <c:pt idx="1323">
                  <c:v>998.37023925781205</c:v>
                </c:pt>
                <c:pt idx="1324">
                  <c:v>969.24206542968705</c:v>
                </c:pt>
                <c:pt idx="1325">
                  <c:v>940.08282470703102</c:v>
                </c:pt>
                <c:pt idx="1326">
                  <c:v>910.89361572265602</c:v>
                </c:pt>
                <c:pt idx="1327">
                  <c:v>881.67523193359295</c:v>
                </c:pt>
                <c:pt idx="1328">
                  <c:v>852.42864990234295</c:v>
                </c:pt>
                <c:pt idx="1329">
                  <c:v>823.15478515625</c:v>
                </c:pt>
                <c:pt idx="1330">
                  <c:v>793.85467529296795</c:v>
                </c:pt>
                <c:pt idx="1331">
                  <c:v>764.52911376953102</c:v>
                </c:pt>
                <c:pt idx="1332">
                  <c:v>735.17913818359295</c:v>
                </c:pt>
                <c:pt idx="1333">
                  <c:v>705.8056640625</c:v>
                </c:pt>
                <c:pt idx="1334">
                  <c:v>676.40954589843705</c:v>
                </c:pt>
                <c:pt idx="1335">
                  <c:v>646.99188232421795</c:v>
                </c:pt>
                <c:pt idx="1336">
                  <c:v>617.553466796875</c:v>
                </c:pt>
                <c:pt idx="1337">
                  <c:v>588.09533691406205</c:v>
                </c:pt>
                <c:pt idx="1338">
                  <c:v>558.618408203125</c:v>
                </c:pt>
                <c:pt idx="1339">
                  <c:v>529.12359619140602</c:v>
                </c:pt>
                <c:pt idx="1340">
                  <c:v>499.61190795898398</c:v>
                </c:pt>
                <c:pt idx="1341">
                  <c:v>470.08419799804602</c:v>
                </c:pt>
                <c:pt idx="1342">
                  <c:v>440.54147338867102</c:v>
                </c:pt>
                <c:pt idx="1343">
                  <c:v>410.98464965820301</c:v>
                </c:pt>
                <c:pt idx="1344">
                  <c:v>381.41470336914</c:v>
                </c:pt>
                <c:pt idx="1345">
                  <c:v>351.83255004882801</c:v>
                </c:pt>
                <c:pt idx="1346">
                  <c:v>322.23913574218699</c:v>
                </c:pt>
                <c:pt idx="1347">
                  <c:v>292.63543701171801</c:v>
                </c:pt>
                <c:pt idx="1348">
                  <c:v>263.022369384765</c:v>
                </c:pt>
                <c:pt idx="1349">
                  <c:v>233.40089416503901</c:v>
                </c:pt>
                <c:pt idx="1350">
                  <c:v>203.77195739746</c:v>
                </c:pt>
                <c:pt idx="1351">
                  <c:v>174.13650512695301</c:v>
                </c:pt>
                <c:pt idx="1352">
                  <c:v>144.49546813964801</c:v>
                </c:pt>
                <c:pt idx="1353">
                  <c:v>114.84983062744099</c:v>
                </c:pt>
                <c:pt idx="1354">
                  <c:v>85.200508117675696</c:v>
                </c:pt>
                <c:pt idx="1355">
                  <c:v>55.548469543457003</c:v>
                </c:pt>
                <c:pt idx="1356">
                  <c:v>25.894649505615199</c:v>
                </c:pt>
                <c:pt idx="1357">
                  <c:v>-3.7599964141845699</c:v>
                </c:pt>
                <c:pt idx="1358">
                  <c:v>-33.414524078369098</c:v>
                </c:pt>
                <c:pt idx="1359">
                  <c:v>-63.067977905273402</c:v>
                </c:pt>
                <c:pt idx="1360">
                  <c:v>-92.719421386718693</c:v>
                </c:pt>
                <c:pt idx="1361">
                  <c:v>-122.36789703369099</c:v>
                </c:pt>
                <c:pt idx="1362">
                  <c:v>-152.012451171875</c:v>
                </c:pt>
                <c:pt idx="1363">
                  <c:v>-181.65216064453099</c:v>
                </c:pt>
                <c:pt idx="1364">
                  <c:v>-211.28605651855401</c:v>
                </c:pt>
                <c:pt idx="1365">
                  <c:v>-240.91319274902301</c:v>
                </c:pt>
                <c:pt idx="1366">
                  <c:v>-270.532623291015</c:v>
                </c:pt>
                <c:pt idx="1367">
                  <c:v>-300.14340209960898</c:v>
                </c:pt>
                <c:pt idx="1368">
                  <c:v>-329.74456787109301</c:v>
                </c:pt>
                <c:pt idx="1369">
                  <c:v>-359.335205078125</c:v>
                </c:pt>
                <c:pt idx="1370">
                  <c:v>-388.91436767578102</c:v>
                </c:pt>
                <c:pt idx="1371">
                  <c:v>-418.48107910156199</c:v>
                </c:pt>
                <c:pt idx="1372">
                  <c:v>-448.03439331054602</c:v>
                </c:pt>
                <c:pt idx="1373">
                  <c:v>-477.57339477539</c:v>
                </c:pt>
                <c:pt idx="1374">
                  <c:v>-507.09713745117102</c:v>
                </c:pt>
                <c:pt idx="1375">
                  <c:v>-536.60467529296795</c:v>
                </c:pt>
                <c:pt idx="1376">
                  <c:v>-566.09503173828102</c:v>
                </c:pt>
                <c:pt idx="1377">
                  <c:v>-595.56726074218705</c:v>
                </c:pt>
                <c:pt idx="1378">
                  <c:v>-625.02044677734295</c:v>
                </c:pt>
                <c:pt idx="1379">
                  <c:v>-654.45367431640602</c:v>
                </c:pt>
                <c:pt idx="1380">
                  <c:v>-683.865966796875</c:v>
                </c:pt>
                <c:pt idx="1381">
                  <c:v>-713.25640869140602</c:v>
                </c:pt>
                <c:pt idx="1382">
                  <c:v>-742.6240234375</c:v>
                </c:pt>
                <c:pt idx="1383">
                  <c:v>-771.96789550781205</c:v>
                </c:pt>
                <c:pt idx="1384">
                  <c:v>-801.28704833984295</c:v>
                </c:pt>
                <c:pt idx="1385">
                  <c:v>-830.58062744140602</c:v>
                </c:pt>
                <c:pt idx="1386">
                  <c:v>-859.84765625</c:v>
                </c:pt>
                <c:pt idx="1387">
                  <c:v>-889.087158203125</c:v>
                </c:pt>
                <c:pt idx="1388">
                  <c:v>-918.29821777343705</c:v>
                </c:pt>
                <c:pt idx="1389">
                  <c:v>-947.47991943359295</c:v>
                </c:pt>
                <c:pt idx="1390">
                  <c:v>-976.63134765625</c:v>
                </c:pt>
                <c:pt idx="1391">
                  <c:v>-1005.7515258789</c:v>
                </c:pt>
                <c:pt idx="1392">
                  <c:v>-1034.83947753906</c:v>
                </c:pt>
                <c:pt idx="1393">
                  <c:v>-1063.89440917968</c:v>
                </c:pt>
                <c:pt idx="1394">
                  <c:v>-1092.91540527343</c:v>
                </c:pt>
                <c:pt idx="1395">
                  <c:v>-1121.9013671875</c:v>
                </c:pt>
                <c:pt idx="1396">
                  <c:v>-1150.85144042968</c:v>
                </c:pt>
                <c:pt idx="1397">
                  <c:v>-1179.7646484375</c:v>
                </c:pt>
                <c:pt idx="1398">
                  <c:v>-1208.64025878906</c:v>
                </c:pt>
                <c:pt idx="1399">
                  <c:v>-1237.47717285156</c:v>
                </c:pt>
                <c:pt idx="1400">
                  <c:v>-1266.27453613281</c:v>
                </c:pt>
                <c:pt idx="1401">
                  <c:v>-1295.03137207031</c:v>
                </c:pt>
                <c:pt idx="1402">
                  <c:v>-1323.74670410156</c:v>
                </c:pt>
                <c:pt idx="1403">
                  <c:v>-1352.419921875</c:v>
                </c:pt>
                <c:pt idx="1404">
                  <c:v>-1381.04968261718</c:v>
                </c:pt>
                <c:pt idx="1405">
                  <c:v>-1409.63537597656</c:v>
                </c:pt>
                <c:pt idx="1406">
                  <c:v>-1438.17602539062</c:v>
                </c:pt>
                <c:pt idx="1407">
                  <c:v>-1466.67065429687</c:v>
                </c:pt>
                <c:pt idx="1408">
                  <c:v>-1495.11840820312</c:v>
                </c:pt>
                <c:pt idx="1409">
                  <c:v>-1523.51831054687</c:v>
                </c:pt>
                <c:pt idx="1410">
                  <c:v>-1551.86950683593</c:v>
                </c:pt>
                <c:pt idx="1411">
                  <c:v>-1580.17102050781</c:v>
                </c:pt>
                <c:pt idx="1412">
                  <c:v>-1608.42211914062</c:v>
                </c:pt>
                <c:pt idx="1413">
                  <c:v>-1636.62170410156</c:v>
                </c:pt>
                <c:pt idx="1414">
                  <c:v>-1664.76904296875</c:v>
                </c:pt>
                <c:pt idx="1415">
                  <c:v>-1692.86303710937</c:v>
                </c:pt>
                <c:pt idx="1416">
                  <c:v>-1720.90295410156</c:v>
                </c:pt>
                <c:pt idx="1417">
                  <c:v>-1748.88781738281</c:v>
                </c:pt>
                <c:pt idx="1418">
                  <c:v>-1776.81677246093</c:v>
                </c:pt>
                <c:pt idx="1419">
                  <c:v>-1804.68884277343</c:v>
                </c:pt>
                <c:pt idx="1420">
                  <c:v>-1832.50329589843</c:v>
                </c:pt>
                <c:pt idx="1421">
                  <c:v>-1860.25915527343</c:v>
                </c:pt>
                <c:pt idx="1422">
                  <c:v>-1887.95544433593</c:v>
                </c:pt>
                <c:pt idx="1423">
                  <c:v>-1915.59143066406</c:v>
                </c:pt>
                <c:pt idx="1424">
                  <c:v>-1943.16613769531</c:v>
                </c:pt>
                <c:pt idx="1425">
                  <c:v>-1970.6787109375</c:v>
                </c:pt>
                <c:pt idx="1426">
                  <c:v>-1998.12829589843</c:v>
                </c:pt>
                <c:pt idx="1427">
                  <c:v>-2025.51391601562</c:v>
                </c:pt>
                <c:pt idx="1428">
                  <c:v>-2052.83471679687</c:v>
                </c:pt>
                <c:pt idx="1429">
                  <c:v>-2080.09008789062</c:v>
                </c:pt>
                <c:pt idx="1430">
                  <c:v>-2107.27880859375</c:v>
                </c:pt>
                <c:pt idx="1431">
                  <c:v>-2134.40014648437</c:v>
                </c:pt>
                <c:pt idx="1432">
                  <c:v>-2161.453125</c:v>
                </c:pt>
                <c:pt idx="1433">
                  <c:v>-2188.43725585937</c:v>
                </c:pt>
                <c:pt idx="1434">
                  <c:v>-2215.35131835937</c:v>
                </c:pt>
                <c:pt idx="1435">
                  <c:v>-2242.1943359375</c:v>
                </c:pt>
                <c:pt idx="1436">
                  <c:v>-2268.9658203125</c:v>
                </c:pt>
                <c:pt idx="1437">
                  <c:v>-2295.66479492187</c:v>
                </c:pt>
                <c:pt idx="1438">
                  <c:v>-2322.29028320312</c:v>
                </c:pt>
                <c:pt idx="1439">
                  <c:v>-2348.84130859375</c:v>
                </c:pt>
                <c:pt idx="1440">
                  <c:v>-2375.31762695312</c:v>
                </c:pt>
                <c:pt idx="1441">
                  <c:v>-2401.7177734375</c:v>
                </c:pt>
                <c:pt idx="1442">
                  <c:v>-2428.041015625</c:v>
                </c:pt>
                <c:pt idx="1443">
                  <c:v>-2454.28686523437</c:v>
                </c:pt>
                <c:pt idx="1444">
                  <c:v>-2480.4541015625</c:v>
                </c:pt>
                <c:pt idx="1445">
                  <c:v>-2506.5419921875</c:v>
                </c:pt>
                <c:pt idx="1446">
                  <c:v>-2532.5498046875</c:v>
                </c:pt>
                <c:pt idx="1447">
                  <c:v>-2558.4765625</c:v>
                </c:pt>
                <c:pt idx="1448">
                  <c:v>-2584.32153320312</c:v>
                </c:pt>
                <c:pt idx="1449">
                  <c:v>-2610.08374023437</c:v>
                </c:pt>
                <c:pt idx="1450">
                  <c:v>-2635.7626953125</c:v>
                </c:pt>
                <c:pt idx="1451">
                  <c:v>-2661.35717773437</c:v>
                </c:pt>
                <c:pt idx="1452">
                  <c:v>-2686.86669921875</c:v>
                </c:pt>
                <c:pt idx="1453">
                  <c:v>-2712.29028320312</c:v>
                </c:pt>
                <c:pt idx="1454">
                  <c:v>-2737.626953125</c:v>
                </c:pt>
                <c:pt idx="1455">
                  <c:v>-2762.87646484375</c:v>
                </c:pt>
                <c:pt idx="1456">
                  <c:v>-2788.03735351562</c:v>
                </c:pt>
                <c:pt idx="1457">
                  <c:v>-2813.10913085937</c:v>
                </c:pt>
                <c:pt idx="1458">
                  <c:v>-2838.0908203125</c:v>
                </c:pt>
                <c:pt idx="1459">
                  <c:v>-2862.98193359375</c:v>
                </c:pt>
                <c:pt idx="1460">
                  <c:v>-2887.78149414062</c:v>
                </c:pt>
                <c:pt idx="1461">
                  <c:v>-2912.48852539062</c:v>
                </c:pt>
                <c:pt idx="1462">
                  <c:v>-2937.10278320312</c:v>
                </c:pt>
                <c:pt idx="1463">
                  <c:v>-2961.62280273437</c:v>
                </c:pt>
                <c:pt idx="1464">
                  <c:v>-2986.04809570312</c:v>
                </c:pt>
                <c:pt idx="1465">
                  <c:v>-3010.37817382812</c:v>
                </c:pt>
                <c:pt idx="1466">
                  <c:v>-3034.61181640625</c:v>
                </c:pt>
                <c:pt idx="1467">
                  <c:v>-3058.74853515625</c:v>
                </c:pt>
                <c:pt idx="1468">
                  <c:v>-3082.78735351562</c:v>
                </c:pt>
                <c:pt idx="1469">
                  <c:v>-3106.7275390625</c:v>
                </c:pt>
                <c:pt idx="1470">
                  <c:v>-3130.568359375</c:v>
                </c:pt>
                <c:pt idx="1471">
                  <c:v>-3154.30908203125</c:v>
                </c:pt>
                <c:pt idx="1472">
                  <c:v>-3177.94897460937</c:v>
                </c:pt>
                <c:pt idx="1473">
                  <c:v>-3201.4873046875</c:v>
                </c:pt>
                <c:pt idx="1474">
                  <c:v>-3224.92333984375</c:v>
                </c:pt>
                <c:pt idx="1475">
                  <c:v>-3248.25610351562</c:v>
                </c:pt>
                <c:pt idx="1476">
                  <c:v>-3271.48486328125</c:v>
                </c:pt>
                <c:pt idx="1477">
                  <c:v>-3294.609375</c:v>
                </c:pt>
                <c:pt idx="1478">
                  <c:v>-3317.62817382812</c:v>
                </c:pt>
                <c:pt idx="1479">
                  <c:v>-3340.541015625</c:v>
                </c:pt>
                <c:pt idx="1480">
                  <c:v>-3363.34716796875</c:v>
                </c:pt>
                <c:pt idx="1481">
                  <c:v>-3386.04565429687</c:v>
                </c:pt>
                <c:pt idx="1482">
                  <c:v>-3408.63598632812</c:v>
                </c:pt>
                <c:pt idx="1483">
                  <c:v>-3431.1171875</c:v>
                </c:pt>
                <c:pt idx="1484">
                  <c:v>-3453.48852539062</c:v>
                </c:pt>
                <c:pt idx="1485">
                  <c:v>-3475.74975585937</c:v>
                </c:pt>
                <c:pt idx="1486">
                  <c:v>-3497.89965820312</c:v>
                </c:pt>
                <c:pt idx="1487">
                  <c:v>-3519.93774414062</c:v>
                </c:pt>
                <c:pt idx="1488">
                  <c:v>-3541.86303710937</c:v>
                </c:pt>
                <c:pt idx="1489">
                  <c:v>-3563.67529296875</c:v>
                </c:pt>
                <c:pt idx="1490">
                  <c:v>-3585.37377929687</c:v>
                </c:pt>
                <c:pt idx="1491">
                  <c:v>-3606.95727539062</c:v>
                </c:pt>
                <c:pt idx="1492">
                  <c:v>-3628.42553710937</c:v>
                </c:pt>
                <c:pt idx="1493">
                  <c:v>-3649.77783203125</c:v>
                </c:pt>
                <c:pt idx="1494">
                  <c:v>-3671.01342773437</c:v>
                </c:pt>
                <c:pt idx="1495">
                  <c:v>-3692.13159179687</c:v>
                </c:pt>
                <c:pt idx="1496">
                  <c:v>-3713.1318359375</c:v>
                </c:pt>
                <c:pt idx="1497">
                  <c:v>-3734.01318359375</c:v>
                </c:pt>
                <c:pt idx="1498">
                  <c:v>-3754.77514648437</c:v>
                </c:pt>
                <c:pt idx="1499">
                  <c:v>-3775.4169921875</c:v>
                </c:pt>
                <c:pt idx="1500">
                  <c:v>-3795.93823242187</c:v>
                </c:pt>
                <c:pt idx="1501">
                  <c:v>-3816.337890625</c:v>
                </c:pt>
                <c:pt idx="1502">
                  <c:v>-3836.61572265625</c:v>
                </c:pt>
                <c:pt idx="1503">
                  <c:v>-3856.77075195312</c:v>
                </c:pt>
                <c:pt idx="1504">
                  <c:v>-3876.80249023437</c:v>
                </c:pt>
                <c:pt idx="1505">
                  <c:v>-3896.71020507812</c:v>
                </c:pt>
                <c:pt idx="1506">
                  <c:v>-3916.49340820312</c:v>
                </c:pt>
                <c:pt idx="1507">
                  <c:v>-3936.1513671875</c:v>
                </c:pt>
                <c:pt idx="1508">
                  <c:v>-3955.68334960937</c:v>
                </c:pt>
                <c:pt idx="1509">
                  <c:v>-3975.0888671875</c:v>
                </c:pt>
                <c:pt idx="1510">
                  <c:v>-3994.36743164062</c:v>
                </c:pt>
                <c:pt idx="1511">
                  <c:v>-4013.51806640625</c:v>
                </c:pt>
                <c:pt idx="1512">
                  <c:v>-4032.54052734375</c:v>
                </c:pt>
                <c:pt idx="1513">
                  <c:v>-4051.43383789062</c:v>
                </c:pt>
                <c:pt idx="1514">
                  <c:v>-4070.19775390625</c:v>
                </c:pt>
                <c:pt idx="1515">
                  <c:v>-4088.83154296875</c:v>
                </c:pt>
                <c:pt idx="1516">
                  <c:v>-4107.33447265625</c:v>
                </c:pt>
                <c:pt idx="1517">
                  <c:v>-4125.7060546875</c:v>
                </c:pt>
                <c:pt idx="1518">
                  <c:v>-4143.94580078125</c:v>
                </c:pt>
                <c:pt idx="1519">
                  <c:v>-4162.05322265625</c:v>
                </c:pt>
                <c:pt idx="1520">
                  <c:v>-4180.02734375</c:v>
                </c:pt>
                <c:pt idx="1521">
                  <c:v>-4197.86767578125</c:v>
                </c:pt>
                <c:pt idx="1522">
                  <c:v>-4215.57373046875</c:v>
                </c:pt>
                <c:pt idx="1523">
                  <c:v>-4233.14501953125</c:v>
                </c:pt>
                <c:pt idx="1524">
                  <c:v>-4250.5810546875</c:v>
                </c:pt>
                <c:pt idx="1525">
                  <c:v>-4267.88134765625</c:v>
                </c:pt>
                <c:pt idx="1526">
                  <c:v>-4285.044921875</c:v>
                </c:pt>
                <c:pt idx="1527">
                  <c:v>-4302.0712890625</c:v>
                </c:pt>
                <c:pt idx="1528">
                  <c:v>-4318.96044921875</c:v>
                </c:pt>
                <c:pt idx="1529">
                  <c:v>-4335.71142578125</c:v>
                </c:pt>
                <c:pt idx="1530">
                  <c:v>-4352.32373046875</c:v>
                </c:pt>
                <c:pt idx="1531">
                  <c:v>-4368.796875</c:v>
                </c:pt>
                <c:pt idx="1532">
                  <c:v>-4385.13037109375</c:v>
                </c:pt>
                <c:pt idx="1533">
                  <c:v>-4401.3232421875</c:v>
                </c:pt>
                <c:pt idx="1534">
                  <c:v>-4417.3759765625</c:v>
                </c:pt>
                <c:pt idx="1535">
                  <c:v>-4433.287109375</c:v>
                </c:pt>
                <c:pt idx="1536">
                  <c:v>-4449.056640625</c:v>
                </c:pt>
                <c:pt idx="1537">
                  <c:v>-4464.68359375</c:v>
                </c:pt>
                <c:pt idx="1538">
                  <c:v>-4480.16796875</c:v>
                </c:pt>
                <c:pt idx="1539">
                  <c:v>-4495.5087890625</c:v>
                </c:pt>
                <c:pt idx="1540">
                  <c:v>-4510.70654296875</c:v>
                </c:pt>
                <c:pt idx="1541">
                  <c:v>-4525.75927734375</c:v>
                </c:pt>
                <c:pt idx="1542">
                  <c:v>-4540.66796875</c:v>
                </c:pt>
                <c:pt idx="1543">
                  <c:v>-4555.43115234375</c:v>
                </c:pt>
                <c:pt idx="1544">
                  <c:v>-4570.048828125</c:v>
                </c:pt>
                <c:pt idx="1545">
                  <c:v>-4584.52001953125</c:v>
                </c:pt>
                <c:pt idx="1546">
                  <c:v>-4598.8447265625</c:v>
                </c:pt>
                <c:pt idx="1547">
                  <c:v>-4613.0224609375</c:v>
                </c:pt>
                <c:pt idx="1548">
                  <c:v>-4627.052734375</c:v>
                </c:pt>
                <c:pt idx="1549">
                  <c:v>-4640.93505859375</c:v>
                </c:pt>
                <c:pt idx="1550">
                  <c:v>-4654.6689453125</c:v>
                </c:pt>
                <c:pt idx="1551">
                  <c:v>-4668.25390625</c:v>
                </c:pt>
                <c:pt idx="1552">
                  <c:v>-4681.689453125</c:v>
                </c:pt>
                <c:pt idx="1553">
                  <c:v>-4694.9755859375</c:v>
                </c:pt>
                <c:pt idx="1554">
                  <c:v>-4708.111328125</c:v>
                </c:pt>
                <c:pt idx="1555">
                  <c:v>-4721.0966796875</c:v>
                </c:pt>
                <c:pt idx="1556">
                  <c:v>-4733.93115234375</c:v>
                </c:pt>
                <c:pt idx="1557">
                  <c:v>-4746.6142578125</c:v>
                </c:pt>
                <c:pt idx="1558">
                  <c:v>-4759.1455078125</c:v>
                </c:pt>
                <c:pt idx="1559">
                  <c:v>-4771.5244140625</c:v>
                </c:pt>
                <c:pt idx="1560">
                  <c:v>-4783.7509765625</c:v>
                </c:pt>
                <c:pt idx="1561">
                  <c:v>-4795.82421875</c:v>
                </c:pt>
                <c:pt idx="1562">
                  <c:v>-4807.744140625</c:v>
                </c:pt>
                <c:pt idx="1563">
                  <c:v>-4819.5107421875</c:v>
                </c:pt>
                <c:pt idx="1564">
                  <c:v>-4831.123046875</c:v>
                </c:pt>
                <c:pt idx="1565">
                  <c:v>-4842.58056640625</c:v>
                </c:pt>
                <c:pt idx="1566">
                  <c:v>-4853.8837890625</c:v>
                </c:pt>
                <c:pt idx="1567">
                  <c:v>-4865.03125</c:v>
                </c:pt>
                <c:pt idx="1568">
                  <c:v>-4876.0234375</c:v>
                </c:pt>
                <c:pt idx="1569">
                  <c:v>-4886.85986328125</c:v>
                </c:pt>
                <c:pt idx="1570">
                  <c:v>-4897.53955078125</c:v>
                </c:pt>
                <c:pt idx="1571">
                  <c:v>-4908.06298828125</c:v>
                </c:pt>
                <c:pt idx="1572">
                  <c:v>-4918.42919921875</c:v>
                </c:pt>
                <c:pt idx="1573">
                  <c:v>-4928.63818359375</c:v>
                </c:pt>
                <c:pt idx="1574">
                  <c:v>-4938.68994140625</c:v>
                </c:pt>
                <c:pt idx="1575">
                  <c:v>-4948.58349609375</c:v>
                </c:pt>
                <c:pt idx="1576">
                  <c:v>-4958.31884765625</c:v>
                </c:pt>
                <c:pt idx="1577">
                  <c:v>-4967.8955078125</c:v>
                </c:pt>
                <c:pt idx="1578">
                  <c:v>-4977.3134765625</c:v>
                </c:pt>
                <c:pt idx="1579">
                  <c:v>-4986.572265625</c:v>
                </c:pt>
                <c:pt idx="1580">
                  <c:v>-4995.67138671875</c:v>
                </c:pt>
                <c:pt idx="1581">
                  <c:v>-5004.61083984375</c:v>
                </c:pt>
                <c:pt idx="1582">
                  <c:v>-5013.390625</c:v>
                </c:pt>
                <c:pt idx="1583">
                  <c:v>-5022.009765625</c:v>
                </c:pt>
                <c:pt idx="1584">
                  <c:v>-5030.46826171875</c:v>
                </c:pt>
                <c:pt idx="1585">
                  <c:v>-5038.76611328125</c:v>
                </c:pt>
                <c:pt idx="1586">
                  <c:v>-5046.90283203125</c:v>
                </c:pt>
                <c:pt idx="1587">
                  <c:v>-5054.8779296875</c:v>
                </c:pt>
                <c:pt idx="1588">
                  <c:v>-5062.69140625</c:v>
                </c:pt>
                <c:pt idx="1589">
                  <c:v>-5070.34326171875</c:v>
                </c:pt>
                <c:pt idx="1590">
                  <c:v>-5077.8330078125</c:v>
                </c:pt>
                <c:pt idx="1591">
                  <c:v>-5085.16015625</c:v>
                </c:pt>
                <c:pt idx="1592">
                  <c:v>-5092.32470703125</c:v>
                </c:pt>
                <c:pt idx="1593">
                  <c:v>-5099.326171875</c:v>
                </c:pt>
                <c:pt idx="1594">
                  <c:v>-5106.1650390625</c:v>
                </c:pt>
                <c:pt idx="1595">
                  <c:v>-5112.84033203125</c:v>
                </c:pt>
                <c:pt idx="1596">
                  <c:v>-5119.35205078125</c:v>
                </c:pt>
                <c:pt idx="1597">
                  <c:v>-5125.7001953125</c:v>
                </c:pt>
                <c:pt idx="1598">
                  <c:v>-5131.884765625</c:v>
                </c:pt>
                <c:pt idx="1599">
                  <c:v>-5137.90478515625</c:v>
                </c:pt>
                <c:pt idx="1600">
                  <c:v>-5143.7607421875</c:v>
                </c:pt>
                <c:pt idx="1601">
                  <c:v>-5149.4521484375</c:v>
                </c:pt>
                <c:pt idx="1602">
                  <c:v>-5154.97900390625</c:v>
                </c:pt>
                <c:pt idx="1603">
                  <c:v>-5160.3408203125</c:v>
                </c:pt>
                <c:pt idx="1604">
                  <c:v>-5165.53759765625</c:v>
                </c:pt>
                <c:pt idx="1605">
                  <c:v>-5170.5693359375</c:v>
                </c:pt>
                <c:pt idx="1606">
                  <c:v>-5175.435546875</c:v>
                </c:pt>
                <c:pt idx="1607">
                  <c:v>-5180.13671875</c:v>
                </c:pt>
                <c:pt idx="1608">
                  <c:v>-5184.671875</c:v>
                </c:pt>
                <c:pt idx="1609">
                  <c:v>-5189.041015625</c:v>
                </c:pt>
                <c:pt idx="1610">
                  <c:v>-5193.24462890625</c:v>
                </c:pt>
                <c:pt idx="1611">
                  <c:v>-5197.2822265625</c:v>
                </c:pt>
                <c:pt idx="1612">
                  <c:v>-5201.1533203125</c:v>
                </c:pt>
                <c:pt idx="1613">
                  <c:v>-5204.85791015625</c:v>
                </c:pt>
                <c:pt idx="1614">
                  <c:v>-5208.396484375</c:v>
                </c:pt>
                <c:pt idx="1615">
                  <c:v>-5211.7685546875</c:v>
                </c:pt>
                <c:pt idx="1616">
                  <c:v>-5214.9736328125</c:v>
                </c:pt>
                <c:pt idx="1617">
                  <c:v>-5218.01220703125</c:v>
                </c:pt>
                <c:pt idx="1618">
                  <c:v>-5220.8837890625</c:v>
                </c:pt>
                <c:pt idx="1619">
                  <c:v>-5223.58837890625</c:v>
                </c:pt>
                <c:pt idx="1620">
                  <c:v>-5226.1259765625</c:v>
                </c:pt>
                <c:pt idx="1621">
                  <c:v>-5228.49658203125</c:v>
                </c:pt>
                <c:pt idx="1622">
                  <c:v>-5230.7001953125</c:v>
                </c:pt>
                <c:pt idx="1623">
                  <c:v>-5232.736328125</c:v>
                </c:pt>
                <c:pt idx="1624">
                  <c:v>-5234.60498046875</c:v>
                </c:pt>
                <c:pt idx="1625">
                  <c:v>-5236.30615234375</c:v>
                </c:pt>
                <c:pt idx="1626">
                  <c:v>-5237.84033203125</c:v>
                </c:pt>
                <c:pt idx="1627">
                  <c:v>-5239.20654296875</c:v>
                </c:pt>
                <c:pt idx="1628">
                  <c:v>-5240.4052734375</c:v>
                </c:pt>
                <c:pt idx="1629">
                  <c:v>-5241.4365234375</c:v>
                </c:pt>
                <c:pt idx="1630">
                  <c:v>-5242.30029296875</c:v>
                </c:pt>
                <c:pt idx="1631">
                  <c:v>-5242.99658203125</c:v>
                </c:pt>
                <c:pt idx="1632">
                  <c:v>-5243.52490234375</c:v>
                </c:pt>
                <c:pt idx="1633">
                  <c:v>-5243.8857421875</c:v>
                </c:pt>
                <c:pt idx="1634">
                  <c:v>-5244.07861328125</c:v>
                </c:pt>
                <c:pt idx="1635">
                  <c:v>-5244.10400390625</c:v>
                </c:pt>
                <c:pt idx="1636">
                  <c:v>-5243.96142578125</c:v>
                </c:pt>
                <c:pt idx="1637">
                  <c:v>-5243.6513671875</c:v>
                </c:pt>
                <c:pt idx="1638">
                  <c:v>-5243.173828125</c:v>
                </c:pt>
                <c:pt idx="1639">
                  <c:v>-5242.5283203125</c:v>
                </c:pt>
                <c:pt idx="1640">
                  <c:v>-5241.71533203125</c:v>
                </c:pt>
                <c:pt idx="1641">
                  <c:v>-5240.73486328125</c:v>
                </c:pt>
                <c:pt idx="1642">
                  <c:v>-5239.58642578125</c:v>
                </c:pt>
                <c:pt idx="1643">
                  <c:v>-5238.27099609375</c:v>
                </c:pt>
                <c:pt idx="1644">
                  <c:v>-5236.78759765625</c:v>
                </c:pt>
                <c:pt idx="1645">
                  <c:v>-5235.13671875</c:v>
                </c:pt>
                <c:pt idx="1646">
                  <c:v>-5233.31884765625</c:v>
                </c:pt>
                <c:pt idx="1647">
                  <c:v>-5231.3330078125</c:v>
                </c:pt>
                <c:pt idx="1648">
                  <c:v>-5229.1806640625</c:v>
                </c:pt>
                <c:pt idx="1649">
                  <c:v>-5226.8603515625</c:v>
                </c:pt>
                <c:pt idx="1650">
                  <c:v>-5224.37353515625</c:v>
                </c:pt>
                <c:pt idx="1651">
                  <c:v>-5221.71923828125</c:v>
                </c:pt>
                <c:pt idx="1652">
                  <c:v>-5218.89794921875</c:v>
                </c:pt>
                <c:pt idx="1653">
                  <c:v>-5215.91015625</c:v>
                </c:pt>
                <c:pt idx="1654">
                  <c:v>-5212.7548828125</c:v>
                </c:pt>
                <c:pt idx="1655">
                  <c:v>-5209.43359375</c:v>
                </c:pt>
                <c:pt idx="1656">
                  <c:v>-5205.9453125</c:v>
                </c:pt>
                <c:pt idx="1657">
                  <c:v>-5202.291015625</c:v>
                </c:pt>
                <c:pt idx="1658">
                  <c:v>-5198.4697265625</c:v>
                </c:pt>
                <c:pt idx="1659">
                  <c:v>-5194.48291015625</c:v>
                </c:pt>
                <c:pt idx="1660">
                  <c:v>-5190.32958984375</c:v>
                </c:pt>
                <c:pt idx="1661">
                  <c:v>-5186.01025390625</c:v>
                </c:pt>
                <c:pt idx="1662">
                  <c:v>-5181.52490234375</c:v>
                </c:pt>
                <c:pt idx="1663">
                  <c:v>-5176.8740234375</c:v>
                </c:pt>
                <c:pt idx="1664">
                  <c:v>-5172.05810546875</c:v>
                </c:pt>
                <c:pt idx="1665">
                  <c:v>-5167.076171875</c:v>
                </c:pt>
                <c:pt idx="1666">
                  <c:v>-5161.92919921875</c:v>
                </c:pt>
                <c:pt idx="1667">
                  <c:v>-5156.6171875</c:v>
                </c:pt>
                <c:pt idx="1668">
                  <c:v>-5151.14013671875</c:v>
                </c:pt>
                <c:pt idx="1669">
                  <c:v>-5145.49853515625</c:v>
                </c:pt>
                <c:pt idx="1670">
                  <c:v>-5139.6923828125</c:v>
                </c:pt>
                <c:pt idx="1671">
                  <c:v>-5133.72216796875</c:v>
                </c:pt>
                <c:pt idx="1672">
                  <c:v>-5127.58740234375</c:v>
                </c:pt>
                <c:pt idx="1673">
                  <c:v>-5121.28857421875</c:v>
                </c:pt>
                <c:pt idx="1674">
                  <c:v>-5114.826171875</c:v>
                </c:pt>
                <c:pt idx="1675">
                  <c:v>-5108.2001953125</c:v>
                </c:pt>
                <c:pt idx="1676">
                  <c:v>-5101.41064453125</c:v>
                </c:pt>
                <c:pt idx="1677">
                  <c:v>-5094.45849609375</c:v>
                </c:pt>
                <c:pt idx="1678">
                  <c:v>-5087.34326171875</c:v>
                </c:pt>
                <c:pt idx="1679">
                  <c:v>-5080.06494140625</c:v>
                </c:pt>
                <c:pt idx="1680">
                  <c:v>-5072.62451171875</c:v>
                </c:pt>
                <c:pt idx="1681">
                  <c:v>-5065.02197265625</c:v>
                </c:pt>
                <c:pt idx="1682">
                  <c:v>-5057.25732421875</c:v>
                </c:pt>
                <c:pt idx="1683">
                  <c:v>-5049.33056640625</c:v>
                </c:pt>
                <c:pt idx="1684">
                  <c:v>-5041.24267578125</c:v>
                </c:pt>
                <c:pt idx="1685">
                  <c:v>-5032.99365234375</c:v>
                </c:pt>
                <c:pt idx="1686">
                  <c:v>-5024.583984375</c:v>
                </c:pt>
                <c:pt idx="1687">
                  <c:v>-5016.01318359375</c:v>
                </c:pt>
                <c:pt idx="1688">
                  <c:v>-5007.2822265625</c:v>
                </c:pt>
                <c:pt idx="1689">
                  <c:v>-4998.390625</c:v>
                </c:pt>
                <c:pt idx="1690">
                  <c:v>-4989.33984375</c:v>
                </c:pt>
                <c:pt idx="1691">
                  <c:v>-4980.12939453125</c:v>
                </c:pt>
                <c:pt idx="1692">
                  <c:v>-4970.75927734375</c:v>
                </c:pt>
                <c:pt idx="1693">
                  <c:v>-4961.23046875</c:v>
                </c:pt>
                <c:pt idx="1694">
                  <c:v>-4951.54296875</c:v>
                </c:pt>
                <c:pt idx="1695">
                  <c:v>-4941.697265625</c:v>
                </c:pt>
                <c:pt idx="1696">
                  <c:v>-4931.69384765625</c:v>
                </c:pt>
                <c:pt idx="1697">
                  <c:v>-4921.5322265625</c:v>
                </c:pt>
                <c:pt idx="1698">
                  <c:v>-4911.21337890625</c:v>
                </c:pt>
                <c:pt idx="1699">
                  <c:v>-4900.7373046875</c:v>
                </c:pt>
                <c:pt idx="1700">
                  <c:v>-4890.1044921875</c:v>
                </c:pt>
                <c:pt idx="1701">
                  <c:v>-4879.31591796875</c:v>
                </c:pt>
                <c:pt idx="1702">
                  <c:v>-4868.37060546875</c:v>
                </c:pt>
                <c:pt idx="1703">
                  <c:v>-4857.27001953125</c:v>
                </c:pt>
                <c:pt idx="1704">
                  <c:v>-4846.01416015625</c:v>
                </c:pt>
                <c:pt idx="1705">
                  <c:v>-4834.60302734375</c:v>
                </c:pt>
                <c:pt idx="1706">
                  <c:v>-4823.037109375</c:v>
                </c:pt>
                <c:pt idx="1707">
                  <c:v>-4811.3173828125</c:v>
                </c:pt>
                <c:pt idx="1708">
                  <c:v>-4799.44384765625</c:v>
                </c:pt>
                <c:pt idx="1709">
                  <c:v>-4787.41650390625</c:v>
                </c:pt>
                <c:pt idx="1710">
                  <c:v>-4775.236328125</c:v>
                </c:pt>
                <c:pt idx="1711">
                  <c:v>-4762.9033203125</c:v>
                </c:pt>
                <c:pt idx="1712">
                  <c:v>-4750.41845703125</c:v>
                </c:pt>
                <c:pt idx="1713">
                  <c:v>-4737.78125</c:v>
                </c:pt>
                <c:pt idx="1714">
                  <c:v>-4724.99267578125</c:v>
                </c:pt>
                <c:pt idx="1715">
                  <c:v>-4712.052734375</c:v>
                </c:pt>
                <c:pt idx="1716">
                  <c:v>-4698.96240234375</c:v>
                </c:pt>
                <c:pt idx="1717">
                  <c:v>-4685.7216796875</c:v>
                </c:pt>
                <c:pt idx="1718">
                  <c:v>-4672.3310546875</c:v>
                </c:pt>
                <c:pt idx="1719">
                  <c:v>-4658.791015625</c:v>
                </c:pt>
                <c:pt idx="1720">
                  <c:v>-4645.10205078125</c:v>
                </c:pt>
                <c:pt idx="1721">
                  <c:v>-4631.2646484375</c:v>
                </c:pt>
                <c:pt idx="1722">
                  <c:v>-4617.279296875</c:v>
                </c:pt>
                <c:pt idx="1723">
                  <c:v>-4603.14599609375</c:v>
                </c:pt>
                <c:pt idx="1724">
                  <c:v>-4588.86572265625</c:v>
                </c:pt>
                <c:pt idx="1725">
                  <c:v>-4574.4384765625</c:v>
                </c:pt>
                <c:pt idx="1726">
                  <c:v>-4559.865234375</c:v>
                </c:pt>
                <c:pt idx="1727">
                  <c:v>-4545.14599609375</c:v>
                </c:pt>
                <c:pt idx="1728">
                  <c:v>-4530.28125</c:v>
                </c:pt>
                <c:pt idx="1729">
                  <c:v>-4515.27197265625</c:v>
                </c:pt>
                <c:pt idx="1730">
                  <c:v>-4500.1181640625</c:v>
                </c:pt>
                <c:pt idx="1731">
                  <c:v>-4484.8203125</c:v>
                </c:pt>
                <c:pt idx="1732">
                  <c:v>-4469.37939453125</c:v>
                </c:pt>
                <c:pt idx="1733">
                  <c:v>-4453.79541015625</c:v>
                </c:pt>
                <c:pt idx="1734">
                  <c:v>-4438.06884765625</c:v>
                </c:pt>
                <c:pt idx="1735">
                  <c:v>-4422.2001953125</c:v>
                </c:pt>
                <c:pt idx="1736">
                  <c:v>-4406.1904296875</c:v>
                </c:pt>
                <c:pt idx="1737">
                  <c:v>-4390.0400390625</c:v>
                </c:pt>
                <c:pt idx="1738">
                  <c:v>-4373.74853515625</c:v>
                </c:pt>
                <c:pt idx="1739">
                  <c:v>-4357.31787109375</c:v>
                </c:pt>
                <c:pt idx="1740">
                  <c:v>-4340.74755859375</c:v>
                </c:pt>
                <c:pt idx="1741">
                  <c:v>-4324.03857421875</c:v>
                </c:pt>
                <c:pt idx="1742">
                  <c:v>-4307.19091796875</c:v>
                </c:pt>
                <c:pt idx="1743">
                  <c:v>-4290.2060546875</c:v>
                </c:pt>
                <c:pt idx="1744">
                  <c:v>-4273.08349609375</c:v>
                </c:pt>
                <c:pt idx="1745">
                  <c:v>-4255.82470703125</c:v>
                </c:pt>
                <c:pt idx="1746">
                  <c:v>-4238.4296875</c:v>
                </c:pt>
                <c:pt idx="1747">
                  <c:v>-4220.8994140625</c:v>
                </c:pt>
                <c:pt idx="1748">
                  <c:v>-4203.23388671875</c:v>
                </c:pt>
                <c:pt idx="1749">
                  <c:v>-4185.43359375</c:v>
                </c:pt>
                <c:pt idx="1750">
                  <c:v>-4167.5</c:v>
                </c:pt>
                <c:pt idx="1751">
                  <c:v>-4149.43310546875</c:v>
                </c:pt>
                <c:pt idx="1752">
                  <c:v>-4131.2333984375</c:v>
                </c:pt>
                <c:pt idx="1753">
                  <c:v>-4112.9013671875</c:v>
                </c:pt>
                <c:pt idx="1754">
                  <c:v>-4094.43798828125</c:v>
                </c:pt>
                <c:pt idx="1755">
                  <c:v>-4075.84375</c:v>
                </c:pt>
                <c:pt idx="1756">
                  <c:v>-4057.119140625</c:v>
                </c:pt>
                <c:pt idx="1757">
                  <c:v>-4038.26489257812</c:v>
                </c:pt>
                <c:pt idx="1758">
                  <c:v>-4019.28149414062</c:v>
                </c:pt>
                <c:pt idx="1759">
                  <c:v>-4000.16943359375</c:v>
                </c:pt>
                <c:pt idx="1760">
                  <c:v>-3980.92944335937</c:v>
                </c:pt>
                <c:pt idx="1761">
                  <c:v>-3961.56225585937</c:v>
                </c:pt>
                <c:pt idx="1762">
                  <c:v>-3942.068359375</c:v>
                </c:pt>
                <c:pt idx="1763">
                  <c:v>-3922.4482421875</c:v>
                </c:pt>
                <c:pt idx="1764">
                  <c:v>-3902.70288085937</c:v>
                </c:pt>
                <c:pt idx="1765">
                  <c:v>-3882.83276367187</c:v>
                </c:pt>
                <c:pt idx="1766">
                  <c:v>-3862.83837890625</c:v>
                </c:pt>
                <c:pt idx="1767">
                  <c:v>-3842.72045898437</c:v>
                </c:pt>
                <c:pt idx="1768">
                  <c:v>-3822.47973632812</c:v>
                </c:pt>
                <c:pt idx="1769">
                  <c:v>-3802.11669921875</c:v>
                </c:pt>
                <c:pt idx="1770">
                  <c:v>-3781.63232421875</c:v>
                </c:pt>
                <c:pt idx="1771">
                  <c:v>-3761.02661132812</c:v>
                </c:pt>
                <c:pt idx="1772">
                  <c:v>-3740.30102539062</c:v>
                </c:pt>
                <c:pt idx="1773">
                  <c:v>-3719.45556640625</c:v>
                </c:pt>
                <c:pt idx="1774">
                  <c:v>-3698.4912109375</c:v>
                </c:pt>
                <c:pt idx="1775">
                  <c:v>-3677.40869140625</c:v>
                </c:pt>
                <c:pt idx="1776">
                  <c:v>-3656.20849609375</c:v>
                </c:pt>
                <c:pt idx="1777">
                  <c:v>-3634.89135742187</c:v>
                </c:pt>
                <c:pt idx="1778">
                  <c:v>-3613.4580078125</c:v>
                </c:pt>
                <c:pt idx="1779">
                  <c:v>-3591.9091796875</c:v>
                </c:pt>
                <c:pt idx="1780">
                  <c:v>-3570.24560546875</c:v>
                </c:pt>
                <c:pt idx="1781">
                  <c:v>-3548.46752929687</c:v>
                </c:pt>
                <c:pt idx="1782">
                  <c:v>-3526.576171875</c:v>
                </c:pt>
                <c:pt idx="1783">
                  <c:v>-3504.57202148437</c:v>
                </c:pt>
                <c:pt idx="1784">
                  <c:v>-3482.45581054687</c:v>
                </c:pt>
                <c:pt idx="1785">
                  <c:v>-3460.22827148437</c:v>
                </c:pt>
                <c:pt idx="1786">
                  <c:v>-3437.89013671875</c:v>
                </c:pt>
                <c:pt idx="1787">
                  <c:v>-3415.44189453125</c:v>
                </c:pt>
                <c:pt idx="1788">
                  <c:v>-3392.88452148437</c:v>
                </c:pt>
                <c:pt idx="1789">
                  <c:v>-3370.21875</c:v>
                </c:pt>
                <c:pt idx="1790">
                  <c:v>-3347.44506835937</c:v>
                </c:pt>
                <c:pt idx="1791">
                  <c:v>-3324.564453125</c:v>
                </c:pt>
                <c:pt idx="1792">
                  <c:v>-3301.57739257812</c:v>
                </c:pt>
                <c:pt idx="1793">
                  <c:v>-3278.48486328125</c:v>
                </c:pt>
                <c:pt idx="1794">
                  <c:v>-3255.28735351562</c:v>
                </c:pt>
                <c:pt idx="1795">
                  <c:v>-3231.98583984375</c:v>
                </c:pt>
                <c:pt idx="1796">
                  <c:v>-3208.5810546875</c:v>
                </c:pt>
                <c:pt idx="1797">
                  <c:v>-3185.07373046875</c:v>
                </c:pt>
                <c:pt idx="1798">
                  <c:v>-3161.46435546875</c:v>
                </c:pt>
                <c:pt idx="1799">
                  <c:v>-3137.75390625</c:v>
                </c:pt>
                <c:pt idx="1800">
                  <c:v>-3113.94311523437</c:v>
                </c:pt>
                <c:pt idx="1801">
                  <c:v>-3090.03295898437</c:v>
                </c:pt>
                <c:pt idx="1802">
                  <c:v>-3066.02368164062</c:v>
                </c:pt>
                <c:pt idx="1803">
                  <c:v>-3041.91650390625</c:v>
                </c:pt>
                <c:pt idx="1804">
                  <c:v>-3017.71215820312</c:v>
                </c:pt>
                <c:pt idx="1805">
                  <c:v>-2993.4111328125</c:v>
                </c:pt>
                <c:pt idx="1806">
                  <c:v>-2969.0146484375</c:v>
                </c:pt>
                <c:pt idx="1807">
                  <c:v>-2944.52294921875</c:v>
                </c:pt>
                <c:pt idx="1808">
                  <c:v>-2919.93725585937</c:v>
                </c:pt>
                <c:pt idx="1809">
                  <c:v>-2895.25805664062</c:v>
                </c:pt>
                <c:pt idx="1810">
                  <c:v>-2870.486328125</c:v>
                </c:pt>
                <c:pt idx="1811">
                  <c:v>-2845.62280273437</c:v>
                </c:pt>
                <c:pt idx="1812">
                  <c:v>-2820.66845703125</c:v>
                </c:pt>
                <c:pt idx="1813">
                  <c:v>-2795.62353515625</c:v>
                </c:pt>
                <c:pt idx="1814">
                  <c:v>-2770.48950195312</c:v>
                </c:pt>
                <c:pt idx="1815">
                  <c:v>-2745.26684570312</c:v>
                </c:pt>
                <c:pt idx="1816">
                  <c:v>-2719.95629882812</c:v>
                </c:pt>
                <c:pt idx="1817">
                  <c:v>-2694.55883789062</c:v>
                </c:pt>
                <c:pt idx="1818">
                  <c:v>-2669.07543945312</c:v>
                </c:pt>
                <c:pt idx="1819">
                  <c:v>-2643.50634765625</c:v>
                </c:pt>
                <c:pt idx="1820">
                  <c:v>-2617.85278320312</c:v>
                </c:pt>
                <c:pt idx="1821">
                  <c:v>-2592.11572265625</c:v>
                </c:pt>
                <c:pt idx="1822">
                  <c:v>-2566.29565429687</c:v>
                </c:pt>
                <c:pt idx="1823">
                  <c:v>-2540.39331054687</c:v>
                </c:pt>
                <c:pt idx="1824">
                  <c:v>-2514.40991210937</c:v>
                </c:pt>
                <c:pt idx="1825">
                  <c:v>-2488.34619140625</c:v>
                </c:pt>
                <c:pt idx="1826">
                  <c:v>-2462.20288085937</c:v>
                </c:pt>
                <c:pt idx="1827">
                  <c:v>-2435.98071289062</c:v>
                </c:pt>
                <c:pt idx="1828">
                  <c:v>-2409.6806640625</c:v>
                </c:pt>
                <c:pt idx="1829">
                  <c:v>-2383.3037109375</c:v>
                </c:pt>
                <c:pt idx="1830">
                  <c:v>-2356.85034179687</c:v>
                </c:pt>
                <c:pt idx="1831">
                  <c:v>-2330.32177734375</c:v>
                </c:pt>
                <c:pt idx="1832">
                  <c:v>-2303.71850585937</c:v>
                </c:pt>
                <c:pt idx="1833">
                  <c:v>-2277.04174804687</c:v>
                </c:pt>
                <c:pt idx="1834">
                  <c:v>-2250.2919921875</c:v>
                </c:pt>
                <c:pt idx="1835">
                  <c:v>-2223.47045898437</c:v>
                </c:pt>
                <c:pt idx="1836">
                  <c:v>-2196.57788085937</c:v>
                </c:pt>
                <c:pt idx="1837">
                  <c:v>-2169.61474609375</c:v>
                </c:pt>
                <c:pt idx="1838">
                  <c:v>-2142.58251953125</c:v>
                </c:pt>
                <c:pt idx="1839">
                  <c:v>-2115.48168945312</c:v>
                </c:pt>
                <c:pt idx="1840">
                  <c:v>-2088.31323242187</c:v>
                </c:pt>
                <c:pt idx="1841">
                  <c:v>-2061.07788085937</c:v>
                </c:pt>
                <c:pt idx="1842">
                  <c:v>-2033.77673339843</c:v>
                </c:pt>
                <c:pt idx="1843">
                  <c:v>-2006.41064453125</c:v>
                </c:pt>
                <c:pt idx="1844">
                  <c:v>-1978.98022460937</c:v>
                </c:pt>
                <c:pt idx="1845">
                  <c:v>-1951.48657226562</c:v>
                </c:pt>
                <c:pt idx="1846">
                  <c:v>-1923.93054199218</c:v>
                </c:pt>
                <c:pt idx="1847">
                  <c:v>-1896.31298828125</c:v>
                </c:pt>
                <c:pt idx="1848">
                  <c:v>-1868.634765625</c:v>
                </c:pt>
                <c:pt idx="1849">
                  <c:v>-1840.89672851562</c:v>
                </c:pt>
                <c:pt idx="1850">
                  <c:v>-1813.09997558593</c:v>
                </c:pt>
                <c:pt idx="1851">
                  <c:v>-1785.2451171875</c:v>
                </c:pt>
                <c:pt idx="1852">
                  <c:v>-1757.33325195312</c:v>
                </c:pt>
                <c:pt idx="1853">
                  <c:v>-1729.36511230468</c:v>
                </c:pt>
                <c:pt idx="1854">
                  <c:v>-1701.341796875</c:v>
                </c:pt>
                <c:pt idx="1855">
                  <c:v>-1673.26391601562</c:v>
                </c:pt>
                <c:pt idx="1856">
                  <c:v>-1645.13269042968</c:v>
                </c:pt>
                <c:pt idx="1857">
                  <c:v>-1616.94873046875</c:v>
                </c:pt>
                <c:pt idx="1858">
                  <c:v>-1588.71313476562</c:v>
                </c:pt>
                <c:pt idx="1859">
                  <c:v>-1560.4267578125</c:v>
                </c:pt>
                <c:pt idx="1860">
                  <c:v>-1532.09045410156</c:v>
                </c:pt>
                <c:pt idx="1861">
                  <c:v>-1503.705078125</c:v>
                </c:pt>
                <c:pt idx="1862">
                  <c:v>-1475.27172851562</c:v>
                </c:pt>
                <c:pt idx="1863">
                  <c:v>-1446.79113769531</c:v>
                </c:pt>
                <c:pt idx="1864">
                  <c:v>-1418.26428222656</c:v>
                </c:pt>
                <c:pt idx="1865">
                  <c:v>-1389.69213867187</c:v>
                </c:pt>
                <c:pt idx="1866">
                  <c:v>-1361.07543945312</c:v>
                </c:pt>
                <c:pt idx="1867">
                  <c:v>-1332.41528320312</c:v>
                </c:pt>
                <c:pt idx="1868">
                  <c:v>-1303.71252441406</c:v>
                </c:pt>
                <c:pt idx="1869">
                  <c:v>-1274.96813964843</c:v>
                </c:pt>
                <c:pt idx="1870">
                  <c:v>-1246.18286132812</c:v>
                </c:pt>
                <c:pt idx="1871">
                  <c:v>-1217.35778808593</c:v>
                </c:pt>
                <c:pt idx="1872">
                  <c:v>-1188.49389648437</c:v>
                </c:pt>
                <c:pt idx="1873">
                  <c:v>-1159.591796875</c:v>
                </c:pt>
                <c:pt idx="1874">
                  <c:v>-1130.65270996093</c:v>
                </c:pt>
                <c:pt idx="1875">
                  <c:v>-1101.67749023437</c:v>
                </c:pt>
                <c:pt idx="1876">
                  <c:v>-1072.66711425781</c:v>
                </c:pt>
                <c:pt idx="1877">
                  <c:v>-1043.62231445312</c:v>
                </c:pt>
                <c:pt idx="1878">
                  <c:v>-1014.54418945312</c:v>
                </c:pt>
                <c:pt idx="1879">
                  <c:v>-985.43359375</c:v>
                </c:pt>
                <c:pt idx="1880">
                  <c:v>-956.29150390625</c:v>
                </c:pt>
                <c:pt idx="1881">
                  <c:v>-927.11883544921795</c:v>
                </c:pt>
                <c:pt idx="1882">
                  <c:v>-897.91650390625</c:v>
                </c:pt>
                <c:pt idx="1883">
                  <c:v>-868.68548583984295</c:v>
                </c:pt>
                <c:pt idx="1884">
                  <c:v>-839.42663574218705</c:v>
                </c:pt>
                <c:pt idx="1885">
                  <c:v>-810.14099121093705</c:v>
                </c:pt>
                <c:pt idx="1886">
                  <c:v>-780.82946777343705</c:v>
                </c:pt>
                <c:pt idx="1887">
                  <c:v>-751.492919921875</c:v>
                </c:pt>
                <c:pt idx="1888">
                  <c:v>-722.13238525390602</c:v>
                </c:pt>
                <c:pt idx="1889">
                  <c:v>-692.74871826171795</c:v>
                </c:pt>
                <c:pt idx="1890">
                  <c:v>-663.34289550781205</c:v>
                </c:pt>
                <c:pt idx="1891">
                  <c:v>-633.91589355468705</c:v>
                </c:pt>
                <c:pt idx="1892">
                  <c:v>-604.46862792968705</c:v>
                </c:pt>
                <c:pt idx="1893">
                  <c:v>-575.00201416015602</c:v>
                </c:pt>
                <c:pt idx="1894">
                  <c:v>-545.51696777343705</c:v>
                </c:pt>
                <c:pt idx="1895">
                  <c:v>-516.01452636718705</c:v>
                </c:pt>
                <c:pt idx="1896">
                  <c:v>-486.49560546875</c:v>
                </c:pt>
                <c:pt idx="1897">
                  <c:v>-456.96109008789</c:v>
                </c:pt>
                <c:pt idx="1898">
                  <c:v>-427.41198730468699</c:v>
                </c:pt>
                <c:pt idx="1899">
                  <c:v>-397.84918212890602</c:v>
                </c:pt>
                <c:pt idx="1900">
                  <c:v>-368.273681640625</c:v>
                </c:pt>
                <c:pt idx="1901">
                  <c:v>-338.68640136718699</c:v>
                </c:pt>
                <c:pt idx="1902">
                  <c:v>-309.088287353515</c:v>
                </c:pt>
                <c:pt idx="1903">
                  <c:v>-279.48028564453102</c:v>
                </c:pt>
                <c:pt idx="1904">
                  <c:v>-249.863357543945</c:v>
                </c:pt>
                <c:pt idx="1905">
                  <c:v>-220.23843383789</c:v>
                </c:pt>
                <c:pt idx="1906">
                  <c:v>-190.60646057128901</c:v>
                </c:pt>
                <c:pt idx="1907">
                  <c:v>-160.96839904785099</c:v>
                </c:pt>
                <c:pt idx="1908">
                  <c:v>-131.3251953125</c:v>
                </c:pt>
                <c:pt idx="1909">
                  <c:v>-101.677780151367</c:v>
                </c:pt>
                <c:pt idx="1910">
                  <c:v>-72.027122497558494</c:v>
                </c:pt>
                <c:pt idx="1911">
                  <c:v>-42.374160766601499</c:v>
                </c:pt>
                <c:pt idx="1912">
                  <c:v>-12.719841003417899</c:v>
                </c:pt>
                <c:pt idx="1913">
                  <c:v>16.9348850250244</c:v>
                </c:pt>
                <c:pt idx="1914">
                  <c:v>46.589069366455</c:v>
                </c:pt>
                <c:pt idx="1915">
                  <c:v>76.241760253906193</c:v>
                </c:pt>
                <c:pt idx="1916">
                  <c:v>105.89202117919901</c:v>
                </c:pt>
                <c:pt idx="1917">
                  <c:v>135.53889465332</c:v>
                </c:pt>
                <c:pt idx="1918">
                  <c:v>165.18142700195301</c:v>
                </c:pt>
                <c:pt idx="1919">
                  <c:v>194.81867980957</c:v>
                </c:pt>
                <c:pt idx="1920">
                  <c:v>224.44970703125</c:v>
                </c:pt>
                <c:pt idx="1921">
                  <c:v>254.07354736328099</c:v>
                </c:pt>
                <c:pt idx="1922">
                  <c:v>283.68927001953102</c:v>
                </c:pt>
                <c:pt idx="1923">
                  <c:v>313.29592895507801</c:v>
                </c:pt>
                <c:pt idx="1924">
                  <c:v>342.89254760742102</c:v>
                </c:pt>
                <c:pt idx="1925">
                  <c:v>372.47821044921801</c:v>
                </c:pt>
                <c:pt idx="1926">
                  <c:v>402.05197143554602</c:v>
                </c:pt>
                <c:pt idx="1927">
                  <c:v>431.61288452148398</c:v>
                </c:pt>
                <c:pt idx="1928">
                  <c:v>461.15997314453102</c:v>
                </c:pt>
                <c:pt idx="1929">
                  <c:v>490.69232177734301</c:v>
                </c:pt>
                <c:pt idx="1930">
                  <c:v>520.208984375</c:v>
                </c:pt>
                <c:pt idx="1931">
                  <c:v>549.708984375</c:v>
                </c:pt>
                <c:pt idx="1932">
                  <c:v>579.19146728515602</c:v>
                </c:pt>
                <c:pt idx="1933">
                  <c:v>608.65539550781205</c:v>
                </c:pt>
                <c:pt idx="1934">
                  <c:v>638.099853515625</c:v>
                </c:pt>
                <c:pt idx="1935">
                  <c:v>667.52392578125</c:v>
                </c:pt>
                <c:pt idx="1936">
                  <c:v>696.92663574218705</c:v>
                </c:pt>
                <c:pt idx="1937">
                  <c:v>726.30700683593705</c:v>
                </c:pt>
                <c:pt idx="1938">
                  <c:v>755.66424560546795</c:v>
                </c:pt>
                <c:pt idx="1939">
                  <c:v>784.99725341796795</c:v>
                </c:pt>
                <c:pt idx="1940">
                  <c:v>814.30517578125</c:v>
                </c:pt>
                <c:pt idx="1941">
                  <c:v>843.58709716796795</c:v>
                </c:pt>
                <c:pt idx="1942">
                  <c:v>872.842041015625</c:v>
                </c:pt>
                <c:pt idx="1943">
                  <c:v>902.06903076171795</c:v>
                </c:pt>
                <c:pt idx="1944">
                  <c:v>931.26721191406205</c:v>
                </c:pt>
                <c:pt idx="1945">
                  <c:v>960.435546875</c:v>
                </c:pt>
                <c:pt idx="1946">
                  <c:v>989.5732421875</c:v>
                </c:pt>
                <c:pt idx="1947">
                  <c:v>1018.6792602539</c:v>
                </c:pt>
                <c:pt idx="1948">
                  <c:v>1047.75268554687</c:v>
                </c:pt>
                <c:pt idx="1949">
                  <c:v>1076.79260253906</c:v>
                </c:pt>
                <c:pt idx="1950">
                  <c:v>1105.79821777343</c:v>
                </c:pt>
                <c:pt idx="1951">
                  <c:v>1134.76831054687</c:v>
                </c:pt>
                <c:pt idx="1952">
                  <c:v>1163.7021484375</c:v>
                </c:pt>
                <c:pt idx="1953">
                  <c:v>1192.59887695312</c:v>
                </c:pt>
                <c:pt idx="1954">
                  <c:v>1221.45739746093</c:v>
                </c:pt>
                <c:pt idx="1955">
                  <c:v>1250.27685546875</c:v>
                </c:pt>
                <c:pt idx="1956">
                  <c:v>1279.05627441406</c:v>
                </c:pt>
                <c:pt idx="1957">
                  <c:v>1307.794921875</c:v>
                </c:pt>
                <c:pt idx="1958">
                  <c:v>1336.49157714843</c:v>
                </c:pt>
                <c:pt idx="1959">
                  <c:v>1365.14562988281</c:v>
                </c:pt>
                <c:pt idx="1960">
                  <c:v>1393.75598144531</c:v>
                </c:pt>
                <c:pt idx="1961">
                  <c:v>1422.32177734375</c:v>
                </c:pt>
                <c:pt idx="1962">
                  <c:v>1450.84216308593</c:v>
                </c:pt>
                <c:pt idx="1963">
                  <c:v>1479.31604003906</c:v>
                </c:pt>
                <c:pt idx="1964">
                  <c:v>1507.74267578125</c:v>
                </c:pt>
                <c:pt idx="1965">
                  <c:v>1536.12109375</c:v>
                </c:pt>
                <c:pt idx="1966">
                  <c:v>1564.45031738281</c:v>
                </c:pt>
                <c:pt idx="1967">
                  <c:v>1592.72961425781</c:v>
                </c:pt>
                <c:pt idx="1968">
                  <c:v>1620.95788574218</c:v>
                </c:pt>
                <c:pt idx="1969">
                  <c:v>1649.13439941406</c:v>
                </c:pt>
                <c:pt idx="1970">
                  <c:v>1677.25817871093</c:v>
                </c:pt>
                <c:pt idx="1971">
                  <c:v>1705.32824707031</c:v>
                </c:pt>
                <c:pt idx="1972">
                  <c:v>1733.34387207031</c:v>
                </c:pt>
                <c:pt idx="1973">
                  <c:v>1761.30407714843</c:v>
                </c:pt>
                <c:pt idx="1974">
                  <c:v>1789.20788574218</c:v>
                </c:pt>
                <c:pt idx="1975">
                  <c:v>1817.05444335937</c:v>
                </c:pt>
                <c:pt idx="1976">
                  <c:v>1844.84301757812</c:v>
                </c:pt>
                <c:pt idx="1977">
                  <c:v>1872.57250976562</c:v>
                </c:pt>
                <c:pt idx="1978">
                  <c:v>1900.2421875</c:v>
                </c:pt>
                <c:pt idx="1979">
                  <c:v>1927.85107421875</c:v>
                </c:pt>
                <c:pt idx="1980">
                  <c:v>1955.39831542968</c:v>
                </c:pt>
                <c:pt idx="1981">
                  <c:v>1982.88293457031</c:v>
                </c:pt>
                <c:pt idx="1982">
                  <c:v>2010.30432128906</c:v>
                </c:pt>
                <c:pt idx="1983">
                  <c:v>2037.66125488281</c:v>
                </c:pt>
                <c:pt idx="1984">
                  <c:v>2064.953125</c:v>
                </c:pt>
                <c:pt idx="1985">
                  <c:v>2092.17895507812</c:v>
                </c:pt>
                <c:pt idx="1986">
                  <c:v>2119.337890625</c:v>
                </c:pt>
                <c:pt idx="1987">
                  <c:v>2146.42895507812</c:v>
                </c:pt>
                <c:pt idx="1988">
                  <c:v>2173.45166015625</c:v>
                </c:pt>
                <c:pt idx="1989">
                  <c:v>2200.40454101562</c:v>
                </c:pt>
                <c:pt idx="1990">
                  <c:v>2227.287109375</c:v>
                </c:pt>
                <c:pt idx="1991">
                  <c:v>2254.0986328125</c:v>
                </c:pt>
                <c:pt idx="1992">
                  <c:v>2280.837890625</c:v>
                </c:pt>
                <c:pt idx="1993">
                  <c:v>2307.50439453125</c:v>
                </c:pt>
                <c:pt idx="1994">
                  <c:v>2334.09692382812</c:v>
                </c:pt>
                <c:pt idx="1995">
                  <c:v>2360.61499023437</c:v>
                </c:pt>
                <c:pt idx="1996">
                  <c:v>2387.05737304687</c:v>
                </c:pt>
                <c:pt idx="1997">
                  <c:v>2413.42358398437</c:v>
                </c:pt>
                <c:pt idx="1998">
                  <c:v>2439.71264648437</c:v>
                </c:pt>
                <c:pt idx="1999">
                  <c:v>2465.92358398437</c:v>
                </c:pt>
                <c:pt idx="2000">
                  <c:v>2492.0556640625</c:v>
                </c:pt>
                <c:pt idx="2001">
                  <c:v>2518.10815429687</c:v>
                </c:pt>
                <c:pt idx="2002">
                  <c:v>2544.080078125</c:v>
                </c:pt>
                <c:pt idx="2003">
                  <c:v>2569.97045898437</c:v>
                </c:pt>
                <c:pt idx="2004">
                  <c:v>2595.77905273437</c:v>
                </c:pt>
                <c:pt idx="2005">
                  <c:v>2621.50439453125</c:v>
                </c:pt>
                <c:pt idx="2006">
                  <c:v>2647.14575195312</c:v>
                </c:pt>
                <c:pt idx="2007">
                  <c:v>2672.70263671875</c:v>
                </c:pt>
                <c:pt idx="2008">
                  <c:v>2698.17407226562</c:v>
                </c:pt>
                <c:pt idx="2009">
                  <c:v>2723.55932617187</c:v>
                </c:pt>
                <c:pt idx="2010">
                  <c:v>2748.857421875</c:v>
                </c:pt>
                <c:pt idx="2011">
                  <c:v>2774.0673828125</c:v>
                </c:pt>
                <c:pt idx="2012">
                  <c:v>2799.18896484375</c:v>
                </c:pt>
                <c:pt idx="2013">
                  <c:v>2824.22094726562</c:v>
                </c:pt>
                <c:pt idx="2014">
                  <c:v>2849.16235351562</c:v>
                </c:pt>
                <c:pt idx="2015">
                  <c:v>2874.01293945312</c:v>
                </c:pt>
                <c:pt idx="2016">
                  <c:v>2898.771484375</c:v>
                </c:pt>
                <c:pt idx="2017">
                  <c:v>2923.4375</c:v>
                </c:pt>
                <c:pt idx="2018">
                  <c:v>2948.01000976562</c:v>
                </c:pt>
                <c:pt idx="2019">
                  <c:v>2972.48803710937</c:v>
                </c:pt>
                <c:pt idx="2020">
                  <c:v>2996.87109375</c:v>
                </c:pt>
                <c:pt idx="2021">
                  <c:v>3021.15844726562</c:v>
                </c:pt>
                <c:pt idx="2022">
                  <c:v>3045.34912109375</c:v>
                </c:pt>
                <c:pt idx="2023">
                  <c:v>3069.4423828125</c:v>
                </c:pt>
                <c:pt idx="2024">
                  <c:v>3093.4375</c:v>
                </c:pt>
                <c:pt idx="2025">
                  <c:v>3117.33374023437</c:v>
                </c:pt>
                <c:pt idx="2026">
                  <c:v>3141.13012695312</c:v>
                </c:pt>
                <c:pt idx="2027">
                  <c:v>3164.826171875</c:v>
                </c:pt>
                <c:pt idx="2028">
                  <c:v>3188.42114257812</c:v>
                </c:pt>
                <c:pt idx="2029">
                  <c:v>3211.9140625</c:v>
                </c:pt>
                <c:pt idx="2030">
                  <c:v>3235.30419921875</c:v>
                </c:pt>
                <c:pt idx="2031">
                  <c:v>3258.59106445312</c:v>
                </c:pt>
                <c:pt idx="2032">
                  <c:v>3281.77368164062</c:v>
                </c:pt>
                <c:pt idx="2033">
                  <c:v>3304.85107421875</c:v>
                </c:pt>
                <c:pt idx="2034">
                  <c:v>3327.82299804687</c:v>
                </c:pt>
                <c:pt idx="2035">
                  <c:v>3350.68872070312</c:v>
                </c:pt>
                <c:pt idx="2036">
                  <c:v>3373.44702148437</c:v>
                </c:pt>
                <c:pt idx="2037">
                  <c:v>3396.09741210937</c:v>
                </c:pt>
                <c:pt idx="2038">
                  <c:v>3418.63940429687</c:v>
                </c:pt>
                <c:pt idx="2039">
                  <c:v>3441.07202148437</c:v>
                </c:pt>
                <c:pt idx="2040">
                  <c:v>3463.39453125</c:v>
                </c:pt>
                <c:pt idx="2041">
                  <c:v>3485.60620117187</c:v>
                </c:pt>
                <c:pt idx="2042">
                  <c:v>3507.70654296875</c:v>
                </c:pt>
                <c:pt idx="2043">
                  <c:v>3529.69482421875</c:v>
                </c:pt>
                <c:pt idx="2044">
                  <c:v>3551.57006835937</c:v>
                </c:pt>
                <c:pt idx="2045">
                  <c:v>3573.33178710937</c:v>
                </c:pt>
                <c:pt idx="2046">
                  <c:v>3594.97924804687</c:v>
                </c:pt>
                <c:pt idx="2047">
                  <c:v>3616.51171875</c:v>
                </c:pt>
                <c:pt idx="2048">
                  <c:v>3637.92846679687</c:v>
                </c:pt>
                <c:pt idx="2049">
                  <c:v>3659.22900390625</c:v>
                </c:pt>
                <c:pt idx="2050">
                  <c:v>3680.41259765625</c:v>
                </c:pt>
                <c:pt idx="2051">
                  <c:v>3701.47827148437</c:v>
                </c:pt>
                <c:pt idx="2052">
                  <c:v>3722.42578125</c:v>
                </c:pt>
                <c:pt idx="2053">
                  <c:v>3743.25415039062</c:v>
                </c:pt>
                <c:pt idx="2054">
                  <c:v>3763.962890625</c:v>
                </c:pt>
                <c:pt idx="2055">
                  <c:v>3784.55126953125</c:v>
                </c:pt>
                <c:pt idx="2056">
                  <c:v>3805.0185546875</c:v>
                </c:pt>
                <c:pt idx="2057">
                  <c:v>3825.3642578125</c:v>
                </c:pt>
                <c:pt idx="2058">
                  <c:v>3845.58764648437</c:v>
                </c:pt>
                <c:pt idx="2059">
                  <c:v>3865.68798828125</c:v>
                </c:pt>
                <c:pt idx="2060">
                  <c:v>3885.66455078125</c:v>
                </c:pt>
                <c:pt idx="2061">
                  <c:v>3905.51708984375</c:v>
                </c:pt>
                <c:pt idx="2062">
                  <c:v>3925.24487304687</c:v>
                </c:pt>
                <c:pt idx="2063">
                  <c:v>3944.84692382812</c:v>
                </c:pt>
                <c:pt idx="2064">
                  <c:v>3964.32275390625</c:v>
                </c:pt>
                <c:pt idx="2065">
                  <c:v>3983.671875</c:v>
                </c:pt>
                <c:pt idx="2066">
                  <c:v>4002.89379882812</c:v>
                </c:pt>
                <c:pt idx="2067">
                  <c:v>4021.98754882812</c:v>
                </c:pt>
                <c:pt idx="2068">
                  <c:v>4040.95263671875</c:v>
                </c:pt>
                <c:pt idx="2069">
                  <c:v>4059.78857421875</c:v>
                </c:pt>
                <c:pt idx="2070">
                  <c:v>4078.49462890625</c:v>
                </c:pt>
                <c:pt idx="2071">
                  <c:v>4097.0703125</c:v>
                </c:pt>
                <c:pt idx="2072">
                  <c:v>4115.51513671875</c:v>
                </c:pt>
                <c:pt idx="2073">
                  <c:v>4133.828125</c:v>
                </c:pt>
                <c:pt idx="2074">
                  <c:v>4152.00927734375</c:v>
                </c:pt>
                <c:pt idx="2075">
                  <c:v>4170.05712890625</c:v>
                </c:pt>
                <c:pt idx="2076">
                  <c:v>4187.97216796875</c:v>
                </c:pt>
                <c:pt idx="2077">
                  <c:v>4205.7529296875</c:v>
                </c:pt>
                <c:pt idx="2078">
                  <c:v>4223.3994140625</c:v>
                </c:pt>
                <c:pt idx="2079">
                  <c:v>4240.91064453125</c:v>
                </c:pt>
                <c:pt idx="2080">
                  <c:v>4258.2861328125</c:v>
                </c:pt>
                <c:pt idx="2081">
                  <c:v>4275.52587890625</c:v>
                </c:pt>
                <c:pt idx="2082">
                  <c:v>4292.62841796875</c:v>
                </c:pt>
                <c:pt idx="2083">
                  <c:v>4309.59423828125</c:v>
                </c:pt>
                <c:pt idx="2084">
                  <c:v>4326.421875</c:v>
                </c:pt>
                <c:pt idx="2085">
                  <c:v>4343.111328125</c:v>
                </c:pt>
                <c:pt idx="2086">
                  <c:v>4359.66162109375</c:v>
                </c:pt>
                <c:pt idx="2087">
                  <c:v>4376.07275390625</c:v>
                </c:pt>
                <c:pt idx="2088">
                  <c:v>4392.34423828125</c:v>
                </c:pt>
                <c:pt idx="2089">
                  <c:v>4408.474609375</c:v>
                </c:pt>
                <c:pt idx="2090">
                  <c:v>4424.46435546875</c:v>
                </c:pt>
                <c:pt idx="2091">
                  <c:v>4440.3125</c:v>
                </c:pt>
                <c:pt idx="2092">
                  <c:v>4456.01904296875</c:v>
                </c:pt>
                <c:pt idx="2093">
                  <c:v>4471.58251953125</c:v>
                </c:pt>
                <c:pt idx="2094">
                  <c:v>4487.00341796875</c:v>
                </c:pt>
                <c:pt idx="2095">
                  <c:v>4502.28076171875</c:v>
                </c:pt>
                <c:pt idx="2096">
                  <c:v>4517.4140625</c:v>
                </c:pt>
                <c:pt idx="2097">
                  <c:v>4532.40283203125</c:v>
                </c:pt>
                <c:pt idx="2098">
                  <c:v>4547.2470703125</c:v>
                </c:pt>
                <c:pt idx="2099">
                  <c:v>4561.9453125</c:v>
                </c:pt>
                <c:pt idx="2100">
                  <c:v>4576.498046875</c:v>
                </c:pt>
                <c:pt idx="2101">
                  <c:v>4590.904296875</c:v>
                </c:pt>
                <c:pt idx="2102">
                  <c:v>4605.1640625</c:v>
                </c:pt>
                <c:pt idx="2103">
                  <c:v>4619.2763671875</c:v>
                </c:pt>
                <c:pt idx="2104">
                  <c:v>4633.24072265625</c:v>
                </c:pt>
                <c:pt idx="2105">
                  <c:v>4647.05712890625</c:v>
                </c:pt>
                <c:pt idx="2106">
                  <c:v>4660.724609375</c:v>
                </c:pt>
                <c:pt idx="2107">
                  <c:v>4674.24365234375</c:v>
                </c:pt>
                <c:pt idx="2108">
                  <c:v>4687.61279296875</c:v>
                </c:pt>
                <c:pt idx="2109">
                  <c:v>4700.83203125</c:v>
                </c:pt>
                <c:pt idx="2110">
                  <c:v>4713.9013671875</c:v>
                </c:pt>
                <c:pt idx="2111">
                  <c:v>4726.8193359375</c:v>
                </c:pt>
                <c:pt idx="2112">
                  <c:v>4739.58642578125</c:v>
                </c:pt>
                <c:pt idx="2113">
                  <c:v>4752.2021484375</c:v>
                </c:pt>
                <c:pt idx="2114">
                  <c:v>4764.666015625</c:v>
                </c:pt>
                <c:pt idx="2115">
                  <c:v>4776.97705078125</c:v>
                </c:pt>
                <c:pt idx="2116">
                  <c:v>4789.1357421875</c:v>
                </c:pt>
                <c:pt idx="2117">
                  <c:v>4801.14111328125</c:v>
                </c:pt>
                <c:pt idx="2118">
                  <c:v>4812.99267578125</c:v>
                </c:pt>
                <c:pt idx="2119">
                  <c:v>4824.6904296875</c:v>
                </c:pt>
                <c:pt idx="2120">
                  <c:v>4836.234375</c:v>
                </c:pt>
                <c:pt idx="2121">
                  <c:v>4847.62353515625</c:v>
                </c:pt>
                <c:pt idx="2122">
                  <c:v>4858.857421875</c:v>
                </c:pt>
                <c:pt idx="2123">
                  <c:v>4869.93603515625</c:v>
                </c:pt>
                <c:pt idx="2124">
                  <c:v>4880.85888671875</c:v>
                </c:pt>
                <c:pt idx="2125">
                  <c:v>4891.62548828125</c:v>
                </c:pt>
                <c:pt idx="2126">
                  <c:v>4902.23583984375</c:v>
                </c:pt>
                <c:pt idx="2127">
                  <c:v>4912.689453125</c:v>
                </c:pt>
                <c:pt idx="2128">
                  <c:v>4922.98583984375</c:v>
                </c:pt>
                <c:pt idx="2129">
                  <c:v>4933.125</c:v>
                </c:pt>
                <c:pt idx="2130">
                  <c:v>4943.1064453125</c:v>
                </c:pt>
                <c:pt idx="2131">
                  <c:v>4952.9296875</c:v>
                </c:pt>
                <c:pt idx="2132">
                  <c:v>4962.5947265625</c:v>
                </c:pt>
                <c:pt idx="2133">
                  <c:v>4972.10107421875</c:v>
                </c:pt>
                <c:pt idx="2134">
                  <c:v>4981.4482421875</c:v>
                </c:pt>
                <c:pt idx="2135">
                  <c:v>4990.63623046875</c:v>
                </c:pt>
                <c:pt idx="2136">
                  <c:v>4999.66455078125</c:v>
                </c:pt>
                <c:pt idx="2137">
                  <c:v>5008.53271484375</c:v>
                </c:pt>
                <c:pt idx="2138">
                  <c:v>5017.2412109375</c:v>
                </c:pt>
                <c:pt idx="2139">
                  <c:v>5025.7890625</c:v>
                </c:pt>
                <c:pt idx="2140">
                  <c:v>5034.17626953125</c:v>
                </c:pt>
                <c:pt idx="2141">
                  <c:v>5042.40234375</c:v>
                </c:pt>
                <c:pt idx="2142">
                  <c:v>5050.46728515625</c:v>
                </c:pt>
                <c:pt idx="2143">
                  <c:v>5058.37060546875</c:v>
                </c:pt>
                <c:pt idx="2144">
                  <c:v>5066.1123046875</c:v>
                </c:pt>
                <c:pt idx="2145">
                  <c:v>5073.69189453125</c:v>
                </c:pt>
                <c:pt idx="2146">
                  <c:v>5081.109375</c:v>
                </c:pt>
                <c:pt idx="2147">
                  <c:v>5088.3642578125</c:v>
                </c:pt>
                <c:pt idx="2148">
                  <c:v>5095.45654296875</c:v>
                </c:pt>
                <c:pt idx="2149">
                  <c:v>5102.3857421875</c:v>
                </c:pt>
                <c:pt idx="2150">
                  <c:v>5109.15185546875</c:v>
                </c:pt>
                <c:pt idx="2151">
                  <c:v>5115.7548828125</c:v>
                </c:pt>
                <c:pt idx="2152">
                  <c:v>5122.19384765625</c:v>
                </c:pt>
                <c:pt idx="2153">
                  <c:v>5128.46923828125</c:v>
                </c:pt>
                <c:pt idx="2154">
                  <c:v>5134.58056640625</c:v>
                </c:pt>
                <c:pt idx="2155">
                  <c:v>5140.52783203125</c:v>
                </c:pt>
                <c:pt idx="2156">
                  <c:v>5146.310546875</c:v>
                </c:pt>
                <c:pt idx="2157">
                  <c:v>5151.9287109375</c:v>
                </c:pt>
                <c:pt idx="2158">
                  <c:v>5157.38232421875</c:v>
                </c:pt>
                <c:pt idx="2159">
                  <c:v>5162.6708984375</c:v>
                </c:pt>
                <c:pt idx="2160">
                  <c:v>5167.79443359375</c:v>
                </c:pt>
                <c:pt idx="2161">
                  <c:v>5172.75244140625</c:v>
                </c:pt>
                <c:pt idx="2162">
                  <c:v>5177.54541015625</c:v>
                </c:pt>
                <c:pt idx="2163">
                  <c:v>5182.17236328125</c:v>
                </c:pt>
                <c:pt idx="2164">
                  <c:v>5186.63427734375</c:v>
                </c:pt>
                <c:pt idx="2165">
                  <c:v>5190.9296875</c:v>
                </c:pt>
                <c:pt idx="2166">
                  <c:v>5195.0595703125</c:v>
                </c:pt>
                <c:pt idx="2167">
                  <c:v>5199.02294921875</c:v>
                </c:pt>
                <c:pt idx="2168">
                  <c:v>5202.8203125</c:v>
                </c:pt>
                <c:pt idx="2169">
                  <c:v>5206.451171875</c:v>
                </c:pt>
                <c:pt idx="2170">
                  <c:v>5209.91552734375</c:v>
                </c:pt>
                <c:pt idx="2171">
                  <c:v>5213.21337890625</c:v>
                </c:pt>
                <c:pt idx="2172">
                  <c:v>5216.3447265625</c:v>
                </c:pt>
                <c:pt idx="2173">
                  <c:v>5219.30908203125</c:v>
                </c:pt>
                <c:pt idx="2174">
                  <c:v>5222.1064453125</c:v>
                </c:pt>
                <c:pt idx="2175">
                  <c:v>5224.73681640625</c:v>
                </c:pt>
                <c:pt idx="2176">
                  <c:v>5227.2001953125</c:v>
                </c:pt>
                <c:pt idx="2177">
                  <c:v>5229.49658203125</c:v>
                </c:pt>
                <c:pt idx="2178">
                  <c:v>5231.62548828125</c:v>
                </c:pt>
                <c:pt idx="2179">
                  <c:v>5233.5869140625</c:v>
                </c:pt>
                <c:pt idx="2180">
                  <c:v>5235.38134765625</c:v>
                </c:pt>
                <c:pt idx="2181">
                  <c:v>5237.00830078125</c:v>
                </c:pt>
                <c:pt idx="2182">
                  <c:v>5238.4677734375</c:v>
                </c:pt>
                <c:pt idx="2183">
                  <c:v>5239.759765625</c:v>
                </c:pt>
                <c:pt idx="2184">
                  <c:v>5240.88427734375</c:v>
                </c:pt>
                <c:pt idx="2185">
                  <c:v>5241.8408203125</c:v>
                </c:pt>
                <c:pt idx="2186">
                  <c:v>5242.63037109375</c:v>
                </c:pt>
                <c:pt idx="2187">
                  <c:v>5243.25146484375</c:v>
                </c:pt>
                <c:pt idx="2188">
                  <c:v>5243.70556640625</c:v>
                </c:pt>
                <c:pt idx="2189">
                  <c:v>5243.99169921875</c:v>
                </c:pt>
                <c:pt idx="2190">
                  <c:v>5244.1103515625</c:v>
                </c:pt>
                <c:pt idx="2191">
                  <c:v>5244.06103515625</c:v>
                </c:pt>
                <c:pt idx="2192">
                  <c:v>5243.84423828125</c:v>
                </c:pt>
                <c:pt idx="2193">
                  <c:v>5243.45947265625</c:v>
                </c:pt>
                <c:pt idx="2194">
                  <c:v>5242.9072265625</c:v>
                </c:pt>
                <c:pt idx="2195">
                  <c:v>5242.1875</c:v>
                </c:pt>
                <c:pt idx="2196">
                  <c:v>5241.2998046875</c:v>
                </c:pt>
                <c:pt idx="2197">
                  <c:v>5240.24462890625</c:v>
                </c:pt>
                <c:pt idx="2198">
                  <c:v>5239.02197265625</c:v>
                </c:pt>
                <c:pt idx="2199">
                  <c:v>5237.6318359375</c:v>
                </c:pt>
                <c:pt idx="2200">
                  <c:v>5236.07421875</c:v>
                </c:pt>
                <c:pt idx="2201">
                  <c:v>5234.34912109375</c:v>
                </c:pt>
                <c:pt idx="2202">
                  <c:v>5232.45654296875</c:v>
                </c:pt>
                <c:pt idx="2203">
                  <c:v>5230.396484375</c:v>
                </c:pt>
                <c:pt idx="2204">
                  <c:v>5228.16943359375</c:v>
                </c:pt>
                <c:pt idx="2205">
                  <c:v>5225.77490234375</c:v>
                </c:pt>
                <c:pt idx="2206">
                  <c:v>5223.2138671875</c:v>
                </c:pt>
                <c:pt idx="2207">
                  <c:v>5220.4853515625</c:v>
                </c:pt>
                <c:pt idx="2208">
                  <c:v>5217.58984375</c:v>
                </c:pt>
                <c:pt idx="2209">
                  <c:v>5214.52783203125</c:v>
                </c:pt>
                <c:pt idx="2210">
                  <c:v>5211.298828125</c:v>
                </c:pt>
                <c:pt idx="2211">
                  <c:v>5207.90283203125</c:v>
                </c:pt>
                <c:pt idx="2212">
                  <c:v>5204.3408203125</c:v>
                </c:pt>
                <c:pt idx="2213">
                  <c:v>5200.6123046875</c:v>
                </c:pt>
                <c:pt idx="2214">
                  <c:v>5196.71728515625</c:v>
                </c:pt>
                <c:pt idx="2215">
                  <c:v>5192.65625</c:v>
                </c:pt>
                <c:pt idx="2216">
                  <c:v>5188.42919921875</c:v>
                </c:pt>
                <c:pt idx="2217">
                  <c:v>5184.0361328125</c:v>
                </c:pt>
                <c:pt idx="2218">
                  <c:v>5179.4775390625</c:v>
                </c:pt>
                <c:pt idx="2219">
                  <c:v>5174.7529296875</c:v>
                </c:pt>
                <c:pt idx="2220">
                  <c:v>5169.86328125</c:v>
                </c:pt>
                <c:pt idx="2221">
                  <c:v>5164.80810546875</c:v>
                </c:pt>
                <c:pt idx="2222">
                  <c:v>5159.587890625</c:v>
                </c:pt>
                <c:pt idx="2223">
                  <c:v>5154.2021484375</c:v>
                </c:pt>
                <c:pt idx="2224">
                  <c:v>5148.65234375</c:v>
                </c:pt>
                <c:pt idx="2225">
                  <c:v>5142.9375</c:v>
                </c:pt>
                <c:pt idx="2226">
                  <c:v>5137.05810546875</c:v>
                </c:pt>
                <c:pt idx="2227">
                  <c:v>5131.0146484375</c:v>
                </c:pt>
                <c:pt idx="2228">
                  <c:v>5124.80712890625</c:v>
                </c:pt>
                <c:pt idx="2229">
                  <c:v>5118.435546875</c:v>
                </c:pt>
                <c:pt idx="2230">
                  <c:v>5111.900390625</c:v>
                </c:pt>
                <c:pt idx="2231">
                  <c:v>5105.20166015625</c:v>
                </c:pt>
                <c:pt idx="2232">
                  <c:v>5098.33984375</c:v>
                </c:pt>
                <c:pt idx="2233">
                  <c:v>5091.31494140625</c:v>
                </c:pt>
                <c:pt idx="2234">
                  <c:v>5084.126953125</c:v>
                </c:pt>
                <c:pt idx="2235">
                  <c:v>5076.77685546875</c:v>
                </c:pt>
                <c:pt idx="2236">
                  <c:v>5069.26416015625</c:v>
                </c:pt>
                <c:pt idx="2237">
                  <c:v>5061.58935546875</c:v>
                </c:pt>
                <c:pt idx="2238">
                  <c:v>5053.7529296875</c:v>
                </c:pt>
                <c:pt idx="2239">
                  <c:v>5045.75439453125</c:v>
                </c:pt>
                <c:pt idx="2240">
                  <c:v>5037.59521484375</c:v>
                </c:pt>
                <c:pt idx="2241">
                  <c:v>5029.2744140625</c:v>
                </c:pt>
                <c:pt idx="2242">
                  <c:v>5020.79296875</c:v>
                </c:pt>
                <c:pt idx="2243">
                  <c:v>5012.15087890625</c:v>
                </c:pt>
                <c:pt idx="2244">
                  <c:v>5003.3486328125</c:v>
                </c:pt>
                <c:pt idx="2245">
                  <c:v>4994.38623046875</c:v>
                </c:pt>
                <c:pt idx="2246">
                  <c:v>4985.26416015625</c:v>
                </c:pt>
                <c:pt idx="2247">
                  <c:v>4975.98291015625</c:v>
                </c:pt>
                <c:pt idx="2248">
                  <c:v>4966.54248046875</c:v>
                </c:pt>
                <c:pt idx="2249">
                  <c:v>4956.94287109375</c:v>
                </c:pt>
                <c:pt idx="2250">
                  <c:v>4947.18505859375</c:v>
                </c:pt>
                <c:pt idx="2251">
                  <c:v>4937.26904296875</c:v>
                </c:pt>
                <c:pt idx="2252">
                  <c:v>4927.19482421875</c:v>
                </c:pt>
                <c:pt idx="2253">
                  <c:v>4916.96337890625</c:v>
                </c:pt>
                <c:pt idx="2254">
                  <c:v>4906.57470703125</c:v>
                </c:pt>
                <c:pt idx="2255">
                  <c:v>4896.029296875</c:v>
                </c:pt>
                <c:pt idx="2256">
                  <c:v>4885.3271484375</c:v>
                </c:pt>
                <c:pt idx="2257">
                  <c:v>4874.46875</c:v>
                </c:pt>
                <c:pt idx="2258">
                  <c:v>4863.4541015625</c:v>
                </c:pt>
                <c:pt idx="2259">
                  <c:v>4852.28466796875</c:v>
                </c:pt>
                <c:pt idx="2260">
                  <c:v>4840.95947265625</c:v>
                </c:pt>
                <c:pt idx="2261">
                  <c:v>4829.4794921875</c:v>
                </c:pt>
                <c:pt idx="2262">
                  <c:v>4817.84521484375</c:v>
                </c:pt>
                <c:pt idx="2263">
                  <c:v>4806.05712890625</c:v>
                </c:pt>
                <c:pt idx="2264">
                  <c:v>4794.115234375</c:v>
                </c:pt>
                <c:pt idx="2265">
                  <c:v>4782.02001953125</c:v>
                </c:pt>
                <c:pt idx="2266">
                  <c:v>4769.77197265625</c:v>
                </c:pt>
                <c:pt idx="2267">
                  <c:v>4757.37109375</c:v>
                </c:pt>
                <c:pt idx="2268">
                  <c:v>4744.818359375</c:v>
                </c:pt>
                <c:pt idx="2269">
                  <c:v>4732.11376953125</c:v>
                </c:pt>
                <c:pt idx="2270">
                  <c:v>4719.2578125</c:v>
                </c:pt>
                <c:pt idx="2271">
                  <c:v>4706.2509765625</c:v>
                </c:pt>
                <c:pt idx="2272">
                  <c:v>4693.09375</c:v>
                </c:pt>
                <c:pt idx="2273">
                  <c:v>4679.7861328125</c:v>
                </c:pt>
                <c:pt idx="2274">
                  <c:v>4666.3291015625</c:v>
                </c:pt>
                <c:pt idx="2275">
                  <c:v>4652.72314453125</c:v>
                </c:pt>
                <c:pt idx="2276">
                  <c:v>4638.96826171875</c:v>
                </c:pt>
                <c:pt idx="2277">
                  <c:v>4625.064453125</c:v>
                </c:pt>
                <c:pt idx="2278">
                  <c:v>4611.013671875</c:v>
                </c:pt>
                <c:pt idx="2279">
                  <c:v>4596.81494140625</c:v>
                </c:pt>
                <c:pt idx="2280">
                  <c:v>4582.46923828125</c:v>
                </c:pt>
                <c:pt idx="2281">
                  <c:v>4567.97705078125</c:v>
                </c:pt>
                <c:pt idx="2282">
                  <c:v>4553.33837890625</c:v>
                </c:pt>
                <c:pt idx="2283">
                  <c:v>4538.5546875</c:v>
                </c:pt>
                <c:pt idx="2284">
                  <c:v>4523.62548828125</c:v>
                </c:pt>
                <c:pt idx="2285">
                  <c:v>4508.5517578125</c:v>
                </c:pt>
                <c:pt idx="2286">
                  <c:v>4493.333984375</c:v>
                </c:pt>
                <c:pt idx="2287">
                  <c:v>4477.97265625</c:v>
                </c:pt>
                <c:pt idx="2288">
                  <c:v>4462.4677734375</c:v>
                </c:pt>
                <c:pt idx="2289">
                  <c:v>4446.8203125</c:v>
                </c:pt>
                <c:pt idx="2290">
                  <c:v>4431.03076171875</c:v>
                </c:pt>
                <c:pt idx="2291">
                  <c:v>4415.09912109375</c:v>
                </c:pt>
                <c:pt idx="2292">
                  <c:v>4399.02685546875</c:v>
                </c:pt>
                <c:pt idx="2293">
                  <c:v>4382.8134765625</c:v>
                </c:pt>
                <c:pt idx="2294">
                  <c:v>4366.46044921875</c:v>
                </c:pt>
                <c:pt idx="2295">
                  <c:v>4349.96728515625</c:v>
                </c:pt>
                <c:pt idx="2296">
                  <c:v>4333.33544921875</c:v>
                </c:pt>
                <c:pt idx="2297">
                  <c:v>4316.564453125</c:v>
                </c:pt>
                <c:pt idx="2298">
                  <c:v>4299.65576171875</c:v>
                </c:pt>
                <c:pt idx="2299">
                  <c:v>4282.60986328125</c:v>
                </c:pt>
                <c:pt idx="2300">
                  <c:v>4265.4267578125</c:v>
                </c:pt>
                <c:pt idx="2301">
                  <c:v>4248.10693359375</c:v>
                </c:pt>
                <c:pt idx="2302">
                  <c:v>4230.65185546875</c:v>
                </c:pt>
                <c:pt idx="2303">
                  <c:v>4213.06103515625</c:v>
                </c:pt>
                <c:pt idx="2304">
                  <c:v>4195.3359375</c:v>
                </c:pt>
                <c:pt idx="2305">
                  <c:v>4177.47607421875</c:v>
                </c:pt>
                <c:pt idx="2306">
                  <c:v>4159.4833984375</c:v>
                </c:pt>
                <c:pt idx="2307">
                  <c:v>4141.35693359375</c:v>
                </c:pt>
                <c:pt idx="2308">
                  <c:v>4123.0986328125</c:v>
                </c:pt>
                <c:pt idx="2309">
                  <c:v>4104.7080078125</c:v>
                </c:pt>
                <c:pt idx="2310">
                  <c:v>4086.1865234375</c:v>
                </c:pt>
                <c:pt idx="2311">
                  <c:v>4067.5341796875</c:v>
                </c:pt>
                <c:pt idx="2312">
                  <c:v>4048.751953125</c:v>
                </c:pt>
                <c:pt idx="2313">
                  <c:v>4029.84008789062</c:v>
                </c:pt>
                <c:pt idx="2314">
                  <c:v>4010.79931640625</c:v>
                </c:pt>
                <c:pt idx="2315">
                  <c:v>3991.63037109375</c:v>
                </c:pt>
                <c:pt idx="2316">
                  <c:v>3972.33374023437</c:v>
                </c:pt>
                <c:pt idx="2317">
                  <c:v>3952.91015625</c:v>
                </c:pt>
                <c:pt idx="2318">
                  <c:v>3933.36010742187</c:v>
                </c:pt>
                <c:pt idx="2319">
                  <c:v>3913.68432617187</c:v>
                </c:pt>
                <c:pt idx="2320">
                  <c:v>3893.88330078125</c:v>
                </c:pt>
                <c:pt idx="2321">
                  <c:v>3873.95776367187</c:v>
                </c:pt>
                <c:pt idx="2322">
                  <c:v>3853.90844726562</c:v>
                </c:pt>
                <c:pt idx="2323">
                  <c:v>3833.73583984375</c:v>
                </c:pt>
                <c:pt idx="2324">
                  <c:v>3813.44067382812</c:v>
                </c:pt>
                <c:pt idx="2325">
                  <c:v>3793.0234375</c:v>
                </c:pt>
                <c:pt idx="2326">
                  <c:v>3772.48510742187</c:v>
                </c:pt>
                <c:pt idx="2327">
                  <c:v>3751.82592773437</c:v>
                </c:pt>
                <c:pt idx="2328">
                  <c:v>3731.04711914062</c:v>
                </c:pt>
                <c:pt idx="2329">
                  <c:v>3710.14868164062</c:v>
                </c:pt>
                <c:pt idx="2330">
                  <c:v>3689.13159179687</c:v>
                </c:pt>
                <c:pt idx="2331">
                  <c:v>3667.99682617187</c:v>
                </c:pt>
                <c:pt idx="2332">
                  <c:v>3646.74438476562</c:v>
                </c:pt>
                <c:pt idx="2333">
                  <c:v>3625.37573242187</c:v>
                </c:pt>
                <c:pt idx="2334">
                  <c:v>3603.89086914062</c:v>
                </c:pt>
                <c:pt idx="2335">
                  <c:v>3582.29077148437</c:v>
                </c:pt>
                <c:pt idx="2336">
                  <c:v>3560.576171875</c:v>
                </c:pt>
                <c:pt idx="2337">
                  <c:v>3538.74780273437</c:v>
                </c:pt>
                <c:pt idx="2338">
                  <c:v>3516.80615234375</c:v>
                </c:pt>
                <c:pt idx="2339">
                  <c:v>3494.75219726562</c:v>
                </c:pt>
                <c:pt idx="2340">
                  <c:v>3472.58642578125</c:v>
                </c:pt>
                <c:pt idx="2341">
                  <c:v>3450.30932617187</c:v>
                </c:pt>
                <c:pt idx="2342">
                  <c:v>3427.92236328125</c:v>
                </c:pt>
                <c:pt idx="2343">
                  <c:v>3405.42553710937</c:v>
                </c:pt>
                <c:pt idx="2344">
                  <c:v>3382.81982421875</c:v>
                </c:pt>
                <c:pt idx="2345">
                  <c:v>3360.10595703125</c:v>
                </c:pt>
                <c:pt idx="2346">
                  <c:v>3337.28466796875</c:v>
                </c:pt>
                <c:pt idx="2347">
                  <c:v>3314.3564453125</c:v>
                </c:pt>
                <c:pt idx="2348">
                  <c:v>3291.32250976562</c:v>
                </c:pt>
              </c:numCache>
            </c:numRef>
          </c:val>
          <c:smooth val="0"/>
        </c:ser>
        <c:ser>
          <c:idx val="1"/>
          <c:order val="1"/>
          <c:tx>
            <c:v>Outlet Pressure</c:v>
          </c:tx>
          <c:marker>
            <c:symbol val="none"/>
          </c:marker>
          <c:cat>
            <c:numRef>
              <c:f>'65'!$A$3:$A$2502</c:f>
              <c:numCache>
                <c:formatCode>0.00E+00</c:formatCode>
                <c:ptCount val="2500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'65'!$D$154:$D$2502</c:f>
              <c:numCache>
                <c:formatCode>General</c:formatCode>
                <c:ptCount val="2349"/>
                <c:pt idx="0">
                  <c:v>4611.76318359375</c:v>
                </c:pt>
                <c:pt idx="1">
                  <c:v>4599.61083984375</c:v>
                </c:pt>
                <c:pt idx="2">
                  <c:v>4587.31103515625</c:v>
                </c:pt>
                <c:pt idx="3">
                  <c:v>4574.865234375</c:v>
                </c:pt>
                <c:pt idx="4">
                  <c:v>4562.2724609375</c:v>
                </c:pt>
                <c:pt idx="5">
                  <c:v>4549.5341796875</c:v>
                </c:pt>
                <c:pt idx="6">
                  <c:v>4536.650390625</c:v>
                </c:pt>
                <c:pt idx="7">
                  <c:v>4523.62158203125</c:v>
                </c:pt>
                <c:pt idx="8">
                  <c:v>4510.4482421875</c:v>
                </c:pt>
                <c:pt idx="9">
                  <c:v>4497.13037109375</c:v>
                </c:pt>
                <c:pt idx="10">
                  <c:v>4483.6689453125</c:v>
                </c:pt>
                <c:pt idx="11">
                  <c:v>4470.06396484375</c:v>
                </c:pt>
                <c:pt idx="12">
                  <c:v>4456.31591796875</c:v>
                </c:pt>
                <c:pt idx="13">
                  <c:v>4442.42529296875</c:v>
                </c:pt>
                <c:pt idx="14">
                  <c:v>4428.39306640625</c:v>
                </c:pt>
                <c:pt idx="15">
                  <c:v>4414.21875</c:v>
                </c:pt>
                <c:pt idx="16">
                  <c:v>4399.90380859375</c:v>
                </c:pt>
                <c:pt idx="17">
                  <c:v>4385.44775390625</c:v>
                </c:pt>
                <c:pt idx="18">
                  <c:v>4370.8515625</c:v>
                </c:pt>
                <c:pt idx="19">
                  <c:v>4356.11572265625</c:v>
                </c:pt>
                <c:pt idx="20">
                  <c:v>4341.24072265625</c:v>
                </c:pt>
                <c:pt idx="21">
                  <c:v>4326.2265625</c:v>
                </c:pt>
                <c:pt idx="22">
                  <c:v>4311.07421875</c:v>
                </c:pt>
                <c:pt idx="23">
                  <c:v>4295.7841796875</c:v>
                </c:pt>
                <c:pt idx="24">
                  <c:v>4280.3564453125</c:v>
                </c:pt>
                <c:pt idx="25">
                  <c:v>4264.7919921875</c:v>
                </c:pt>
                <c:pt idx="26">
                  <c:v>4249.0908203125</c:v>
                </c:pt>
                <c:pt idx="27">
                  <c:v>4233.25439453125</c:v>
                </c:pt>
                <c:pt idx="28">
                  <c:v>4217.2822265625</c:v>
                </c:pt>
                <c:pt idx="29">
                  <c:v>4201.17529296875</c:v>
                </c:pt>
                <c:pt idx="30">
                  <c:v>4184.93408203125</c:v>
                </c:pt>
                <c:pt idx="31">
                  <c:v>4168.55908203125</c:v>
                </c:pt>
                <c:pt idx="32">
                  <c:v>4152.05029296875</c:v>
                </c:pt>
                <c:pt idx="33">
                  <c:v>4135.4091796875</c:v>
                </c:pt>
                <c:pt idx="34">
                  <c:v>4118.6357421875</c:v>
                </c:pt>
                <c:pt idx="35">
                  <c:v>4101.73046875</c:v>
                </c:pt>
                <c:pt idx="36">
                  <c:v>4084.6943359375</c:v>
                </c:pt>
                <c:pt idx="37">
                  <c:v>4067.52758789062</c:v>
                </c:pt>
                <c:pt idx="38">
                  <c:v>4050.23046875</c:v>
                </c:pt>
                <c:pt idx="39">
                  <c:v>4032.80395507812</c:v>
                </c:pt>
                <c:pt idx="40">
                  <c:v>4015.24853515625</c:v>
                </c:pt>
                <c:pt idx="41">
                  <c:v>3997.56469726562</c:v>
                </c:pt>
                <c:pt idx="42">
                  <c:v>3979.7529296875</c:v>
                </c:pt>
                <c:pt idx="43">
                  <c:v>3961.81396484375</c:v>
                </c:pt>
                <c:pt idx="44">
                  <c:v>3943.74853515625</c:v>
                </c:pt>
                <c:pt idx="45">
                  <c:v>3925.556640625</c:v>
                </c:pt>
                <c:pt idx="46">
                  <c:v>3907.23950195312</c:v>
                </c:pt>
                <c:pt idx="47">
                  <c:v>3888.79711914062</c:v>
                </c:pt>
                <c:pt idx="48">
                  <c:v>3870.23071289062</c:v>
                </c:pt>
                <c:pt idx="49">
                  <c:v>3851.54028320312</c:v>
                </c:pt>
                <c:pt idx="50">
                  <c:v>3832.72680664062</c:v>
                </c:pt>
                <c:pt idx="51">
                  <c:v>3813.79077148437</c:v>
                </c:pt>
                <c:pt idx="52">
                  <c:v>3794.73266601562</c:v>
                </c:pt>
                <c:pt idx="53">
                  <c:v>3775.55346679687</c:v>
                </c:pt>
                <c:pt idx="54">
                  <c:v>3756.25317382812</c:v>
                </c:pt>
                <c:pt idx="55">
                  <c:v>3736.8330078125</c:v>
                </c:pt>
                <c:pt idx="56">
                  <c:v>3717.29345703125</c:v>
                </c:pt>
                <c:pt idx="57">
                  <c:v>3697.634765625</c:v>
                </c:pt>
                <c:pt idx="58">
                  <c:v>3677.85791015625</c:v>
                </c:pt>
                <c:pt idx="59">
                  <c:v>3657.96362304687</c:v>
                </c:pt>
                <c:pt idx="60">
                  <c:v>3637.9521484375</c:v>
                </c:pt>
                <c:pt idx="61">
                  <c:v>3617.82446289062</c:v>
                </c:pt>
                <c:pt idx="62">
                  <c:v>3597.5810546875</c:v>
                </c:pt>
                <c:pt idx="63">
                  <c:v>3577.22265625</c:v>
                </c:pt>
                <c:pt idx="64">
                  <c:v>3556.74975585937</c:v>
                </c:pt>
                <c:pt idx="65">
                  <c:v>3536.1630859375</c:v>
                </c:pt>
                <c:pt idx="66">
                  <c:v>3515.46337890625</c:v>
                </c:pt>
                <c:pt idx="67">
                  <c:v>3494.6513671875</c:v>
                </c:pt>
                <c:pt idx="68">
                  <c:v>3473.7275390625</c:v>
                </c:pt>
                <c:pt idx="69">
                  <c:v>3452.69262695312</c:v>
                </c:pt>
                <c:pt idx="70">
                  <c:v>3431.54736328125</c:v>
                </c:pt>
                <c:pt idx="71">
                  <c:v>3410.29223632812</c:v>
                </c:pt>
                <c:pt idx="72">
                  <c:v>3388.92822265625</c:v>
                </c:pt>
                <c:pt idx="73">
                  <c:v>3367.45581054687</c:v>
                </c:pt>
                <c:pt idx="74">
                  <c:v>3345.87573242187</c:v>
                </c:pt>
                <c:pt idx="75">
                  <c:v>3324.1884765625</c:v>
                </c:pt>
                <c:pt idx="76">
                  <c:v>3302.39501953125</c:v>
                </c:pt>
                <c:pt idx="77">
                  <c:v>3280.49609375</c:v>
                </c:pt>
                <c:pt idx="78">
                  <c:v>3258.49194335937</c:v>
                </c:pt>
                <c:pt idx="79">
                  <c:v>3236.3837890625</c:v>
                </c:pt>
                <c:pt idx="80">
                  <c:v>3214.17236328125</c:v>
                </c:pt>
                <c:pt idx="81">
                  <c:v>3191.85791015625</c:v>
                </c:pt>
                <c:pt idx="82">
                  <c:v>3169.44140625</c:v>
                </c:pt>
                <c:pt idx="83">
                  <c:v>3146.92358398437</c:v>
                </c:pt>
                <c:pt idx="84">
                  <c:v>3124.30517578125</c:v>
                </c:pt>
                <c:pt idx="85">
                  <c:v>3101.58666992187</c:v>
                </c:pt>
                <c:pt idx="86">
                  <c:v>3078.76904296875</c:v>
                </c:pt>
                <c:pt idx="87">
                  <c:v>3055.85327148437</c:v>
                </c:pt>
                <c:pt idx="88">
                  <c:v>3032.83935546875</c:v>
                </c:pt>
                <c:pt idx="89">
                  <c:v>3009.72875976562</c:v>
                </c:pt>
                <c:pt idx="90">
                  <c:v>2986.52172851562</c:v>
                </c:pt>
                <c:pt idx="91">
                  <c:v>2963.21923828125</c:v>
                </c:pt>
                <c:pt idx="92">
                  <c:v>2939.82202148437</c:v>
                </c:pt>
                <c:pt idx="93">
                  <c:v>2916.33081054687</c:v>
                </c:pt>
                <c:pt idx="94">
                  <c:v>2892.74633789062</c:v>
                </c:pt>
                <c:pt idx="95">
                  <c:v>2869.06958007812</c:v>
                </c:pt>
                <c:pt idx="96">
                  <c:v>2845.30078125</c:v>
                </c:pt>
                <c:pt idx="97">
                  <c:v>2821.44116210937</c:v>
                </c:pt>
                <c:pt idx="98">
                  <c:v>2797.4912109375</c:v>
                </c:pt>
                <c:pt idx="99">
                  <c:v>2773.45166015625</c:v>
                </c:pt>
                <c:pt idx="100">
                  <c:v>2749.32373046875</c:v>
                </c:pt>
                <c:pt idx="101">
                  <c:v>2725.10766601562</c:v>
                </c:pt>
                <c:pt idx="102">
                  <c:v>2700.8046875</c:v>
                </c:pt>
                <c:pt idx="103">
                  <c:v>2676.4150390625</c:v>
                </c:pt>
                <c:pt idx="104">
                  <c:v>2651.93994140625</c:v>
                </c:pt>
                <c:pt idx="105">
                  <c:v>2627.38012695312</c:v>
                </c:pt>
                <c:pt idx="106">
                  <c:v>2602.736328125</c:v>
                </c:pt>
                <c:pt idx="107">
                  <c:v>2578.00903320312</c:v>
                </c:pt>
                <c:pt idx="108">
                  <c:v>2553.19946289062</c:v>
                </c:pt>
                <c:pt idx="109">
                  <c:v>2528.30834960937</c:v>
                </c:pt>
                <c:pt idx="110">
                  <c:v>2503.33618164062</c:v>
                </c:pt>
                <c:pt idx="111">
                  <c:v>2478.2841796875</c:v>
                </c:pt>
                <c:pt idx="112">
                  <c:v>2453.15283203125</c:v>
                </c:pt>
                <c:pt idx="113">
                  <c:v>2427.94311523437</c:v>
                </c:pt>
                <c:pt idx="114">
                  <c:v>2402.65551757812</c:v>
                </c:pt>
                <c:pt idx="115">
                  <c:v>2377.29125976562</c:v>
                </c:pt>
                <c:pt idx="116">
                  <c:v>2351.85107421875</c:v>
                </c:pt>
                <c:pt idx="117">
                  <c:v>2326.33544921875</c:v>
                </c:pt>
                <c:pt idx="118">
                  <c:v>2300.74560546875</c:v>
                </c:pt>
                <c:pt idx="119">
                  <c:v>2275.08227539062</c:v>
                </c:pt>
                <c:pt idx="120">
                  <c:v>2249.34594726562</c:v>
                </c:pt>
                <c:pt idx="121">
                  <c:v>2223.53784179687</c:v>
                </c:pt>
                <c:pt idx="122">
                  <c:v>2197.65869140625</c:v>
                </c:pt>
                <c:pt idx="123">
                  <c:v>2171.708984375</c:v>
                </c:pt>
                <c:pt idx="124">
                  <c:v>2145.69018554687</c:v>
                </c:pt>
                <c:pt idx="125">
                  <c:v>2119.6025390625</c:v>
                </c:pt>
                <c:pt idx="126">
                  <c:v>2093.447265625</c:v>
                </c:pt>
                <c:pt idx="127">
                  <c:v>2067.22485351562</c:v>
                </c:pt>
                <c:pt idx="128">
                  <c:v>2040.93640136718</c:v>
                </c:pt>
                <c:pt idx="129">
                  <c:v>2014.58276367187</c:v>
                </c:pt>
                <c:pt idx="130">
                  <c:v>1988.16467285156</c:v>
                </c:pt>
                <c:pt idx="131">
                  <c:v>1961.68298339843</c:v>
                </c:pt>
                <c:pt idx="132">
                  <c:v>1935.138671875</c:v>
                </c:pt>
                <c:pt idx="133">
                  <c:v>1908.53234863281</c:v>
                </c:pt>
                <c:pt idx="134">
                  <c:v>1881.86511230468</c:v>
                </c:pt>
                <c:pt idx="135">
                  <c:v>1855.13757324218</c:v>
                </c:pt>
                <c:pt idx="136">
                  <c:v>1828.35070800781</c:v>
                </c:pt>
                <c:pt idx="137">
                  <c:v>1801.50549316406</c:v>
                </c:pt>
                <c:pt idx="138">
                  <c:v>1774.60266113281</c:v>
                </c:pt>
                <c:pt idx="139">
                  <c:v>1747.64294433593</c:v>
                </c:pt>
                <c:pt idx="140">
                  <c:v>1720.62744140625</c:v>
                </c:pt>
                <c:pt idx="141">
                  <c:v>1693.55688476562</c:v>
                </c:pt>
                <c:pt idx="142">
                  <c:v>1666.43225097656</c:v>
                </c:pt>
                <c:pt idx="143">
                  <c:v>1639.25427246093</c:v>
                </c:pt>
                <c:pt idx="144">
                  <c:v>1612.02392578125</c:v>
                </c:pt>
                <c:pt idx="145">
                  <c:v>1584.74194335937</c:v>
                </c:pt>
                <c:pt idx="146">
                  <c:v>1557.40930175781</c:v>
                </c:pt>
                <c:pt idx="147">
                  <c:v>1530.02685546875</c:v>
                </c:pt>
                <c:pt idx="148">
                  <c:v>1502.59558105468</c:v>
                </c:pt>
                <c:pt idx="149">
                  <c:v>1475.11608886718</c:v>
                </c:pt>
                <c:pt idx="150">
                  <c:v>1447.58959960937</c:v>
                </c:pt>
                <c:pt idx="151">
                  <c:v>1420.01672363281</c:v>
                </c:pt>
                <c:pt idx="152">
                  <c:v>1392.3984375</c:v>
                </c:pt>
                <c:pt idx="153">
                  <c:v>1364.73571777343</c:v>
                </c:pt>
                <c:pt idx="154">
                  <c:v>1337.02917480468</c:v>
                </c:pt>
                <c:pt idx="155">
                  <c:v>1309.28002929687</c:v>
                </c:pt>
                <c:pt idx="156">
                  <c:v>1281.48901367187</c:v>
                </c:pt>
                <c:pt idx="157">
                  <c:v>1253.65698242187</c:v>
                </c:pt>
                <c:pt idx="158">
                  <c:v>1225.78479003906</c:v>
                </c:pt>
                <c:pt idx="159">
                  <c:v>1197.87353515625</c:v>
                </c:pt>
                <c:pt idx="160">
                  <c:v>1169.923828125</c:v>
                </c:pt>
                <c:pt idx="161">
                  <c:v>1141.93688964843</c:v>
                </c:pt>
                <c:pt idx="162">
                  <c:v>1113.91333007812</c:v>
                </c:pt>
                <c:pt idx="163">
                  <c:v>1085.85412597656</c:v>
                </c:pt>
                <c:pt idx="164">
                  <c:v>1057.76025390625</c:v>
                </c:pt>
                <c:pt idx="165">
                  <c:v>1029.63244628906</c:v>
                </c:pt>
                <c:pt idx="166">
                  <c:v>1001.47186279296</c:v>
                </c:pt>
                <c:pt idx="167">
                  <c:v>973.27917480468705</c:v>
                </c:pt>
                <c:pt idx="168">
                  <c:v>945.055419921875</c:v>
                </c:pt>
                <c:pt idx="169">
                  <c:v>916.80139160156205</c:v>
                </c:pt>
                <c:pt idx="170">
                  <c:v>888.51806640625</c:v>
                </c:pt>
                <c:pt idx="171">
                  <c:v>860.206298828125</c:v>
                </c:pt>
                <c:pt idx="172">
                  <c:v>831.86706542968705</c:v>
                </c:pt>
                <c:pt idx="173">
                  <c:v>803.501220703125</c:v>
                </c:pt>
                <c:pt idx="174">
                  <c:v>775.10968017578102</c:v>
                </c:pt>
                <c:pt idx="175">
                  <c:v>746.693359375</c:v>
                </c:pt>
                <c:pt idx="176">
                  <c:v>718.25311279296795</c:v>
                </c:pt>
                <c:pt idx="177">
                  <c:v>689.78997802734295</c:v>
                </c:pt>
                <c:pt idx="178">
                  <c:v>661.30474853515602</c:v>
                </c:pt>
                <c:pt idx="179">
                  <c:v>632.79833984375</c:v>
                </c:pt>
                <c:pt idx="180">
                  <c:v>604.271728515625</c:v>
                </c:pt>
                <c:pt idx="181">
                  <c:v>575.72576904296795</c:v>
                </c:pt>
                <c:pt idx="182">
                  <c:v>547.16143798828102</c:v>
                </c:pt>
                <c:pt idx="183">
                  <c:v>518.57958984375</c:v>
                </c:pt>
                <c:pt idx="184">
                  <c:v>489.98117065429602</c:v>
                </c:pt>
                <c:pt idx="185">
                  <c:v>461.36706542968699</c:v>
                </c:pt>
                <c:pt idx="186">
                  <c:v>432.73822021484301</c:v>
                </c:pt>
                <c:pt idx="187">
                  <c:v>404.09555053710898</c:v>
                </c:pt>
                <c:pt idx="188">
                  <c:v>375.43994140625</c:v>
                </c:pt>
                <c:pt idx="189">
                  <c:v>346.77230834960898</c:v>
                </c:pt>
                <c:pt idx="190">
                  <c:v>318.09359741210898</c:v>
                </c:pt>
                <c:pt idx="191">
                  <c:v>289.40472412109301</c:v>
                </c:pt>
                <c:pt idx="192">
                  <c:v>260.70660400390602</c:v>
                </c:pt>
                <c:pt idx="193">
                  <c:v>232.00013732910099</c:v>
                </c:pt>
                <c:pt idx="194">
                  <c:v>203.28625488281199</c:v>
                </c:pt>
                <c:pt idx="195">
                  <c:v>174.56585693359301</c:v>
                </c:pt>
                <c:pt idx="196">
                  <c:v>145.83988952636699</c:v>
                </c:pt>
                <c:pt idx="197">
                  <c:v>117.109260559082</c:v>
                </c:pt>
                <c:pt idx="198">
                  <c:v>88.374885559082003</c:v>
                </c:pt>
                <c:pt idx="199">
                  <c:v>59.637680053710902</c:v>
                </c:pt>
                <c:pt idx="200">
                  <c:v>30.8985710144043</c:v>
                </c:pt>
                <c:pt idx="201">
                  <c:v>2.1584720611572199</c:v>
                </c:pt>
                <c:pt idx="202">
                  <c:v>-26.5816955566406</c:v>
                </c:pt>
                <c:pt idx="203">
                  <c:v>-55.321010589599602</c:v>
                </c:pt>
                <c:pt idx="204">
                  <c:v>-84.058563232421804</c:v>
                </c:pt>
                <c:pt idx="205">
                  <c:v>-112.793418884277</c:v>
                </c:pt>
                <c:pt idx="206">
                  <c:v>-141.52467346191401</c:v>
                </c:pt>
                <c:pt idx="207">
                  <c:v>-170.25140380859301</c:v>
                </c:pt>
                <c:pt idx="208">
                  <c:v>-198.97268676757801</c:v>
                </c:pt>
                <c:pt idx="209">
                  <c:v>-227.68760681152301</c:v>
                </c:pt>
                <c:pt idx="210">
                  <c:v>-256.39523315429602</c:v>
                </c:pt>
                <c:pt idx="211">
                  <c:v>-285.09469604492102</c:v>
                </c:pt>
                <c:pt idx="212">
                  <c:v>-313.78500366210898</c:v>
                </c:pt>
                <c:pt idx="213">
                  <c:v>-342.46530151367102</c:v>
                </c:pt>
                <c:pt idx="214">
                  <c:v>-371.13464355468699</c:v>
                </c:pt>
                <c:pt idx="215">
                  <c:v>-399.79211425781199</c:v>
                </c:pt>
                <c:pt idx="216">
                  <c:v>-428.43679809570301</c:v>
                </c:pt>
                <c:pt idx="217">
                  <c:v>-457.067779541015</c:v>
                </c:pt>
                <c:pt idx="218">
                  <c:v>-485.68417358398398</c:v>
                </c:pt>
                <c:pt idx="219">
                  <c:v>-514.28497314453102</c:v>
                </c:pt>
                <c:pt idx="220">
                  <c:v>-542.869384765625</c:v>
                </c:pt>
                <c:pt idx="221">
                  <c:v>-571.43640136718705</c:v>
                </c:pt>
                <c:pt idx="222">
                  <c:v>-599.98516845703102</c:v>
                </c:pt>
                <c:pt idx="223">
                  <c:v>-628.51477050781205</c:v>
                </c:pt>
                <c:pt idx="224">
                  <c:v>-657.02423095703102</c:v>
                </c:pt>
                <c:pt idx="225">
                  <c:v>-685.5126953125</c:v>
                </c:pt>
                <c:pt idx="226">
                  <c:v>-713.979248046875</c:v>
                </c:pt>
                <c:pt idx="227">
                  <c:v>-742.42297363281205</c:v>
                </c:pt>
                <c:pt idx="228">
                  <c:v>-770.84295654296795</c:v>
                </c:pt>
                <c:pt idx="229">
                  <c:v>-799.23828125</c:v>
                </c:pt>
                <c:pt idx="230">
                  <c:v>-827.60803222656205</c:v>
                </c:pt>
                <c:pt idx="231">
                  <c:v>-855.95135498046795</c:v>
                </c:pt>
                <c:pt idx="232">
                  <c:v>-884.26727294921795</c:v>
                </c:pt>
                <c:pt idx="233">
                  <c:v>-912.554931640625</c:v>
                </c:pt>
                <c:pt idx="234">
                  <c:v>-940.81341552734295</c:v>
                </c:pt>
                <c:pt idx="235">
                  <c:v>-969.04180908203102</c:v>
                </c:pt>
                <c:pt idx="236">
                  <c:v>-997.23919677734295</c:v>
                </c:pt>
                <c:pt idx="237">
                  <c:v>-1025.40466308593</c:v>
                </c:pt>
                <c:pt idx="238">
                  <c:v>-1053.53747558593</c:v>
                </c:pt>
                <c:pt idx="239">
                  <c:v>-1081.63647460937</c:v>
                </c:pt>
                <c:pt idx="240">
                  <c:v>-1109.70092773437</c:v>
                </c:pt>
                <c:pt idx="241">
                  <c:v>-1137.72985839843</c:v>
                </c:pt>
                <c:pt idx="242">
                  <c:v>-1165.72241210937</c:v>
                </c:pt>
                <c:pt idx="243">
                  <c:v>-1193.677734375</c:v>
                </c:pt>
                <c:pt idx="244">
                  <c:v>-1221.59484863281</c:v>
                </c:pt>
                <c:pt idx="245">
                  <c:v>-1249.47290039062</c:v>
                </c:pt>
                <c:pt idx="246">
                  <c:v>-1277.31103515625</c:v>
                </c:pt>
                <c:pt idx="247">
                  <c:v>-1305.10827636718</c:v>
                </c:pt>
                <c:pt idx="248">
                  <c:v>-1332.86389160156</c:v>
                </c:pt>
                <c:pt idx="249">
                  <c:v>-1360.57678222656</c:v>
                </c:pt>
                <c:pt idx="250">
                  <c:v>-1388.24621582031</c:v>
                </c:pt>
                <c:pt idx="251">
                  <c:v>-1415.87121582031</c:v>
                </c:pt>
                <c:pt idx="252">
                  <c:v>-1443.45092773437</c:v>
                </c:pt>
                <c:pt idx="253">
                  <c:v>-1470.98449707031</c:v>
                </c:pt>
                <c:pt idx="254">
                  <c:v>-1498.47106933593</c:v>
                </c:pt>
                <c:pt idx="255">
                  <c:v>-1525.90966796875</c:v>
                </c:pt>
                <c:pt idx="256">
                  <c:v>-1553.29943847656</c:v>
                </c:pt>
                <c:pt idx="257">
                  <c:v>-1580.6396484375</c:v>
                </c:pt>
                <c:pt idx="258">
                  <c:v>-1607.92919921875</c:v>
                </c:pt>
                <c:pt idx="259">
                  <c:v>-1635.16748046875</c:v>
                </c:pt>
                <c:pt idx="260">
                  <c:v>-1662.35339355468</c:v>
                </c:pt>
                <c:pt idx="261">
                  <c:v>-1689.48608398437</c:v>
                </c:pt>
                <c:pt idx="262">
                  <c:v>-1716.56481933593</c:v>
                </c:pt>
                <c:pt idx="263">
                  <c:v>-1743.58862304687</c:v>
                </c:pt>
                <c:pt idx="264">
                  <c:v>-1770.55676269531</c:v>
                </c:pt>
                <c:pt idx="265">
                  <c:v>-1797.46813964843</c:v>
                </c:pt>
                <c:pt idx="266">
                  <c:v>-1824.32214355468</c:v>
                </c:pt>
                <c:pt idx="267">
                  <c:v>-1851.11779785156</c:v>
                </c:pt>
                <c:pt idx="268">
                  <c:v>-1877.85424804687</c:v>
                </c:pt>
                <c:pt idx="269">
                  <c:v>-1904.53063964843</c:v>
                </c:pt>
                <c:pt idx="270">
                  <c:v>-1931.14611816406</c:v>
                </c:pt>
                <c:pt idx="271">
                  <c:v>-1957.69995117187</c:v>
                </c:pt>
                <c:pt idx="272">
                  <c:v>-1984.19104003906</c:v>
                </c:pt>
                <c:pt idx="273">
                  <c:v>-2010.61877441406</c:v>
                </c:pt>
                <c:pt idx="274">
                  <c:v>-2036.98217773437</c:v>
                </c:pt>
                <c:pt idx="275">
                  <c:v>-2063.28051757812</c:v>
                </c:pt>
                <c:pt idx="276">
                  <c:v>-2089.5126953125</c:v>
                </c:pt>
                <c:pt idx="277">
                  <c:v>-2115.67822265625</c:v>
                </c:pt>
                <c:pt idx="278">
                  <c:v>-2141.77587890625</c:v>
                </c:pt>
                <c:pt idx="279">
                  <c:v>-2167.80517578125</c:v>
                </c:pt>
                <c:pt idx="280">
                  <c:v>-2193.76538085937</c:v>
                </c:pt>
                <c:pt idx="281">
                  <c:v>-2219.65502929687</c:v>
                </c:pt>
                <c:pt idx="282">
                  <c:v>-2245.47412109375</c:v>
                </c:pt>
                <c:pt idx="283">
                  <c:v>-2271.22119140625</c:v>
                </c:pt>
                <c:pt idx="284">
                  <c:v>-2296.8955078125</c:v>
                </c:pt>
                <c:pt idx="285">
                  <c:v>-2322.49658203125</c:v>
                </c:pt>
                <c:pt idx="286">
                  <c:v>-2348.02319335937</c:v>
                </c:pt>
                <c:pt idx="287">
                  <c:v>-2373.47485351562</c:v>
                </c:pt>
                <c:pt idx="288">
                  <c:v>-2398.8505859375</c:v>
                </c:pt>
                <c:pt idx="289">
                  <c:v>-2424.14965820312</c:v>
                </c:pt>
                <c:pt idx="290">
                  <c:v>-2449.37109375</c:v>
                </c:pt>
                <c:pt idx="291">
                  <c:v>-2474.51440429687</c:v>
                </c:pt>
                <c:pt idx="292">
                  <c:v>-2499.57836914062</c:v>
                </c:pt>
                <c:pt idx="293">
                  <c:v>-2524.5625</c:v>
                </c:pt>
                <c:pt idx="294">
                  <c:v>-2549.46606445312</c:v>
                </c:pt>
                <c:pt idx="295">
                  <c:v>-2574.28784179687</c:v>
                </c:pt>
                <c:pt idx="296">
                  <c:v>-2599.02734375</c:v>
                </c:pt>
                <c:pt idx="297">
                  <c:v>-2623.68383789062</c:v>
                </c:pt>
                <c:pt idx="298">
                  <c:v>-2648.25634765625</c:v>
                </c:pt>
                <c:pt idx="299">
                  <c:v>-2672.744140625</c:v>
                </c:pt>
                <c:pt idx="300">
                  <c:v>-2697.14672851562</c:v>
                </c:pt>
                <c:pt idx="301">
                  <c:v>-2721.462890625</c:v>
                </c:pt>
                <c:pt idx="302">
                  <c:v>-2745.69189453125</c:v>
                </c:pt>
                <c:pt idx="303">
                  <c:v>-2769.83325195312</c:v>
                </c:pt>
                <c:pt idx="304">
                  <c:v>-2793.88598632812</c:v>
                </c:pt>
                <c:pt idx="305">
                  <c:v>-2817.84936523437</c:v>
                </c:pt>
                <c:pt idx="306">
                  <c:v>-2841.72265625</c:v>
                </c:pt>
                <c:pt idx="307">
                  <c:v>-2865.50512695312</c:v>
                </c:pt>
                <c:pt idx="308">
                  <c:v>-2889.19604492187</c:v>
                </c:pt>
                <c:pt idx="309">
                  <c:v>-2912.79443359375</c:v>
                </c:pt>
                <c:pt idx="310">
                  <c:v>-2936.29956054687</c:v>
                </c:pt>
                <c:pt idx="311">
                  <c:v>-2959.7109375</c:v>
                </c:pt>
                <c:pt idx="312">
                  <c:v>-2983.02783203125</c:v>
                </c:pt>
                <c:pt idx="313">
                  <c:v>-3006.2490234375</c:v>
                </c:pt>
                <c:pt idx="314">
                  <c:v>-3029.37426757812</c:v>
                </c:pt>
                <c:pt idx="315">
                  <c:v>-3052.40258789062</c:v>
                </c:pt>
                <c:pt idx="316">
                  <c:v>-3075.33325195312</c:v>
                </c:pt>
                <c:pt idx="317">
                  <c:v>-3098.16577148437</c:v>
                </c:pt>
                <c:pt idx="318">
                  <c:v>-3120.89892578125</c:v>
                </c:pt>
                <c:pt idx="319">
                  <c:v>-3143.53247070312</c:v>
                </c:pt>
                <c:pt idx="320">
                  <c:v>-3166.0654296875</c:v>
                </c:pt>
                <c:pt idx="321">
                  <c:v>-3188.49731445312</c:v>
                </c:pt>
                <c:pt idx="322">
                  <c:v>-3210.8271484375</c:v>
                </c:pt>
                <c:pt idx="323">
                  <c:v>-3233.05419921875</c:v>
                </c:pt>
                <c:pt idx="324">
                  <c:v>-3255.17797851562</c:v>
                </c:pt>
                <c:pt idx="325">
                  <c:v>-3277.19750976562</c:v>
                </c:pt>
                <c:pt idx="326">
                  <c:v>-3299.1123046875</c:v>
                </c:pt>
                <c:pt idx="327">
                  <c:v>-3320.921875</c:v>
                </c:pt>
                <c:pt idx="328">
                  <c:v>-3342.625</c:v>
                </c:pt>
                <c:pt idx="329">
                  <c:v>-3364.22119140625</c:v>
                </c:pt>
                <c:pt idx="330">
                  <c:v>-3385.7099609375</c:v>
                </c:pt>
                <c:pt idx="331">
                  <c:v>-3407.09033203125</c:v>
                </c:pt>
                <c:pt idx="332">
                  <c:v>-3428.36181640625</c:v>
                </c:pt>
                <c:pt idx="333">
                  <c:v>-3449.52368164062</c:v>
                </c:pt>
                <c:pt idx="334">
                  <c:v>-3470.5751953125</c:v>
                </c:pt>
                <c:pt idx="335">
                  <c:v>-3491.515625</c:v>
                </c:pt>
                <c:pt idx="336">
                  <c:v>-3512.34448242187</c:v>
                </c:pt>
                <c:pt idx="337">
                  <c:v>-3533.06103515625</c:v>
                </c:pt>
                <c:pt idx="338">
                  <c:v>-3553.66479492187</c:v>
                </c:pt>
                <c:pt idx="339">
                  <c:v>-3574.15478515625</c:v>
                </c:pt>
                <c:pt idx="340">
                  <c:v>-3594.53051757812</c:v>
                </c:pt>
                <c:pt idx="341">
                  <c:v>-3614.79125976562</c:v>
                </c:pt>
                <c:pt idx="342">
                  <c:v>-3634.93627929687</c:v>
                </c:pt>
                <c:pt idx="343">
                  <c:v>-3654.96508789062</c:v>
                </c:pt>
                <c:pt idx="344">
                  <c:v>-3674.87719726562</c:v>
                </c:pt>
                <c:pt idx="345">
                  <c:v>-3694.67163085937</c:v>
                </c:pt>
                <c:pt idx="346">
                  <c:v>-3714.34814453125</c:v>
                </c:pt>
                <c:pt idx="347">
                  <c:v>-3733.90576171875</c:v>
                </c:pt>
                <c:pt idx="348">
                  <c:v>-3753.34399414062</c:v>
                </c:pt>
                <c:pt idx="349">
                  <c:v>-3772.662109375</c:v>
                </c:pt>
                <c:pt idx="350">
                  <c:v>-3791.85961914062</c:v>
                </c:pt>
                <c:pt idx="351">
                  <c:v>-3810.93579101562</c:v>
                </c:pt>
                <c:pt idx="352">
                  <c:v>-3829.89038085937</c:v>
                </c:pt>
                <c:pt idx="353">
                  <c:v>-3848.72216796875</c:v>
                </c:pt>
                <c:pt idx="354">
                  <c:v>-3867.43115234375</c:v>
                </c:pt>
                <c:pt idx="355">
                  <c:v>-3886.01635742187</c:v>
                </c:pt>
                <c:pt idx="356">
                  <c:v>-3904.47729492187</c:v>
                </c:pt>
                <c:pt idx="357">
                  <c:v>-3922.81323242187</c:v>
                </c:pt>
                <c:pt idx="358">
                  <c:v>-3941.02392578125</c:v>
                </c:pt>
                <c:pt idx="359">
                  <c:v>-3959.10864257812</c:v>
                </c:pt>
                <c:pt idx="360">
                  <c:v>-3977.06665039062</c:v>
                </c:pt>
                <c:pt idx="361">
                  <c:v>-3994.8974609375</c:v>
                </c:pt>
                <c:pt idx="362">
                  <c:v>-4012.6005859375</c:v>
                </c:pt>
                <c:pt idx="363">
                  <c:v>-4030.17529296875</c:v>
                </c:pt>
                <c:pt idx="364">
                  <c:v>-4047.62109375</c:v>
                </c:pt>
                <c:pt idx="365">
                  <c:v>-4064.93774414062</c:v>
                </c:pt>
                <c:pt idx="366">
                  <c:v>-4082.12426757812</c:v>
                </c:pt>
                <c:pt idx="367">
                  <c:v>-4099.18017578125</c:v>
                </c:pt>
                <c:pt idx="368">
                  <c:v>-4116.10498046875</c:v>
                </c:pt>
                <c:pt idx="369">
                  <c:v>-4132.8984375</c:v>
                </c:pt>
                <c:pt idx="370">
                  <c:v>-4149.55908203125</c:v>
                </c:pt>
                <c:pt idx="371">
                  <c:v>-4166.087890625</c:v>
                </c:pt>
                <c:pt idx="372">
                  <c:v>-4182.48291015625</c:v>
                </c:pt>
                <c:pt idx="373">
                  <c:v>-4198.744140625</c:v>
                </c:pt>
                <c:pt idx="374">
                  <c:v>-4214.87158203125</c:v>
                </c:pt>
                <c:pt idx="375">
                  <c:v>-4230.86376953125</c:v>
                </c:pt>
                <c:pt idx="376">
                  <c:v>-4246.720703125</c:v>
                </c:pt>
                <c:pt idx="377">
                  <c:v>-4262.4423828125</c:v>
                </c:pt>
                <c:pt idx="378">
                  <c:v>-4278.02734375</c:v>
                </c:pt>
                <c:pt idx="379">
                  <c:v>-4293.4755859375</c:v>
                </c:pt>
                <c:pt idx="380">
                  <c:v>-4308.7861328125</c:v>
                </c:pt>
                <c:pt idx="381">
                  <c:v>-4323.95947265625</c:v>
                </c:pt>
                <c:pt idx="382">
                  <c:v>-4338.994140625</c:v>
                </c:pt>
                <c:pt idx="383">
                  <c:v>-4353.89013671875</c:v>
                </c:pt>
                <c:pt idx="384">
                  <c:v>-4368.64697265625</c:v>
                </c:pt>
                <c:pt idx="385">
                  <c:v>-4383.26416015625</c:v>
                </c:pt>
                <c:pt idx="386">
                  <c:v>-4397.7412109375</c:v>
                </c:pt>
                <c:pt idx="387">
                  <c:v>-4412.07763671875</c:v>
                </c:pt>
                <c:pt idx="388">
                  <c:v>-4426.27294921875</c:v>
                </c:pt>
                <c:pt idx="389">
                  <c:v>-4440.32666015625</c:v>
                </c:pt>
                <c:pt idx="390">
                  <c:v>-4454.23876953125</c:v>
                </c:pt>
                <c:pt idx="391">
                  <c:v>-4468.0078125</c:v>
                </c:pt>
                <c:pt idx="392">
                  <c:v>-4481.63427734375</c:v>
                </c:pt>
                <c:pt idx="393">
                  <c:v>-4495.11767578125</c:v>
                </c:pt>
                <c:pt idx="394">
                  <c:v>-4508.45703125</c:v>
                </c:pt>
                <c:pt idx="395">
                  <c:v>-4521.65185546875</c:v>
                </c:pt>
                <c:pt idx="396">
                  <c:v>-4534.70263671875</c:v>
                </c:pt>
                <c:pt idx="397">
                  <c:v>-4547.6083984375</c:v>
                </c:pt>
                <c:pt idx="398">
                  <c:v>-4560.36865234375</c:v>
                </c:pt>
                <c:pt idx="399">
                  <c:v>-4572.98291015625</c:v>
                </c:pt>
                <c:pt idx="400">
                  <c:v>-4585.451171875</c:v>
                </c:pt>
                <c:pt idx="401">
                  <c:v>-4597.7724609375</c:v>
                </c:pt>
                <c:pt idx="402">
                  <c:v>-4609.94677734375</c:v>
                </c:pt>
                <c:pt idx="403">
                  <c:v>-4621.97412109375</c:v>
                </c:pt>
                <c:pt idx="404">
                  <c:v>-4633.853515625</c:v>
                </c:pt>
                <c:pt idx="405">
                  <c:v>-4645.58447265625</c:v>
                </c:pt>
                <c:pt idx="406">
                  <c:v>-4657.1669921875</c:v>
                </c:pt>
                <c:pt idx="407">
                  <c:v>-4668.6005859375</c:v>
                </c:pt>
                <c:pt idx="408">
                  <c:v>-4679.884765625</c:v>
                </c:pt>
                <c:pt idx="409">
                  <c:v>-4691.01953125</c:v>
                </c:pt>
                <c:pt idx="410">
                  <c:v>-4702.00439453125</c:v>
                </c:pt>
                <c:pt idx="411">
                  <c:v>-4712.83837890625</c:v>
                </c:pt>
                <c:pt idx="412">
                  <c:v>-4723.52197265625</c:v>
                </c:pt>
                <c:pt idx="413">
                  <c:v>-4734.0546875</c:v>
                </c:pt>
                <c:pt idx="414">
                  <c:v>-4744.43603515625</c:v>
                </c:pt>
                <c:pt idx="415">
                  <c:v>-4754.66552734375</c:v>
                </c:pt>
                <c:pt idx="416">
                  <c:v>-4764.74267578125</c:v>
                </c:pt>
                <c:pt idx="417">
                  <c:v>-4774.66796875</c:v>
                </c:pt>
                <c:pt idx="418">
                  <c:v>-4784.4404296875</c:v>
                </c:pt>
                <c:pt idx="419">
                  <c:v>-4794.0595703125</c:v>
                </c:pt>
                <c:pt idx="420">
                  <c:v>-4803.52587890625</c:v>
                </c:pt>
                <c:pt idx="421">
                  <c:v>-4812.83837890625</c:v>
                </c:pt>
                <c:pt idx="422">
                  <c:v>-4821.99658203125</c:v>
                </c:pt>
                <c:pt idx="423">
                  <c:v>-4831.0009765625</c:v>
                </c:pt>
                <c:pt idx="424">
                  <c:v>-4839.85107421875</c:v>
                </c:pt>
                <c:pt idx="425">
                  <c:v>-4848.5458984375</c:v>
                </c:pt>
                <c:pt idx="426">
                  <c:v>-4857.08642578125</c:v>
                </c:pt>
                <c:pt idx="427">
                  <c:v>-4865.47119140625</c:v>
                </c:pt>
                <c:pt idx="428">
                  <c:v>-4873.7001953125</c:v>
                </c:pt>
                <c:pt idx="429">
                  <c:v>-4881.7734375</c:v>
                </c:pt>
                <c:pt idx="430">
                  <c:v>-4889.69091796875</c:v>
                </c:pt>
                <c:pt idx="431">
                  <c:v>-4897.45166015625</c:v>
                </c:pt>
                <c:pt idx="432">
                  <c:v>-4905.0556640625</c:v>
                </c:pt>
                <c:pt idx="433">
                  <c:v>-4912.50341796875</c:v>
                </c:pt>
                <c:pt idx="434">
                  <c:v>-4919.79345703125</c:v>
                </c:pt>
                <c:pt idx="435">
                  <c:v>-4926.9267578125</c:v>
                </c:pt>
                <c:pt idx="436">
                  <c:v>-4933.90185546875</c:v>
                </c:pt>
                <c:pt idx="437">
                  <c:v>-4940.7197265625</c:v>
                </c:pt>
                <c:pt idx="438">
                  <c:v>-4947.37939453125</c:v>
                </c:pt>
                <c:pt idx="439">
                  <c:v>-4953.880859375</c:v>
                </c:pt>
                <c:pt idx="440">
                  <c:v>-4960.22412109375</c:v>
                </c:pt>
                <c:pt idx="441">
                  <c:v>-4966.408203125</c:v>
                </c:pt>
                <c:pt idx="442">
                  <c:v>-4972.43408203125</c:v>
                </c:pt>
                <c:pt idx="443">
                  <c:v>-4978.30078125</c:v>
                </c:pt>
                <c:pt idx="444">
                  <c:v>-4984.0078125</c:v>
                </c:pt>
                <c:pt idx="445">
                  <c:v>-4989.55615234375</c:v>
                </c:pt>
                <c:pt idx="446">
                  <c:v>-4994.94482421875</c:v>
                </c:pt>
                <c:pt idx="447">
                  <c:v>-5000.17333984375</c:v>
                </c:pt>
                <c:pt idx="448">
                  <c:v>-5005.2421875</c:v>
                </c:pt>
                <c:pt idx="449">
                  <c:v>-5010.15087890625</c:v>
                </c:pt>
                <c:pt idx="450">
                  <c:v>-5014.89990234375</c:v>
                </c:pt>
                <c:pt idx="451">
                  <c:v>-5019.48779296875</c:v>
                </c:pt>
                <c:pt idx="452">
                  <c:v>-5023.91552734375</c:v>
                </c:pt>
                <c:pt idx="453">
                  <c:v>-5028.1826171875</c:v>
                </c:pt>
                <c:pt idx="454">
                  <c:v>-5032.2890625</c:v>
                </c:pt>
                <c:pt idx="455">
                  <c:v>-5036.234375</c:v>
                </c:pt>
                <c:pt idx="456">
                  <c:v>-5040.01904296875</c:v>
                </c:pt>
                <c:pt idx="457">
                  <c:v>-5043.64208984375</c:v>
                </c:pt>
                <c:pt idx="458">
                  <c:v>-5047.10400390625</c:v>
                </c:pt>
                <c:pt idx="459">
                  <c:v>-5050.404296875</c:v>
                </c:pt>
                <c:pt idx="460">
                  <c:v>-5053.54345703125</c:v>
                </c:pt>
                <c:pt idx="461">
                  <c:v>-5056.52099609375</c:v>
                </c:pt>
                <c:pt idx="462">
                  <c:v>-5059.33642578125</c:v>
                </c:pt>
                <c:pt idx="463">
                  <c:v>-5061.990234375</c:v>
                </c:pt>
                <c:pt idx="464">
                  <c:v>-5064.482421875</c:v>
                </c:pt>
                <c:pt idx="465">
                  <c:v>-5066.8125</c:v>
                </c:pt>
                <c:pt idx="466">
                  <c:v>-5068.98046875</c:v>
                </c:pt>
                <c:pt idx="467">
                  <c:v>-5070.98681640625</c:v>
                </c:pt>
                <c:pt idx="468">
                  <c:v>-5072.83056640625</c:v>
                </c:pt>
                <c:pt idx="469">
                  <c:v>-5074.51220703125</c:v>
                </c:pt>
                <c:pt idx="470">
                  <c:v>-5076.03125</c:v>
                </c:pt>
                <c:pt idx="471">
                  <c:v>-5077.388671875</c:v>
                </c:pt>
                <c:pt idx="472">
                  <c:v>-5078.5830078125</c:v>
                </c:pt>
                <c:pt idx="473">
                  <c:v>-5079.615234375</c:v>
                </c:pt>
                <c:pt idx="474">
                  <c:v>-5080.4853515625</c:v>
                </c:pt>
                <c:pt idx="475">
                  <c:v>-5081.1923828125</c:v>
                </c:pt>
                <c:pt idx="476">
                  <c:v>-5081.7373046875</c:v>
                </c:pt>
                <c:pt idx="477">
                  <c:v>-5082.11962890625</c:v>
                </c:pt>
                <c:pt idx="478">
                  <c:v>-5082.33984375</c:v>
                </c:pt>
                <c:pt idx="479">
                  <c:v>-5082.39697265625</c:v>
                </c:pt>
                <c:pt idx="480">
                  <c:v>-5082.2919921875</c:v>
                </c:pt>
                <c:pt idx="481">
                  <c:v>-5082.0244140625</c:v>
                </c:pt>
                <c:pt idx="482">
                  <c:v>-5081.59423828125</c:v>
                </c:pt>
                <c:pt idx="483">
                  <c:v>-5081.00146484375</c:v>
                </c:pt>
                <c:pt idx="484">
                  <c:v>-5080.24609375</c:v>
                </c:pt>
                <c:pt idx="485">
                  <c:v>-5079.32861328125</c:v>
                </c:pt>
                <c:pt idx="486">
                  <c:v>-5078.24853515625</c:v>
                </c:pt>
                <c:pt idx="487">
                  <c:v>-5077.005859375</c:v>
                </c:pt>
                <c:pt idx="488">
                  <c:v>-5075.60107421875</c:v>
                </c:pt>
                <c:pt idx="489">
                  <c:v>-5074.0341796875</c:v>
                </c:pt>
                <c:pt idx="490">
                  <c:v>-5072.3046875</c:v>
                </c:pt>
                <c:pt idx="491">
                  <c:v>-5070.4130859375</c:v>
                </c:pt>
                <c:pt idx="492">
                  <c:v>-5068.359375</c:v>
                </c:pt>
                <c:pt idx="493">
                  <c:v>-5066.14404296875</c:v>
                </c:pt>
                <c:pt idx="494">
                  <c:v>-5063.76611328125</c:v>
                </c:pt>
                <c:pt idx="495">
                  <c:v>-5061.2265625</c:v>
                </c:pt>
                <c:pt idx="496">
                  <c:v>-5058.52490234375</c:v>
                </c:pt>
                <c:pt idx="497">
                  <c:v>-5055.66162109375</c:v>
                </c:pt>
                <c:pt idx="498">
                  <c:v>-5052.63671875</c:v>
                </c:pt>
                <c:pt idx="499">
                  <c:v>-5049.4501953125</c:v>
                </c:pt>
                <c:pt idx="500">
                  <c:v>-5046.10205078125</c:v>
                </c:pt>
                <c:pt idx="501">
                  <c:v>-5042.5927734375</c:v>
                </c:pt>
                <c:pt idx="502">
                  <c:v>-5038.92236328125</c:v>
                </c:pt>
                <c:pt idx="503">
                  <c:v>-5035.09033203125</c:v>
                </c:pt>
                <c:pt idx="504">
                  <c:v>-5031.09765625</c:v>
                </c:pt>
                <c:pt idx="505">
                  <c:v>-5026.9443359375</c:v>
                </c:pt>
                <c:pt idx="506">
                  <c:v>-5022.6298828125</c:v>
                </c:pt>
                <c:pt idx="507">
                  <c:v>-5018.15478515625</c:v>
                </c:pt>
                <c:pt idx="508">
                  <c:v>-5013.51953125</c:v>
                </c:pt>
                <c:pt idx="509">
                  <c:v>-5008.7236328125</c:v>
                </c:pt>
                <c:pt idx="510">
                  <c:v>-5003.767578125</c:v>
                </c:pt>
                <c:pt idx="511">
                  <c:v>-4998.65185546875</c:v>
                </c:pt>
                <c:pt idx="512">
                  <c:v>-4993.3759765625</c:v>
                </c:pt>
                <c:pt idx="513">
                  <c:v>-4987.9404296875</c:v>
                </c:pt>
                <c:pt idx="514">
                  <c:v>-4982.345703125</c:v>
                </c:pt>
                <c:pt idx="515">
                  <c:v>-4976.59130859375</c:v>
                </c:pt>
                <c:pt idx="516">
                  <c:v>-4970.677734375</c:v>
                </c:pt>
                <c:pt idx="517">
                  <c:v>-4964.60546875</c:v>
                </c:pt>
                <c:pt idx="518">
                  <c:v>-4958.37451171875</c:v>
                </c:pt>
                <c:pt idx="519">
                  <c:v>-4951.984375</c:v>
                </c:pt>
                <c:pt idx="520">
                  <c:v>-4945.4365234375</c:v>
                </c:pt>
                <c:pt idx="521">
                  <c:v>-4938.73046875</c:v>
                </c:pt>
                <c:pt idx="522">
                  <c:v>-4931.8662109375</c:v>
                </c:pt>
                <c:pt idx="523">
                  <c:v>-4924.8447265625</c:v>
                </c:pt>
                <c:pt idx="524">
                  <c:v>-4917.6650390625</c:v>
                </c:pt>
                <c:pt idx="525">
                  <c:v>-4910.32861328125</c:v>
                </c:pt>
                <c:pt idx="526">
                  <c:v>-4902.8349609375</c:v>
                </c:pt>
                <c:pt idx="527">
                  <c:v>-4895.1845703125</c:v>
                </c:pt>
                <c:pt idx="528">
                  <c:v>-4887.3779296875</c:v>
                </c:pt>
                <c:pt idx="529">
                  <c:v>-4879.41455078125</c:v>
                </c:pt>
                <c:pt idx="530">
                  <c:v>-4871.29541015625</c:v>
                </c:pt>
                <c:pt idx="531">
                  <c:v>-4863.0205078125</c:v>
                </c:pt>
                <c:pt idx="532">
                  <c:v>-4854.58984375</c:v>
                </c:pt>
                <c:pt idx="533">
                  <c:v>-4846.00439453125</c:v>
                </c:pt>
                <c:pt idx="534">
                  <c:v>-4837.263671875</c:v>
                </c:pt>
                <c:pt idx="535">
                  <c:v>-4828.3681640625</c:v>
                </c:pt>
                <c:pt idx="536">
                  <c:v>-4819.318359375</c:v>
                </c:pt>
                <c:pt idx="537">
                  <c:v>-4810.11474609375</c:v>
                </c:pt>
                <c:pt idx="538">
                  <c:v>-4800.7568359375</c:v>
                </c:pt>
                <c:pt idx="539">
                  <c:v>-4791.24609375</c:v>
                </c:pt>
                <c:pt idx="540">
                  <c:v>-4781.58154296875</c:v>
                </c:pt>
                <c:pt idx="541">
                  <c:v>-4771.76416015625</c:v>
                </c:pt>
                <c:pt idx="542">
                  <c:v>-4761.79443359375</c:v>
                </c:pt>
                <c:pt idx="543">
                  <c:v>-4751.671875</c:v>
                </c:pt>
                <c:pt idx="544">
                  <c:v>-4741.39794921875</c:v>
                </c:pt>
                <c:pt idx="545">
                  <c:v>-4730.97216796875</c:v>
                </c:pt>
                <c:pt idx="546">
                  <c:v>-4720.39501953125</c:v>
                </c:pt>
                <c:pt idx="547">
                  <c:v>-4709.66748046875</c:v>
                </c:pt>
                <c:pt idx="548">
                  <c:v>-4698.78857421875</c:v>
                </c:pt>
                <c:pt idx="549">
                  <c:v>-4687.759765625</c:v>
                </c:pt>
                <c:pt idx="550">
                  <c:v>-4676.5810546875</c:v>
                </c:pt>
                <c:pt idx="551">
                  <c:v>-4665.2529296875</c:v>
                </c:pt>
                <c:pt idx="552">
                  <c:v>-4653.775390625</c:v>
                </c:pt>
                <c:pt idx="553">
                  <c:v>-4642.1494140625</c:v>
                </c:pt>
                <c:pt idx="554">
                  <c:v>-4630.37451171875</c:v>
                </c:pt>
                <c:pt idx="555">
                  <c:v>-4618.45166015625</c:v>
                </c:pt>
                <c:pt idx="556">
                  <c:v>-4606.38134765625</c:v>
                </c:pt>
                <c:pt idx="557">
                  <c:v>-4594.16357421875</c:v>
                </c:pt>
                <c:pt idx="558">
                  <c:v>-4581.798828125</c:v>
                </c:pt>
                <c:pt idx="559">
                  <c:v>-4569.28759765625</c:v>
                </c:pt>
                <c:pt idx="560">
                  <c:v>-4556.63037109375</c:v>
                </c:pt>
                <c:pt idx="561">
                  <c:v>-4543.82763671875</c:v>
                </c:pt>
                <c:pt idx="562">
                  <c:v>-4530.87890625</c:v>
                </c:pt>
                <c:pt idx="563">
                  <c:v>-4517.7861328125</c:v>
                </c:pt>
                <c:pt idx="564">
                  <c:v>-4504.54833984375</c:v>
                </c:pt>
                <c:pt idx="565">
                  <c:v>-4491.16650390625</c:v>
                </c:pt>
                <c:pt idx="566">
                  <c:v>-4477.64111328125</c:v>
                </c:pt>
                <c:pt idx="567">
                  <c:v>-4463.97265625</c:v>
                </c:pt>
                <c:pt idx="568">
                  <c:v>-4450.16162109375</c:v>
                </c:pt>
                <c:pt idx="569">
                  <c:v>-4436.2080078125</c:v>
                </c:pt>
                <c:pt idx="570">
                  <c:v>-4422.11279296875</c:v>
                </c:pt>
                <c:pt idx="571">
                  <c:v>-4407.8759765625</c:v>
                </c:pt>
                <c:pt idx="572">
                  <c:v>-4393.498046875</c:v>
                </c:pt>
                <c:pt idx="573">
                  <c:v>-4378.97998046875</c:v>
                </c:pt>
                <c:pt idx="574">
                  <c:v>-4364.3212890625</c:v>
                </c:pt>
                <c:pt idx="575">
                  <c:v>-4349.5234375</c:v>
                </c:pt>
                <c:pt idx="576">
                  <c:v>-4334.5869140625</c:v>
                </c:pt>
                <c:pt idx="577">
                  <c:v>-4319.51123046875</c:v>
                </c:pt>
                <c:pt idx="578">
                  <c:v>-4304.29736328125</c:v>
                </c:pt>
                <c:pt idx="579">
                  <c:v>-4288.9462890625</c:v>
                </c:pt>
                <c:pt idx="580">
                  <c:v>-4273.45751953125</c:v>
                </c:pt>
                <c:pt idx="581">
                  <c:v>-4257.83251953125</c:v>
                </c:pt>
                <c:pt idx="582">
                  <c:v>-4242.0712890625</c:v>
                </c:pt>
                <c:pt idx="583">
                  <c:v>-4226.17431640625</c:v>
                </c:pt>
                <c:pt idx="584">
                  <c:v>-4210.142578125</c:v>
                </c:pt>
                <c:pt idx="585">
                  <c:v>-4193.9755859375</c:v>
                </c:pt>
                <c:pt idx="586">
                  <c:v>-4177.6748046875</c:v>
                </c:pt>
                <c:pt idx="587">
                  <c:v>-4161.24072265625</c:v>
                </c:pt>
                <c:pt idx="588">
                  <c:v>-4144.6728515625</c:v>
                </c:pt>
                <c:pt idx="589">
                  <c:v>-4127.97314453125</c:v>
                </c:pt>
                <c:pt idx="590">
                  <c:v>-4111.14111328125</c:v>
                </c:pt>
                <c:pt idx="591">
                  <c:v>-4094.177734375</c:v>
                </c:pt>
                <c:pt idx="592">
                  <c:v>-4077.08325195312</c:v>
                </c:pt>
                <c:pt idx="593">
                  <c:v>-4059.8583984375</c:v>
                </c:pt>
                <c:pt idx="594">
                  <c:v>-4042.50390625</c:v>
                </c:pt>
                <c:pt idx="595">
                  <c:v>-4025.02001953125</c:v>
                </c:pt>
                <c:pt idx="596">
                  <c:v>-4007.40747070312</c:v>
                </c:pt>
                <c:pt idx="597">
                  <c:v>-3989.66674804687</c:v>
                </c:pt>
                <c:pt idx="598">
                  <c:v>-3971.79858398437</c:v>
                </c:pt>
                <c:pt idx="599">
                  <c:v>-3953.80322265625</c:v>
                </c:pt>
                <c:pt idx="600">
                  <c:v>-3935.681640625</c:v>
                </c:pt>
                <c:pt idx="601">
                  <c:v>-3917.43408203125</c:v>
                </c:pt>
                <c:pt idx="602">
                  <c:v>-3899.06127929687</c:v>
                </c:pt>
                <c:pt idx="603">
                  <c:v>-3880.56372070312</c:v>
                </c:pt>
                <c:pt idx="604">
                  <c:v>-3861.94213867187</c:v>
                </c:pt>
                <c:pt idx="605">
                  <c:v>-3843.19702148437</c:v>
                </c:pt>
                <c:pt idx="606">
                  <c:v>-3824.32885742187</c:v>
                </c:pt>
                <c:pt idx="607">
                  <c:v>-3805.33862304687</c:v>
                </c:pt>
                <c:pt idx="608">
                  <c:v>-3786.2265625</c:v>
                </c:pt>
                <c:pt idx="609">
                  <c:v>-3766.99365234375</c:v>
                </c:pt>
                <c:pt idx="610">
                  <c:v>-3747.64013671875</c:v>
                </c:pt>
                <c:pt idx="611">
                  <c:v>-3728.16674804687</c:v>
                </c:pt>
                <c:pt idx="612">
                  <c:v>-3708.57421875</c:v>
                </c:pt>
                <c:pt idx="613">
                  <c:v>-3688.86303710937</c:v>
                </c:pt>
                <c:pt idx="614">
                  <c:v>-3669.03393554687</c:v>
                </c:pt>
                <c:pt idx="615">
                  <c:v>-3649.08740234375</c:v>
                </c:pt>
                <c:pt idx="616">
                  <c:v>-3629.0244140625</c:v>
                </c:pt>
                <c:pt idx="617">
                  <c:v>-3608.84521484375</c:v>
                </c:pt>
                <c:pt idx="618">
                  <c:v>-3588.55053710937</c:v>
                </c:pt>
                <c:pt idx="619">
                  <c:v>-3568.14111328125</c:v>
                </c:pt>
                <c:pt idx="620">
                  <c:v>-3547.61767578125</c:v>
                </c:pt>
                <c:pt idx="621">
                  <c:v>-3526.98095703125</c:v>
                </c:pt>
                <c:pt idx="622">
                  <c:v>-3506.23120117187</c:v>
                </c:pt>
                <c:pt idx="623">
                  <c:v>-3485.36938476562</c:v>
                </c:pt>
                <c:pt idx="624">
                  <c:v>-3464.39624023437</c:v>
                </c:pt>
                <c:pt idx="625">
                  <c:v>-3443.31225585937</c:v>
                </c:pt>
                <c:pt idx="626">
                  <c:v>-3422.1181640625</c:v>
                </c:pt>
                <c:pt idx="627">
                  <c:v>-3400.814453125</c:v>
                </c:pt>
                <c:pt idx="628">
                  <c:v>-3379.40234375</c:v>
                </c:pt>
                <c:pt idx="629">
                  <c:v>-3357.8818359375</c:v>
                </c:pt>
                <c:pt idx="630">
                  <c:v>-3336.25415039062</c:v>
                </c:pt>
                <c:pt idx="631">
                  <c:v>-3314.51977539062</c:v>
                </c:pt>
                <c:pt idx="632">
                  <c:v>-3292.67919921875</c:v>
                </c:pt>
                <c:pt idx="633">
                  <c:v>-3270.73364257812</c:v>
                </c:pt>
                <c:pt idx="634">
                  <c:v>-3248.68334960937</c:v>
                </c:pt>
                <c:pt idx="635">
                  <c:v>-3226.52905273437</c:v>
                </c:pt>
                <c:pt idx="636">
                  <c:v>-3204.27172851562</c:v>
                </c:pt>
                <c:pt idx="637">
                  <c:v>-3181.91186523437</c:v>
                </c:pt>
                <c:pt idx="638">
                  <c:v>-3159.4501953125</c:v>
                </c:pt>
                <c:pt idx="639">
                  <c:v>-3136.8876953125</c:v>
                </c:pt>
                <c:pt idx="640">
                  <c:v>-3114.22485351562</c:v>
                </c:pt>
                <c:pt idx="641">
                  <c:v>-3091.46240234375</c:v>
                </c:pt>
                <c:pt idx="642">
                  <c:v>-3068.60083007812</c:v>
                </c:pt>
                <c:pt idx="643">
                  <c:v>-3045.64135742187</c:v>
                </c:pt>
                <c:pt idx="644">
                  <c:v>-3022.58447265625</c:v>
                </c:pt>
                <c:pt idx="645">
                  <c:v>-2999.43115234375</c:v>
                </c:pt>
                <c:pt idx="646">
                  <c:v>-2976.181640625</c:v>
                </c:pt>
                <c:pt idx="647">
                  <c:v>-2952.8369140625</c:v>
                </c:pt>
                <c:pt idx="648">
                  <c:v>-2929.39794921875</c:v>
                </c:pt>
                <c:pt idx="649">
                  <c:v>-2905.865234375</c:v>
                </c:pt>
                <c:pt idx="650">
                  <c:v>-2882.23950195312</c:v>
                </c:pt>
                <c:pt idx="651">
                  <c:v>-2858.52172851562</c:v>
                </c:pt>
                <c:pt idx="652">
                  <c:v>-2834.71264648437</c:v>
                </c:pt>
                <c:pt idx="653">
                  <c:v>-2810.81274414062</c:v>
                </c:pt>
                <c:pt idx="654">
                  <c:v>-2786.82299804687</c:v>
                </c:pt>
                <c:pt idx="655">
                  <c:v>-2762.744140625</c:v>
                </c:pt>
                <c:pt idx="656">
                  <c:v>-2738.57690429687</c:v>
                </c:pt>
                <c:pt idx="657">
                  <c:v>-2714.322265625</c:v>
                </c:pt>
                <c:pt idx="658">
                  <c:v>-2689.98046875</c:v>
                </c:pt>
                <c:pt idx="659">
                  <c:v>-2665.55297851562</c:v>
                </c:pt>
                <c:pt idx="660">
                  <c:v>-2641.04028320312</c:v>
                </c:pt>
                <c:pt idx="661">
                  <c:v>-2616.44287109375</c:v>
                </c:pt>
                <c:pt idx="662">
                  <c:v>-2591.76196289062</c:v>
                </c:pt>
                <c:pt idx="663">
                  <c:v>-2566.998046875</c:v>
                </c:pt>
                <c:pt idx="664">
                  <c:v>-2542.15209960937</c:v>
                </c:pt>
                <c:pt idx="665">
                  <c:v>-2517.22509765625</c:v>
                </c:pt>
                <c:pt idx="666">
                  <c:v>-2492.21728515625</c:v>
                </c:pt>
                <c:pt idx="667">
                  <c:v>-2467.1298828125</c:v>
                </c:pt>
                <c:pt idx="668">
                  <c:v>-2441.96362304687</c:v>
                </c:pt>
                <c:pt idx="669">
                  <c:v>-2416.71923828125</c:v>
                </c:pt>
                <c:pt idx="670">
                  <c:v>-2391.39770507812</c:v>
                </c:pt>
                <c:pt idx="671">
                  <c:v>-2365.99951171875</c:v>
                </c:pt>
                <c:pt idx="672">
                  <c:v>-2340.52563476562</c:v>
                </c:pt>
                <c:pt idx="673">
                  <c:v>-2314.97705078125</c:v>
                </c:pt>
                <c:pt idx="674">
                  <c:v>-2289.3544921875</c:v>
                </c:pt>
                <c:pt idx="675">
                  <c:v>-2263.65844726562</c:v>
                </c:pt>
                <c:pt idx="676">
                  <c:v>-2237.89038085937</c:v>
                </c:pt>
                <c:pt idx="677">
                  <c:v>-2212.05053710937</c:v>
                </c:pt>
                <c:pt idx="678">
                  <c:v>-2186.13989257812</c:v>
                </c:pt>
                <c:pt idx="679">
                  <c:v>-2160.15942382812</c:v>
                </c:pt>
                <c:pt idx="680">
                  <c:v>-2134.10986328125</c:v>
                </c:pt>
                <c:pt idx="681">
                  <c:v>-2107.9921875</c:v>
                </c:pt>
                <c:pt idx="682">
                  <c:v>-2081.80712890625</c:v>
                </c:pt>
                <c:pt idx="683">
                  <c:v>-2055.55517578125</c:v>
                </c:pt>
                <c:pt idx="684">
                  <c:v>-2029.23779296875</c:v>
                </c:pt>
                <c:pt idx="685">
                  <c:v>-2002.85534667968</c:v>
                </c:pt>
                <c:pt idx="686">
                  <c:v>-1976.40893554687</c:v>
                </c:pt>
                <c:pt idx="687">
                  <c:v>-1949.8994140625</c:v>
                </c:pt>
                <c:pt idx="688">
                  <c:v>-1923.32739257812</c:v>
                </c:pt>
                <c:pt idx="689">
                  <c:v>-1896.69396972656</c:v>
                </c:pt>
                <c:pt idx="690">
                  <c:v>-1869.99975585937</c:v>
                </c:pt>
                <c:pt idx="691">
                  <c:v>-1843.24584960937</c:v>
                </c:pt>
                <c:pt idx="692">
                  <c:v>-1816.43298339843</c:v>
                </c:pt>
                <c:pt idx="693">
                  <c:v>-1789.56201171875</c:v>
                </c:pt>
                <c:pt idx="694">
                  <c:v>-1762.63391113281</c:v>
                </c:pt>
                <c:pt idx="695">
                  <c:v>-1735.64929199218</c:v>
                </c:pt>
                <c:pt idx="696">
                  <c:v>-1708.60925292968</c:v>
                </c:pt>
                <c:pt idx="697">
                  <c:v>-1681.5146484375</c:v>
                </c:pt>
                <c:pt idx="698">
                  <c:v>-1654.36608886718</c:v>
                </c:pt>
                <c:pt idx="699">
                  <c:v>-1627.16479492187</c:v>
                </c:pt>
                <c:pt idx="700">
                  <c:v>-1599.91137695312</c:v>
                </c:pt>
                <c:pt idx="701">
                  <c:v>-1572.60681152343</c:v>
                </c:pt>
                <c:pt idx="702">
                  <c:v>-1545.251953125</c:v>
                </c:pt>
                <c:pt idx="703">
                  <c:v>-1517.84777832031</c:v>
                </c:pt>
                <c:pt idx="704">
                  <c:v>-1490.39501953125</c:v>
                </c:pt>
                <c:pt idx="705">
                  <c:v>-1462.89453125</c:v>
                </c:pt>
                <c:pt idx="706">
                  <c:v>-1435.34729003906</c:v>
                </c:pt>
                <c:pt idx="707">
                  <c:v>-1407.75415039062</c:v>
                </c:pt>
                <c:pt idx="708">
                  <c:v>-1380.11608886718</c:v>
                </c:pt>
                <c:pt idx="709">
                  <c:v>-1352.43371582031</c:v>
                </c:pt>
                <c:pt idx="710">
                  <c:v>-1324.70825195312</c:v>
                </c:pt>
                <c:pt idx="711">
                  <c:v>-1296.94030761718</c:v>
                </c:pt>
                <c:pt idx="712">
                  <c:v>-1269.13098144531</c:v>
                </c:pt>
                <c:pt idx="713">
                  <c:v>-1241.28100585937</c:v>
                </c:pt>
                <c:pt idx="714">
                  <c:v>-1213.39135742187</c:v>
                </c:pt>
                <c:pt idx="715">
                  <c:v>-1185.46301269531</c:v>
                </c:pt>
                <c:pt idx="716">
                  <c:v>-1157.49658203125</c:v>
                </c:pt>
                <c:pt idx="717">
                  <c:v>-1129.49328613281</c:v>
                </c:pt>
                <c:pt idx="718">
                  <c:v>-1101.45385742187</c:v>
                </c:pt>
                <c:pt idx="719">
                  <c:v>-1073.37915039062</c:v>
                </c:pt>
                <c:pt idx="720">
                  <c:v>-1045.27014160156</c:v>
                </c:pt>
                <c:pt idx="721">
                  <c:v>-1017.12762451171</c:v>
                </c:pt>
                <c:pt idx="722">
                  <c:v>-988.95269775390602</c:v>
                </c:pt>
                <c:pt idx="723">
                  <c:v>-960.74609375</c:v>
                </c:pt>
                <c:pt idx="724">
                  <c:v>-932.50872802734295</c:v>
                </c:pt>
                <c:pt idx="725">
                  <c:v>-904.24163818359295</c:v>
                </c:pt>
                <c:pt idx="726">
                  <c:v>-875.945556640625</c:v>
                </c:pt>
                <c:pt idx="727">
                  <c:v>-847.62152099609295</c:v>
                </c:pt>
                <c:pt idx="728">
                  <c:v>-819.27032470703102</c:v>
                </c:pt>
                <c:pt idx="729">
                  <c:v>-790.89294433593705</c:v>
                </c:pt>
                <c:pt idx="730">
                  <c:v>-762.49029541015602</c:v>
                </c:pt>
                <c:pt idx="731">
                  <c:v>-734.063232421875</c:v>
                </c:pt>
                <c:pt idx="732">
                  <c:v>-705.61273193359295</c:v>
                </c:pt>
                <c:pt idx="733">
                  <c:v>-677.1396484375</c:v>
                </c:pt>
                <c:pt idx="734">
                  <c:v>-648.64495849609295</c:v>
                </c:pt>
                <c:pt idx="735">
                  <c:v>-620.12945556640602</c:v>
                </c:pt>
                <c:pt idx="736">
                  <c:v>-591.59417724609295</c:v>
                </c:pt>
                <c:pt idx="737">
                  <c:v>-563.03991699218705</c:v>
                </c:pt>
                <c:pt idx="738">
                  <c:v>-534.46771240234295</c:v>
                </c:pt>
                <c:pt idx="739">
                  <c:v>-505.87838745117102</c:v>
                </c:pt>
                <c:pt idx="740">
                  <c:v>-477.27288818359301</c:v>
                </c:pt>
                <c:pt idx="741">
                  <c:v>-448.65213012695301</c:v>
                </c:pt>
                <c:pt idx="742">
                  <c:v>-420.01702880859301</c:v>
                </c:pt>
                <c:pt idx="743">
                  <c:v>-391.36849975585898</c:v>
                </c:pt>
                <c:pt idx="744">
                  <c:v>-362.707427978515</c:v>
                </c:pt>
                <c:pt idx="745">
                  <c:v>-334.03479003906199</c:v>
                </c:pt>
                <c:pt idx="746">
                  <c:v>-305.35144042968699</c:v>
                </c:pt>
                <c:pt idx="747">
                  <c:v>-276.65835571289</c:v>
                </c:pt>
                <c:pt idx="748">
                  <c:v>-247.95642089843699</c:v>
                </c:pt>
                <c:pt idx="749">
                  <c:v>-219.24653625488199</c:v>
                </c:pt>
                <c:pt idx="750">
                  <c:v>-190.52966308593699</c:v>
                </c:pt>
                <c:pt idx="751">
                  <c:v>-161.80668640136699</c:v>
                </c:pt>
                <c:pt idx="752">
                  <c:v>-133.078521728515</c:v>
                </c:pt>
                <c:pt idx="753">
                  <c:v>-104.34612274169901</c:v>
                </c:pt>
                <c:pt idx="754">
                  <c:v>-75.610374450683494</c:v>
                </c:pt>
                <c:pt idx="755">
                  <c:v>-46.872215270996001</c:v>
                </c:pt>
                <c:pt idx="756">
                  <c:v>-18.132555007934499</c:v>
                </c:pt>
                <c:pt idx="757">
                  <c:v>10.607686996459901</c:v>
                </c:pt>
                <c:pt idx="758">
                  <c:v>39.347587585449197</c:v>
                </c:pt>
                <c:pt idx="759">
                  <c:v>68.086235046386705</c:v>
                </c:pt>
                <c:pt idx="760">
                  <c:v>96.822700500488196</c:v>
                </c:pt>
                <c:pt idx="761">
                  <c:v>125.55606842041</c:v>
                </c:pt>
                <c:pt idx="762">
                  <c:v>154.28543090820301</c:v>
                </c:pt>
                <c:pt idx="763">
                  <c:v>183.00985717773401</c:v>
                </c:pt>
                <c:pt idx="764">
                  <c:v>211.728424072265</c:v>
                </c:pt>
                <c:pt idx="765">
                  <c:v>240.44023132324199</c:v>
                </c:pt>
                <c:pt idx="766">
                  <c:v>269.14434814453102</c:v>
                </c:pt>
                <c:pt idx="767">
                  <c:v>297.83984375</c:v>
                </c:pt>
                <c:pt idx="768">
                  <c:v>326.52581787109301</c:v>
                </c:pt>
                <c:pt idx="769">
                  <c:v>355.20135498046801</c:v>
                </c:pt>
                <c:pt idx="770">
                  <c:v>383.86553955078102</c:v>
                </c:pt>
                <c:pt idx="771">
                  <c:v>412.51745605468699</c:v>
                </c:pt>
                <c:pt idx="772">
                  <c:v>441.15618896484301</c:v>
                </c:pt>
                <c:pt idx="773">
                  <c:v>469.78079223632801</c:v>
                </c:pt>
                <c:pt idx="774">
                  <c:v>498.390380859375</c:v>
                </c:pt>
                <c:pt idx="775">
                  <c:v>526.98400878906205</c:v>
                </c:pt>
                <c:pt idx="776">
                  <c:v>555.56085205078102</c:v>
                </c:pt>
                <c:pt idx="777">
                  <c:v>584.119873046875</c:v>
                </c:pt>
                <c:pt idx="778">
                  <c:v>612.66021728515602</c:v>
                </c:pt>
                <c:pt idx="779">
                  <c:v>641.18096923828102</c:v>
                </c:pt>
                <c:pt idx="780">
                  <c:v>669.68121337890602</c:v>
                </c:pt>
                <c:pt idx="781">
                  <c:v>698.16009521484295</c:v>
                </c:pt>
                <c:pt idx="782">
                  <c:v>726.61663818359295</c:v>
                </c:pt>
                <c:pt idx="783">
                  <c:v>755.04992675781205</c:v>
                </c:pt>
                <c:pt idx="784">
                  <c:v>783.45904541015602</c:v>
                </c:pt>
                <c:pt idx="785">
                  <c:v>811.84313964843705</c:v>
                </c:pt>
                <c:pt idx="786">
                  <c:v>840.20123291015602</c:v>
                </c:pt>
                <c:pt idx="787">
                  <c:v>868.53253173828102</c:v>
                </c:pt>
                <c:pt idx="788">
                  <c:v>896.83599853515602</c:v>
                </c:pt>
                <c:pt idx="789">
                  <c:v>925.11083984375</c:v>
                </c:pt>
                <c:pt idx="790">
                  <c:v>953.35607910156205</c:v>
                </c:pt>
                <c:pt idx="791">
                  <c:v>981.57080078125</c:v>
                </c:pt>
                <c:pt idx="792">
                  <c:v>1009.75415039062</c:v>
                </c:pt>
                <c:pt idx="793">
                  <c:v>1037.9052734375</c:v>
                </c:pt>
                <c:pt idx="794">
                  <c:v>1066.02307128906</c:v>
                </c:pt>
                <c:pt idx="795">
                  <c:v>1094.10693359375</c:v>
                </c:pt>
                <c:pt idx="796">
                  <c:v>1122.15563964843</c:v>
                </c:pt>
                <c:pt idx="797">
                  <c:v>1150.16857910156</c:v>
                </c:pt>
                <c:pt idx="798">
                  <c:v>1178.14477539062</c:v>
                </c:pt>
                <c:pt idx="799">
                  <c:v>1206.08325195312</c:v>
                </c:pt>
                <c:pt idx="800">
                  <c:v>1233.98315429687</c:v>
                </c:pt>
                <c:pt idx="801">
                  <c:v>1261.84350585937</c:v>
                </c:pt>
                <c:pt idx="802">
                  <c:v>1289.66357421875</c:v>
                </c:pt>
                <c:pt idx="803">
                  <c:v>1317.44250488281</c:v>
                </c:pt>
                <c:pt idx="804">
                  <c:v>1345.17919921875</c:v>
                </c:pt>
                <c:pt idx="805">
                  <c:v>1372.87292480468</c:v>
                </c:pt>
                <c:pt idx="806">
                  <c:v>1400.52270507812</c:v>
                </c:pt>
                <c:pt idx="807">
                  <c:v>1428.12768554687</c:v>
                </c:pt>
                <c:pt idx="808">
                  <c:v>1455.68701171875</c:v>
                </c:pt>
                <c:pt idx="809">
                  <c:v>1483.19982910156</c:v>
                </c:pt>
                <c:pt idx="810">
                  <c:v>1510.66528320312</c:v>
                </c:pt>
                <c:pt idx="811">
                  <c:v>1538.08227539062</c:v>
                </c:pt>
                <c:pt idx="812">
                  <c:v>1565.4501953125</c:v>
                </c:pt>
                <c:pt idx="813">
                  <c:v>1592.76806640625</c:v>
                </c:pt>
                <c:pt idx="814">
                  <c:v>1620.03491210937</c:v>
                </c:pt>
                <c:pt idx="815">
                  <c:v>1647.25</c:v>
                </c:pt>
                <c:pt idx="816">
                  <c:v>1674.41235351562</c:v>
                </c:pt>
                <c:pt idx="817">
                  <c:v>1701.52124023437</c:v>
                </c:pt>
                <c:pt idx="818">
                  <c:v>1728.57568359375</c:v>
                </c:pt>
                <c:pt idx="819">
                  <c:v>1755.57495117187</c:v>
                </c:pt>
                <c:pt idx="820">
                  <c:v>1782.51794433593</c:v>
                </c:pt>
                <c:pt idx="821">
                  <c:v>1809.40405273437</c:v>
                </c:pt>
                <c:pt idx="822">
                  <c:v>1836.23217773437</c:v>
                </c:pt>
                <c:pt idx="823">
                  <c:v>1863.00170898437</c:v>
                </c:pt>
                <c:pt idx="824">
                  <c:v>1889.71154785156</c:v>
                </c:pt>
                <c:pt idx="825">
                  <c:v>1916.36096191406</c:v>
                </c:pt>
                <c:pt idx="826">
                  <c:v>1942.94921875</c:v>
                </c:pt>
                <c:pt idx="827">
                  <c:v>1969.47521972656</c:v>
                </c:pt>
                <c:pt idx="828">
                  <c:v>1995.93835449218</c:v>
                </c:pt>
                <c:pt idx="829">
                  <c:v>2022.33764648437</c:v>
                </c:pt>
                <c:pt idx="830">
                  <c:v>2048.67211914062</c:v>
                </c:pt>
                <c:pt idx="831">
                  <c:v>2074.94116210937</c:v>
                </c:pt>
                <c:pt idx="832">
                  <c:v>2101.14404296875</c:v>
                </c:pt>
                <c:pt idx="833">
                  <c:v>2127.27954101562</c:v>
                </c:pt>
                <c:pt idx="834">
                  <c:v>2153.34692382812</c:v>
                </c:pt>
                <c:pt idx="835">
                  <c:v>2179.345703125</c:v>
                </c:pt>
                <c:pt idx="836">
                  <c:v>2205.27465820312</c:v>
                </c:pt>
                <c:pt idx="837">
                  <c:v>2231.13305664062</c:v>
                </c:pt>
                <c:pt idx="838">
                  <c:v>2256.92016601562</c:v>
                </c:pt>
                <c:pt idx="839">
                  <c:v>2282.63500976562</c:v>
                </c:pt>
                <c:pt idx="840">
                  <c:v>2308.27709960937</c:v>
                </c:pt>
                <c:pt idx="841">
                  <c:v>2333.84521484375</c:v>
                </c:pt>
                <c:pt idx="842">
                  <c:v>2359.33862304687</c:v>
                </c:pt>
                <c:pt idx="843">
                  <c:v>2384.75659179687</c:v>
                </c:pt>
                <c:pt idx="844">
                  <c:v>2410.09838867187</c:v>
                </c:pt>
                <c:pt idx="845">
                  <c:v>2435.36303710937</c:v>
                </c:pt>
                <c:pt idx="846">
                  <c:v>2460.55004882812</c:v>
                </c:pt>
                <c:pt idx="847">
                  <c:v>2485.658203125</c:v>
                </c:pt>
                <c:pt idx="848">
                  <c:v>2510.68676757812</c:v>
                </c:pt>
                <c:pt idx="849">
                  <c:v>2535.63525390625</c:v>
                </c:pt>
                <c:pt idx="850">
                  <c:v>2560.50244140625</c:v>
                </c:pt>
                <c:pt idx="851">
                  <c:v>2585.28784179687</c:v>
                </c:pt>
                <c:pt idx="852">
                  <c:v>2609.99072265625</c:v>
                </c:pt>
                <c:pt idx="853">
                  <c:v>2634.60986328125</c:v>
                </c:pt>
                <c:pt idx="854">
                  <c:v>2659.14501953125</c:v>
                </c:pt>
                <c:pt idx="855">
                  <c:v>2683.59497070312</c:v>
                </c:pt>
                <c:pt idx="856">
                  <c:v>2707.95922851562</c:v>
                </c:pt>
                <c:pt idx="857">
                  <c:v>2732.23681640625</c:v>
                </c:pt>
                <c:pt idx="858">
                  <c:v>2756.42700195312</c:v>
                </c:pt>
                <c:pt idx="859">
                  <c:v>2780.52905273437</c:v>
                </c:pt>
                <c:pt idx="860">
                  <c:v>2804.54223632812</c:v>
                </c:pt>
                <c:pt idx="861">
                  <c:v>2828.4658203125</c:v>
                </c:pt>
                <c:pt idx="862">
                  <c:v>2852.298828125</c:v>
                </c:pt>
                <c:pt idx="863">
                  <c:v>2876.04077148437</c:v>
                </c:pt>
                <c:pt idx="864">
                  <c:v>2899.69067382812</c:v>
                </c:pt>
                <c:pt idx="865">
                  <c:v>2923.24780273437</c:v>
                </c:pt>
                <c:pt idx="866">
                  <c:v>2946.71142578125</c:v>
                </c:pt>
                <c:pt idx="867">
                  <c:v>2970.08081054687</c:v>
                </c:pt>
                <c:pt idx="868">
                  <c:v>2993.35522460937</c:v>
                </c:pt>
                <c:pt idx="869">
                  <c:v>3016.53393554687</c:v>
                </c:pt>
                <c:pt idx="870">
                  <c:v>3039.6162109375</c:v>
                </c:pt>
                <c:pt idx="871">
                  <c:v>3062.60131835937</c:v>
                </c:pt>
                <c:pt idx="872">
                  <c:v>3085.48852539062</c:v>
                </c:pt>
                <c:pt idx="873">
                  <c:v>3108.27709960937</c:v>
                </c:pt>
                <c:pt idx="874">
                  <c:v>3130.96606445312</c:v>
                </c:pt>
                <c:pt idx="875">
                  <c:v>3153.55517578125</c:v>
                </c:pt>
                <c:pt idx="876">
                  <c:v>3176.04321289062</c:v>
                </c:pt>
                <c:pt idx="877">
                  <c:v>3198.4296875</c:v>
                </c:pt>
                <c:pt idx="878">
                  <c:v>3220.71411132812</c:v>
                </c:pt>
                <c:pt idx="879">
                  <c:v>3242.89526367187</c:v>
                </c:pt>
                <c:pt idx="880">
                  <c:v>3264.97290039062</c:v>
                </c:pt>
                <c:pt idx="881">
                  <c:v>3286.94604492187</c:v>
                </c:pt>
                <c:pt idx="882">
                  <c:v>3308.81420898437</c:v>
                </c:pt>
                <c:pt idx="883">
                  <c:v>3330.57641601562</c:v>
                </c:pt>
                <c:pt idx="884">
                  <c:v>3352.23217773437</c:v>
                </c:pt>
                <c:pt idx="885">
                  <c:v>3373.78076171875</c:v>
                </c:pt>
                <c:pt idx="886">
                  <c:v>3395.22143554687</c:v>
                </c:pt>
                <c:pt idx="887">
                  <c:v>3416.5537109375</c:v>
                </c:pt>
                <c:pt idx="888">
                  <c:v>3437.77661132812</c:v>
                </c:pt>
                <c:pt idx="889">
                  <c:v>3458.88940429687</c:v>
                </c:pt>
                <c:pt idx="890">
                  <c:v>3479.89184570312</c:v>
                </c:pt>
                <c:pt idx="891">
                  <c:v>3500.78295898437</c:v>
                </c:pt>
                <c:pt idx="892">
                  <c:v>3521.56201171875</c:v>
                </c:pt>
                <c:pt idx="893">
                  <c:v>3542.228515625</c:v>
                </c:pt>
                <c:pt idx="894">
                  <c:v>3562.78173828125</c:v>
                </c:pt>
                <c:pt idx="895">
                  <c:v>3583.22094726562</c:v>
                </c:pt>
                <c:pt idx="896">
                  <c:v>3603.54565429687</c:v>
                </c:pt>
                <c:pt idx="897">
                  <c:v>3623.75512695312</c:v>
                </c:pt>
                <c:pt idx="898">
                  <c:v>3643.84887695312</c:v>
                </c:pt>
                <c:pt idx="899">
                  <c:v>3663.82592773437</c:v>
                </c:pt>
                <c:pt idx="900">
                  <c:v>3683.68579101562</c:v>
                </c:pt>
                <c:pt idx="901">
                  <c:v>3703.42797851562</c:v>
                </c:pt>
                <c:pt idx="902">
                  <c:v>3723.05151367187</c:v>
                </c:pt>
                <c:pt idx="903">
                  <c:v>3742.55615234375</c:v>
                </c:pt>
                <c:pt idx="904">
                  <c:v>3761.94116210937</c:v>
                </c:pt>
                <c:pt idx="905">
                  <c:v>3781.20581054687</c:v>
                </c:pt>
                <c:pt idx="906">
                  <c:v>3800.349609375</c:v>
                </c:pt>
                <c:pt idx="907">
                  <c:v>3819.37182617187</c:v>
                </c:pt>
                <c:pt idx="908">
                  <c:v>3838.27197265625</c:v>
                </c:pt>
                <c:pt idx="909">
                  <c:v>3857.04931640625</c:v>
                </c:pt>
                <c:pt idx="910">
                  <c:v>3875.70336914062</c:v>
                </c:pt>
                <c:pt idx="911">
                  <c:v>3894.2333984375</c:v>
                </c:pt>
                <c:pt idx="912">
                  <c:v>3912.63891601562</c:v>
                </c:pt>
                <c:pt idx="913">
                  <c:v>3930.91943359375</c:v>
                </c:pt>
                <c:pt idx="914">
                  <c:v>3949.07421875</c:v>
                </c:pt>
                <c:pt idx="915">
                  <c:v>3967.10278320312</c:v>
                </c:pt>
                <c:pt idx="916">
                  <c:v>3985.00415039062</c:v>
                </c:pt>
                <c:pt idx="917">
                  <c:v>4002.7783203125</c:v>
                </c:pt>
                <c:pt idx="918">
                  <c:v>4020.42456054687</c:v>
                </c:pt>
                <c:pt idx="919">
                  <c:v>4037.94213867187</c:v>
                </c:pt>
                <c:pt idx="920">
                  <c:v>4055.33081054687</c:v>
                </c:pt>
                <c:pt idx="921">
                  <c:v>4072.58959960937</c:v>
                </c:pt>
                <c:pt idx="922">
                  <c:v>4089.71801757812</c:v>
                </c:pt>
                <c:pt idx="923">
                  <c:v>4106.7158203125</c:v>
                </c:pt>
                <c:pt idx="924">
                  <c:v>4123.58251953125</c:v>
                </c:pt>
                <c:pt idx="925">
                  <c:v>4140.31689453125</c:v>
                </c:pt>
                <c:pt idx="926">
                  <c:v>4156.91943359375</c:v>
                </c:pt>
                <c:pt idx="927">
                  <c:v>4173.388671875</c:v>
                </c:pt>
                <c:pt idx="928">
                  <c:v>4189.72412109375</c:v>
                </c:pt>
                <c:pt idx="929">
                  <c:v>4205.92626953125</c:v>
                </c:pt>
                <c:pt idx="930">
                  <c:v>4221.99365234375</c:v>
                </c:pt>
                <c:pt idx="931">
                  <c:v>4237.92578125</c:v>
                </c:pt>
                <c:pt idx="932">
                  <c:v>4253.72265625</c:v>
                </c:pt>
                <c:pt idx="933">
                  <c:v>4269.38330078125</c:v>
                </c:pt>
                <c:pt idx="934">
                  <c:v>4284.90771484375</c:v>
                </c:pt>
                <c:pt idx="935">
                  <c:v>4300.294921875</c:v>
                </c:pt>
                <c:pt idx="936">
                  <c:v>4315.544921875</c:v>
                </c:pt>
                <c:pt idx="937">
                  <c:v>4330.65673828125</c:v>
                </c:pt>
                <c:pt idx="938">
                  <c:v>4345.6298828125</c:v>
                </c:pt>
                <c:pt idx="939">
                  <c:v>4360.46435546875</c:v>
                </c:pt>
                <c:pt idx="940">
                  <c:v>4375.1591796875</c:v>
                </c:pt>
                <c:pt idx="941">
                  <c:v>4389.7138671875</c:v>
                </c:pt>
                <c:pt idx="942">
                  <c:v>4404.12841796875</c:v>
                </c:pt>
                <c:pt idx="943">
                  <c:v>4418.40234375</c:v>
                </c:pt>
                <c:pt idx="944">
                  <c:v>4432.53466796875</c:v>
                </c:pt>
                <c:pt idx="945">
                  <c:v>4446.525390625</c:v>
                </c:pt>
                <c:pt idx="946">
                  <c:v>4460.3740234375</c:v>
                </c:pt>
                <c:pt idx="947">
                  <c:v>4474.080078125</c:v>
                </c:pt>
                <c:pt idx="948">
                  <c:v>4487.64306640625</c:v>
                </c:pt>
                <c:pt idx="949">
                  <c:v>4501.06201171875</c:v>
                </c:pt>
                <c:pt idx="950">
                  <c:v>4514.33740234375</c:v>
                </c:pt>
                <c:pt idx="951">
                  <c:v>4527.46875</c:v>
                </c:pt>
                <c:pt idx="952">
                  <c:v>4540.455078125</c:v>
                </c:pt>
                <c:pt idx="953">
                  <c:v>4553.2958984375</c:v>
                </c:pt>
                <c:pt idx="954">
                  <c:v>4565.99169921875</c:v>
                </c:pt>
                <c:pt idx="955">
                  <c:v>4578.541015625</c:v>
                </c:pt>
                <c:pt idx="956">
                  <c:v>4590.94384765625</c:v>
                </c:pt>
                <c:pt idx="957">
                  <c:v>4603.2001953125</c:v>
                </c:pt>
                <c:pt idx="958">
                  <c:v>4615.30908203125</c:v>
                </c:pt>
                <c:pt idx="959">
                  <c:v>4627.2705078125</c:v>
                </c:pt>
                <c:pt idx="960">
                  <c:v>4639.083984375</c:v>
                </c:pt>
                <c:pt idx="961">
                  <c:v>4650.74951171875</c:v>
                </c:pt>
                <c:pt idx="962">
                  <c:v>4662.265625</c:v>
                </c:pt>
                <c:pt idx="963">
                  <c:v>4673.63330078125</c:v>
                </c:pt>
                <c:pt idx="964">
                  <c:v>4684.85107421875</c:v>
                </c:pt>
                <c:pt idx="965">
                  <c:v>4695.9189453125</c:v>
                </c:pt>
                <c:pt idx="966">
                  <c:v>4706.8369140625</c:v>
                </c:pt>
                <c:pt idx="967">
                  <c:v>4717.6044921875</c:v>
                </c:pt>
                <c:pt idx="968">
                  <c:v>4728.22119140625</c:v>
                </c:pt>
                <c:pt idx="969">
                  <c:v>4738.6865234375</c:v>
                </c:pt>
                <c:pt idx="970">
                  <c:v>4749</c:v>
                </c:pt>
                <c:pt idx="971">
                  <c:v>4759.162109375</c:v>
                </c:pt>
                <c:pt idx="972">
                  <c:v>4769.171875</c:v>
                </c:pt>
                <c:pt idx="973">
                  <c:v>4779.029296875</c:v>
                </c:pt>
                <c:pt idx="974">
                  <c:v>4788.7333984375</c:v>
                </c:pt>
                <c:pt idx="975">
                  <c:v>4798.28466796875</c:v>
                </c:pt>
                <c:pt idx="976">
                  <c:v>4807.6826171875</c:v>
                </c:pt>
                <c:pt idx="977">
                  <c:v>4816.9267578125</c:v>
                </c:pt>
                <c:pt idx="978">
                  <c:v>4826.01708984375</c:v>
                </c:pt>
                <c:pt idx="979">
                  <c:v>4834.95263671875</c:v>
                </c:pt>
                <c:pt idx="980">
                  <c:v>4843.73388671875</c:v>
                </c:pt>
                <c:pt idx="981">
                  <c:v>4852.3603515625</c:v>
                </c:pt>
                <c:pt idx="982">
                  <c:v>4860.83154296875</c:v>
                </c:pt>
                <c:pt idx="983">
                  <c:v>4869.14697265625</c:v>
                </c:pt>
                <c:pt idx="984">
                  <c:v>4877.30712890625</c:v>
                </c:pt>
                <c:pt idx="985">
                  <c:v>4885.31103515625</c:v>
                </c:pt>
                <c:pt idx="986">
                  <c:v>4893.15869140625</c:v>
                </c:pt>
                <c:pt idx="987">
                  <c:v>4900.85009765625</c:v>
                </c:pt>
                <c:pt idx="988">
                  <c:v>4908.384765625</c:v>
                </c:pt>
                <c:pt idx="989">
                  <c:v>4915.76220703125</c:v>
                </c:pt>
                <c:pt idx="990">
                  <c:v>4922.98291015625</c:v>
                </c:pt>
                <c:pt idx="991">
                  <c:v>4930.0458984375</c:v>
                </c:pt>
                <c:pt idx="992">
                  <c:v>4936.951171875</c:v>
                </c:pt>
                <c:pt idx="993">
                  <c:v>4943.69873046875</c:v>
                </c:pt>
                <c:pt idx="994">
                  <c:v>4950.2880859375</c:v>
                </c:pt>
                <c:pt idx="995">
                  <c:v>4956.71923828125</c:v>
                </c:pt>
                <c:pt idx="996">
                  <c:v>4962.99169921875</c:v>
                </c:pt>
                <c:pt idx="997">
                  <c:v>4969.10546875</c:v>
                </c:pt>
                <c:pt idx="998">
                  <c:v>4975.060546875</c:v>
                </c:pt>
                <c:pt idx="999">
                  <c:v>4980.8564453125</c:v>
                </c:pt>
                <c:pt idx="1000">
                  <c:v>4986.4931640625</c:v>
                </c:pt>
                <c:pt idx="1001">
                  <c:v>4991.97021484375</c:v>
                </c:pt>
                <c:pt idx="1002">
                  <c:v>4997.2880859375</c:v>
                </c:pt>
                <c:pt idx="1003">
                  <c:v>5002.44580078125</c:v>
                </c:pt>
                <c:pt idx="1004">
                  <c:v>5007.443359375</c:v>
                </c:pt>
                <c:pt idx="1005">
                  <c:v>5012.28125</c:v>
                </c:pt>
                <c:pt idx="1006">
                  <c:v>5016.95849609375</c:v>
                </c:pt>
                <c:pt idx="1007">
                  <c:v>5021.4755859375</c:v>
                </c:pt>
                <c:pt idx="1008">
                  <c:v>5025.83203125</c:v>
                </c:pt>
                <c:pt idx="1009">
                  <c:v>5030.02734375</c:v>
                </c:pt>
                <c:pt idx="1010">
                  <c:v>5034.0625</c:v>
                </c:pt>
                <c:pt idx="1011">
                  <c:v>5037.93603515625</c:v>
                </c:pt>
                <c:pt idx="1012">
                  <c:v>5041.64892578125</c:v>
                </c:pt>
                <c:pt idx="1013">
                  <c:v>5045.20068359375</c:v>
                </c:pt>
                <c:pt idx="1014">
                  <c:v>5048.5908203125</c:v>
                </c:pt>
                <c:pt idx="1015">
                  <c:v>5051.8193359375</c:v>
                </c:pt>
                <c:pt idx="1016">
                  <c:v>5054.88671875</c:v>
                </c:pt>
                <c:pt idx="1017">
                  <c:v>5057.7919921875</c:v>
                </c:pt>
                <c:pt idx="1018">
                  <c:v>5060.5361328125</c:v>
                </c:pt>
                <c:pt idx="1019">
                  <c:v>5063.1181640625</c:v>
                </c:pt>
                <c:pt idx="1020">
                  <c:v>5065.5380859375</c:v>
                </c:pt>
                <c:pt idx="1021">
                  <c:v>5067.79638671875</c:v>
                </c:pt>
                <c:pt idx="1022">
                  <c:v>5069.89208984375</c:v>
                </c:pt>
                <c:pt idx="1023">
                  <c:v>5071.826171875</c:v>
                </c:pt>
                <c:pt idx="1024">
                  <c:v>5073.59765625</c:v>
                </c:pt>
                <c:pt idx="1025">
                  <c:v>5075.20751953125</c:v>
                </c:pt>
                <c:pt idx="1026">
                  <c:v>5076.65478515625</c:v>
                </c:pt>
                <c:pt idx="1027">
                  <c:v>5077.939453125</c:v>
                </c:pt>
                <c:pt idx="1028">
                  <c:v>5079.06201171875</c:v>
                </c:pt>
                <c:pt idx="1029">
                  <c:v>5080.02197265625</c:v>
                </c:pt>
                <c:pt idx="1030">
                  <c:v>5080.81982421875</c:v>
                </c:pt>
                <c:pt idx="1031">
                  <c:v>5081.45458984375</c:v>
                </c:pt>
                <c:pt idx="1032">
                  <c:v>5081.927734375</c:v>
                </c:pt>
                <c:pt idx="1033">
                  <c:v>5082.23779296875</c:v>
                </c:pt>
                <c:pt idx="1034">
                  <c:v>5082.38525390625</c:v>
                </c:pt>
                <c:pt idx="1035">
                  <c:v>5082.37060546875</c:v>
                </c:pt>
                <c:pt idx="1036">
                  <c:v>5082.19287109375</c:v>
                </c:pt>
                <c:pt idx="1037">
                  <c:v>5081.85302734375</c:v>
                </c:pt>
                <c:pt idx="1038">
                  <c:v>5081.3505859375</c:v>
                </c:pt>
                <c:pt idx="1039">
                  <c:v>5080.685546875</c:v>
                </c:pt>
                <c:pt idx="1040">
                  <c:v>5079.8583984375</c:v>
                </c:pt>
                <c:pt idx="1041">
                  <c:v>5078.86865234375</c:v>
                </c:pt>
                <c:pt idx="1042">
                  <c:v>5077.71630859375</c:v>
                </c:pt>
                <c:pt idx="1043">
                  <c:v>5076.40185546875</c:v>
                </c:pt>
                <c:pt idx="1044">
                  <c:v>5074.9248046875</c:v>
                </c:pt>
                <c:pt idx="1045">
                  <c:v>5073.28564453125</c:v>
                </c:pt>
                <c:pt idx="1046">
                  <c:v>5071.484375</c:v>
                </c:pt>
                <c:pt idx="1047">
                  <c:v>5069.5205078125</c:v>
                </c:pt>
                <c:pt idx="1048">
                  <c:v>5067.39501953125</c:v>
                </c:pt>
                <c:pt idx="1049">
                  <c:v>5065.10693359375</c:v>
                </c:pt>
                <c:pt idx="1050">
                  <c:v>5062.6572265625</c:v>
                </c:pt>
                <c:pt idx="1051">
                  <c:v>5060.04541015625</c:v>
                </c:pt>
                <c:pt idx="1052">
                  <c:v>5057.27197265625</c:v>
                </c:pt>
                <c:pt idx="1053">
                  <c:v>5054.3369140625</c:v>
                </c:pt>
                <c:pt idx="1054">
                  <c:v>5051.240234375</c:v>
                </c:pt>
                <c:pt idx="1055">
                  <c:v>5047.98193359375</c:v>
                </c:pt>
                <c:pt idx="1056">
                  <c:v>5044.56201171875</c:v>
                </c:pt>
                <c:pt idx="1057">
                  <c:v>5040.9814453125</c:v>
                </c:pt>
                <c:pt idx="1058">
                  <c:v>5037.23876953125</c:v>
                </c:pt>
                <c:pt idx="1059">
                  <c:v>5033.33544921875</c:v>
                </c:pt>
                <c:pt idx="1060">
                  <c:v>5029.271484375</c:v>
                </c:pt>
                <c:pt idx="1061">
                  <c:v>5025.04638671875</c:v>
                </c:pt>
                <c:pt idx="1062">
                  <c:v>5020.66064453125</c:v>
                </c:pt>
                <c:pt idx="1063">
                  <c:v>5016.1142578125</c:v>
                </c:pt>
                <c:pt idx="1064">
                  <c:v>5011.4072265625</c:v>
                </c:pt>
                <c:pt idx="1065">
                  <c:v>5006.54052734375</c:v>
                </c:pt>
                <c:pt idx="1066">
                  <c:v>5001.51318359375</c:v>
                </c:pt>
                <c:pt idx="1067">
                  <c:v>4996.326171875</c:v>
                </c:pt>
                <c:pt idx="1068">
                  <c:v>4990.9794921875</c:v>
                </c:pt>
                <c:pt idx="1069">
                  <c:v>4985.47314453125</c:v>
                </c:pt>
                <c:pt idx="1070">
                  <c:v>4979.8076171875</c:v>
                </c:pt>
                <c:pt idx="1071">
                  <c:v>4973.982421875</c:v>
                </c:pt>
                <c:pt idx="1072">
                  <c:v>4967.998046875</c:v>
                </c:pt>
                <c:pt idx="1073">
                  <c:v>4961.85546875</c:v>
                </c:pt>
                <c:pt idx="1074">
                  <c:v>4955.5537109375</c:v>
                </c:pt>
                <c:pt idx="1075">
                  <c:v>4949.09375</c:v>
                </c:pt>
                <c:pt idx="1076">
                  <c:v>4942.47509765625</c:v>
                </c:pt>
                <c:pt idx="1077">
                  <c:v>4935.69873046875</c:v>
                </c:pt>
                <c:pt idx="1078">
                  <c:v>4928.7646484375</c:v>
                </c:pt>
                <c:pt idx="1079">
                  <c:v>4921.6728515625</c:v>
                </c:pt>
                <c:pt idx="1080">
                  <c:v>4914.42333984375</c:v>
                </c:pt>
                <c:pt idx="1081">
                  <c:v>4907.01708984375</c:v>
                </c:pt>
                <c:pt idx="1082">
                  <c:v>4899.45361328125</c:v>
                </c:pt>
                <c:pt idx="1083">
                  <c:v>4891.73388671875</c:v>
                </c:pt>
                <c:pt idx="1084">
                  <c:v>4883.857421875</c:v>
                </c:pt>
                <c:pt idx="1085">
                  <c:v>4875.82470703125</c:v>
                </c:pt>
                <c:pt idx="1086">
                  <c:v>4867.63623046875</c:v>
                </c:pt>
                <c:pt idx="1087">
                  <c:v>4859.29248046875</c:v>
                </c:pt>
                <c:pt idx="1088">
                  <c:v>4850.79296875</c:v>
                </c:pt>
                <c:pt idx="1089">
                  <c:v>4842.13818359375</c:v>
                </c:pt>
                <c:pt idx="1090">
                  <c:v>4833.32861328125</c:v>
                </c:pt>
                <c:pt idx="1091">
                  <c:v>4824.36474609375</c:v>
                </c:pt>
                <c:pt idx="1092">
                  <c:v>4815.24609375</c:v>
                </c:pt>
                <c:pt idx="1093">
                  <c:v>4805.97412109375</c:v>
                </c:pt>
                <c:pt idx="1094">
                  <c:v>4796.5478515625</c:v>
                </c:pt>
                <c:pt idx="1095">
                  <c:v>4786.96875</c:v>
                </c:pt>
                <c:pt idx="1096">
                  <c:v>4777.236328125</c:v>
                </c:pt>
                <c:pt idx="1097">
                  <c:v>4767.35107421875</c:v>
                </c:pt>
                <c:pt idx="1098">
                  <c:v>4757.3134765625</c:v>
                </c:pt>
                <c:pt idx="1099">
                  <c:v>4747.12353515625</c:v>
                </c:pt>
                <c:pt idx="1100">
                  <c:v>4736.7822265625</c:v>
                </c:pt>
                <c:pt idx="1101">
                  <c:v>4726.2890625</c:v>
                </c:pt>
                <c:pt idx="1102">
                  <c:v>4715.64501953125</c:v>
                </c:pt>
                <c:pt idx="1103">
                  <c:v>4704.85009765625</c:v>
                </c:pt>
                <c:pt idx="1104">
                  <c:v>4693.904296875</c:v>
                </c:pt>
                <c:pt idx="1105">
                  <c:v>4682.80908203125</c:v>
                </c:pt>
                <c:pt idx="1106">
                  <c:v>4671.56396484375</c:v>
                </c:pt>
                <c:pt idx="1107">
                  <c:v>4660.1689453125</c:v>
                </c:pt>
                <c:pt idx="1108">
                  <c:v>4648.62548828125</c:v>
                </c:pt>
                <c:pt idx="1109">
                  <c:v>4636.93310546875</c:v>
                </c:pt>
                <c:pt idx="1110">
                  <c:v>4625.0927734375</c:v>
                </c:pt>
                <c:pt idx="1111">
                  <c:v>4613.10400390625</c:v>
                </c:pt>
                <c:pt idx="1112">
                  <c:v>4600.96826171875</c:v>
                </c:pt>
                <c:pt idx="1113">
                  <c:v>4588.68505859375</c:v>
                </c:pt>
                <c:pt idx="1114">
                  <c:v>4576.2548828125</c:v>
                </c:pt>
                <c:pt idx="1115">
                  <c:v>4563.6787109375</c:v>
                </c:pt>
                <c:pt idx="1116">
                  <c:v>4550.95654296875</c:v>
                </c:pt>
                <c:pt idx="1117">
                  <c:v>4538.0888671875</c:v>
                </c:pt>
                <c:pt idx="1118">
                  <c:v>4525.076171875</c:v>
                </c:pt>
                <c:pt idx="1119">
                  <c:v>4511.9189453125</c:v>
                </c:pt>
                <c:pt idx="1120">
                  <c:v>4498.6171875</c:v>
                </c:pt>
                <c:pt idx="1121">
                  <c:v>4485.17138671875</c:v>
                </c:pt>
                <c:pt idx="1122">
                  <c:v>4471.58251953125</c:v>
                </c:pt>
                <c:pt idx="1123">
                  <c:v>4457.8505859375</c:v>
                </c:pt>
                <c:pt idx="1124">
                  <c:v>4443.97607421875</c:v>
                </c:pt>
                <c:pt idx="1125">
                  <c:v>4429.958984375</c:v>
                </c:pt>
                <c:pt idx="1126">
                  <c:v>4415.80078125</c:v>
                </c:pt>
                <c:pt idx="1127">
                  <c:v>4401.50146484375</c:v>
                </c:pt>
                <c:pt idx="1128">
                  <c:v>4387.06103515625</c:v>
                </c:pt>
                <c:pt idx="1129">
                  <c:v>4372.48046875</c:v>
                </c:pt>
                <c:pt idx="1130">
                  <c:v>4357.759765625</c:v>
                </c:pt>
                <c:pt idx="1131">
                  <c:v>4342.900390625</c:v>
                </c:pt>
                <c:pt idx="1132">
                  <c:v>4327.9013671875</c:v>
                </c:pt>
                <c:pt idx="1133">
                  <c:v>4312.7646484375</c:v>
                </c:pt>
                <c:pt idx="1134">
                  <c:v>4297.48974609375</c:v>
                </c:pt>
                <c:pt idx="1135">
                  <c:v>4282.0771484375</c:v>
                </c:pt>
                <c:pt idx="1136">
                  <c:v>4266.52783203125</c:v>
                </c:pt>
                <c:pt idx="1137">
                  <c:v>4250.84228515625</c:v>
                </c:pt>
                <c:pt idx="1138">
                  <c:v>4235.0205078125</c:v>
                </c:pt>
                <c:pt idx="1139">
                  <c:v>4219.0634765625</c:v>
                </c:pt>
                <c:pt idx="1140">
                  <c:v>4202.9716796875</c:v>
                </c:pt>
                <c:pt idx="1141">
                  <c:v>4186.7451171875</c:v>
                </c:pt>
                <c:pt idx="1142">
                  <c:v>4170.384765625</c:v>
                </c:pt>
                <c:pt idx="1143">
                  <c:v>4153.89111328125</c:v>
                </c:pt>
                <c:pt idx="1144">
                  <c:v>4137.2646484375</c:v>
                </c:pt>
                <c:pt idx="1145">
                  <c:v>4120.505859375</c:v>
                </c:pt>
                <c:pt idx="1146">
                  <c:v>4103.61572265625</c:v>
                </c:pt>
                <c:pt idx="1147">
                  <c:v>4086.59375</c:v>
                </c:pt>
                <c:pt idx="1148">
                  <c:v>4069.44140625</c:v>
                </c:pt>
                <c:pt idx="1149">
                  <c:v>4052.15869140625</c:v>
                </c:pt>
                <c:pt idx="1150">
                  <c:v>4034.74658203125</c:v>
                </c:pt>
                <c:pt idx="1151">
                  <c:v>4017.20556640625</c:v>
                </c:pt>
                <c:pt idx="1152">
                  <c:v>3999.53588867187</c:v>
                </c:pt>
                <c:pt idx="1153">
                  <c:v>3981.73828125</c:v>
                </c:pt>
                <c:pt idx="1154">
                  <c:v>3963.8134765625</c:v>
                </c:pt>
                <c:pt idx="1155">
                  <c:v>3945.76196289062</c:v>
                </c:pt>
                <c:pt idx="1156">
                  <c:v>3927.58422851562</c:v>
                </c:pt>
                <c:pt idx="1157">
                  <c:v>3909.28076171875</c:v>
                </c:pt>
                <c:pt idx="1158">
                  <c:v>3890.8525390625</c:v>
                </c:pt>
                <c:pt idx="1159">
                  <c:v>3872.29956054687</c:v>
                </c:pt>
                <c:pt idx="1160">
                  <c:v>3853.623046875</c:v>
                </c:pt>
                <c:pt idx="1161">
                  <c:v>3834.8232421875</c:v>
                </c:pt>
                <c:pt idx="1162">
                  <c:v>3815.90063476562</c:v>
                </c:pt>
                <c:pt idx="1163">
                  <c:v>3796.85620117187</c:v>
                </c:pt>
                <c:pt idx="1164">
                  <c:v>3777.6904296875</c:v>
                </c:pt>
                <c:pt idx="1165">
                  <c:v>3758.40356445312</c:v>
                </c:pt>
                <c:pt idx="1166">
                  <c:v>3738.99682617187</c:v>
                </c:pt>
                <c:pt idx="1167">
                  <c:v>3719.47021484375</c:v>
                </c:pt>
                <c:pt idx="1168">
                  <c:v>3699.82495117187</c:v>
                </c:pt>
                <c:pt idx="1169">
                  <c:v>3680.06127929687</c:v>
                </c:pt>
                <c:pt idx="1170">
                  <c:v>3660.1796875</c:v>
                </c:pt>
                <c:pt idx="1171">
                  <c:v>3640.18139648437</c:v>
                </c:pt>
                <c:pt idx="1172">
                  <c:v>3620.06640625</c:v>
                </c:pt>
                <c:pt idx="1173">
                  <c:v>3599.8359375</c:v>
                </c:pt>
                <c:pt idx="1174">
                  <c:v>3579.490234375</c:v>
                </c:pt>
                <c:pt idx="1175">
                  <c:v>3559.03002929687</c:v>
                </c:pt>
                <c:pt idx="1176">
                  <c:v>3538.4560546875</c:v>
                </c:pt>
                <c:pt idx="1177">
                  <c:v>3517.76904296875</c:v>
                </c:pt>
                <c:pt idx="1178">
                  <c:v>3496.96923828125</c:v>
                </c:pt>
                <c:pt idx="1179">
                  <c:v>3476.05786132812</c:v>
                </c:pt>
                <c:pt idx="1180">
                  <c:v>3455.03540039062</c:v>
                </c:pt>
                <c:pt idx="1181">
                  <c:v>3433.90234375</c:v>
                </c:pt>
                <c:pt idx="1182">
                  <c:v>3412.65942382812</c:v>
                </c:pt>
                <c:pt idx="1183">
                  <c:v>3391.30737304687</c:v>
                </c:pt>
                <c:pt idx="1184">
                  <c:v>3369.84692382812</c:v>
                </c:pt>
                <c:pt idx="1185">
                  <c:v>3348.27856445312</c:v>
                </c:pt>
                <c:pt idx="1186">
                  <c:v>3326.60327148437</c:v>
                </c:pt>
                <c:pt idx="1187">
                  <c:v>3304.82177734375</c:v>
                </c:pt>
                <c:pt idx="1188">
                  <c:v>3282.93432617187</c:v>
                </c:pt>
                <c:pt idx="1189">
                  <c:v>3260.94213867187</c:v>
                </c:pt>
                <c:pt idx="1190">
                  <c:v>3238.84545898437</c:v>
                </c:pt>
                <c:pt idx="1191">
                  <c:v>3216.64526367187</c:v>
                </c:pt>
                <c:pt idx="1192">
                  <c:v>3194.34228515625</c:v>
                </c:pt>
                <c:pt idx="1193">
                  <c:v>3171.93701171875</c:v>
                </c:pt>
                <c:pt idx="1194">
                  <c:v>3149.43041992187</c:v>
                </c:pt>
                <c:pt idx="1195">
                  <c:v>3126.8232421875</c:v>
                </c:pt>
                <c:pt idx="1196">
                  <c:v>3104.11572265625</c:v>
                </c:pt>
                <c:pt idx="1197">
                  <c:v>3081.30932617187</c:v>
                </c:pt>
                <c:pt idx="1198">
                  <c:v>3058.40405273437</c:v>
                </c:pt>
                <c:pt idx="1199">
                  <c:v>3035.4013671875</c:v>
                </c:pt>
                <c:pt idx="1200">
                  <c:v>3012.30126953125</c:v>
                </c:pt>
                <c:pt idx="1201">
                  <c:v>2989.10498046875</c:v>
                </c:pt>
                <c:pt idx="1202">
                  <c:v>2965.81323242187</c:v>
                </c:pt>
                <c:pt idx="1203">
                  <c:v>2942.42651367187</c:v>
                </c:pt>
                <c:pt idx="1204">
                  <c:v>2918.94555664062</c:v>
                </c:pt>
                <c:pt idx="1205">
                  <c:v>2895.37158203125</c:v>
                </c:pt>
                <c:pt idx="1206">
                  <c:v>2871.70483398437</c:v>
                </c:pt>
                <c:pt idx="1207">
                  <c:v>2847.9462890625</c:v>
                </c:pt>
                <c:pt idx="1208">
                  <c:v>2824.09643554687</c:v>
                </c:pt>
                <c:pt idx="1209">
                  <c:v>2800.15649414062</c:v>
                </c:pt>
                <c:pt idx="1210">
                  <c:v>2776.12719726562</c:v>
                </c:pt>
                <c:pt idx="1211">
                  <c:v>2752.0087890625</c:v>
                </c:pt>
                <c:pt idx="1212">
                  <c:v>2727.802734375</c:v>
                </c:pt>
                <c:pt idx="1213">
                  <c:v>2703.50903320312</c:v>
                </c:pt>
                <c:pt idx="1214">
                  <c:v>2679.12915039062</c:v>
                </c:pt>
                <c:pt idx="1215">
                  <c:v>2654.66357421875</c:v>
                </c:pt>
                <c:pt idx="1216">
                  <c:v>2630.11303710937</c:v>
                </c:pt>
                <c:pt idx="1217">
                  <c:v>2605.478515625</c:v>
                </c:pt>
                <c:pt idx="1218">
                  <c:v>2580.76049804687</c:v>
                </c:pt>
                <c:pt idx="1219">
                  <c:v>2555.96020507812</c:v>
                </c:pt>
                <c:pt idx="1220">
                  <c:v>2531.07788085937</c:v>
                </c:pt>
                <c:pt idx="1221">
                  <c:v>2506.11474609375</c:v>
                </c:pt>
                <c:pt idx="1222">
                  <c:v>2481.07153320312</c:v>
                </c:pt>
                <c:pt idx="1223">
                  <c:v>2455.94897460937</c:v>
                </c:pt>
                <c:pt idx="1224">
                  <c:v>2430.74780273437</c:v>
                </c:pt>
                <c:pt idx="1225">
                  <c:v>2405.46899414062</c:v>
                </c:pt>
                <c:pt idx="1226">
                  <c:v>2380.11328125</c:v>
                </c:pt>
                <c:pt idx="1227">
                  <c:v>2354.68139648437</c:v>
                </c:pt>
                <c:pt idx="1228">
                  <c:v>2329.17407226562</c:v>
                </c:pt>
                <c:pt idx="1229">
                  <c:v>2303.59252929687</c:v>
                </c:pt>
                <c:pt idx="1230">
                  <c:v>2277.93725585937</c:v>
                </c:pt>
                <c:pt idx="1231">
                  <c:v>2252.208984375</c:v>
                </c:pt>
                <c:pt idx="1232">
                  <c:v>2226.40893554687</c:v>
                </c:pt>
                <c:pt idx="1233">
                  <c:v>2200.53735351562</c:v>
                </c:pt>
                <c:pt idx="1234">
                  <c:v>2174.595703125</c:v>
                </c:pt>
                <c:pt idx="1235">
                  <c:v>2148.58447265625</c:v>
                </c:pt>
                <c:pt idx="1236">
                  <c:v>2122.50439453125</c:v>
                </c:pt>
                <c:pt idx="1237">
                  <c:v>2096.3564453125</c:v>
                </c:pt>
                <c:pt idx="1238">
                  <c:v>2070.1416015625</c:v>
                </c:pt>
                <c:pt idx="1239">
                  <c:v>2043.86059570312</c:v>
                </c:pt>
                <c:pt idx="1240">
                  <c:v>2017.51403808593</c:v>
                </c:pt>
                <c:pt idx="1241">
                  <c:v>1991.10314941406</c:v>
                </c:pt>
                <c:pt idx="1242">
                  <c:v>1964.62841796875</c:v>
                </c:pt>
                <c:pt idx="1243">
                  <c:v>1938.09106445312</c:v>
                </c:pt>
                <c:pt idx="1244">
                  <c:v>1911.49157714843</c:v>
                </c:pt>
                <c:pt idx="1245">
                  <c:v>1884.8310546875</c:v>
                </c:pt>
                <c:pt idx="1246">
                  <c:v>1858.11010742187</c:v>
                </c:pt>
                <c:pt idx="1247">
                  <c:v>1831.32995605468</c:v>
                </c:pt>
                <c:pt idx="1248">
                  <c:v>1804.49108886718</c:v>
                </c:pt>
                <c:pt idx="1249">
                  <c:v>1777.59460449218</c:v>
                </c:pt>
                <c:pt idx="1250">
                  <c:v>1750.64123535156</c:v>
                </c:pt>
                <c:pt idx="1251">
                  <c:v>1723.6318359375</c:v>
                </c:pt>
                <c:pt idx="1252">
                  <c:v>1696.5673828125</c:v>
                </c:pt>
                <c:pt idx="1253">
                  <c:v>1669.44873046875</c:v>
                </c:pt>
                <c:pt idx="1254">
                  <c:v>1642.27661132812</c:v>
                </c:pt>
                <c:pt idx="1255">
                  <c:v>1615.05200195312</c:v>
                </c:pt>
                <c:pt idx="1256">
                  <c:v>1587.77575683593</c:v>
                </c:pt>
                <c:pt idx="1257">
                  <c:v>1560.44873046875</c:v>
                </c:pt>
                <c:pt idx="1258">
                  <c:v>1533.07177734375</c:v>
                </c:pt>
                <c:pt idx="1259">
                  <c:v>1505.64575195312</c:v>
                </c:pt>
                <c:pt idx="1260">
                  <c:v>1478.17163085937</c:v>
                </c:pt>
                <c:pt idx="1261">
                  <c:v>1450.65026855468</c:v>
                </c:pt>
                <c:pt idx="1262">
                  <c:v>1423.08251953125</c:v>
                </c:pt>
                <c:pt idx="1263">
                  <c:v>1395.46923828125</c:v>
                </c:pt>
                <c:pt idx="1264">
                  <c:v>1367.81140136718</c:v>
                </c:pt>
                <c:pt idx="1265">
                  <c:v>1340.10974121093</c:v>
                </c:pt>
                <c:pt idx="1266">
                  <c:v>1312.365234375</c:v>
                </c:pt>
                <c:pt idx="1267">
                  <c:v>1284.57885742187</c:v>
                </c:pt>
                <c:pt idx="1268">
                  <c:v>1256.75134277343</c:v>
                </c:pt>
                <c:pt idx="1269">
                  <c:v>1228.88354492187</c:v>
                </c:pt>
                <c:pt idx="1270">
                  <c:v>1200.9765625</c:v>
                </c:pt>
                <c:pt idx="1271">
                  <c:v>1173.03112792968</c:v>
                </c:pt>
                <c:pt idx="1272">
                  <c:v>1145.04821777343</c:v>
                </c:pt>
                <c:pt idx="1273">
                  <c:v>1117.02868652343</c:v>
                </c:pt>
                <c:pt idx="1274">
                  <c:v>1088.97351074218</c:v>
                </c:pt>
                <c:pt idx="1275">
                  <c:v>1060.88342285156</c:v>
                </c:pt>
                <c:pt idx="1276">
                  <c:v>1032.75939941406</c:v>
                </c:pt>
                <c:pt idx="1277">
                  <c:v>1004.60235595703</c:v>
                </c:pt>
                <c:pt idx="1278">
                  <c:v>976.41320800781205</c:v>
                </c:pt>
                <c:pt idx="1279">
                  <c:v>948.19281005859295</c:v>
                </c:pt>
                <c:pt idx="1280">
                  <c:v>919.94207763671795</c:v>
                </c:pt>
                <c:pt idx="1281">
                  <c:v>891.66198730468705</c:v>
                </c:pt>
                <c:pt idx="1282">
                  <c:v>863.35333251953102</c:v>
                </c:pt>
                <c:pt idx="1283">
                  <c:v>835.01715087890602</c:v>
                </c:pt>
                <c:pt idx="1284">
                  <c:v>806.65417480468705</c:v>
                </c:pt>
                <c:pt idx="1285">
                  <c:v>778.26544189453102</c:v>
                </c:pt>
                <c:pt idx="1286">
                  <c:v>749.851806640625</c:v>
                </c:pt>
                <c:pt idx="1287">
                  <c:v>721.41424560546795</c:v>
                </c:pt>
                <c:pt idx="1288">
                  <c:v>692.95355224609295</c:v>
                </c:pt>
                <c:pt idx="1289">
                  <c:v>664.470703125</c:v>
                </c:pt>
                <c:pt idx="1290">
                  <c:v>635.96667480468705</c:v>
                </c:pt>
                <c:pt idx="1291">
                  <c:v>607.44226074218705</c:v>
                </c:pt>
                <c:pt idx="1292">
                  <c:v>578.8984375</c:v>
                </c:pt>
                <c:pt idx="1293">
                  <c:v>550.33605957031205</c:v>
                </c:pt>
                <c:pt idx="1294">
                  <c:v>521.756103515625</c:v>
                </c:pt>
                <c:pt idx="1295">
                  <c:v>493.15948486328102</c:v>
                </c:pt>
                <c:pt idx="1296">
                  <c:v>464.54708862304602</c:v>
                </c:pt>
                <c:pt idx="1297">
                  <c:v>435.919830322265</c:v>
                </c:pt>
                <c:pt idx="1298">
                  <c:v>407.27862548828102</c:v>
                </c:pt>
                <c:pt idx="1299">
                  <c:v>378.624420166015</c:v>
                </c:pt>
                <c:pt idx="1300">
                  <c:v>349.95809936523398</c:v>
                </c:pt>
                <c:pt idx="1301">
                  <c:v>321.28057861328102</c:v>
                </c:pt>
                <c:pt idx="1302">
                  <c:v>292.5927734375</c:v>
                </c:pt>
                <c:pt idx="1303">
                  <c:v>263.89562988281199</c:v>
                </c:pt>
                <c:pt idx="1304">
                  <c:v>235.19004821777301</c:v>
                </c:pt>
                <c:pt idx="1305">
                  <c:v>206.47694396972599</c:v>
                </c:pt>
                <c:pt idx="1306">
                  <c:v>177.757232666015</c:v>
                </c:pt>
                <c:pt idx="1307">
                  <c:v>149.03182983398401</c:v>
                </c:pt>
                <c:pt idx="1308">
                  <c:v>120.30167388916</c:v>
                </c:pt>
                <c:pt idx="1309">
                  <c:v>91.567665100097599</c:v>
                </c:pt>
                <c:pt idx="1310">
                  <c:v>62.830734252929602</c:v>
                </c:pt>
                <c:pt idx="1311">
                  <c:v>34.091789245605398</c:v>
                </c:pt>
                <c:pt idx="1312">
                  <c:v>5.3517556190490696</c:v>
                </c:pt>
                <c:pt idx="1313">
                  <c:v>-23.388448715209901</c:v>
                </c:pt>
                <c:pt idx="1314">
                  <c:v>-52.127906799316399</c:v>
                </c:pt>
                <c:pt idx="1315">
                  <c:v>-80.865699768066406</c:v>
                </c:pt>
                <c:pt idx="1316">
                  <c:v>-109.600898742675</c:v>
                </c:pt>
                <c:pt idx="1317">
                  <c:v>-138.332595825195</c:v>
                </c:pt>
                <c:pt idx="1318">
                  <c:v>-167.05987548828099</c:v>
                </c:pt>
                <c:pt idx="1319">
                  <c:v>-195.781814575195</c:v>
                </c:pt>
                <c:pt idx="1320">
                  <c:v>-224.49748229980401</c:v>
                </c:pt>
                <c:pt idx="1321">
                  <c:v>-253.20597839355401</c:v>
                </c:pt>
                <c:pt idx="1322">
                  <c:v>-281.90637207031199</c:v>
                </c:pt>
                <c:pt idx="1323">
                  <c:v>-310.59774780273398</c:v>
                </c:pt>
                <c:pt idx="1324">
                  <c:v>-339.279205322265</c:v>
                </c:pt>
                <c:pt idx="1325">
                  <c:v>-367.94979858398398</c:v>
                </c:pt>
                <c:pt idx="1326">
                  <c:v>-396.608642578125</c:v>
                </c:pt>
                <c:pt idx="1327">
                  <c:v>-425.254791259765</c:v>
                </c:pt>
                <c:pt idx="1328">
                  <c:v>-453.88735961914</c:v>
                </c:pt>
                <c:pt idx="1329">
                  <c:v>-482.50540161132801</c:v>
                </c:pt>
                <c:pt idx="1330">
                  <c:v>-511.10800170898398</c:v>
                </c:pt>
                <c:pt idx="1331">
                  <c:v>-539.69427490234295</c:v>
                </c:pt>
                <c:pt idx="1332">
                  <c:v>-568.26330566406205</c:v>
                </c:pt>
                <c:pt idx="1333">
                  <c:v>-596.81408691406205</c:v>
                </c:pt>
                <c:pt idx="1334">
                  <c:v>-625.34588623046795</c:v>
                </c:pt>
                <c:pt idx="1335">
                  <c:v>-653.85760498046795</c:v>
                </c:pt>
                <c:pt idx="1336">
                  <c:v>-682.34844970703102</c:v>
                </c:pt>
                <c:pt idx="1337">
                  <c:v>-710.81750488281205</c:v>
                </c:pt>
                <c:pt idx="1338">
                  <c:v>-739.26379394531205</c:v>
                </c:pt>
                <c:pt idx="1339">
                  <c:v>-767.68646240234295</c:v>
                </c:pt>
                <c:pt idx="1340">
                  <c:v>-796.08453369140602</c:v>
                </c:pt>
                <c:pt idx="1341">
                  <c:v>-824.45721435546795</c:v>
                </c:pt>
                <c:pt idx="1342">
                  <c:v>-852.80352783203102</c:v>
                </c:pt>
                <c:pt idx="1343">
                  <c:v>-881.12249755859295</c:v>
                </c:pt>
                <c:pt idx="1344">
                  <c:v>-909.41339111328102</c:v>
                </c:pt>
                <c:pt idx="1345">
                  <c:v>-937.67510986328102</c:v>
                </c:pt>
                <c:pt idx="1346">
                  <c:v>-965.90692138671795</c:v>
                </c:pt>
                <c:pt idx="1347">
                  <c:v>-994.10778808593705</c:v>
                </c:pt>
                <c:pt idx="1348">
                  <c:v>-1022.2769165039</c:v>
                </c:pt>
                <c:pt idx="1349">
                  <c:v>-1050.41333007812</c:v>
                </c:pt>
                <c:pt idx="1350">
                  <c:v>-1078.51611328125</c:v>
                </c:pt>
                <c:pt idx="1351">
                  <c:v>-1106.58447265625</c:v>
                </c:pt>
                <c:pt idx="1352">
                  <c:v>-1134.61743164062</c:v>
                </c:pt>
                <c:pt idx="1353">
                  <c:v>-1162.61401367187</c:v>
                </c:pt>
                <c:pt idx="1354">
                  <c:v>-1190.57360839843</c:v>
                </c:pt>
                <c:pt idx="1355">
                  <c:v>-1218.49499511718</c:v>
                </c:pt>
                <c:pt idx="1356">
                  <c:v>-1246.37744140625</c:v>
                </c:pt>
                <c:pt idx="1357">
                  <c:v>-1274.21997070312</c:v>
                </c:pt>
                <c:pt idx="1358">
                  <c:v>-1302.02185058593</c:v>
                </c:pt>
                <c:pt idx="1359">
                  <c:v>-1329.78210449218</c:v>
                </c:pt>
                <c:pt idx="1360">
                  <c:v>-1357.49975585937</c:v>
                </c:pt>
                <c:pt idx="1361">
                  <c:v>-1385.17407226562</c:v>
                </c:pt>
                <c:pt idx="1362">
                  <c:v>-1412.80407714843</c:v>
                </c:pt>
                <c:pt idx="1363">
                  <c:v>-1440.38879394531</c:v>
                </c:pt>
                <c:pt idx="1364">
                  <c:v>-1467.92761230468</c:v>
                </c:pt>
                <c:pt idx="1365">
                  <c:v>-1495.41943359375</c:v>
                </c:pt>
                <c:pt idx="1366">
                  <c:v>-1522.86340332031</c:v>
                </c:pt>
                <c:pt idx="1367">
                  <c:v>-1550.25866699218</c:v>
                </c:pt>
                <c:pt idx="1368">
                  <c:v>-1577.60437011718</c:v>
                </c:pt>
                <c:pt idx="1369">
                  <c:v>-1604.89965820312</c:v>
                </c:pt>
                <c:pt idx="1370">
                  <c:v>-1632.14367675781</c:v>
                </c:pt>
                <c:pt idx="1371">
                  <c:v>-1659.33532714843</c:v>
                </c:pt>
                <c:pt idx="1372">
                  <c:v>-1686.47412109375</c:v>
                </c:pt>
                <c:pt idx="1373">
                  <c:v>-1713.55883789062</c:v>
                </c:pt>
                <c:pt idx="1374">
                  <c:v>-1740.5888671875</c:v>
                </c:pt>
                <c:pt idx="1375">
                  <c:v>-1767.56311035156</c:v>
                </c:pt>
                <c:pt idx="1376">
                  <c:v>-1794.48095703125</c:v>
                </c:pt>
                <c:pt idx="1377">
                  <c:v>-1821.34130859375</c:v>
                </c:pt>
                <c:pt idx="1378">
                  <c:v>-1848.1435546875</c:v>
                </c:pt>
                <c:pt idx="1379">
                  <c:v>-1874.88659667968</c:v>
                </c:pt>
                <c:pt idx="1380">
                  <c:v>-1901.56970214843</c:v>
                </c:pt>
                <c:pt idx="1381">
                  <c:v>-1928.19201660156</c:v>
                </c:pt>
                <c:pt idx="1382">
                  <c:v>-1954.75268554687</c:v>
                </c:pt>
                <c:pt idx="1383">
                  <c:v>-1981.25073242187</c:v>
                </c:pt>
                <c:pt idx="1384">
                  <c:v>-2007.685546875</c:v>
                </c:pt>
                <c:pt idx="1385">
                  <c:v>-2034.05615234375</c:v>
                </c:pt>
                <c:pt idx="1386">
                  <c:v>-2060.36157226562</c:v>
                </c:pt>
                <c:pt idx="1387">
                  <c:v>-2086.60131835937</c:v>
                </c:pt>
                <c:pt idx="1388">
                  <c:v>-2112.77416992187</c:v>
                </c:pt>
                <c:pt idx="1389">
                  <c:v>-2138.87963867187</c:v>
                </c:pt>
                <c:pt idx="1390">
                  <c:v>-2164.91650390625</c:v>
                </c:pt>
                <c:pt idx="1391">
                  <c:v>-2190.88427734375</c:v>
                </c:pt>
                <c:pt idx="1392">
                  <c:v>-2216.78198242187</c:v>
                </c:pt>
                <c:pt idx="1393">
                  <c:v>-2242.60888671875</c:v>
                </c:pt>
                <c:pt idx="1394">
                  <c:v>-2268.36401367187</c:v>
                </c:pt>
                <c:pt idx="1395">
                  <c:v>-2294.04638671875</c:v>
                </c:pt>
                <c:pt idx="1396">
                  <c:v>-2319.65576171875</c:v>
                </c:pt>
                <c:pt idx="1397">
                  <c:v>-2345.19067382812</c:v>
                </c:pt>
                <c:pt idx="1398">
                  <c:v>-2370.65063476562</c:v>
                </c:pt>
                <c:pt idx="1399">
                  <c:v>-2396.03491210937</c:v>
                </c:pt>
                <c:pt idx="1400">
                  <c:v>-2421.34252929687</c:v>
                </c:pt>
                <c:pt idx="1401">
                  <c:v>-2446.57275390625</c:v>
                </c:pt>
                <c:pt idx="1402">
                  <c:v>-2471.724609375</c:v>
                </c:pt>
                <c:pt idx="1403">
                  <c:v>-2496.79760742187</c:v>
                </c:pt>
                <c:pt idx="1404">
                  <c:v>-2521.79052734375</c:v>
                </c:pt>
                <c:pt idx="1405">
                  <c:v>-2546.70288085937</c:v>
                </c:pt>
                <c:pt idx="1406">
                  <c:v>-2571.53393554687</c:v>
                </c:pt>
                <c:pt idx="1407">
                  <c:v>-2596.28271484375</c:v>
                </c:pt>
                <c:pt idx="1408">
                  <c:v>-2620.94848632812</c:v>
                </c:pt>
                <c:pt idx="1409">
                  <c:v>-2645.5302734375</c:v>
                </c:pt>
                <c:pt idx="1410">
                  <c:v>-2670.02758789062</c:v>
                </c:pt>
                <c:pt idx="1411">
                  <c:v>-2694.43969726562</c:v>
                </c:pt>
                <c:pt idx="1412">
                  <c:v>-2718.76538085937</c:v>
                </c:pt>
                <c:pt idx="1413">
                  <c:v>-2743.00415039062</c:v>
                </c:pt>
                <c:pt idx="1414">
                  <c:v>-2767.1552734375</c:v>
                </c:pt>
                <c:pt idx="1415">
                  <c:v>-2791.21801757812</c:v>
                </c:pt>
                <c:pt idx="1416">
                  <c:v>-2815.19140625</c:v>
                </c:pt>
                <c:pt idx="1417">
                  <c:v>-2839.07470703125</c:v>
                </c:pt>
                <c:pt idx="1418">
                  <c:v>-2862.8671875</c:v>
                </c:pt>
                <c:pt idx="1419">
                  <c:v>-2886.568359375</c:v>
                </c:pt>
                <c:pt idx="1420">
                  <c:v>-2910.17700195312</c:v>
                </c:pt>
                <c:pt idx="1421">
                  <c:v>-2933.69262695312</c:v>
                </c:pt>
                <c:pt idx="1422">
                  <c:v>-2957.11450195312</c:v>
                </c:pt>
                <c:pt idx="1423">
                  <c:v>-2980.44165039062</c:v>
                </c:pt>
                <c:pt idx="1424">
                  <c:v>-3003.67358398437</c:v>
                </c:pt>
                <c:pt idx="1425">
                  <c:v>-3026.8095703125</c:v>
                </c:pt>
                <c:pt idx="1426">
                  <c:v>-3049.84887695312</c:v>
                </c:pt>
                <c:pt idx="1427">
                  <c:v>-3072.79028320312</c:v>
                </c:pt>
                <c:pt idx="1428">
                  <c:v>-3095.6337890625</c:v>
                </c:pt>
                <c:pt idx="1429">
                  <c:v>-3118.37817382812</c:v>
                </c:pt>
                <c:pt idx="1430">
                  <c:v>-3141.02270507812</c:v>
                </c:pt>
                <c:pt idx="1431">
                  <c:v>-3163.56689453125</c:v>
                </c:pt>
                <c:pt idx="1432">
                  <c:v>-3186.01000976562</c:v>
                </c:pt>
                <c:pt idx="1433">
                  <c:v>-3208.35107421875</c:v>
                </c:pt>
                <c:pt idx="1434">
                  <c:v>-3230.58959960937</c:v>
                </c:pt>
                <c:pt idx="1435">
                  <c:v>-3252.72485351562</c:v>
                </c:pt>
                <c:pt idx="1436">
                  <c:v>-3274.75610351562</c:v>
                </c:pt>
                <c:pt idx="1437">
                  <c:v>-3296.6826171875</c:v>
                </c:pt>
                <c:pt idx="1438">
                  <c:v>-3318.50390625</c:v>
                </c:pt>
                <c:pt idx="1439">
                  <c:v>-3340.21875</c:v>
                </c:pt>
                <c:pt idx="1440">
                  <c:v>-3361.82690429687</c:v>
                </c:pt>
                <c:pt idx="1441">
                  <c:v>-3383.32763671875</c:v>
                </c:pt>
                <c:pt idx="1442">
                  <c:v>-3404.72021484375</c:v>
                </c:pt>
                <c:pt idx="1443">
                  <c:v>-3426.00366210937</c:v>
                </c:pt>
                <c:pt idx="1444">
                  <c:v>-3447.177734375</c:v>
                </c:pt>
                <c:pt idx="1445">
                  <c:v>-3468.24169921875</c:v>
                </c:pt>
                <c:pt idx="1446">
                  <c:v>-3489.19458007812</c:v>
                </c:pt>
                <c:pt idx="1447">
                  <c:v>-3510.03588867187</c:v>
                </c:pt>
                <c:pt idx="1448">
                  <c:v>-3530.76489257812</c:v>
                </c:pt>
                <c:pt idx="1449">
                  <c:v>-3551.38110351562</c:v>
                </c:pt>
                <c:pt idx="1450">
                  <c:v>-3571.8837890625</c:v>
                </c:pt>
                <c:pt idx="1451">
                  <c:v>-3592.27221679687</c:v>
                </c:pt>
                <c:pt idx="1452">
                  <c:v>-3612.54565429687</c:v>
                </c:pt>
                <c:pt idx="1453">
                  <c:v>-3632.70361328125</c:v>
                </c:pt>
                <c:pt idx="1454">
                  <c:v>-3652.74560546875</c:v>
                </c:pt>
                <c:pt idx="1455">
                  <c:v>-3672.67065429687</c:v>
                </c:pt>
                <c:pt idx="1456">
                  <c:v>-3692.47827148437</c:v>
                </c:pt>
                <c:pt idx="1457">
                  <c:v>-3712.16772460937</c:v>
                </c:pt>
                <c:pt idx="1458">
                  <c:v>-3731.73852539062</c:v>
                </c:pt>
                <c:pt idx="1459">
                  <c:v>-3751.19018554687</c:v>
                </c:pt>
                <c:pt idx="1460">
                  <c:v>-3770.521484375</c:v>
                </c:pt>
                <c:pt idx="1461">
                  <c:v>-3789.73266601562</c:v>
                </c:pt>
                <c:pt idx="1462">
                  <c:v>-3808.822265625</c:v>
                </c:pt>
                <c:pt idx="1463">
                  <c:v>-3827.79028320312</c:v>
                </c:pt>
                <c:pt idx="1464">
                  <c:v>-3846.63598632812</c:v>
                </c:pt>
                <c:pt idx="1465">
                  <c:v>-3865.3583984375</c:v>
                </c:pt>
                <c:pt idx="1466">
                  <c:v>-3883.95751953125</c:v>
                </c:pt>
                <c:pt idx="1467">
                  <c:v>-3902.43212890625</c:v>
                </c:pt>
                <c:pt idx="1468">
                  <c:v>-3920.7822265625</c:v>
                </c:pt>
                <c:pt idx="1469">
                  <c:v>-3939.0068359375</c:v>
                </c:pt>
                <c:pt idx="1470">
                  <c:v>-3957.10546875</c:v>
                </c:pt>
                <c:pt idx="1471">
                  <c:v>-3975.07763671875</c:v>
                </c:pt>
                <c:pt idx="1472">
                  <c:v>-3992.92260742187</c:v>
                </c:pt>
                <c:pt idx="1473">
                  <c:v>-4010.63989257812</c:v>
                </c:pt>
                <c:pt idx="1474">
                  <c:v>-4028.22900390625</c:v>
                </c:pt>
                <c:pt idx="1475">
                  <c:v>-4045.68920898437</c:v>
                </c:pt>
                <c:pt idx="1476">
                  <c:v>-4063.02001953125</c:v>
                </c:pt>
                <c:pt idx="1477">
                  <c:v>-4080.22094726562</c:v>
                </c:pt>
                <c:pt idx="1478">
                  <c:v>-4097.29150390625</c:v>
                </c:pt>
                <c:pt idx="1479">
                  <c:v>-4114.23095703125</c:v>
                </c:pt>
                <c:pt idx="1480">
                  <c:v>-4131.0390625</c:v>
                </c:pt>
                <c:pt idx="1481">
                  <c:v>-4147.71484375</c:v>
                </c:pt>
                <c:pt idx="1482">
                  <c:v>-4164.2578125</c:v>
                </c:pt>
                <c:pt idx="1483">
                  <c:v>-4180.66796875</c:v>
                </c:pt>
                <c:pt idx="1484">
                  <c:v>-4196.9443359375</c:v>
                </c:pt>
                <c:pt idx="1485">
                  <c:v>-4213.08642578125</c:v>
                </c:pt>
                <c:pt idx="1486">
                  <c:v>-4229.09375</c:v>
                </c:pt>
                <c:pt idx="1487">
                  <c:v>-4244.9658203125</c:v>
                </c:pt>
                <c:pt idx="1488">
                  <c:v>-4260.7021484375</c:v>
                </c:pt>
                <c:pt idx="1489">
                  <c:v>-4276.30224609375</c:v>
                </c:pt>
                <c:pt idx="1490">
                  <c:v>-4291.765625</c:v>
                </c:pt>
                <c:pt idx="1491">
                  <c:v>-4307.091796875</c:v>
                </c:pt>
                <c:pt idx="1492">
                  <c:v>-4322.2802734375</c:v>
                </c:pt>
                <c:pt idx="1493">
                  <c:v>-4337.33056640625</c:v>
                </c:pt>
                <c:pt idx="1494">
                  <c:v>-4352.2421875</c:v>
                </c:pt>
                <c:pt idx="1495">
                  <c:v>-4367.0146484375</c:v>
                </c:pt>
                <c:pt idx="1496">
                  <c:v>-4381.64697265625</c:v>
                </c:pt>
                <c:pt idx="1497">
                  <c:v>-4396.1396484375</c:v>
                </c:pt>
                <c:pt idx="1498">
                  <c:v>-4410.49169921875</c:v>
                </c:pt>
                <c:pt idx="1499">
                  <c:v>-4424.70263671875</c:v>
                </c:pt>
                <c:pt idx="1500">
                  <c:v>-4438.7724609375</c:v>
                </c:pt>
                <c:pt idx="1501">
                  <c:v>-4452.69970703125</c:v>
                </c:pt>
                <c:pt idx="1502">
                  <c:v>-4466.48486328125</c:v>
                </c:pt>
                <c:pt idx="1503">
                  <c:v>-4480.12744140625</c:v>
                </c:pt>
                <c:pt idx="1504">
                  <c:v>-4493.62646484375</c:v>
                </c:pt>
                <c:pt idx="1505">
                  <c:v>-4506.98193359375</c:v>
                </c:pt>
                <c:pt idx="1506">
                  <c:v>-4520.19287109375</c:v>
                </c:pt>
                <c:pt idx="1507">
                  <c:v>-4533.259765625</c:v>
                </c:pt>
                <c:pt idx="1508">
                  <c:v>-4546.181640625</c:v>
                </c:pt>
                <c:pt idx="1509">
                  <c:v>-4558.9580078125</c:v>
                </c:pt>
                <c:pt idx="1510">
                  <c:v>-4571.58837890625</c:v>
                </c:pt>
                <c:pt idx="1511">
                  <c:v>-4584.07275390625</c:v>
                </c:pt>
                <c:pt idx="1512">
                  <c:v>-4596.41064453125</c:v>
                </c:pt>
                <c:pt idx="1513">
                  <c:v>-4608.6015625</c:v>
                </c:pt>
                <c:pt idx="1514">
                  <c:v>-4620.64501953125</c:v>
                </c:pt>
                <c:pt idx="1515">
                  <c:v>-4632.541015625</c:v>
                </c:pt>
                <c:pt idx="1516">
                  <c:v>-4644.28857421875</c:v>
                </c:pt>
                <c:pt idx="1517">
                  <c:v>-4655.88720703125</c:v>
                </c:pt>
                <c:pt idx="1518">
                  <c:v>-4667.33740234375</c:v>
                </c:pt>
                <c:pt idx="1519">
                  <c:v>-4678.638671875</c:v>
                </c:pt>
                <c:pt idx="1520">
                  <c:v>-4689.7900390625</c:v>
                </c:pt>
                <c:pt idx="1521">
                  <c:v>-4700.791015625</c:v>
                </c:pt>
                <c:pt idx="1522">
                  <c:v>-4711.64208984375</c:v>
                </c:pt>
                <c:pt idx="1523">
                  <c:v>-4722.3427734375</c:v>
                </c:pt>
                <c:pt idx="1524">
                  <c:v>-4732.89208984375</c:v>
                </c:pt>
                <c:pt idx="1525">
                  <c:v>-4743.2900390625</c:v>
                </c:pt>
                <c:pt idx="1526">
                  <c:v>-4753.5361328125</c:v>
                </c:pt>
                <c:pt idx="1527">
                  <c:v>-4763.630859375</c:v>
                </c:pt>
                <c:pt idx="1528">
                  <c:v>-4773.57275390625</c:v>
                </c:pt>
                <c:pt idx="1529">
                  <c:v>-4783.36181640625</c:v>
                </c:pt>
                <c:pt idx="1530">
                  <c:v>-4792.99853515625</c:v>
                </c:pt>
                <c:pt idx="1531">
                  <c:v>-4802.4814453125</c:v>
                </c:pt>
                <c:pt idx="1532">
                  <c:v>-4811.81103515625</c:v>
                </c:pt>
                <c:pt idx="1533">
                  <c:v>-4820.98681640625</c:v>
                </c:pt>
                <c:pt idx="1534">
                  <c:v>-4830.00830078125</c:v>
                </c:pt>
                <c:pt idx="1535">
                  <c:v>-4838.87548828125</c:v>
                </c:pt>
                <c:pt idx="1536">
                  <c:v>-4847.587890625</c:v>
                </c:pt>
                <c:pt idx="1537">
                  <c:v>-4856.14501953125</c:v>
                </c:pt>
                <c:pt idx="1538">
                  <c:v>-4864.546875</c:v>
                </c:pt>
                <c:pt idx="1539">
                  <c:v>-4872.79345703125</c:v>
                </c:pt>
                <c:pt idx="1540">
                  <c:v>-4880.88427734375</c:v>
                </c:pt>
                <c:pt idx="1541">
                  <c:v>-4888.81884765625</c:v>
                </c:pt>
                <c:pt idx="1542">
                  <c:v>-4896.59716796875</c:v>
                </c:pt>
                <c:pt idx="1543">
                  <c:v>-4904.21875</c:v>
                </c:pt>
                <c:pt idx="1544">
                  <c:v>-4911.68359375</c:v>
                </c:pt>
                <c:pt idx="1545">
                  <c:v>-4918.9912109375</c:v>
                </c:pt>
                <c:pt idx="1546">
                  <c:v>-4926.1416015625</c:v>
                </c:pt>
                <c:pt idx="1547">
                  <c:v>-4933.134765625</c:v>
                </c:pt>
                <c:pt idx="1548">
                  <c:v>-4939.9697265625</c:v>
                </c:pt>
                <c:pt idx="1549">
                  <c:v>-4946.64697265625</c:v>
                </c:pt>
                <c:pt idx="1550">
                  <c:v>-4953.16650390625</c:v>
                </c:pt>
                <c:pt idx="1551">
                  <c:v>-4959.52685546875</c:v>
                </c:pt>
                <c:pt idx="1552">
                  <c:v>-4965.72900390625</c:v>
                </c:pt>
                <c:pt idx="1553">
                  <c:v>-4971.7724609375</c:v>
                </c:pt>
                <c:pt idx="1554">
                  <c:v>-4977.65673828125</c:v>
                </c:pt>
                <c:pt idx="1555">
                  <c:v>-4983.3818359375</c:v>
                </c:pt>
                <c:pt idx="1556">
                  <c:v>-4988.94775390625</c:v>
                </c:pt>
                <c:pt idx="1557">
                  <c:v>-4994.35400390625</c:v>
                </c:pt>
                <c:pt idx="1558">
                  <c:v>-4999.60009765625</c:v>
                </c:pt>
                <c:pt idx="1559">
                  <c:v>-5004.68701171875</c:v>
                </c:pt>
                <c:pt idx="1560">
                  <c:v>-5009.61376953125</c:v>
                </c:pt>
                <c:pt idx="1561">
                  <c:v>-5014.3798828125</c:v>
                </c:pt>
                <c:pt idx="1562">
                  <c:v>-5018.986328125</c:v>
                </c:pt>
                <c:pt idx="1563">
                  <c:v>-5023.431640625</c:v>
                </c:pt>
                <c:pt idx="1564">
                  <c:v>-5027.716796875</c:v>
                </c:pt>
                <c:pt idx="1565">
                  <c:v>-5031.8408203125</c:v>
                </c:pt>
                <c:pt idx="1566">
                  <c:v>-5035.80419921875</c:v>
                </c:pt>
                <c:pt idx="1567">
                  <c:v>-5039.6064453125</c:v>
                </c:pt>
                <c:pt idx="1568">
                  <c:v>-5043.24755859375</c:v>
                </c:pt>
                <c:pt idx="1569">
                  <c:v>-5046.72705078125</c:v>
                </c:pt>
                <c:pt idx="1570">
                  <c:v>-5050.0458984375</c:v>
                </c:pt>
                <c:pt idx="1571">
                  <c:v>-5053.20263671875</c:v>
                </c:pt>
                <c:pt idx="1572">
                  <c:v>-5056.19775390625</c:v>
                </c:pt>
                <c:pt idx="1573">
                  <c:v>-5059.03173828125</c:v>
                </c:pt>
                <c:pt idx="1574">
                  <c:v>-5061.70361328125</c:v>
                </c:pt>
                <c:pt idx="1575">
                  <c:v>-5064.21337890625</c:v>
                </c:pt>
                <c:pt idx="1576">
                  <c:v>-5066.5615234375</c:v>
                </c:pt>
                <c:pt idx="1577">
                  <c:v>-5068.74755859375</c:v>
                </c:pt>
                <c:pt idx="1578">
                  <c:v>-5070.77197265625</c:v>
                </c:pt>
                <c:pt idx="1579">
                  <c:v>-5072.6337890625</c:v>
                </c:pt>
                <c:pt idx="1580">
                  <c:v>-5074.33349609375</c:v>
                </c:pt>
                <c:pt idx="1581">
                  <c:v>-5075.87060546875</c:v>
                </c:pt>
                <c:pt idx="1582">
                  <c:v>-5077.24560546875</c:v>
                </c:pt>
                <c:pt idx="1583">
                  <c:v>-5078.45849609375</c:v>
                </c:pt>
                <c:pt idx="1584">
                  <c:v>-5079.5087890625</c:v>
                </c:pt>
                <c:pt idx="1585">
                  <c:v>-5080.396484375</c:v>
                </c:pt>
                <c:pt idx="1586">
                  <c:v>-5081.1220703125</c:v>
                </c:pt>
                <c:pt idx="1587">
                  <c:v>-5081.68505859375</c:v>
                </c:pt>
                <c:pt idx="1588">
                  <c:v>-5082.08544921875</c:v>
                </c:pt>
                <c:pt idx="1589">
                  <c:v>-5082.3232421875</c:v>
                </c:pt>
                <c:pt idx="1590">
                  <c:v>-5082.39892578125</c:v>
                </c:pt>
                <c:pt idx="1591">
                  <c:v>-5082.3115234375</c:v>
                </c:pt>
                <c:pt idx="1592">
                  <c:v>-5082.06201171875</c:v>
                </c:pt>
                <c:pt idx="1593">
                  <c:v>-5081.64990234375</c:v>
                </c:pt>
                <c:pt idx="1594">
                  <c:v>-5081.0751953125</c:v>
                </c:pt>
                <c:pt idx="1595">
                  <c:v>-5080.337890625</c:v>
                </c:pt>
                <c:pt idx="1596">
                  <c:v>-5079.4384765625</c:v>
                </c:pt>
                <c:pt idx="1597">
                  <c:v>-5078.37646484375</c:v>
                </c:pt>
                <c:pt idx="1598">
                  <c:v>-5077.15234375</c:v>
                </c:pt>
                <c:pt idx="1599">
                  <c:v>-5075.76513671875</c:v>
                </c:pt>
                <c:pt idx="1600">
                  <c:v>-5074.21630859375</c:v>
                </c:pt>
                <c:pt idx="1601">
                  <c:v>-5072.5048828125</c:v>
                </c:pt>
                <c:pt idx="1602">
                  <c:v>-5070.63134765625</c:v>
                </c:pt>
                <c:pt idx="1603">
                  <c:v>-5068.595703125</c:v>
                </c:pt>
                <c:pt idx="1604">
                  <c:v>-5066.39794921875</c:v>
                </c:pt>
                <c:pt idx="1605">
                  <c:v>-5064.0380859375</c:v>
                </c:pt>
                <c:pt idx="1606">
                  <c:v>-5061.5166015625</c:v>
                </c:pt>
                <c:pt idx="1607">
                  <c:v>-5058.8330078125</c:v>
                </c:pt>
                <c:pt idx="1608">
                  <c:v>-5055.98779296875</c:v>
                </c:pt>
                <c:pt idx="1609">
                  <c:v>-5052.98095703125</c:v>
                </c:pt>
                <c:pt idx="1610">
                  <c:v>-5049.81201171875</c:v>
                </c:pt>
                <c:pt idx="1611">
                  <c:v>-5046.48193359375</c:v>
                </c:pt>
                <c:pt idx="1612">
                  <c:v>-5042.99072265625</c:v>
                </c:pt>
                <c:pt idx="1613">
                  <c:v>-5039.337890625</c:v>
                </c:pt>
                <c:pt idx="1614">
                  <c:v>-5035.52392578125</c:v>
                </c:pt>
                <c:pt idx="1615">
                  <c:v>-5031.54931640625</c:v>
                </c:pt>
                <c:pt idx="1616">
                  <c:v>-5027.41357421875</c:v>
                </c:pt>
                <c:pt idx="1617">
                  <c:v>-5023.1171875</c:v>
                </c:pt>
                <c:pt idx="1618">
                  <c:v>-5018.65966796875</c:v>
                </c:pt>
                <c:pt idx="1619">
                  <c:v>-5014.04248046875</c:v>
                </c:pt>
                <c:pt idx="1620">
                  <c:v>-5009.26416015625</c:v>
                </c:pt>
                <c:pt idx="1621">
                  <c:v>-5004.326171875</c:v>
                </c:pt>
                <c:pt idx="1622">
                  <c:v>-4999.22802734375</c:v>
                </c:pt>
                <c:pt idx="1623">
                  <c:v>-4993.9697265625</c:v>
                </c:pt>
                <c:pt idx="1624">
                  <c:v>-4988.55224609375</c:v>
                </c:pt>
                <c:pt idx="1625">
                  <c:v>-4982.97509765625</c:v>
                </c:pt>
                <c:pt idx="1626">
                  <c:v>-4977.23828125</c:v>
                </c:pt>
                <c:pt idx="1627">
                  <c:v>-4971.3427734375</c:v>
                </c:pt>
                <c:pt idx="1628">
                  <c:v>-4965.2880859375</c:v>
                </c:pt>
                <c:pt idx="1629">
                  <c:v>-4959.07421875</c:v>
                </c:pt>
                <c:pt idx="1630">
                  <c:v>-4952.7021484375</c:v>
                </c:pt>
                <c:pt idx="1631">
                  <c:v>-4946.171875</c:v>
                </c:pt>
                <c:pt idx="1632">
                  <c:v>-4939.4833984375</c:v>
                </c:pt>
                <c:pt idx="1633">
                  <c:v>-4932.63671875</c:v>
                </c:pt>
                <c:pt idx="1634">
                  <c:v>-4925.63232421875</c:v>
                </c:pt>
                <c:pt idx="1635">
                  <c:v>-4918.470703125</c:v>
                </c:pt>
                <c:pt idx="1636">
                  <c:v>-4911.1513671875</c:v>
                </c:pt>
                <c:pt idx="1637">
                  <c:v>-4903.67529296875</c:v>
                </c:pt>
                <c:pt idx="1638">
                  <c:v>-4896.04248046875</c:v>
                </c:pt>
                <c:pt idx="1639">
                  <c:v>-4888.2529296875</c:v>
                </c:pt>
                <c:pt idx="1640">
                  <c:v>-4880.30712890625</c:v>
                </c:pt>
                <c:pt idx="1641">
                  <c:v>-4872.20556640625</c:v>
                </c:pt>
                <c:pt idx="1642">
                  <c:v>-4863.94775390625</c:v>
                </c:pt>
                <c:pt idx="1643">
                  <c:v>-4855.53466796875</c:v>
                </c:pt>
                <c:pt idx="1644">
                  <c:v>-4846.9658203125</c:v>
                </c:pt>
                <c:pt idx="1645">
                  <c:v>-4838.24267578125</c:v>
                </c:pt>
                <c:pt idx="1646">
                  <c:v>-4829.3642578125</c:v>
                </c:pt>
                <c:pt idx="1647">
                  <c:v>-4820.33154296875</c:v>
                </c:pt>
                <c:pt idx="1648">
                  <c:v>-4811.14501953125</c:v>
                </c:pt>
                <c:pt idx="1649">
                  <c:v>-4801.80419921875</c:v>
                </c:pt>
                <c:pt idx="1650">
                  <c:v>-4792.31005859375</c:v>
                </c:pt>
                <c:pt idx="1651">
                  <c:v>-4782.66259765625</c:v>
                </c:pt>
                <c:pt idx="1652">
                  <c:v>-4772.8623046875</c:v>
                </c:pt>
                <c:pt idx="1653">
                  <c:v>-4762.90966796875</c:v>
                </c:pt>
                <c:pt idx="1654">
                  <c:v>-4752.80419921875</c:v>
                </c:pt>
                <c:pt idx="1655">
                  <c:v>-4742.546875</c:v>
                </c:pt>
                <c:pt idx="1656">
                  <c:v>-4732.13818359375</c:v>
                </c:pt>
                <c:pt idx="1657">
                  <c:v>-4721.578125</c:v>
                </c:pt>
                <c:pt idx="1658">
                  <c:v>-4710.86669921875</c:v>
                </c:pt>
                <c:pt idx="1659">
                  <c:v>-4700.0048828125</c:v>
                </c:pt>
                <c:pt idx="1660">
                  <c:v>-4688.99267578125</c:v>
                </c:pt>
                <c:pt idx="1661">
                  <c:v>-4677.83056640625</c:v>
                </c:pt>
                <c:pt idx="1662">
                  <c:v>-4666.51904296875</c:v>
                </c:pt>
                <c:pt idx="1663">
                  <c:v>-4655.05810546875</c:v>
                </c:pt>
                <c:pt idx="1664">
                  <c:v>-4643.4482421875</c:v>
                </c:pt>
                <c:pt idx="1665">
                  <c:v>-4631.68994140625</c:v>
                </c:pt>
                <c:pt idx="1666">
                  <c:v>-4619.78369140625</c:v>
                </c:pt>
                <c:pt idx="1667">
                  <c:v>-4607.7294921875</c:v>
                </c:pt>
                <c:pt idx="1668">
                  <c:v>-4595.5283203125</c:v>
                </c:pt>
                <c:pt idx="1669">
                  <c:v>-4583.18017578125</c:v>
                </c:pt>
                <c:pt idx="1670">
                  <c:v>-4570.68505859375</c:v>
                </c:pt>
                <c:pt idx="1671">
                  <c:v>-4558.0439453125</c:v>
                </c:pt>
                <c:pt idx="1672">
                  <c:v>-4545.25732421875</c:v>
                </c:pt>
                <c:pt idx="1673">
                  <c:v>-4532.3251953125</c:v>
                </c:pt>
                <c:pt idx="1674">
                  <c:v>-4519.248046875</c:v>
                </c:pt>
                <c:pt idx="1675">
                  <c:v>-4506.0263671875</c:v>
                </c:pt>
                <c:pt idx="1676">
                  <c:v>-4492.66064453125</c:v>
                </c:pt>
                <c:pt idx="1677">
                  <c:v>-4479.1513671875</c:v>
                </c:pt>
                <c:pt idx="1678">
                  <c:v>-4465.49853515625</c:v>
                </c:pt>
                <c:pt idx="1679">
                  <c:v>-4451.703125</c:v>
                </c:pt>
                <c:pt idx="1680">
                  <c:v>-4437.76513671875</c:v>
                </c:pt>
                <c:pt idx="1681">
                  <c:v>-4423.685546875</c:v>
                </c:pt>
                <c:pt idx="1682">
                  <c:v>-4409.46435546875</c:v>
                </c:pt>
                <c:pt idx="1683">
                  <c:v>-4395.1025390625</c:v>
                </c:pt>
                <c:pt idx="1684">
                  <c:v>-4380.599609375</c:v>
                </c:pt>
                <c:pt idx="1685">
                  <c:v>-4365.95703125</c:v>
                </c:pt>
                <c:pt idx="1686">
                  <c:v>-4351.1748046875</c:v>
                </c:pt>
                <c:pt idx="1687">
                  <c:v>-4336.25341796875</c:v>
                </c:pt>
                <c:pt idx="1688">
                  <c:v>-4321.19287109375</c:v>
                </c:pt>
                <c:pt idx="1689">
                  <c:v>-4305.99462890625</c:v>
                </c:pt>
                <c:pt idx="1690">
                  <c:v>-4290.65869140625</c:v>
                </c:pt>
                <c:pt idx="1691">
                  <c:v>-4275.185546875</c:v>
                </c:pt>
                <c:pt idx="1692">
                  <c:v>-4259.57568359375</c:v>
                </c:pt>
                <c:pt idx="1693">
                  <c:v>-4243.8291015625</c:v>
                </c:pt>
                <c:pt idx="1694">
                  <c:v>-4227.947265625</c:v>
                </c:pt>
                <c:pt idx="1695">
                  <c:v>-4211.93017578125</c:v>
                </c:pt>
                <c:pt idx="1696">
                  <c:v>-4195.77880859375</c:v>
                </c:pt>
                <c:pt idx="1697">
                  <c:v>-4179.49267578125</c:v>
                </c:pt>
                <c:pt idx="1698">
                  <c:v>-4163.0732421875</c:v>
                </c:pt>
                <c:pt idx="1699">
                  <c:v>-4146.5205078125</c:v>
                </c:pt>
                <c:pt idx="1700">
                  <c:v>-4129.8349609375</c:v>
                </c:pt>
                <c:pt idx="1701">
                  <c:v>-4113.017578125</c:v>
                </c:pt>
                <c:pt idx="1702">
                  <c:v>-4096.06884765625</c:v>
                </c:pt>
                <c:pt idx="1703">
                  <c:v>-4078.98901367187</c:v>
                </c:pt>
                <c:pt idx="1704">
                  <c:v>-4061.77880859375</c:v>
                </c:pt>
                <c:pt idx="1705">
                  <c:v>-4044.4384765625</c:v>
                </c:pt>
                <c:pt idx="1706">
                  <c:v>-4026.96899414062</c:v>
                </c:pt>
                <c:pt idx="1707">
                  <c:v>-4009.37084960937</c:v>
                </c:pt>
                <c:pt idx="1708">
                  <c:v>-3991.64428710937</c:v>
                </c:pt>
                <c:pt idx="1709">
                  <c:v>-3973.79028320312</c:v>
                </c:pt>
                <c:pt idx="1710">
                  <c:v>-3955.80908203125</c:v>
                </c:pt>
                <c:pt idx="1711">
                  <c:v>-3937.701171875</c:v>
                </c:pt>
                <c:pt idx="1712">
                  <c:v>-3919.4677734375</c:v>
                </c:pt>
                <c:pt idx="1713">
                  <c:v>-3901.10864257812</c:v>
                </c:pt>
                <c:pt idx="1714">
                  <c:v>-3882.625</c:v>
                </c:pt>
                <c:pt idx="1715">
                  <c:v>-3864.01708984375</c:v>
                </c:pt>
                <c:pt idx="1716">
                  <c:v>-3845.28564453125</c:v>
                </c:pt>
                <c:pt idx="1717">
                  <c:v>-3826.43139648437</c:v>
                </c:pt>
                <c:pt idx="1718">
                  <c:v>-3807.45458984375</c:v>
                </c:pt>
                <c:pt idx="1719">
                  <c:v>-3788.35620117187</c:v>
                </c:pt>
                <c:pt idx="1720">
                  <c:v>-3769.13647460937</c:v>
                </c:pt>
                <c:pt idx="1721">
                  <c:v>-3749.79638671875</c:v>
                </c:pt>
                <c:pt idx="1722">
                  <c:v>-3730.33618164062</c:v>
                </c:pt>
                <c:pt idx="1723">
                  <c:v>-3710.7568359375</c:v>
                </c:pt>
                <c:pt idx="1724">
                  <c:v>-3691.05883789062</c:v>
                </c:pt>
                <c:pt idx="1725">
                  <c:v>-3671.24291992187</c:v>
                </c:pt>
                <c:pt idx="1726">
                  <c:v>-3651.30932617187</c:v>
                </c:pt>
                <c:pt idx="1727">
                  <c:v>-3631.25927734375</c:v>
                </c:pt>
                <c:pt idx="1728">
                  <c:v>-3611.09301757812</c:v>
                </c:pt>
                <c:pt idx="1729">
                  <c:v>-3590.81103515625</c:v>
                </c:pt>
                <c:pt idx="1730">
                  <c:v>-3570.41455078125</c:v>
                </c:pt>
                <c:pt idx="1731">
                  <c:v>-3549.90380859375</c:v>
                </c:pt>
                <c:pt idx="1732">
                  <c:v>-3529.279296875</c:v>
                </c:pt>
                <c:pt idx="1733">
                  <c:v>-3508.54223632812</c:v>
                </c:pt>
                <c:pt idx="1734">
                  <c:v>-3487.69287109375</c:v>
                </c:pt>
                <c:pt idx="1735">
                  <c:v>-3466.73193359375</c:v>
                </c:pt>
                <c:pt idx="1736">
                  <c:v>-3445.66015625</c:v>
                </c:pt>
                <c:pt idx="1737">
                  <c:v>-3424.47827148437</c:v>
                </c:pt>
                <c:pt idx="1738">
                  <c:v>-3403.18701171875</c:v>
                </c:pt>
                <c:pt idx="1739">
                  <c:v>-3381.78662109375</c:v>
                </c:pt>
                <c:pt idx="1740">
                  <c:v>-3360.2783203125</c:v>
                </c:pt>
                <c:pt idx="1741">
                  <c:v>-3338.66235351562</c:v>
                </c:pt>
                <c:pt idx="1742">
                  <c:v>-3316.93969726562</c:v>
                </c:pt>
                <c:pt idx="1743">
                  <c:v>-3295.11108398437</c:v>
                </c:pt>
                <c:pt idx="1744">
                  <c:v>-3273.17700195312</c:v>
                </c:pt>
                <c:pt idx="1745">
                  <c:v>-3251.13842773437</c:v>
                </c:pt>
                <c:pt idx="1746">
                  <c:v>-3228.99560546875</c:v>
                </c:pt>
                <c:pt idx="1747">
                  <c:v>-3206.74975585937</c:v>
                </c:pt>
                <c:pt idx="1748">
                  <c:v>-3184.4013671875</c:v>
                </c:pt>
                <c:pt idx="1749">
                  <c:v>-3161.95092773437</c:v>
                </c:pt>
                <c:pt idx="1750">
                  <c:v>-3139.39965820312</c:v>
                </c:pt>
                <c:pt idx="1751">
                  <c:v>-3116.74780273437</c:v>
                </c:pt>
                <c:pt idx="1752">
                  <c:v>-3093.99633789062</c:v>
                </c:pt>
                <c:pt idx="1753">
                  <c:v>-3071.14575195312</c:v>
                </c:pt>
                <c:pt idx="1754">
                  <c:v>-3048.197265625</c:v>
                </c:pt>
                <c:pt idx="1755">
                  <c:v>-3025.15112304687</c:v>
                </c:pt>
                <c:pt idx="1756">
                  <c:v>-3002.00830078125</c:v>
                </c:pt>
                <c:pt idx="1757">
                  <c:v>-2978.76953125</c:v>
                </c:pt>
                <c:pt idx="1758">
                  <c:v>-2955.435546875</c:v>
                </c:pt>
                <c:pt idx="1759">
                  <c:v>-2932.0068359375</c:v>
                </c:pt>
                <c:pt idx="1760">
                  <c:v>-2908.48461914062</c:v>
                </c:pt>
                <c:pt idx="1761">
                  <c:v>-2884.869140625</c:v>
                </c:pt>
                <c:pt idx="1762">
                  <c:v>-2861.16162109375</c:v>
                </c:pt>
                <c:pt idx="1763">
                  <c:v>-2837.36254882812</c:v>
                </c:pt>
                <c:pt idx="1764">
                  <c:v>-2813.47265625</c:v>
                </c:pt>
                <c:pt idx="1765">
                  <c:v>-2789.49291992187</c:v>
                </c:pt>
                <c:pt idx="1766">
                  <c:v>-2765.423828125</c:v>
                </c:pt>
                <c:pt idx="1767">
                  <c:v>-2741.26635742187</c:v>
                </c:pt>
                <c:pt idx="1768">
                  <c:v>-2717.021484375</c:v>
                </c:pt>
                <c:pt idx="1769">
                  <c:v>-2692.689453125</c:v>
                </c:pt>
                <c:pt idx="1770">
                  <c:v>-2668.27124023437</c:v>
                </c:pt>
                <c:pt idx="1771">
                  <c:v>-2643.76782226562</c:v>
                </c:pt>
                <c:pt idx="1772">
                  <c:v>-2619.17993164062</c:v>
                </c:pt>
                <c:pt idx="1773">
                  <c:v>-2594.50830078125</c:v>
                </c:pt>
                <c:pt idx="1774">
                  <c:v>-2569.75366210937</c:v>
                </c:pt>
                <c:pt idx="1775">
                  <c:v>-2544.91674804687</c:v>
                </c:pt>
                <c:pt idx="1776">
                  <c:v>-2519.99853515625</c:v>
                </c:pt>
                <c:pt idx="1777">
                  <c:v>-2494.99975585937</c:v>
                </c:pt>
                <c:pt idx="1778">
                  <c:v>-2469.92114257812</c:v>
                </c:pt>
                <c:pt idx="1779">
                  <c:v>-2444.763671875</c:v>
                </c:pt>
                <c:pt idx="1780">
                  <c:v>-2419.52783203125</c:v>
                </c:pt>
                <c:pt idx="1781">
                  <c:v>-2394.21484375</c:v>
                </c:pt>
                <c:pt idx="1782">
                  <c:v>-2368.8251953125</c:v>
                </c:pt>
                <c:pt idx="1783">
                  <c:v>-2343.35986328125</c:v>
                </c:pt>
                <c:pt idx="1784">
                  <c:v>-2317.8193359375</c:v>
                </c:pt>
                <c:pt idx="1785">
                  <c:v>-2292.20483398437</c:v>
                </c:pt>
                <c:pt idx="1786">
                  <c:v>-2266.51708984375</c:v>
                </c:pt>
                <c:pt idx="1787">
                  <c:v>-2240.7568359375</c:v>
                </c:pt>
                <c:pt idx="1788">
                  <c:v>-2214.92504882812</c:v>
                </c:pt>
                <c:pt idx="1789">
                  <c:v>-2189.02221679687</c:v>
                </c:pt>
                <c:pt idx="1790">
                  <c:v>-2163.04956054687</c:v>
                </c:pt>
                <c:pt idx="1791">
                  <c:v>-2137.00756835937</c:v>
                </c:pt>
                <c:pt idx="1792">
                  <c:v>-2110.8974609375</c:v>
                </c:pt>
                <c:pt idx="1793">
                  <c:v>-2084.7197265625</c:v>
                </c:pt>
                <c:pt idx="1794">
                  <c:v>-2058.47534179687</c:v>
                </c:pt>
                <c:pt idx="1795">
                  <c:v>-2032.1650390625</c:v>
                </c:pt>
                <c:pt idx="1796">
                  <c:v>-2005.78991699218</c:v>
                </c:pt>
                <c:pt idx="1797">
                  <c:v>-1979.3505859375</c:v>
                </c:pt>
                <c:pt idx="1798">
                  <c:v>-1952.84790039062</c:v>
                </c:pt>
                <c:pt idx="1799">
                  <c:v>-1926.28283691406</c:v>
                </c:pt>
                <c:pt idx="1800">
                  <c:v>-1899.65612792968</c:v>
                </c:pt>
                <c:pt idx="1801">
                  <c:v>-1872.96875</c:v>
                </c:pt>
                <c:pt idx="1802">
                  <c:v>-1846.22143554687</c:v>
                </c:pt>
                <c:pt idx="1803">
                  <c:v>-1819.4150390625</c:v>
                </c:pt>
                <c:pt idx="1804">
                  <c:v>-1792.55041503906</c:v>
                </c:pt>
                <c:pt idx="1805">
                  <c:v>-1765.62866210937</c:v>
                </c:pt>
                <c:pt idx="1806">
                  <c:v>-1738.65026855468</c:v>
                </c:pt>
                <c:pt idx="1807">
                  <c:v>-1711.61633300781</c:v>
                </c:pt>
                <c:pt idx="1808">
                  <c:v>-1684.52770996093</c:v>
                </c:pt>
                <c:pt idx="1809">
                  <c:v>-1657.38513183593</c:v>
                </c:pt>
                <c:pt idx="1810">
                  <c:v>-1630.18969726562</c:v>
                </c:pt>
                <c:pt idx="1811">
                  <c:v>-1602.94201660156</c:v>
                </c:pt>
                <c:pt idx="1812">
                  <c:v>-1575.64306640625</c:v>
                </c:pt>
                <c:pt idx="1813">
                  <c:v>-1548.29382324218</c:v>
                </c:pt>
                <c:pt idx="1814">
                  <c:v>-1520.89501953125</c:v>
                </c:pt>
                <c:pt idx="1815">
                  <c:v>-1493.44763183593</c:v>
                </c:pt>
                <c:pt idx="1816">
                  <c:v>-1465.95239257812</c:v>
                </c:pt>
                <c:pt idx="1817">
                  <c:v>-1438.41027832031</c:v>
                </c:pt>
                <c:pt idx="1818">
                  <c:v>-1410.822265625</c:v>
                </c:pt>
                <c:pt idx="1819">
                  <c:v>-1383.18908691406</c:v>
                </c:pt>
                <c:pt idx="1820">
                  <c:v>-1355.51159667968</c:v>
                </c:pt>
                <c:pt idx="1821">
                  <c:v>-1327.79089355468</c:v>
                </c:pt>
                <c:pt idx="1822">
                  <c:v>-1300.02770996093</c:v>
                </c:pt>
                <c:pt idx="1823">
                  <c:v>-1272.22290039062</c:v>
                </c:pt>
                <c:pt idx="1824">
                  <c:v>-1244.37744140625</c:v>
                </c:pt>
                <c:pt idx="1825">
                  <c:v>-1216.49206542968</c:v>
                </c:pt>
                <c:pt idx="1826">
                  <c:v>-1188.56799316406</c:v>
                </c:pt>
                <c:pt idx="1827">
                  <c:v>-1160.60583496093</c:v>
                </c:pt>
                <c:pt idx="1828">
                  <c:v>-1132.6064453125</c:v>
                </c:pt>
                <c:pt idx="1829">
                  <c:v>-1104.57104492187</c:v>
                </c:pt>
                <c:pt idx="1830">
                  <c:v>-1076.50012207031</c:v>
                </c:pt>
                <c:pt idx="1831">
                  <c:v>-1048.39489746093</c:v>
                </c:pt>
                <c:pt idx="1832">
                  <c:v>-1020.25610351562</c:v>
                </c:pt>
                <c:pt idx="1833">
                  <c:v>-992.084716796875</c:v>
                </c:pt>
                <c:pt idx="1834">
                  <c:v>-963.881591796875</c:v>
                </c:pt>
                <c:pt idx="1835">
                  <c:v>-935.64764404296795</c:v>
                </c:pt>
                <c:pt idx="1836">
                  <c:v>-907.3837890625</c:v>
                </c:pt>
                <c:pt idx="1837">
                  <c:v>-879.09088134765602</c:v>
                </c:pt>
                <c:pt idx="1838">
                  <c:v>-850.76989746093705</c:v>
                </c:pt>
                <c:pt idx="1839">
                  <c:v>-822.42169189453102</c:v>
                </c:pt>
                <c:pt idx="1840">
                  <c:v>-794.04718017578102</c:v>
                </c:pt>
                <c:pt idx="1841">
                  <c:v>-765.64727783203102</c:v>
                </c:pt>
                <c:pt idx="1842">
                  <c:v>-737.222900390625</c:v>
                </c:pt>
                <c:pt idx="1843">
                  <c:v>-708.77496337890602</c:v>
                </c:pt>
                <c:pt idx="1844">
                  <c:v>-680.30432128906205</c:v>
                </c:pt>
                <c:pt idx="1845">
                  <c:v>-651.81195068359295</c:v>
                </c:pt>
                <c:pt idx="1846">
                  <c:v>-623.29876708984295</c:v>
                </c:pt>
                <c:pt idx="1847">
                  <c:v>-594.765625</c:v>
                </c:pt>
                <c:pt idx="1848">
                  <c:v>-566.21343994140602</c:v>
                </c:pt>
                <c:pt idx="1849">
                  <c:v>-537.64318847656205</c:v>
                </c:pt>
                <c:pt idx="1850">
                  <c:v>-509.05572509765602</c:v>
                </c:pt>
                <c:pt idx="1851">
                  <c:v>-480.45196533203102</c:v>
                </c:pt>
                <c:pt idx="1852">
                  <c:v>-451.83285522460898</c:v>
                </c:pt>
                <c:pt idx="1853">
                  <c:v>-423.19931030273398</c:v>
                </c:pt>
                <c:pt idx="1854">
                  <c:v>-394.55221557617102</c:v>
                </c:pt>
                <c:pt idx="1855">
                  <c:v>-365.89251708984301</c:v>
                </c:pt>
                <c:pt idx="1856">
                  <c:v>-337.221099853515</c:v>
                </c:pt>
                <c:pt idx="1857">
                  <c:v>-308.53890991210898</c:v>
                </c:pt>
                <c:pt idx="1858">
                  <c:v>-279.84686279296801</c:v>
                </c:pt>
                <c:pt idx="1859">
                  <c:v>-251.14584350585901</c:v>
                </c:pt>
                <c:pt idx="1860">
                  <c:v>-222.43681335449199</c:v>
                </c:pt>
                <c:pt idx="1861">
                  <c:v>-193.72065734863199</c:v>
                </c:pt>
                <c:pt idx="1862">
                  <c:v>-164.99832153320301</c:v>
                </c:pt>
                <c:pt idx="1863">
                  <c:v>-136.27069091796801</c:v>
                </c:pt>
                <c:pt idx="1864">
                  <c:v>-107.53871917724599</c:v>
                </c:pt>
                <c:pt idx="1865">
                  <c:v>-78.803298950195298</c:v>
                </c:pt>
                <c:pt idx="1866">
                  <c:v>-50.065357208251903</c:v>
                </c:pt>
                <c:pt idx="1867">
                  <c:v>-21.3258171081543</c:v>
                </c:pt>
                <c:pt idx="1868">
                  <c:v>7.4144043922424299</c:v>
                </c:pt>
                <c:pt idx="1869">
                  <c:v>36.154388427734297</c:v>
                </c:pt>
                <c:pt idx="1870">
                  <c:v>64.893218994140597</c:v>
                </c:pt>
                <c:pt idx="1871">
                  <c:v>93.629974365234304</c:v>
                </c:pt>
                <c:pt idx="1872">
                  <c:v>122.363731384277</c:v>
                </c:pt>
                <c:pt idx="1873">
                  <c:v>151.09358215332</c:v>
                </c:pt>
                <c:pt idx="1874">
                  <c:v>179.818603515625</c:v>
                </c:pt>
                <c:pt idx="1875">
                  <c:v>208.53787231445301</c:v>
                </c:pt>
                <c:pt idx="1876">
                  <c:v>237.25045776367099</c:v>
                </c:pt>
                <c:pt idx="1877">
                  <c:v>265.955474853515</c:v>
                </c:pt>
                <c:pt idx="1878">
                  <c:v>294.65197753906199</c:v>
                </c:pt>
                <c:pt idx="1879">
                  <c:v>323.33908081054602</c:v>
                </c:pt>
                <c:pt idx="1880">
                  <c:v>352.01580810546801</c:v>
                </c:pt>
                <c:pt idx="1881">
                  <c:v>380.68130493164</c:v>
                </c:pt>
                <c:pt idx="1882">
                  <c:v>409.33462524414</c:v>
                </c:pt>
                <c:pt idx="1883">
                  <c:v>437.974853515625</c:v>
                </c:pt>
                <c:pt idx="1884">
                  <c:v>466.60107421875</c:v>
                </c:pt>
                <c:pt idx="1885">
                  <c:v>495.21237182617102</c:v>
                </c:pt>
                <c:pt idx="1886">
                  <c:v>523.807861328125</c:v>
                </c:pt>
                <c:pt idx="1887">
                  <c:v>552.38653564453102</c:v>
                </c:pt>
                <c:pt idx="1888">
                  <c:v>580.94763183593705</c:v>
                </c:pt>
                <c:pt idx="1889">
                  <c:v>609.49011230468705</c:v>
                </c:pt>
                <c:pt idx="1890">
                  <c:v>638.01306152343705</c:v>
                </c:pt>
                <c:pt idx="1891">
                  <c:v>666.51568603515602</c:v>
                </c:pt>
                <c:pt idx="1892">
                  <c:v>694.99694824218705</c:v>
                </c:pt>
                <c:pt idx="1893">
                  <c:v>723.45599365234295</c:v>
                </c:pt>
                <c:pt idx="1894">
                  <c:v>751.89190673828102</c:v>
                </c:pt>
                <c:pt idx="1895">
                  <c:v>780.30377197265602</c:v>
                </c:pt>
                <c:pt idx="1896">
                  <c:v>808.690673828125</c:v>
                </c:pt>
                <c:pt idx="1897">
                  <c:v>837.0517578125</c:v>
                </c:pt>
                <c:pt idx="1898">
                  <c:v>865.38604736328102</c:v>
                </c:pt>
                <c:pt idx="1899">
                  <c:v>893.692626953125</c:v>
                </c:pt>
                <c:pt idx="1900">
                  <c:v>921.970703125</c:v>
                </c:pt>
                <c:pt idx="1901">
                  <c:v>950.21923828125</c:v>
                </c:pt>
                <c:pt idx="1902">
                  <c:v>978.43743896484295</c:v>
                </c:pt>
                <c:pt idx="1903">
                  <c:v>1006.62432861328</c:v>
                </c:pt>
                <c:pt idx="1904">
                  <c:v>1034.77905273437</c:v>
                </c:pt>
                <c:pt idx="1905">
                  <c:v>1062.90063476562</c:v>
                </c:pt>
                <c:pt idx="1906">
                  <c:v>1090.98828125</c:v>
                </c:pt>
                <c:pt idx="1907">
                  <c:v>1119.041015625</c:v>
                </c:pt>
                <c:pt idx="1908">
                  <c:v>1147.05798339843</c:v>
                </c:pt>
                <c:pt idx="1909">
                  <c:v>1175.03820800781</c:v>
                </c:pt>
                <c:pt idx="1910">
                  <c:v>1202.98083496093</c:v>
                </c:pt>
                <c:pt idx="1911">
                  <c:v>1230.88513183593</c:v>
                </c:pt>
                <c:pt idx="1912">
                  <c:v>1258.75</c:v>
                </c:pt>
                <c:pt idx="1913">
                  <c:v>1286.57458496093</c:v>
                </c:pt>
                <c:pt idx="1914">
                  <c:v>1314.35803222656</c:v>
                </c:pt>
                <c:pt idx="1915">
                  <c:v>1342.09948730468</c:v>
                </c:pt>
                <c:pt idx="1916">
                  <c:v>1369.79809570312</c:v>
                </c:pt>
                <c:pt idx="1917">
                  <c:v>1397.45275878906</c:v>
                </c:pt>
                <c:pt idx="1918">
                  <c:v>1425.06286621093</c:v>
                </c:pt>
                <c:pt idx="1919">
                  <c:v>1452.62731933593</c:v>
                </c:pt>
                <c:pt idx="1920">
                  <c:v>1480.14526367187</c:v>
                </c:pt>
                <c:pt idx="1921">
                  <c:v>1507.61596679687</c:v>
                </c:pt>
                <c:pt idx="1922">
                  <c:v>1535.03845214843</c:v>
                </c:pt>
                <c:pt idx="1923">
                  <c:v>1562.41186523437</c:v>
                </c:pt>
                <c:pt idx="1924">
                  <c:v>1589.73522949218</c:v>
                </c:pt>
                <c:pt idx="1925">
                  <c:v>1617.0078125</c:v>
                </c:pt>
                <c:pt idx="1926">
                  <c:v>1644.22875976562</c:v>
                </c:pt>
                <c:pt idx="1927">
                  <c:v>1671.39709472656</c:v>
                </c:pt>
                <c:pt idx="1928">
                  <c:v>1698.51196289062</c:v>
                </c:pt>
                <c:pt idx="1929">
                  <c:v>1725.57250976562</c:v>
                </c:pt>
                <c:pt idx="1930">
                  <c:v>1752.57788085937</c:v>
                </c:pt>
                <c:pt idx="1931">
                  <c:v>1779.52722167968</c:v>
                </c:pt>
                <c:pt idx="1932">
                  <c:v>1806.41955566406</c:v>
                </c:pt>
                <c:pt idx="1933">
                  <c:v>1833.25427246093</c:v>
                </c:pt>
                <c:pt idx="1934">
                  <c:v>1860.0302734375</c:v>
                </c:pt>
                <c:pt idx="1935">
                  <c:v>1886.74682617187</c:v>
                </c:pt>
                <c:pt idx="1936">
                  <c:v>1913.40307617187</c:v>
                </c:pt>
                <c:pt idx="1937">
                  <c:v>1939.998046875</c:v>
                </c:pt>
                <c:pt idx="1938">
                  <c:v>1966.53112792968</c:v>
                </c:pt>
                <c:pt idx="1939">
                  <c:v>1993.00122070312</c:v>
                </c:pt>
                <c:pt idx="1940">
                  <c:v>2019.40759277343</c:v>
                </c:pt>
                <c:pt idx="1941">
                  <c:v>2045.74938964843</c:v>
                </c:pt>
                <c:pt idx="1942">
                  <c:v>2072.02587890625</c:v>
                </c:pt>
                <c:pt idx="1943">
                  <c:v>2098.23583984375</c:v>
                </c:pt>
                <c:pt idx="1944">
                  <c:v>2124.37890625</c:v>
                </c:pt>
                <c:pt idx="1945">
                  <c:v>2150.4541015625</c:v>
                </c:pt>
                <c:pt idx="1946">
                  <c:v>2176.46044921875</c:v>
                </c:pt>
                <c:pt idx="1947">
                  <c:v>2202.39721679687</c:v>
                </c:pt>
                <c:pt idx="1948">
                  <c:v>2228.26342773437</c:v>
                </c:pt>
                <c:pt idx="1949">
                  <c:v>2254.05859375</c:v>
                </c:pt>
                <c:pt idx="1950">
                  <c:v>2279.78149414062</c:v>
                </c:pt>
                <c:pt idx="1951">
                  <c:v>2305.431640625</c:v>
                </c:pt>
                <c:pt idx="1952">
                  <c:v>2331.00805664062</c:v>
                </c:pt>
                <c:pt idx="1953">
                  <c:v>2356.509765625</c:v>
                </c:pt>
                <c:pt idx="1954">
                  <c:v>2381.93627929687</c:v>
                </c:pt>
                <c:pt idx="1955">
                  <c:v>2407.28662109375</c:v>
                </c:pt>
                <c:pt idx="1956">
                  <c:v>2432.55981445312</c:v>
                </c:pt>
                <c:pt idx="1957">
                  <c:v>2457.75537109375</c:v>
                </c:pt>
                <c:pt idx="1958">
                  <c:v>2482.87231445312</c:v>
                </c:pt>
                <c:pt idx="1959">
                  <c:v>2507.90991210937</c:v>
                </c:pt>
                <c:pt idx="1960">
                  <c:v>2532.8671875</c:v>
                </c:pt>
                <c:pt idx="1961">
                  <c:v>2557.74365234375</c:v>
                </c:pt>
                <c:pt idx="1962">
                  <c:v>2582.5380859375</c:v>
                </c:pt>
                <c:pt idx="1963">
                  <c:v>2607.25</c:v>
                </c:pt>
                <c:pt idx="1964">
                  <c:v>2631.87866210937</c:v>
                </c:pt>
                <c:pt idx="1965">
                  <c:v>2656.42309570312</c:v>
                </c:pt>
                <c:pt idx="1966">
                  <c:v>2680.88256835937</c:v>
                </c:pt>
                <c:pt idx="1967">
                  <c:v>2705.25634765625</c:v>
                </c:pt>
                <c:pt idx="1968">
                  <c:v>2729.54370117187</c:v>
                </c:pt>
                <c:pt idx="1969">
                  <c:v>2753.74365234375</c:v>
                </c:pt>
                <c:pt idx="1970">
                  <c:v>2777.85546875</c:v>
                </c:pt>
                <c:pt idx="1971">
                  <c:v>2801.87866210937</c:v>
                </c:pt>
                <c:pt idx="1972">
                  <c:v>2825.81225585937</c:v>
                </c:pt>
                <c:pt idx="1973">
                  <c:v>2849.6552734375</c:v>
                </c:pt>
                <c:pt idx="1974">
                  <c:v>2873.4072265625</c:v>
                </c:pt>
                <c:pt idx="1975">
                  <c:v>2897.0673828125</c:v>
                </c:pt>
                <c:pt idx="1976">
                  <c:v>2920.63500976562</c:v>
                </c:pt>
                <c:pt idx="1977">
                  <c:v>2944.10913085937</c:v>
                </c:pt>
                <c:pt idx="1978">
                  <c:v>2967.48901367187</c:v>
                </c:pt>
                <c:pt idx="1979">
                  <c:v>2990.77392578125</c:v>
                </c:pt>
                <c:pt idx="1980">
                  <c:v>3013.96337890625</c:v>
                </c:pt>
                <c:pt idx="1981">
                  <c:v>3037.05639648437</c:v>
                </c:pt>
                <c:pt idx="1982">
                  <c:v>3060.05249023437</c:v>
                </c:pt>
                <c:pt idx="1983">
                  <c:v>3082.95043945312</c:v>
                </c:pt>
                <c:pt idx="1984">
                  <c:v>3105.75</c:v>
                </c:pt>
                <c:pt idx="1985">
                  <c:v>3128.4501953125</c:v>
                </c:pt>
                <c:pt idx="1986">
                  <c:v>3151.05029296875</c:v>
                </c:pt>
                <c:pt idx="1987">
                  <c:v>3173.54956054687</c:v>
                </c:pt>
                <c:pt idx="1988">
                  <c:v>3195.94750976562</c:v>
                </c:pt>
                <c:pt idx="1989">
                  <c:v>3218.2431640625</c:v>
                </c:pt>
                <c:pt idx="1990">
                  <c:v>3240.43603515625</c:v>
                </c:pt>
                <c:pt idx="1991">
                  <c:v>3262.52514648437</c:v>
                </c:pt>
                <c:pt idx="1992">
                  <c:v>3284.51000976562</c:v>
                </c:pt>
                <c:pt idx="1993">
                  <c:v>3306.3896484375</c:v>
                </c:pt>
                <c:pt idx="1994">
                  <c:v>3328.16381835937</c:v>
                </c:pt>
                <c:pt idx="1995">
                  <c:v>3349.83154296875</c:v>
                </c:pt>
                <c:pt idx="1996">
                  <c:v>3371.39184570312</c:v>
                </c:pt>
                <c:pt idx="1997">
                  <c:v>3392.8447265625</c:v>
                </c:pt>
                <c:pt idx="1998">
                  <c:v>3414.18896484375</c:v>
                </c:pt>
                <c:pt idx="1999">
                  <c:v>3435.423828125</c:v>
                </c:pt>
                <c:pt idx="2000">
                  <c:v>3456.54907226562</c:v>
                </c:pt>
                <c:pt idx="2001">
                  <c:v>3477.56372070312</c:v>
                </c:pt>
                <c:pt idx="2002">
                  <c:v>3498.46728515625</c:v>
                </c:pt>
                <c:pt idx="2003">
                  <c:v>3519.2587890625</c:v>
                </c:pt>
                <c:pt idx="2004">
                  <c:v>3539.93774414062</c:v>
                </c:pt>
                <c:pt idx="2005">
                  <c:v>3560.50366210937</c:v>
                </c:pt>
                <c:pt idx="2006">
                  <c:v>3580.95556640625</c:v>
                </c:pt>
                <c:pt idx="2007">
                  <c:v>3601.29321289062</c:v>
                </c:pt>
                <c:pt idx="2008">
                  <c:v>3621.51538085937</c:v>
                </c:pt>
                <c:pt idx="2009">
                  <c:v>3641.6220703125</c:v>
                </c:pt>
                <c:pt idx="2010">
                  <c:v>3661.61206054687</c:v>
                </c:pt>
                <c:pt idx="2011">
                  <c:v>3681.48510742187</c:v>
                </c:pt>
                <c:pt idx="2012">
                  <c:v>3701.240234375</c:v>
                </c:pt>
                <c:pt idx="2013">
                  <c:v>3720.87719726562</c:v>
                </c:pt>
                <c:pt idx="2014">
                  <c:v>3740.39501953125</c:v>
                </c:pt>
                <c:pt idx="2015">
                  <c:v>3759.79321289062</c:v>
                </c:pt>
                <c:pt idx="2016">
                  <c:v>3779.0712890625</c:v>
                </c:pt>
                <c:pt idx="2017">
                  <c:v>3798.228515625</c:v>
                </c:pt>
                <c:pt idx="2018">
                  <c:v>3817.26440429687</c:v>
                </c:pt>
                <c:pt idx="2019">
                  <c:v>3836.17797851562</c:v>
                </c:pt>
                <c:pt idx="2020">
                  <c:v>3854.96899414062</c:v>
                </c:pt>
                <c:pt idx="2021">
                  <c:v>3873.63696289062</c:v>
                </c:pt>
                <c:pt idx="2022">
                  <c:v>3892.1806640625</c:v>
                </c:pt>
                <c:pt idx="2023">
                  <c:v>3910.60009765625</c:v>
                </c:pt>
                <c:pt idx="2024">
                  <c:v>3928.89453125</c:v>
                </c:pt>
                <c:pt idx="2025">
                  <c:v>3947.06323242187</c:v>
                </c:pt>
                <c:pt idx="2026">
                  <c:v>3965.10571289062</c:v>
                </c:pt>
                <c:pt idx="2027">
                  <c:v>3983.021484375</c:v>
                </c:pt>
                <c:pt idx="2028">
                  <c:v>4000.80981445312</c:v>
                </c:pt>
                <c:pt idx="2029">
                  <c:v>4018.47021484375</c:v>
                </c:pt>
                <c:pt idx="2030">
                  <c:v>4036.00219726562</c:v>
                </c:pt>
                <c:pt idx="2031">
                  <c:v>4053.40502929687</c:v>
                </c:pt>
                <c:pt idx="2032">
                  <c:v>4070.67822265625</c:v>
                </c:pt>
                <c:pt idx="2033">
                  <c:v>4087.82153320312</c:v>
                </c:pt>
                <c:pt idx="2034">
                  <c:v>4104.833984375</c:v>
                </c:pt>
                <c:pt idx="2035">
                  <c:v>4121.71484375</c:v>
                </c:pt>
                <c:pt idx="2036">
                  <c:v>4138.46435546875</c:v>
                </c:pt>
                <c:pt idx="2037">
                  <c:v>4155.0810546875</c:v>
                </c:pt>
                <c:pt idx="2038">
                  <c:v>4171.5654296875</c:v>
                </c:pt>
                <c:pt idx="2039">
                  <c:v>4187.916015625</c:v>
                </c:pt>
                <c:pt idx="2040">
                  <c:v>4204.1328125</c:v>
                </c:pt>
                <c:pt idx="2041">
                  <c:v>4220.21484375</c:v>
                </c:pt>
                <c:pt idx="2042">
                  <c:v>4236.16259765625</c:v>
                </c:pt>
                <c:pt idx="2043">
                  <c:v>4251.97412109375</c:v>
                </c:pt>
                <c:pt idx="2044">
                  <c:v>4267.650390625</c:v>
                </c:pt>
                <c:pt idx="2045">
                  <c:v>4283.18994140625</c:v>
                </c:pt>
                <c:pt idx="2046">
                  <c:v>4298.59228515625</c:v>
                </c:pt>
                <c:pt idx="2047">
                  <c:v>4313.857421875</c:v>
                </c:pt>
                <c:pt idx="2048">
                  <c:v>4328.984375</c:v>
                </c:pt>
                <c:pt idx="2049">
                  <c:v>4343.97314453125</c:v>
                </c:pt>
                <c:pt idx="2050">
                  <c:v>4358.82275390625</c:v>
                </c:pt>
                <c:pt idx="2051">
                  <c:v>4373.533203125</c:v>
                </c:pt>
                <c:pt idx="2052">
                  <c:v>4388.10400390625</c:v>
                </c:pt>
                <c:pt idx="2053">
                  <c:v>4402.5341796875</c:v>
                </c:pt>
                <c:pt idx="2054">
                  <c:v>4416.8232421875</c:v>
                </c:pt>
                <c:pt idx="2055">
                  <c:v>4430.9716796875</c:v>
                </c:pt>
                <c:pt idx="2056">
                  <c:v>4444.97802734375</c:v>
                </c:pt>
                <c:pt idx="2057">
                  <c:v>4458.84228515625</c:v>
                </c:pt>
                <c:pt idx="2058">
                  <c:v>4472.564453125</c:v>
                </c:pt>
                <c:pt idx="2059">
                  <c:v>4486.14306640625</c:v>
                </c:pt>
                <c:pt idx="2060">
                  <c:v>4499.578125</c:v>
                </c:pt>
                <c:pt idx="2061">
                  <c:v>4512.86962890625</c:v>
                </c:pt>
                <c:pt idx="2062">
                  <c:v>4526.0166015625</c:v>
                </c:pt>
                <c:pt idx="2063">
                  <c:v>4539.01904296875</c:v>
                </c:pt>
                <c:pt idx="2064">
                  <c:v>4551.87646484375</c:v>
                </c:pt>
                <c:pt idx="2065">
                  <c:v>4564.587890625</c:v>
                </c:pt>
                <c:pt idx="2066">
                  <c:v>4577.15380859375</c:v>
                </c:pt>
                <c:pt idx="2067">
                  <c:v>4589.5732421875</c:v>
                </c:pt>
                <c:pt idx="2068">
                  <c:v>4601.845703125</c:v>
                </c:pt>
                <c:pt idx="2069">
                  <c:v>4613.97119140625</c:v>
                </c:pt>
                <c:pt idx="2070">
                  <c:v>4625.94921875</c:v>
                </c:pt>
                <c:pt idx="2071">
                  <c:v>4637.77880859375</c:v>
                </c:pt>
                <c:pt idx="2072">
                  <c:v>4649.46044921875</c:v>
                </c:pt>
                <c:pt idx="2073">
                  <c:v>4660.99365234375</c:v>
                </c:pt>
                <c:pt idx="2074">
                  <c:v>4672.37744140625</c:v>
                </c:pt>
                <c:pt idx="2075">
                  <c:v>4683.61181640625</c:v>
                </c:pt>
                <c:pt idx="2076">
                  <c:v>4694.69677734375</c:v>
                </c:pt>
                <c:pt idx="2077">
                  <c:v>4705.63134765625</c:v>
                </c:pt>
                <c:pt idx="2078">
                  <c:v>4716.41552734375</c:v>
                </c:pt>
                <c:pt idx="2079">
                  <c:v>4727.048828125</c:v>
                </c:pt>
                <c:pt idx="2080">
                  <c:v>4737.53076171875</c:v>
                </c:pt>
                <c:pt idx="2081">
                  <c:v>4747.86181640625</c:v>
                </c:pt>
                <c:pt idx="2082">
                  <c:v>4758.04052734375</c:v>
                </c:pt>
                <c:pt idx="2083">
                  <c:v>4768.0673828125</c:v>
                </c:pt>
                <c:pt idx="2084">
                  <c:v>4777.94140625</c:v>
                </c:pt>
                <c:pt idx="2085">
                  <c:v>4787.6630859375</c:v>
                </c:pt>
                <c:pt idx="2086">
                  <c:v>4797.2314453125</c:v>
                </c:pt>
                <c:pt idx="2087">
                  <c:v>4806.64599609375</c:v>
                </c:pt>
                <c:pt idx="2088">
                  <c:v>4815.9072265625</c:v>
                </c:pt>
                <c:pt idx="2089">
                  <c:v>4825.0146484375</c:v>
                </c:pt>
                <c:pt idx="2090">
                  <c:v>4833.9677734375</c:v>
                </c:pt>
                <c:pt idx="2091">
                  <c:v>4842.76611328125</c:v>
                </c:pt>
                <c:pt idx="2092">
                  <c:v>4851.4091796875</c:v>
                </c:pt>
                <c:pt idx="2093">
                  <c:v>4859.89794921875</c:v>
                </c:pt>
                <c:pt idx="2094">
                  <c:v>4868.23095703125</c:v>
                </c:pt>
                <c:pt idx="2095">
                  <c:v>4876.408203125</c:v>
                </c:pt>
                <c:pt idx="2096">
                  <c:v>4884.42919921875</c:v>
                </c:pt>
                <c:pt idx="2097">
                  <c:v>4892.29443359375</c:v>
                </c:pt>
                <c:pt idx="2098">
                  <c:v>4900.00341796875</c:v>
                </c:pt>
                <c:pt idx="2099">
                  <c:v>4907.55517578125</c:v>
                </c:pt>
                <c:pt idx="2100">
                  <c:v>4914.9501953125</c:v>
                </c:pt>
                <c:pt idx="2101">
                  <c:v>4922.1884765625</c:v>
                </c:pt>
                <c:pt idx="2102">
                  <c:v>4929.2685546875</c:v>
                </c:pt>
                <c:pt idx="2103">
                  <c:v>4936.19189453125</c:v>
                </c:pt>
                <c:pt idx="2104">
                  <c:v>4942.95654296875</c:v>
                </c:pt>
                <c:pt idx="2105">
                  <c:v>4949.5634765625</c:v>
                </c:pt>
                <c:pt idx="2106">
                  <c:v>4956.01220703125</c:v>
                </c:pt>
                <c:pt idx="2107">
                  <c:v>4962.302734375</c:v>
                </c:pt>
                <c:pt idx="2108">
                  <c:v>4968.43408203125</c:v>
                </c:pt>
                <c:pt idx="2109">
                  <c:v>4974.40673828125</c:v>
                </c:pt>
                <c:pt idx="2110">
                  <c:v>4980.220703125</c:v>
                </c:pt>
                <c:pt idx="2111">
                  <c:v>4985.875</c:v>
                </c:pt>
                <c:pt idx="2112">
                  <c:v>4991.36962890625</c:v>
                </c:pt>
                <c:pt idx="2113">
                  <c:v>4996.705078125</c:v>
                </c:pt>
                <c:pt idx="2114">
                  <c:v>5001.88037109375</c:v>
                </c:pt>
                <c:pt idx="2115">
                  <c:v>5006.89599609375</c:v>
                </c:pt>
                <c:pt idx="2116">
                  <c:v>5011.75146484375</c:v>
                </c:pt>
                <c:pt idx="2117">
                  <c:v>5016.44677734375</c:v>
                </c:pt>
                <c:pt idx="2118">
                  <c:v>5020.9814453125</c:v>
                </c:pt>
                <c:pt idx="2119">
                  <c:v>5025.35595703125</c:v>
                </c:pt>
                <c:pt idx="2120">
                  <c:v>5029.5693359375</c:v>
                </c:pt>
                <c:pt idx="2121">
                  <c:v>5033.6220703125</c:v>
                </c:pt>
                <c:pt idx="2122">
                  <c:v>5037.513671875</c:v>
                </c:pt>
                <c:pt idx="2123">
                  <c:v>5041.244140625</c:v>
                </c:pt>
                <c:pt idx="2124">
                  <c:v>5044.81396484375</c:v>
                </c:pt>
                <c:pt idx="2125">
                  <c:v>5048.22216796875</c:v>
                </c:pt>
                <c:pt idx="2126">
                  <c:v>5051.46875</c:v>
                </c:pt>
                <c:pt idx="2127">
                  <c:v>5054.5537109375</c:v>
                </c:pt>
                <c:pt idx="2128">
                  <c:v>5057.47705078125</c:v>
                </c:pt>
                <c:pt idx="2129">
                  <c:v>5060.2392578125</c:v>
                </c:pt>
                <c:pt idx="2130">
                  <c:v>5062.8388671875</c:v>
                </c:pt>
                <c:pt idx="2131">
                  <c:v>5065.27734375</c:v>
                </c:pt>
                <c:pt idx="2132">
                  <c:v>5067.55322265625</c:v>
                </c:pt>
                <c:pt idx="2133">
                  <c:v>5069.66748046875</c:v>
                </c:pt>
                <c:pt idx="2134">
                  <c:v>5071.619140625</c:v>
                </c:pt>
                <c:pt idx="2135">
                  <c:v>5073.4091796875</c:v>
                </c:pt>
                <c:pt idx="2136">
                  <c:v>5075.03662109375</c:v>
                </c:pt>
                <c:pt idx="2137">
                  <c:v>5076.501953125</c:v>
                </c:pt>
                <c:pt idx="2138">
                  <c:v>5077.8046875</c:v>
                </c:pt>
                <c:pt idx="2139">
                  <c:v>5078.9453125</c:v>
                </c:pt>
                <c:pt idx="2140">
                  <c:v>5079.92333984375</c:v>
                </c:pt>
                <c:pt idx="2141">
                  <c:v>5080.7392578125</c:v>
                </c:pt>
                <c:pt idx="2142">
                  <c:v>5081.39208984375</c:v>
                </c:pt>
                <c:pt idx="2143">
                  <c:v>5081.8828125</c:v>
                </c:pt>
                <c:pt idx="2144">
                  <c:v>5082.21142578125</c:v>
                </c:pt>
                <c:pt idx="2145">
                  <c:v>5082.376953125</c:v>
                </c:pt>
                <c:pt idx="2146">
                  <c:v>5082.3798828125</c:v>
                </c:pt>
                <c:pt idx="2147">
                  <c:v>5082.220703125</c:v>
                </c:pt>
                <c:pt idx="2148">
                  <c:v>5081.89892578125</c:v>
                </c:pt>
                <c:pt idx="2149">
                  <c:v>5081.41455078125</c:v>
                </c:pt>
                <c:pt idx="2150">
                  <c:v>5080.767578125</c:v>
                </c:pt>
                <c:pt idx="2151">
                  <c:v>5079.95849609375</c:v>
                </c:pt>
                <c:pt idx="2152">
                  <c:v>5078.986328125</c:v>
                </c:pt>
                <c:pt idx="2153">
                  <c:v>5077.8525390625</c:v>
                </c:pt>
                <c:pt idx="2154">
                  <c:v>5076.5556640625</c:v>
                </c:pt>
                <c:pt idx="2155">
                  <c:v>5075.0966796875</c:v>
                </c:pt>
                <c:pt idx="2156">
                  <c:v>5073.4755859375</c:v>
                </c:pt>
                <c:pt idx="2157">
                  <c:v>5071.6923828125</c:v>
                </c:pt>
                <c:pt idx="2158">
                  <c:v>5069.74658203125</c:v>
                </c:pt>
                <c:pt idx="2159">
                  <c:v>5067.63916015625</c:v>
                </c:pt>
                <c:pt idx="2160">
                  <c:v>5065.369140625</c:v>
                </c:pt>
                <c:pt idx="2161">
                  <c:v>5062.9375</c:v>
                </c:pt>
                <c:pt idx="2162">
                  <c:v>5060.34375</c:v>
                </c:pt>
                <c:pt idx="2163">
                  <c:v>5057.58837890625</c:v>
                </c:pt>
                <c:pt idx="2164">
                  <c:v>5054.67138671875</c:v>
                </c:pt>
                <c:pt idx="2165">
                  <c:v>5051.59228515625</c:v>
                </c:pt>
                <c:pt idx="2166">
                  <c:v>5048.35205078125</c:v>
                </c:pt>
                <c:pt idx="2167">
                  <c:v>5044.9501953125</c:v>
                </c:pt>
                <c:pt idx="2168">
                  <c:v>5041.38720703125</c:v>
                </c:pt>
                <c:pt idx="2169">
                  <c:v>5037.66259765625</c:v>
                </c:pt>
                <c:pt idx="2170">
                  <c:v>5033.77734375</c:v>
                </c:pt>
                <c:pt idx="2171">
                  <c:v>5029.73095703125</c:v>
                </c:pt>
                <c:pt idx="2172">
                  <c:v>5025.5234375</c:v>
                </c:pt>
                <c:pt idx="2173">
                  <c:v>5021.15576171875</c:v>
                </c:pt>
                <c:pt idx="2174">
                  <c:v>5016.62744140625</c:v>
                </c:pt>
                <c:pt idx="2175">
                  <c:v>5011.9384765625</c:v>
                </c:pt>
                <c:pt idx="2176">
                  <c:v>5007.08935546875</c:v>
                </c:pt>
                <c:pt idx="2177">
                  <c:v>5002.080078125</c:v>
                </c:pt>
                <c:pt idx="2178">
                  <c:v>4996.91064453125</c:v>
                </c:pt>
                <c:pt idx="2179">
                  <c:v>4991.58154296875</c:v>
                </c:pt>
                <c:pt idx="2180">
                  <c:v>4986.0927734375</c:v>
                </c:pt>
                <c:pt idx="2181">
                  <c:v>4980.44482421875</c:v>
                </c:pt>
                <c:pt idx="2182">
                  <c:v>4974.63720703125</c:v>
                </c:pt>
                <c:pt idx="2183">
                  <c:v>4968.6708984375</c:v>
                </c:pt>
                <c:pt idx="2184">
                  <c:v>4962.5458984375</c:v>
                </c:pt>
                <c:pt idx="2185">
                  <c:v>4956.26171875</c:v>
                </c:pt>
                <c:pt idx="2186">
                  <c:v>4949.8193359375</c:v>
                </c:pt>
                <c:pt idx="2187">
                  <c:v>4943.21826171875</c:v>
                </c:pt>
                <c:pt idx="2188">
                  <c:v>4936.45947265625</c:v>
                </c:pt>
                <c:pt idx="2189">
                  <c:v>4929.54296875</c:v>
                </c:pt>
                <c:pt idx="2190">
                  <c:v>4922.46826171875</c:v>
                </c:pt>
                <c:pt idx="2191">
                  <c:v>4915.23681640625</c:v>
                </c:pt>
                <c:pt idx="2192">
                  <c:v>4907.84765625</c:v>
                </c:pt>
                <c:pt idx="2193">
                  <c:v>4900.3017578125</c:v>
                </c:pt>
                <c:pt idx="2194">
                  <c:v>4892.59912109375</c:v>
                </c:pt>
                <c:pt idx="2195">
                  <c:v>4884.740234375</c:v>
                </c:pt>
                <c:pt idx="2196">
                  <c:v>4876.72509765625</c:v>
                </c:pt>
                <c:pt idx="2197">
                  <c:v>4868.5537109375</c:v>
                </c:pt>
                <c:pt idx="2198">
                  <c:v>4860.22705078125</c:v>
                </c:pt>
                <c:pt idx="2199">
                  <c:v>4851.74462890625</c:v>
                </c:pt>
                <c:pt idx="2200">
                  <c:v>4843.107421875</c:v>
                </c:pt>
                <c:pt idx="2201">
                  <c:v>4834.31494140625</c:v>
                </c:pt>
                <c:pt idx="2202">
                  <c:v>4825.3681640625</c:v>
                </c:pt>
                <c:pt idx="2203">
                  <c:v>4816.26708984375</c:v>
                </c:pt>
                <c:pt idx="2204">
                  <c:v>4807.01171875</c:v>
                </c:pt>
                <c:pt idx="2205">
                  <c:v>4797.60302734375</c:v>
                </c:pt>
                <c:pt idx="2206">
                  <c:v>4788.04052734375</c:v>
                </c:pt>
                <c:pt idx="2207">
                  <c:v>4778.3251953125</c:v>
                </c:pt>
                <c:pt idx="2208">
                  <c:v>4768.45703125</c:v>
                </c:pt>
                <c:pt idx="2209">
                  <c:v>4758.43603515625</c:v>
                </c:pt>
                <c:pt idx="2210">
                  <c:v>4748.26318359375</c:v>
                </c:pt>
                <c:pt idx="2211">
                  <c:v>4737.9384765625</c:v>
                </c:pt>
                <c:pt idx="2212">
                  <c:v>4727.46240234375</c:v>
                </c:pt>
                <c:pt idx="2213">
                  <c:v>4716.8349609375</c:v>
                </c:pt>
                <c:pt idx="2214">
                  <c:v>4706.056640625</c:v>
                </c:pt>
                <c:pt idx="2215">
                  <c:v>4695.1279296875</c:v>
                </c:pt>
                <c:pt idx="2216">
                  <c:v>4684.04931640625</c:v>
                </c:pt>
                <c:pt idx="2217">
                  <c:v>4672.82080078125</c:v>
                </c:pt>
                <c:pt idx="2218">
                  <c:v>4661.4423828125</c:v>
                </c:pt>
                <c:pt idx="2219">
                  <c:v>4649.91552734375</c:v>
                </c:pt>
                <c:pt idx="2220">
                  <c:v>4638.23974609375</c:v>
                </c:pt>
                <c:pt idx="2221">
                  <c:v>4626.41552734375</c:v>
                </c:pt>
                <c:pt idx="2222">
                  <c:v>4614.443359375</c:v>
                </c:pt>
                <c:pt idx="2223">
                  <c:v>4602.32373046875</c:v>
                </c:pt>
                <c:pt idx="2224">
                  <c:v>4590.05712890625</c:v>
                </c:pt>
                <c:pt idx="2225">
                  <c:v>4577.6435546875</c:v>
                </c:pt>
                <c:pt idx="2226">
                  <c:v>4565.08349609375</c:v>
                </c:pt>
                <c:pt idx="2227">
                  <c:v>4552.37744140625</c:v>
                </c:pt>
                <c:pt idx="2228">
                  <c:v>4539.52587890625</c:v>
                </c:pt>
                <c:pt idx="2229">
                  <c:v>4526.529296875</c:v>
                </c:pt>
                <c:pt idx="2230">
                  <c:v>4513.3876953125</c:v>
                </c:pt>
                <c:pt idx="2231">
                  <c:v>4500.10205078125</c:v>
                </c:pt>
                <c:pt idx="2232">
                  <c:v>4486.67236328125</c:v>
                </c:pt>
                <c:pt idx="2233">
                  <c:v>4473.099609375</c:v>
                </c:pt>
                <c:pt idx="2234">
                  <c:v>4459.38330078125</c:v>
                </c:pt>
                <c:pt idx="2235">
                  <c:v>4445.5244140625</c:v>
                </c:pt>
                <c:pt idx="2236">
                  <c:v>4431.5234375</c:v>
                </c:pt>
                <c:pt idx="2237">
                  <c:v>4417.380859375</c:v>
                </c:pt>
                <c:pt idx="2238">
                  <c:v>4403.09716796875</c:v>
                </c:pt>
                <c:pt idx="2239">
                  <c:v>4388.67236328125</c:v>
                </c:pt>
                <c:pt idx="2240">
                  <c:v>4374.107421875</c:v>
                </c:pt>
                <c:pt idx="2241">
                  <c:v>4359.40234375</c:v>
                </c:pt>
                <c:pt idx="2242">
                  <c:v>4344.55810546875</c:v>
                </c:pt>
                <c:pt idx="2243">
                  <c:v>4329.57470703125</c:v>
                </c:pt>
                <c:pt idx="2244">
                  <c:v>4314.453125</c:v>
                </c:pt>
                <c:pt idx="2245">
                  <c:v>4299.193359375</c:v>
                </c:pt>
                <c:pt idx="2246">
                  <c:v>4283.79638671875</c:v>
                </c:pt>
                <c:pt idx="2247">
                  <c:v>4268.26220703125</c:v>
                </c:pt>
                <c:pt idx="2248">
                  <c:v>4252.591796875</c:v>
                </c:pt>
                <c:pt idx="2249">
                  <c:v>4236.78515625</c:v>
                </c:pt>
                <c:pt idx="2250">
                  <c:v>4220.84326171875</c:v>
                </c:pt>
                <c:pt idx="2251">
                  <c:v>4204.76611328125</c:v>
                </c:pt>
                <c:pt idx="2252">
                  <c:v>4188.5546875</c:v>
                </c:pt>
                <c:pt idx="2253">
                  <c:v>4172.20947265625</c:v>
                </c:pt>
                <c:pt idx="2254">
                  <c:v>4155.73046875</c:v>
                </c:pt>
                <c:pt idx="2255">
                  <c:v>4139.11865234375</c:v>
                </c:pt>
                <c:pt idx="2256">
                  <c:v>4122.37451171875</c:v>
                </c:pt>
                <c:pt idx="2257">
                  <c:v>4105.49853515625</c:v>
                </c:pt>
                <c:pt idx="2258">
                  <c:v>4088.49145507812</c:v>
                </c:pt>
                <c:pt idx="2259">
                  <c:v>4071.353515625</c:v>
                </c:pt>
                <c:pt idx="2260">
                  <c:v>4054.08544921875</c:v>
                </c:pt>
                <c:pt idx="2261">
                  <c:v>4036.68774414062</c:v>
                </c:pt>
                <c:pt idx="2262">
                  <c:v>4019.16088867187</c:v>
                </c:pt>
                <c:pt idx="2263">
                  <c:v>4001.50537109375</c:v>
                </c:pt>
                <c:pt idx="2264">
                  <c:v>3983.72216796875</c:v>
                </c:pt>
                <c:pt idx="2265">
                  <c:v>3965.81127929687</c:v>
                </c:pt>
                <c:pt idx="2266">
                  <c:v>3947.77392578125</c:v>
                </c:pt>
                <c:pt idx="2267">
                  <c:v>3929.61010742187</c:v>
                </c:pt>
                <c:pt idx="2268">
                  <c:v>3911.32055664062</c:v>
                </c:pt>
                <c:pt idx="2269">
                  <c:v>3892.90600585937</c:v>
                </c:pt>
                <c:pt idx="2270">
                  <c:v>3874.3671875</c:v>
                </c:pt>
                <c:pt idx="2271">
                  <c:v>3855.70434570312</c:v>
                </c:pt>
                <c:pt idx="2272">
                  <c:v>3836.91796875</c:v>
                </c:pt>
                <c:pt idx="2273">
                  <c:v>3818.00927734375</c:v>
                </c:pt>
                <c:pt idx="2274">
                  <c:v>3798.97827148437</c:v>
                </c:pt>
                <c:pt idx="2275">
                  <c:v>3779.82568359375</c:v>
                </c:pt>
                <c:pt idx="2276">
                  <c:v>3760.55249023437</c:v>
                </c:pt>
                <c:pt idx="2277">
                  <c:v>3741.15893554687</c:v>
                </c:pt>
                <c:pt idx="2278">
                  <c:v>3721.64575195312</c:v>
                </c:pt>
                <c:pt idx="2279">
                  <c:v>3702.01342773437</c:v>
                </c:pt>
                <c:pt idx="2280">
                  <c:v>3682.26293945312</c:v>
                </c:pt>
                <c:pt idx="2281">
                  <c:v>3662.39453125</c:v>
                </c:pt>
                <c:pt idx="2282">
                  <c:v>3642.4091796875</c:v>
                </c:pt>
                <c:pt idx="2283">
                  <c:v>3622.30712890625</c:v>
                </c:pt>
                <c:pt idx="2284">
                  <c:v>3602.08935546875</c:v>
                </c:pt>
                <c:pt idx="2285">
                  <c:v>3581.75634765625</c:v>
                </c:pt>
                <c:pt idx="2286">
                  <c:v>3561.30908203125</c:v>
                </c:pt>
                <c:pt idx="2287">
                  <c:v>3540.74755859375</c:v>
                </c:pt>
                <c:pt idx="2288">
                  <c:v>3520.07299804687</c:v>
                </c:pt>
                <c:pt idx="2289">
                  <c:v>3499.28588867187</c:v>
                </c:pt>
                <c:pt idx="2290">
                  <c:v>3478.38671875</c:v>
                </c:pt>
                <c:pt idx="2291">
                  <c:v>3457.37646484375</c:v>
                </c:pt>
                <c:pt idx="2292">
                  <c:v>3436.25561523437</c:v>
                </c:pt>
                <c:pt idx="2293">
                  <c:v>3415.02490234375</c:v>
                </c:pt>
                <c:pt idx="2294">
                  <c:v>3393.68505859375</c:v>
                </c:pt>
                <c:pt idx="2295">
                  <c:v>3372.23657226562</c:v>
                </c:pt>
                <c:pt idx="2296">
                  <c:v>3350.68041992187</c:v>
                </c:pt>
                <c:pt idx="2297">
                  <c:v>3329.01684570312</c:v>
                </c:pt>
                <c:pt idx="2298">
                  <c:v>3307.2470703125</c:v>
                </c:pt>
                <c:pt idx="2299">
                  <c:v>3285.37133789062</c:v>
                </c:pt>
                <c:pt idx="2300">
                  <c:v>3263.390625</c:v>
                </c:pt>
                <c:pt idx="2301">
                  <c:v>3241.3056640625</c:v>
                </c:pt>
                <c:pt idx="2302">
                  <c:v>3219.11694335937</c:v>
                </c:pt>
                <c:pt idx="2303">
                  <c:v>3196.82543945312</c:v>
                </c:pt>
                <c:pt idx="2304">
                  <c:v>3174.43139648437</c:v>
                </c:pt>
                <c:pt idx="2305">
                  <c:v>3151.93603515625</c:v>
                </c:pt>
                <c:pt idx="2306">
                  <c:v>3129.33984375</c:v>
                </c:pt>
                <c:pt idx="2307">
                  <c:v>3106.64379882812</c:v>
                </c:pt>
                <c:pt idx="2308">
                  <c:v>3083.84814453125</c:v>
                </c:pt>
                <c:pt idx="2309">
                  <c:v>3060.95385742187</c:v>
                </c:pt>
                <c:pt idx="2310">
                  <c:v>3037.9619140625</c:v>
                </c:pt>
                <c:pt idx="2311">
                  <c:v>3014.87255859375</c:v>
                </c:pt>
                <c:pt idx="2312">
                  <c:v>2991.68701171875</c:v>
                </c:pt>
                <c:pt idx="2313">
                  <c:v>2968.40576171875</c:v>
                </c:pt>
                <c:pt idx="2314">
                  <c:v>2945.02954101562</c:v>
                </c:pt>
                <c:pt idx="2315">
                  <c:v>2921.55908203125</c:v>
                </c:pt>
                <c:pt idx="2316">
                  <c:v>2897.99536132812</c:v>
                </c:pt>
                <c:pt idx="2317">
                  <c:v>2874.3388671875</c:v>
                </c:pt>
                <c:pt idx="2318">
                  <c:v>2850.59057617187</c:v>
                </c:pt>
                <c:pt idx="2319">
                  <c:v>2826.7509765625</c:v>
                </c:pt>
                <c:pt idx="2320">
                  <c:v>2802.82104492187</c:v>
                </c:pt>
                <c:pt idx="2321">
                  <c:v>2778.80151367187</c:v>
                </c:pt>
                <c:pt idx="2322">
                  <c:v>2754.69287109375</c:v>
                </c:pt>
                <c:pt idx="2323">
                  <c:v>2730.49633789062</c:v>
                </c:pt>
                <c:pt idx="2324">
                  <c:v>2706.21264648437</c:v>
                </c:pt>
                <c:pt idx="2325">
                  <c:v>2681.84228515625</c:v>
                </c:pt>
                <c:pt idx="2326">
                  <c:v>2657.38623046875</c:v>
                </c:pt>
                <c:pt idx="2327">
                  <c:v>2632.84497070312</c:v>
                </c:pt>
                <c:pt idx="2328">
                  <c:v>2608.2197265625</c:v>
                </c:pt>
                <c:pt idx="2329">
                  <c:v>2583.51098632812</c:v>
                </c:pt>
                <c:pt idx="2330">
                  <c:v>2558.7197265625</c:v>
                </c:pt>
                <c:pt idx="2331">
                  <c:v>2533.8466796875</c:v>
                </c:pt>
                <c:pt idx="2332">
                  <c:v>2508.89233398437</c:v>
                </c:pt>
                <c:pt idx="2333">
                  <c:v>2483.85815429687</c:v>
                </c:pt>
                <c:pt idx="2334">
                  <c:v>2458.744140625</c:v>
                </c:pt>
                <c:pt idx="2335">
                  <c:v>2433.5517578125</c:v>
                </c:pt>
                <c:pt idx="2336">
                  <c:v>2408.28149414062</c:v>
                </c:pt>
                <c:pt idx="2337">
                  <c:v>2382.93432617187</c:v>
                </c:pt>
                <c:pt idx="2338">
                  <c:v>2357.5107421875</c:v>
                </c:pt>
                <c:pt idx="2339">
                  <c:v>2332.01196289062</c:v>
                </c:pt>
                <c:pt idx="2340">
                  <c:v>2306.4384765625</c:v>
                </c:pt>
                <c:pt idx="2341">
                  <c:v>2280.79125976562</c:v>
                </c:pt>
                <c:pt idx="2342">
                  <c:v>2255.0712890625</c:v>
                </c:pt>
                <c:pt idx="2343">
                  <c:v>2229.27905273437</c:v>
                </c:pt>
                <c:pt idx="2344">
                  <c:v>2203.41552734375</c:v>
                </c:pt>
                <c:pt idx="2345">
                  <c:v>2177.4814453125</c:v>
                </c:pt>
                <c:pt idx="2346">
                  <c:v>2151.47778320312</c:v>
                </c:pt>
                <c:pt idx="2347">
                  <c:v>2125.40551757812</c:v>
                </c:pt>
                <c:pt idx="2348">
                  <c:v>2099.26513671875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725248"/>
        <c:axId val="118727424"/>
      </c:lineChart>
      <c:lineChart>
        <c:grouping val="standard"/>
        <c:varyColors val="0"/>
        <c:ser>
          <c:idx val="2"/>
          <c:order val="2"/>
          <c:tx>
            <c:v>Mass Flow Rate</c:v>
          </c:tx>
          <c:spPr>
            <a:ln w="28575"/>
          </c:spPr>
          <c:marker>
            <c:symbol val="none"/>
          </c:marker>
          <c:cat>
            <c:numRef>
              <c:f>'64'!$A$154:$A$4600</c:f>
              <c:numCache>
                <c:formatCode>General</c:formatCode>
                <c:ptCount val="4447"/>
                <c:pt idx="0">
                  <c:v>2.2799999999999999E-3</c:v>
                </c:pt>
                <c:pt idx="1">
                  <c:v>2.2950000000000002E-3</c:v>
                </c:pt>
                <c:pt idx="2">
                  <c:v>2.31E-3</c:v>
                </c:pt>
                <c:pt idx="3">
                  <c:v>2.3249999999999998E-3</c:v>
                </c:pt>
                <c:pt idx="4">
                  <c:v>2.3400000000000001E-3</c:v>
                </c:pt>
                <c:pt idx="5">
                  <c:v>2.3549999999999999E-3</c:v>
                </c:pt>
                <c:pt idx="6">
                  <c:v>2.3700000000000001E-3</c:v>
                </c:pt>
                <c:pt idx="7">
                  <c:v>2.385E-3</c:v>
                </c:pt>
                <c:pt idx="8">
                  <c:v>2.3999999999999998E-3</c:v>
                </c:pt>
                <c:pt idx="9">
                  <c:v>2.415E-3</c:v>
                </c:pt>
                <c:pt idx="10">
                  <c:v>2.4299999999999999E-3</c:v>
                </c:pt>
                <c:pt idx="11">
                  <c:v>2.4450000000000001E-3</c:v>
                </c:pt>
                <c:pt idx="12">
                  <c:v>2.4599999999999999E-3</c:v>
                </c:pt>
                <c:pt idx="13">
                  <c:v>2.4750000000000002E-3</c:v>
                </c:pt>
                <c:pt idx="14">
                  <c:v>2.49E-3</c:v>
                </c:pt>
                <c:pt idx="15">
                  <c:v>2.5049999999999998E-3</c:v>
                </c:pt>
                <c:pt idx="16">
                  <c:v>2.5200000000000001E-3</c:v>
                </c:pt>
                <c:pt idx="17">
                  <c:v>2.5349999999999999E-3</c:v>
                </c:pt>
                <c:pt idx="18">
                  <c:v>2.5500000000000002E-3</c:v>
                </c:pt>
                <c:pt idx="19">
                  <c:v>2.565E-3</c:v>
                </c:pt>
                <c:pt idx="20">
                  <c:v>2.5799999999999998E-3</c:v>
                </c:pt>
                <c:pt idx="21">
                  <c:v>2.5950000000000001E-3</c:v>
                </c:pt>
                <c:pt idx="22">
                  <c:v>2.6099999999999999E-3</c:v>
                </c:pt>
                <c:pt idx="23">
                  <c:v>2.6250000000000002E-3</c:v>
                </c:pt>
                <c:pt idx="24">
                  <c:v>2.64E-3</c:v>
                </c:pt>
                <c:pt idx="25">
                  <c:v>2.6549999999999998E-3</c:v>
                </c:pt>
                <c:pt idx="26">
                  <c:v>2.6700000000000001E-3</c:v>
                </c:pt>
                <c:pt idx="27">
                  <c:v>2.6849999999999999E-3</c:v>
                </c:pt>
                <c:pt idx="28">
                  <c:v>2.7000000000000001E-3</c:v>
                </c:pt>
                <c:pt idx="29">
                  <c:v>2.715E-3</c:v>
                </c:pt>
                <c:pt idx="30">
                  <c:v>2.7299999999999998E-3</c:v>
                </c:pt>
                <c:pt idx="31">
                  <c:v>2.745E-3</c:v>
                </c:pt>
                <c:pt idx="32">
                  <c:v>2.7599999999999999E-3</c:v>
                </c:pt>
                <c:pt idx="33">
                  <c:v>2.7750000000000001E-3</c:v>
                </c:pt>
                <c:pt idx="34">
                  <c:v>2.7899999999999999E-3</c:v>
                </c:pt>
                <c:pt idx="35">
                  <c:v>2.8050000000000002E-3</c:v>
                </c:pt>
                <c:pt idx="36">
                  <c:v>2.82E-3</c:v>
                </c:pt>
                <c:pt idx="37">
                  <c:v>2.8349999999999998E-3</c:v>
                </c:pt>
                <c:pt idx="38">
                  <c:v>2.8500000000000001E-3</c:v>
                </c:pt>
                <c:pt idx="39">
                  <c:v>2.8649999999999999E-3</c:v>
                </c:pt>
                <c:pt idx="40">
                  <c:v>2.8800000000000002E-3</c:v>
                </c:pt>
                <c:pt idx="41">
                  <c:v>2.895E-3</c:v>
                </c:pt>
                <c:pt idx="42">
                  <c:v>2.9099999999999998E-3</c:v>
                </c:pt>
                <c:pt idx="43">
                  <c:v>2.9250000000000001E-3</c:v>
                </c:pt>
                <c:pt idx="44">
                  <c:v>2.9399999999999999E-3</c:v>
                </c:pt>
                <c:pt idx="45">
                  <c:v>2.9550000000000002E-3</c:v>
                </c:pt>
                <c:pt idx="46">
                  <c:v>2.97E-3</c:v>
                </c:pt>
                <c:pt idx="47">
                  <c:v>2.9849999999999998E-3</c:v>
                </c:pt>
                <c:pt idx="48">
                  <c:v>3.0000000000000001E-3</c:v>
                </c:pt>
                <c:pt idx="49">
                  <c:v>3.0149999999999999E-3</c:v>
                </c:pt>
                <c:pt idx="50">
                  <c:v>3.0300000000000001E-3</c:v>
                </c:pt>
                <c:pt idx="51">
                  <c:v>3.045E-3</c:v>
                </c:pt>
                <c:pt idx="52">
                  <c:v>3.0599999999999998E-3</c:v>
                </c:pt>
                <c:pt idx="53">
                  <c:v>3.075E-3</c:v>
                </c:pt>
                <c:pt idx="54">
                  <c:v>3.0899999999999999E-3</c:v>
                </c:pt>
                <c:pt idx="55">
                  <c:v>3.1050000000000001E-3</c:v>
                </c:pt>
                <c:pt idx="56">
                  <c:v>3.1199999999999999E-3</c:v>
                </c:pt>
                <c:pt idx="57">
                  <c:v>3.1350000000000002E-3</c:v>
                </c:pt>
                <c:pt idx="58">
                  <c:v>3.15E-3</c:v>
                </c:pt>
                <c:pt idx="59">
                  <c:v>3.1649999999999998E-3</c:v>
                </c:pt>
                <c:pt idx="60">
                  <c:v>3.1800000000000001E-3</c:v>
                </c:pt>
                <c:pt idx="61">
                  <c:v>3.1949999999999999E-3</c:v>
                </c:pt>
                <c:pt idx="62">
                  <c:v>3.2100000000000002E-3</c:v>
                </c:pt>
                <c:pt idx="63">
                  <c:v>3.225E-3</c:v>
                </c:pt>
                <c:pt idx="64">
                  <c:v>3.2399999999999998E-3</c:v>
                </c:pt>
                <c:pt idx="65">
                  <c:v>3.2550000000000001E-3</c:v>
                </c:pt>
                <c:pt idx="66">
                  <c:v>3.2699999999999999E-3</c:v>
                </c:pt>
                <c:pt idx="67">
                  <c:v>3.2850000000000002E-3</c:v>
                </c:pt>
                <c:pt idx="68">
                  <c:v>3.3E-3</c:v>
                </c:pt>
                <c:pt idx="69">
                  <c:v>3.3149999999999998E-3</c:v>
                </c:pt>
                <c:pt idx="70">
                  <c:v>3.3300000000000001E-3</c:v>
                </c:pt>
                <c:pt idx="71">
                  <c:v>3.3449999999999999E-3</c:v>
                </c:pt>
                <c:pt idx="72">
                  <c:v>3.3600000000000001E-3</c:v>
                </c:pt>
                <c:pt idx="73">
                  <c:v>3.375E-3</c:v>
                </c:pt>
                <c:pt idx="74">
                  <c:v>3.3899999999999998E-3</c:v>
                </c:pt>
                <c:pt idx="75">
                  <c:v>3.405E-3</c:v>
                </c:pt>
                <c:pt idx="76">
                  <c:v>3.4199999999999999E-3</c:v>
                </c:pt>
                <c:pt idx="77">
                  <c:v>3.4350000000000001E-3</c:v>
                </c:pt>
                <c:pt idx="78">
                  <c:v>3.4499999999999999E-3</c:v>
                </c:pt>
                <c:pt idx="79">
                  <c:v>3.4650000000000002E-3</c:v>
                </c:pt>
                <c:pt idx="80">
                  <c:v>3.48E-3</c:v>
                </c:pt>
                <c:pt idx="81">
                  <c:v>3.4949999999999998E-3</c:v>
                </c:pt>
                <c:pt idx="82">
                  <c:v>3.5100000000000001E-3</c:v>
                </c:pt>
                <c:pt idx="83">
                  <c:v>3.5249999999999999E-3</c:v>
                </c:pt>
                <c:pt idx="84">
                  <c:v>3.5400000000000002E-3</c:v>
                </c:pt>
                <c:pt idx="85">
                  <c:v>3.555E-3</c:v>
                </c:pt>
                <c:pt idx="86">
                  <c:v>3.5699999999999998E-3</c:v>
                </c:pt>
                <c:pt idx="87">
                  <c:v>3.5850000000000001E-3</c:v>
                </c:pt>
                <c:pt idx="88">
                  <c:v>3.5999999999999999E-3</c:v>
                </c:pt>
                <c:pt idx="89">
                  <c:v>3.6150000000000002E-3</c:v>
                </c:pt>
                <c:pt idx="90">
                  <c:v>3.63E-3</c:v>
                </c:pt>
                <c:pt idx="91">
                  <c:v>3.6449999999999998E-3</c:v>
                </c:pt>
                <c:pt idx="92">
                  <c:v>3.6600000000000001E-3</c:v>
                </c:pt>
                <c:pt idx="93">
                  <c:v>3.6749999999999999E-3</c:v>
                </c:pt>
                <c:pt idx="94">
                  <c:v>3.6900000000000001E-3</c:v>
                </c:pt>
                <c:pt idx="95">
                  <c:v>3.705E-3</c:v>
                </c:pt>
                <c:pt idx="96">
                  <c:v>3.7200000000000002E-3</c:v>
                </c:pt>
                <c:pt idx="97">
                  <c:v>3.735E-3</c:v>
                </c:pt>
                <c:pt idx="98">
                  <c:v>3.7499999999999999E-3</c:v>
                </c:pt>
                <c:pt idx="99">
                  <c:v>3.7650000000000001E-3</c:v>
                </c:pt>
                <c:pt idx="100">
                  <c:v>3.7799999999999999E-3</c:v>
                </c:pt>
                <c:pt idx="101">
                  <c:v>3.7950000000000002E-3</c:v>
                </c:pt>
                <c:pt idx="102">
                  <c:v>3.81E-3</c:v>
                </c:pt>
                <c:pt idx="103">
                  <c:v>3.8249999999999998E-3</c:v>
                </c:pt>
                <c:pt idx="104">
                  <c:v>3.8400000000000001E-3</c:v>
                </c:pt>
                <c:pt idx="105">
                  <c:v>3.8549999999999999E-3</c:v>
                </c:pt>
                <c:pt idx="106">
                  <c:v>3.8700000000000002E-3</c:v>
                </c:pt>
                <c:pt idx="107">
                  <c:v>3.885E-3</c:v>
                </c:pt>
                <c:pt idx="108">
                  <c:v>3.8999999999999998E-3</c:v>
                </c:pt>
                <c:pt idx="109">
                  <c:v>3.9150000000000001E-3</c:v>
                </c:pt>
                <c:pt idx="110">
                  <c:v>3.9300000000000003E-3</c:v>
                </c:pt>
                <c:pt idx="111">
                  <c:v>3.9449999999999997E-3</c:v>
                </c:pt>
                <c:pt idx="112">
                  <c:v>3.96E-3</c:v>
                </c:pt>
                <c:pt idx="113">
                  <c:v>3.9750000000000002E-3</c:v>
                </c:pt>
                <c:pt idx="114">
                  <c:v>3.9899999999999996E-3</c:v>
                </c:pt>
                <c:pt idx="115">
                  <c:v>4.0049999999999999E-3</c:v>
                </c:pt>
                <c:pt idx="116">
                  <c:v>4.0200000000000001E-3</c:v>
                </c:pt>
                <c:pt idx="117">
                  <c:v>4.0350000000000004E-3</c:v>
                </c:pt>
                <c:pt idx="118">
                  <c:v>4.0499999999999998E-3</c:v>
                </c:pt>
                <c:pt idx="119">
                  <c:v>4.065E-3</c:v>
                </c:pt>
                <c:pt idx="120">
                  <c:v>4.0800000000000003E-3</c:v>
                </c:pt>
                <c:pt idx="121">
                  <c:v>4.0949999999999997E-3</c:v>
                </c:pt>
                <c:pt idx="122">
                  <c:v>4.1099999999999999E-3</c:v>
                </c:pt>
                <c:pt idx="123">
                  <c:v>4.1250000000000002E-3</c:v>
                </c:pt>
                <c:pt idx="124">
                  <c:v>4.1399999999999996E-3</c:v>
                </c:pt>
                <c:pt idx="125">
                  <c:v>4.1549999999999998E-3</c:v>
                </c:pt>
                <c:pt idx="126">
                  <c:v>4.1700000000000001E-3</c:v>
                </c:pt>
                <c:pt idx="127">
                  <c:v>4.1850000000000004E-3</c:v>
                </c:pt>
                <c:pt idx="128">
                  <c:v>4.1999999999999997E-3</c:v>
                </c:pt>
                <c:pt idx="129">
                  <c:v>4.215E-3</c:v>
                </c:pt>
                <c:pt idx="130">
                  <c:v>4.2300000000000003E-3</c:v>
                </c:pt>
                <c:pt idx="131">
                  <c:v>4.2449999999999996E-3</c:v>
                </c:pt>
                <c:pt idx="132">
                  <c:v>4.2599999999999999E-3</c:v>
                </c:pt>
                <c:pt idx="133">
                  <c:v>4.2750000000000002E-3</c:v>
                </c:pt>
                <c:pt idx="134">
                  <c:v>4.2900000000000004E-3</c:v>
                </c:pt>
                <c:pt idx="135">
                  <c:v>4.3049999999999998E-3</c:v>
                </c:pt>
                <c:pt idx="136">
                  <c:v>4.3200000000000001E-3</c:v>
                </c:pt>
                <c:pt idx="137">
                  <c:v>4.3350000000000003E-3</c:v>
                </c:pt>
                <c:pt idx="138">
                  <c:v>4.3499999999999997E-3</c:v>
                </c:pt>
                <c:pt idx="139">
                  <c:v>4.365E-3</c:v>
                </c:pt>
                <c:pt idx="140">
                  <c:v>4.3800000000000002E-3</c:v>
                </c:pt>
                <c:pt idx="141">
                  <c:v>4.3949999999999996E-3</c:v>
                </c:pt>
                <c:pt idx="142">
                  <c:v>4.4099999999999999E-3</c:v>
                </c:pt>
                <c:pt idx="143">
                  <c:v>4.4250000000000001E-3</c:v>
                </c:pt>
                <c:pt idx="144">
                  <c:v>4.4400000000000004E-3</c:v>
                </c:pt>
                <c:pt idx="145">
                  <c:v>4.4549999999999998E-3</c:v>
                </c:pt>
                <c:pt idx="146">
                  <c:v>4.47E-3</c:v>
                </c:pt>
                <c:pt idx="147">
                  <c:v>4.4850000000000003E-3</c:v>
                </c:pt>
                <c:pt idx="148">
                  <c:v>4.4999999999999997E-3</c:v>
                </c:pt>
                <c:pt idx="149">
                  <c:v>4.5149999999999999E-3</c:v>
                </c:pt>
                <c:pt idx="150">
                  <c:v>4.5300000000000002E-3</c:v>
                </c:pt>
                <c:pt idx="151">
                  <c:v>4.5450000000000004E-3</c:v>
                </c:pt>
                <c:pt idx="152">
                  <c:v>4.5599999999999998E-3</c:v>
                </c:pt>
                <c:pt idx="153">
                  <c:v>4.5750000000000001E-3</c:v>
                </c:pt>
                <c:pt idx="154">
                  <c:v>4.5900000000000003E-3</c:v>
                </c:pt>
                <c:pt idx="155">
                  <c:v>4.6049999999999997E-3</c:v>
                </c:pt>
                <c:pt idx="156">
                  <c:v>4.62E-3</c:v>
                </c:pt>
                <c:pt idx="157">
                  <c:v>4.6350000000000002E-3</c:v>
                </c:pt>
                <c:pt idx="158">
                  <c:v>4.6499999999999996E-3</c:v>
                </c:pt>
                <c:pt idx="159">
                  <c:v>4.6649999999999999E-3</c:v>
                </c:pt>
                <c:pt idx="160">
                  <c:v>4.6800000000000001E-3</c:v>
                </c:pt>
                <c:pt idx="161">
                  <c:v>4.6950000000000004E-3</c:v>
                </c:pt>
                <c:pt idx="162">
                  <c:v>4.7099999999999998E-3</c:v>
                </c:pt>
                <c:pt idx="163">
                  <c:v>4.725E-3</c:v>
                </c:pt>
                <c:pt idx="164">
                  <c:v>4.7400000000000003E-3</c:v>
                </c:pt>
                <c:pt idx="165">
                  <c:v>4.7549999999999997E-3</c:v>
                </c:pt>
                <c:pt idx="166">
                  <c:v>4.7699999999999999E-3</c:v>
                </c:pt>
                <c:pt idx="167">
                  <c:v>4.7850000000000002E-3</c:v>
                </c:pt>
                <c:pt idx="168">
                  <c:v>4.7999999999999996E-3</c:v>
                </c:pt>
                <c:pt idx="169">
                  <c:v>4.8149999999999998E-3</c:v>
                </c:pt>
                <c:pt idx="170">
                  <c:v>4.8300000000000001E-3</c:v>
                </c:pt>
                <c:pt idx="171">
                  <c:v>4.8450000000000003E-3</c:v>
                </c:pt>
                <c:pt idx="172">
                  <c:v>4.8599999999999997E-3</c:v>
                </c:pt>
                <c:pt idx="173">
                  <c:v>4.875E-3</c:v>
                </c:pt>
                <c:pt idx="174">
                  <c:v>4.8900000000000002E-3</c:v>
                </c:pt>
                <c:pt idx="175">
                  <c:v>4.9049999999999996E-3</c:v>
                </c:pt>
                <c:pt idx="176">
                  <c:v>4.9199999999999999E-3</c:v>
                </c:pt>
                <c:pt idx="177">
                  <c:v>4.9350000000000002E-3</c:v>
                </c:pt>
                <c:pt idx="178">
                  <c:v>4.9500000000000004E-3</c:v>
                </c:pt>
                <c:pt idx="179">
                  <c:v>4.9649999999999998E-3</c:v>
                </c:pt>
                <c:pt idx="180">
                  <c:v>4.9800000000000001E-3</c:v>
                </c:pt>
                <c:pt idx="181">
                  <c:v>4.9950000000000003E-3</c:v>
                </c:pt>
                <c:pt idx="182">
                  <c:v>5.0099999999999997E-3</c:v>
                </c:pt>
                <c:pt idx="183">
                  <c:v>5.025E-3</c:v>
                </c:pt>
                <c:pt idx="184">
                  <c:v>5.0400000000000002E-3</c:v>
                </c:pt>
                <c:pt idx="185">
                  <c:v>5.0549999999999996E-3</c:v>
                </c:pt>
                <c:pt idx="186">
                  <c:v>5.0699999999999999E-3</c:v>
                </c:pt>
                <c:pt idx="187">
                  <c:v>5.0850000000000001E-3</c:v>
                </c:pt>
                <c:pt idx="188">
                  <c:v>5.1000000000000004E-3</c:v>
                </c:pt>
                <c:pt idx="189">
                  <c:v>5.1149999999999998E-3</c:v>
                </c:pt>
                <c:pt idx="190">
                  <c:v>5.13E-3</c:v>
                </c:pt>
                <c:pt idx="191">
                  <c:v>5.1450000000000003E-3</c:v>
                </c:pt>
                <c:pt idx="192">
                  <c:v>5.1599999999999997E-3</c:v>
                </c:pt>
                <c:pt idx="193">
                  <c:v>5.1749999999999999E-3</c:v>
                </c:pt>
                <c:pt idx="194">
                  <c:v>5.1900000000000002E-3</c:v>
                </c:pt>
                <c:pt idx="195">
                  <c:v>5.2050000000000004E-3</c:v>
                </c:pt>
                <c:pt idx="196">
                  <c:v>5.2199999999999998E-3</c:v>
                </c:pt>
                <c:pt idx="197">
                  <c:v>5.2350000000000001E-3</c:v>
                </c:pt>
                <c:pt idx="198">
                  <c:v>5.2500000000000003E-3</c:v>
                </c:pt>
                <c:pt idx="199">
                  <c:v>5.2649999999999997E-3</c:v>
                </c:pt>
                <c:pt idx="200">
                  <c:v>5.28E-3</c:v>
                </c:pt>
                <c:pt idx="201">
                  <c:v>5.2950000000000002E-3</c:v>
                </c:pt>
                <c:pt idx="202">
                  <c:v>5.3099999999999996E-3</c:v>
                </c:pt>
                <c:pt idx="203">
                  <c:v>5.3249999999999999E-3</c:v>
                </c:pt>
                <c:pt idx="204">
                  <c:v>5.3400000000000001E-3</c:v>
                </c:pt>
                <c:pt idx="205">
                  <c:v>5.3550000000000004E-3</c:v>
                </c:pt>
                <c:pt idx="206">
                  <c:v>5.3699999999999998E-3</c:v>
                </c:pt>
                <c:pt idx="207">
                  <c:v>5.385E-3</c:v>
                </c:pt>
                <c:pt idx="208">
                  <c:v>5.4000000000000003E-3</c:v>
                </c:pt>
                <c:pt idx="209">
                  <c:v>5.4149999999999997E-3</c:v>
                </c:pt>
                <c:pt idx="210">
                  <c:v>5.4299999999999999E-3</c:v>
                </c:pt>
                <c:pt idx="211">
                  <c:v>5.4450000000000002E-3</c:v>
                </c:pt>
                <c:pt idx="212">
                  <c:v>5.4599999999999996E-3</c:v>
                </c:pt>
                <c:pt idx="213">
                  <c:v>5.4749999999999998E-3</c:v>
                </c:pt>
                <c:pt idx="214">
                  <c:v>5.4900000000000001E-3</c:v>
                </c:pt>
                <c:pt idx="215">
                  <c:v>5.5050000000000003E-3</c:v>
                </c:pt>
                <c:pt idx="216">
                  <c:v>5.5199999999999997E-3</c:v>
                </c:pt>
                <c:pt idx="217">
                  <c:v>5.535E-3</c:v>
                </c:pt>
                <c:pt idx="218">
                  <c:v>5.5500000000000002E-3</c:v>
                </c:pt>
                <c:pt idx="219">
                  <c:v>5.5649999999999996E-3</c:v>
                </c:pt>
                <c:pt idx="220">
                  <c:v>5.5799999999999999E-3</c:v>
                </c:pt>
                <c:pt idx="221">
                  <c:v>5.5950000000000001E-3</c:v>
                </c:pt>
                <c:pt idx="222">
                  <c:v>5.6100000000000004E-3</c:v>
                </c:pt>
                <c:pt idx="223">
                  <c:v>5.6249999999999998E-3</c:v>
                </c:pt>
                <c:pt idx="224">
                  <c:v>5.64E-3</c:v>
                </c:pt>
                <c:pt idx="225">
                  <c:v>5.6550000000000003E-3</c:v>
                </c:pt>
                <c:pt idx="226">
                  <c:v>5.6699999999999997E-3</c:v>
                </c:pt>
                <c:pt idx="227">
                  <c:v>5.6849999999999999E-3</c:v>
                </c:pt>
                <c:pt idx="228">
                  <c:v>5.7000000000000002E-3</c:v>
                </c:pt>
                <c:pt idx="229">
                  <c:v>5.7149999999999996E-3</c:v>
                </c:pt>
                <c:pt idx="230">
                  <c:v>5.7299999999999999E-3</c:v>
                </c:pt>
                <c:pt idx="231">
                  <c:v>5.7450000000000001E-3</c:v>
                </c:pt>
                <c:pt idx="232">
                  <c:v>5.7600000000000004E-3</c:v>
                </c:pt>
                <c:pt idx="233">
                  <c:v>5.7749999999999998E-3</c:v>
                </c:pt>
                <c:pt idx="234">
                  <c:v>5.79E-3</c:v>
                </c:pt>
                <c:pt idx="235">
                  <c:v>5.8050000000000003E-3</c:v>
                </c:pt>
                <c:pt idx="236">
                  <c:v>5.8199999999999997E-3</c:v>
                </c:pt>
                <c:pt idx="237">
                  <c:v>5.8349999999999999E-3</c:v>
                </c:pt>
                <c:pt idx="238">
                  <c:v>5.8500000000000002E-3</c:v>
                </c:pt>
                <c:pt idx="239">
                  <c:v>5.8650000000000004E-3</c:v>
                </c:pt>
                <c:pt idx="240">
                  <c:v>5.8799999999999998E-3</c:v>
                </c:pt>
                <c:pt idx="241">
                  <c:v>5.8950000000000001E-3</c:v>
                </c:pt>
                <c:pt idx="242">
                  <c:v>5.9100000000000003E-3</c:v>
                </c:pt>
                <c:pt idx="243">
                  <c:v>5.9249999999999997E-3</c:v>
                </c:pt>
                <c:pt idx="244">
                  <c:v>5.94E-3</c:v>
                </c:pt>
                <c:pt idx="245">
                  <c:v>5.9550000000000002E-3</c:v>
                </c:pt>
                <c:pt idx="246">
                  <c:v>5.9699999999999996E-3</c:v>
                </c:pt>
                <c:pt idx="247">
                  <c:v>5.9849999999999999E-3</c:v>
                </c:pt>
                <c:pt idx="248">
                  <c:v>6.0000000000000001E-3</c:v>
                </c:pt>
                <c:pt idx="249">
                  <c:v>6.0150000000000004E-3</c:v>
                </c:pt>
                <c:pt idx="250">
                  <c:v>6.0299999999999998E-3</c:v>
                </c:pt>
                <c:pt idx="251">
                  <c:v>6.045E-3</c:v>
                </c:pt>
                <c:pt idx="252">
                  <c:v>6.0600000000000003E-3</c:v>
                </c:pt>
                <c:pt idx="253">
                  <c:v>6.0749999999999997E-3</c:v>
                </c:pt>
                <c:pt idx="254">
                  <c:v>6.0899999999999999E-3</c:v>
                </c:pt>
                <c:pt idx="255">
                  <c:v>6.1050000000000002E-3</c:v>
                </c:pt>
                <c:pt idx="256">
                  <c:v>6.1199999999999996E-3</c:v>
                </c:pt>
                <c:pt idx="257">
                  <c:v>6.1349999999999998E-3</c:v>
                </c:pt>
                <c:pt idx="258">
                  <c:v>6.1500000000000001E-3</c:v>
                </c:pt>
                <c:pt idx="259">
                  <c:v>6.1650000000000003E-3</c:v>
                </c:pt>
                <c:pt idx="260">
                  <c:v>6.1799999999999997E-3</c:v>
                </c:pt>
                <c:pt idx="261">
                  <c:v>6.195E-3</c:v>
                </c:pt>
                <c:pt idx="262">
                  <c:v>6.2100000000000002E-3</c:v>
                </c:pt>
                <c:pt idx="263">
                  <c:v>6.2249999999999996E-3</c:v>
                </c:pt>
                <c:pt idx="264">
                  <c:v>6.2399999999999999E-3</c:v>
                </c:pt>
                <c:pt idx="265">
                  <c:v>6.2550000000000001E-3</c:v>
                </c:pt>
                <c:pt idx="266">
                  <c:v>6.2700000000000004E-3</c:v>
                </c:pt>
                <c:pt idx="267">
                  <c:v>6.2849999999999998E-3</c:v>
                </c:pt>
                <c:pt idx="268">
                  <c:v>6.3E-3</c:v>
                </c:pt>
                <c:pt idx="269">
                  <c:v>6.3150000000000003E-3</c:v>
                </c:pt>
                <c:pt idx="270">
                  <c:v>6.3299999999999997E-3</c:v>
                </c:pt>
                <c:pt idx="271">
                  <c:v>6.3449999999999999E-3</c:v>
                </c:pt>
                <c:pt idx="272">
                  <c:v>6.3600000000000002E-3</c:v>
                </c:pt>
                <c:pt idx="273">
                  <c:v>6.3749999999999996E-3</c:v>
                </c:pt>
                <c:pt idx="274">
                  <c:v>6.3899999999999998E-3</c:v>
                </c:pt>
                <c:pt idx="275">
                  <c:v>6.4050000000000001E-3</c:v>
                </c:pt>
                <c:pt idx="276">
                  <c:v>6.4200000000000004E-3</c:v>
                </c:pt>
                <c:pt idx="277">
                  <c:v>6.4349999999999997E-3</c:v>
                </c:pt>
                <c:pt idx="278">
                  <c:v>6.45E-3</c:v>
                </c:pt>
                <c:pt idx="279">
                  <c:v>6.4650000000000003E-3</c:v>
                </c:pt>
                <c:pt idx="280">
                  <c:v>6.4799999999999996E-3</c:v>
                </c:pt>
                <c:pt idx="281">
                  <c:v>6.4949999999999999E-3</c:v>
                </c:pt>
                <c:pt idx="282">
                  <c:v>6.5100000000000002E-3</c:v>
                </c:pt>
                <c:pt idx="283">
                  <c:v>6.5250000000000004E-3</c:v>
                </c:pt>
                <c:pt idx="284">
                  <c:v>6.5399999999999998E-3</c:v>
                </c:pt>
                <c:pt idx="285">
                  <c:v>6.5550000000000001E-3</c:v>
                </c:pt>
                <c:pt idx="286">
                  <c:v>6.5700000000000003E-3</c:v>
                </c:pt>
                <c:pt idx="287">
                  <c:v>6.5849999999999997E-3</c:v>
                </c:pt>
                <c:pt idx="288">
                  <c:v>6.6E-3</c:v>
                </c:pt>
                <c:pt idx="289">
                  <c:v>6.6150000000000002E-3</c:v>
                </c:pt>
                <c:pt idx="290">
                  <c:v>6.6299999999999996E-3</c:v>
                </c:pt>
                <c:pt idx="291">
                  <c:v>6.6449999999999999E-3</c:v>
                </c:pt>
                <c:pt idx="292">
                  <c:v>6.6600000000000001E-3</c:v>
                </c:pt>
                <c:pt idx="293">
                  <c:v>6.6750000000000004E-3</c:v>
                </c:pt>
                <c:pt idx="294">
                  <c:v>6.6899999999999998E-3</c:v>
                </c:pt>
                <c:pt idx="295">
                  <c:v>6.705E-3</c:v>
                </c:pt>
                <c:pt idx="296">
                  <c:v>6.7200000000000003E-3</c:v>
                </c:pt>
                <c:pt idx="297">
                  <c:v>6.7349999999999997E-3</c:v>
                </c:pt>
                <c:pt idx="298">
                  <c:v>6.7499999999999999E-3</c:v>
                </c:pt>
                <c:pt idx="299">
                  <c:v>6.7650000000000002E-3</c:v>
                </c:pt>
                <c:pt idx="300">
                  <c:v>6.7799999999999996E-3</c:v>
                </c:pt>
                <c:pt idx="301">
                  <c:v>6.7949999999999998E-3</c:v>
                </c:pt>
                <c:pt idx="302">
                  <c:v>6.8100000000000001E-3</c:v>
                </c:pt>
                <c:pt idx="303">
                  <c:v>6.8250000000000003E-3</c:v>
                </c:pt>
                <c:pt idx="304">
                  <c:v>6.8399999999999997E-3</c:v>
                </c:pt>
                <c:pt idx="305">
                  <c:v>6.855E-3</c:v>
                </c:pt>
                <c:pt idx="306">
                  <c:v>6.8700000000000002E-3</c:v>
                </c:pt>
                <c:pt idx="307">
                  <c:v>6.8849999999999996E-3</c:v>
                </c:pt>
                <c:pt idx="308">
                  <c:v>6.8999999999999999E-3</c:v>
                </c:pt>
                <c:pt idx="309">
                  <c:v>6.9150000000000001E-3</c:v>
                </c:pt>
                <c:pt idx="310">
                  <c:v>6.9300000000000004E-3</c:v>
                </c:pt>
                <c:pt idx="311">
                  <c:v>6.9449999999999998E-3</c:v>
                </c:pt>
                <c:pt idx="312">
                  <c:v>6.96E-3</c:v>
                </c:pt>
                <c:pt idx="313">
                  <c:v>6.9750000000000003E-3</c:v>
                </c:pt>
                <c:pt idx="314">
                  <c:v>6.9899999999999997E-3</c:v>
                </c:pt>
                <c:pt idx="315">
                  <c:v>7.0049999999999999E-3</c:v>
                </c:pt>
                <c:pt idx="316">
                  <c:v>7.0200000000000002E-3</c:v>
                </c:pt>
                <c:pt idx="317">
                  <c:v>7.0349999999999996E-3</c:v>
                </c:pt>
                <c:pt idx="318">
                  <c:v>7.0499999999999998E-3</c:v>
                </c:pt>
                <c:pt idx="319">
                  <c:v>7.0650000000000001E-3</c:v>
                </c:pt>
                <c:pt idx="320">
                  <c:v>7.0800000000000004E-3</c:v>
                </c:pt>
                <c:pt idx="321">
                  <c:v>7.0949999999999997E-3</c:v>
                </c:pt>
                <c:pt idx="322">
                  <c:v>7.11E-3</c:v>
                </c:pt>
                <c:pt idx="323">
                  <c:v>7.1250000000000003E-3</c:v>
                </c:pt>
                <c:pt idx="324">
                  <c:v>7.1399999999999996E-3</c:v>
                </c:pt>
                <c:pt idx="325">
                  <c:v>7.1549999999999999E-3</c:v>
                </c:pt>
                <c:pt idx="326">
                  <c:v>7.1700000000000002E-3</c:v>
                </c:pt>
                <c:pt idx="327">
                  <c:v>7.1850000000000004E-3</c:v>
                </c:pt>
                <c:pt idx="328">
                  <c:v>7.1999999999999998E-3</c:v>
                </c:pt>
                <c:pt idx="329">
                  <c:v>7.2150000000000001E-3</c:v>
                </c:pt>
                <c:pt idx="330">
                  <c:v>7.2300000000000003E-3</c:v>
                </c:pt>
                <c:pt idx="331">
                  <c:v>7.2449999999999997E-3</c:v>
                </c:pt>
                <c:pt idx="332">
                  <c:v>7.26E-3</c:v>
                </c:pt>
                <c:pt idx="333">
                  <c:v>7.2750000000000002E-3</c:v>
                </c:pt>
                <c:pt idx="334">
                  <c:v>7.2899999999999996E-3</c:v>
                </c:pt>
                <c:pt idx="335">
                  <c:v>7.3049999999999999E-3</c:v>
                </c:pt>
                <c:pt idx="336">
                  <c:v>7.3200000000000001E-3</c:v>
                </c:pt>
                <c:pt idx="337">
                  <c:v>7.3350000000000004E-3</c:v>
                </c:pt>
                <c:pt idx="338">
                  <c:v>7.3499999999999998E-3</c:v>
                </c:pt>
                <c:pt idx="339">
                  <c:v>7.365E-3</c:v>
                </c:pt>
                <c:pt idx="340">
                  <c:v>7.3800000000000003E-3</c:v>
                </c:pt>
                <c:pt idx="341">
                  <c:v>7.3949999999999997E-3</c:v>
                </c:pt>
                <c:pt idx="342">
                  <c:v>7.4099999999999999E-3</c:v>
                </c:pt>
                <c:pt idx="343">
                  <c:v>7.4250000000000002E-3</c:v>
                </c:pt>
                <c:pt idx="344">
                  <c:v>7.4400000000000004E-3</c:v>
                </c:pt>
                <c:pt idx="345">
                  <c:v>7.4549999999999998E-3</c:v>
                </c:pt>
                <c:pt idx="346">
                  <c:v>7.4700000000000001E-3</c:v>
                </c:pt>
                <c:pt idx="347">
                  <c:v>7.4850000000000003E-3</c:v>
                </c:pt>
                <c:pt idx="348">
                  <c:v>7.4999999999999997E-3</c:v>
                </c:pt>
                <c:pt idx="349">
                  <c:v>7.515E-3</c:v>
                </c:pt>
                <c:pt idx="350">
                  <c:v>7.5300000000000002E-3</c:v>
                </c:pt>
                <c:pt idx="351">
                  <c:v>7.5449999999999996E-3</c:v>
                </c:pt>
                <c:pt idx="352">
                  <c:v>7.5599999999999999E-3</c:v>
                </c:pt>
                <c:pt idx="353">
                  <c:v>7.5750000000000001E-3</c:v>
                </c:pt>
                <c:pt idx="354">
                  <c:v>7.5900000000000004E-3</c:v>
                </c:pt>
                <c:pt idx="355">
                  <c:v>7.6049999999999998E-3</c:v>
                </c:pt>
                <c:pt idx="356">
                  <c:v>7.62E-3</c:v>
                </c:pt>
                <c:pt idx="357">
                  <c:v>7.6350000000000003E-3</c:v>
                </c:pt>
                <c:pt idx="358">
                  <c:v>7.6499999999999997E-3</c:v>
                </c:pt>
                <c:pt idx="359">
                  <c:v>7.6649999999999999E-3</c:v>
                </c:pt>
                <c:pt idx="360">
                  <c:v>7.6800000000000002E-3</c:v>
                </c:pt>
                <c:pt idx="361">
                  <c:v>7.6949999999999996E-3</c:v>
                </c:pt>
                <c:pt idx="362">
                  <c:v>7.7099999999999998E-3</c:v>
                </c:pt>
                <c:pt idx="363">
                  <c:v>7.7250000000000001E-3</c:v>
                </c:pt>
                <c:pt idx="364">
                  <c:v>7.7400000000000004E-3</c:v>
                </c:pt>
                <c:pt idx="365">
                  <c:v>7.7549999999999997E-3</c:v>
                </c:pt>
                <c:pt idx="366">
                  <c:v>7.77E-3</c:v>
                </c:pt>
                <c:pt idx="367">
                  <c:v>7.7850000000000003E-3</c:v>
                </c:pt>
                <c:pt idx="368">
                  <c:v>7.7999999999999996E-3</c:v>
                </c:pt>
                <c:pt idx="369">
                  <c:v>7.8150000000000008E-3</c:v>
                </c:pt>
                <c:pt idx="370">
                  <c:v>7.8300000000000002E-3</c:v>
                </c:pt>
                <c:pt idx="371">
                  <c:v>7.8449999999999995E-3</c:v>
                </c:pt>
                <c:pt idx="372">
                  <c:v>7.8600000000000007E-3</c:v>
                </c:pt>
                <c:pt idx="373">
                  <c:v>7.8750000000000001E-3</c:v>
                </c:pt>
                <c:pt idx="374">
                  <c:v>7.8899999999999908E-3</c:v>
                </c:pt>
                <c:pt idx="375">
                  <c:v>7.9050000000000006E-3</c:v>
                </c:pt>
                <c:pt idx="376">
                  <c:v>7.92E-3</c:v>
                </c:pt>
                <c:pt idx="377">
                  <c:v>7.9349999999999907E-3</c:v>
                </c:pt>
                <c:pt idx="378">
                  <c:v>7.9500000000000005E-3</c:v>
                </c:pt>
                <c:pt idx="379">
                  <c:v>7.9649999999999999E-3</c:v>
                </c:pt>
                <c:pt idx="380">
                  <c:v>7.9799999999999992E-3</c:v>
                </c:pt>
                <c:pt idx="381">
                  <c:v>7.9950000000000004E-3</c:v>
                </c:pt>
                <c:pt idx="382">
                  <c:v>8.0099999999999998E-3</c:v>
                </c:pt>
                <c:pt idx="383">
                  <c:v>8.0249999999999991E-3</c:v>
                </c:pt>
                <c:pt idx="384">
                  <c:v>8.0400000000000003E-3</c:v>
                </c:pt>
                <c:pt idx="385">
                  <c:v>8.0549999999999997E-3</c:v>
                </c:pt>
                <c:pt idx="386">
                  <c:v>8.0700000000000008E-3</c:v>
                </c:pt>
                <c:pt idx="387">
                  <c:v>8.0850000000000002E-3</c:v>
                </c:pt>
                <c:pt idx="388">
                  <c:v>8.0999999999999996E-3</c:v>
                </c:pt>
                <c:pt idx="389">
                  <c:v>8.1150000000000007E-3</c:v>
                </c:pt>
                <c:pt idx="390">
                  <c:v>8.1300000000000001E-3</c:v>
                </c:pt>
                <c:pt idx="391">
                  <c:v>8.1449999999999995E-3</c:v>
                </c:pt>
                <c:pt idx="392">
                  <c:v>8.1600000000000006E-3</c:v>
                </c:pt>
                <c:pt idx="393">
                  <c:v>8.175E-3</c:v>
                </c:pt>
                <c:pt idx="394">
                  <c:v>8.1899999999999907E-3</c:v>
                </c:pt>
                <c:pt idx="395">
                  <c:v>8.2050000000000005E-3</c:v>
                </c:pt>
                <c:pt idx="396">
                  <c:v>8.2199999999999999E-3</c:v>
                </c:pt>
                <c:pt idx="397">
                  <c:v>8.2349999999999993E-3</c:v>
                </c:pt>
                <c:pt idx="398">
                  <c:v>8.2500000000000004E-3</c:v>
                </c:pt>
                <c:pt idx="399">
                  <c:v>8.2649999999999998E-3</c:v>
                </c:pt>
                <c:pt idx="400">
                  <c:v>8.2799999999999992E-3</c:v>
                </c:pt>
                <c:pt idx="401">
                  <c:v>8.2950000000000003E-3</c:v>
                </c:pt>
                <c:pt idx="402">
                  <c:v>8.3099999999999997E-3</c:v>
                </c:pt>
                <c:pt idx="403">
                  <c:v>8.3250000000000008E-3</c:v>
                </c:pt>
                <c:pt idx="404">
                  <c:v>8.3400000000000002E-3</c:v>
                </c:pt>
                <c:pt idx="405">
                  <c:v>8.3549999999999996E-3</c:v>
                </c:pt>
                <c:pt idx="406">
                  <c:v>8.3700000000000007E-3</c:v>
                </c:pt>
                <c:pt idx="407">
                  <c:v>8.3850000000000001E-3</c:v>
                </c:pt>
                <c:pt idx="408">
                  <c:v>8.3999999999999995E-3</c:v>
                </c:pt>
                <c:pt idx="409">
                  <c:v>8.4150000000000006E-3</c:v>
                </c:pt>
                <c:pt idx="410">
                  <c:v>8.43E-3</c:v>
                </c:pt>
                <c:pt idx="411">
                  <c:v>8.4449999999999907E-3</c:v>
                </c:pt>
                <c:pt idx="412">
                  <c:v>8.4600000000000005E-3</c:v>
                </c:pt>
                <c:pt idx="413">
                  <c:v>8.4749999999999999E-3</c:v>
                </c:pt>
                <c:pt idx="414">
                  <c:v>8.4899999999999993E-3</c:v>
                </c:pt>
                <c:pt idx="415">
                  <c:v>8.5050000000000004E-3</c:v>
                </c:pt>
                <c:pt idx="416">
                  <c:v>8.5199999999999998E-3</c:v>
                </c:pt>
                <c:pt idx="417">
                  <c:v>8.5349999999999992E-3</c:v>
                </c:pt>
                <c:pt idx="418">
                  <c:v>8.5500000000000003E-3</c:v>
                </c:pt>
                <c:pt idx="419">
                  <c:v>8.5649999999999997E-3</c:v>
                </c:pt>
                <c:pt idx="420">
                  <c:v>8.5800000000000008E-3</c:v>
                </c:pt>
                <c:pt idx="421">
                  <c:v>8.5950000000000002E-3</c:v>
                </c:pt>
                <c:pt idx="422">
                  <c:v>8.6099999999999996E-3</c:v>
                </c:pt>
                <c:pt idx="423">
                  <c:v>8.6250000000000007E-3</c:v>
                </c:pt>
                <c:pt idx="424">
                  <c:v>8.6400000000000001E-3</c:v>
                </c:pt>
                <c:pt idx="425">
                  <c:v>8.6549999999999995E-3</c:v>
                </c:pt>
                <c:pt idx="426">
                  <c:v>8.6700000000000006E-3</c:v>
                </c:pt>
                <c:pt idx="427">
                  <c:v>8.685E-3</c:v>
                </c:pt>
                <c:pt idx="428">
                  <c:v>8.6999999999999907E-3</c:v>
                </c:pt>
                <c:pt idx="429">
                  <c:v>8.7150000000000005E-3</c:v>
                </c:pt>
                <c:pt idx="430">
                  <c:v>8.7299999999999999E-3</c:v>
                </c:pt>
                <c:pt idx="431">
                  <c:v>8.7449999999999993E-3</c:v>
                </c:pt>
                <c:pt idx="432">
                  <c:v>8.7600000000000004E-3</c:v>
                </c:pt>
                <c:pt idx="433">
                  <c:v>8.7749999999999998E-3</c:v>
                </c:pt>
                <c:pt idx="434">
                  <c:v>8.7899999999999992E-3</c:v>
                </c:pt>
                <c:pt idx="435">
                  <c:v>8.8050000000000003E-3</c:v>
                </c:pt>
                <c:pt idx="436">
                  <c:v>8.8199999999999997E-3</c:v>
                </c:pt>
                <c:pt idx="437">
                  <c:v>8.8350000000000008E-3</c:v>
                </c:pt>
                <c:pt idx="438">
                  <c:v>8.8500000000000002E-3</c:v>
                </c:pt>
                <c:pt idx="439">
                  <c:v>8.8649999999999996E-3</c:v>
                </c:pt>
                <c:pt idx="440">
                  <c:v>8.8800000000000007E-3</c:v>
                </c:pt>
                <c:pt idx="441">
                  <c:v>8.8950000000000001E-3</c:v>
                </c:pt>
                <c:pt idx="442">
                  <c:v>8.9099999999999995E-3</c:v>
                </c:pt>
                <c:pt idx="443">
                  <c:v>8.9250000000000006E-3</c:v>
                </c:pt>
                <c:pt idx="444">
                  <c:v>8.94E-3</c:v>
                </c:pt>
                <c:pt idx="445">
                  <c:v>8.9549999999999907E-3</c:v>
                </c:pt>
                <c:pt idx="446">
                  <c:v>8.9700000000000005E-3</c:v>
                </c:pt>
                <c:pt idx="447">
                  <c:v>8.9849999999999999E-3</c:v>
                </c:pt>
                <c:pt idx="448">
                  <c:v>8.9999999999999993E-3</c:v>
                </c:pt>
                <c:pt idx="449">
                  <c:v>9.0150000000000004E-3</c:v>
                </c:pt>
                <c:pt idx="450">
                  <c:v>9.0299999999999998E-3</c:v>
                </c:pt>
                <c:pt idx="451">
                  <c:v>9.0449999999999992E-3</c:v>
                </c:pt>
                <c:pt idx="452">
                  <c:v>9.0600000000000003E-3</c:v>
                </c:pt>
                <c:pt idx="453">
                  <c:v>9.0749999999999997E-3</c:v>
                </c:pt>
                <c:pt idx="454">
                  <c:v>9.0900000000000009E-3</c:v>
                </c:pt>
                <c:pt idx="455">
                  <c:v>9.1050000000000002E-3</c:v>
                </c:pt>
                <c:pt idx="456">
                  <c:v>9.1199999999999996E-3</c:v>
                </c:pt>
                <c:pt idx="457">
                  <c:v>9.1350000000000008E-3</c:v>
                </c:pt>
                <c:pt idx="458">
                  <c:v>9.1500000000000001E-3</c:v>
                </c:pt>
                <c:pt idx="459">
                  <c:v>9.1649999999999995E-3</c:v>
                </c:pt>
                <c:pt idx="460">
                  <c:v>9.1800000000000007E-3</c:v>
                </c:pt>
                <c:pt idx="461">
                  <c:v>9.195E-3</c:v>
                </c:pt>
                <c:pt idx="462">
                  <c:v>9.2099999999999908E-3</c:v>
                </c:pt>
                <c:pt idx="463">
                  <c:v>9.2250000000000006E-3</c:v>
                </c:pt>
                <c:pt idx="464">
                  <c:v>9.2399999999999999E-3</c:v>
                </c:pt>
                <c:pt idx="465">
                  <c:v>9.2549999999999993E-3</c:v>
                </c:pt>
                <c:pt idx="466">
                  <c:v>9.2700000000000005E-3</c:v>
                </c:pt>
                <c:pt idx="467">
                  <c:v>9.2849999999999999E-3</c:v>
                </c:pt>
                <c:pt idx="468">
                  <c:v>9.2999999999999992E-3</c:v>
                </c:pt>
                <c:pt idx="469">
                  <c:v>9.3150000000000004E-3</c:v>
                </c:pt>
                <c:pt idx="470">
                  <c:v>9.3299999999999998E-3</c:v>
                </c:pt>
                <c:pt idx="471">
                  <c:v>9.3449999999999991E-3</c:v>
                </c:pt>
                <c:pt idx="472">
                  <c:v>9.3600000000000003E-3</c:v>
                </c:pt>
                <c:pt idx="473">
                  <c:v>9.3749999999999997E-3</c:v>
                </c:pt>
                <c:pt idx="474">
                  <c:v>9.3900000000000008E-3</c:v>
                </c:pt>
                <c:pt idx="475">
                  <c:v>9.4050000000000002E-3</c:v>
                </c:pt>
                <c:pt idx="476">
                  <c:v>9.4199999999999996E-3</c:v>
                </c:pt>
                <c:pt idx="477">
                  <c:v>9.4350000000000007E-3</c:v>
                </c:pt>
                <c:pt idx="478">
                  <c:v>9.4500000000000001E-3</c:v>
                </c:pt>
                <c:pt idx="479">
                  <c:v>9.4649999999999995E-3</c:v>
                </c:pt>
                <c:pt idx="480">
                  <c:v>9.4800000000000006E-3</c:v>
                </c:pt>
                <c:pt idx="481">
                  <c:v>9.495E-3</c:v>
                </c:pt>
                <c:pt idx="482">
                  <c:v>9.5099999999999994E-3</c:v>
                </c:pt>
                <c:pt idx="483">
                  <c:v>9.5250000000000005E-3</c:v>
                </c:pt>
                <c:pt idx="484">
                  <c:v>9.5399999999999999E-3</c:v>
                </c:pt>
                <c:pt idx="485">
                  <c:v>9.5549999999999993E-3</c:v>
                </c:pt>
                <c:pt idx="486">
                  <c:v>9.5700000000000004E-3</c:v>
                </c:pt>
                <c:pt idx="487">
                  <c:v>9.5849999999999998E-3</c:v>
                </c:pt>
                <c:pt idx="488">
                  <c:v>9.5999999999999992E-3</c:v>
                </c:pt>
                <c:pt idx="489">
                  <c:v>9.6150000000000003E-3</c:v>
                </c:pt>
                <c:pt idx="490">
                  <c:v>9.6299999999999997E-3</c:v>
                </c:pt>
                <c:pt idx="491">
                  <c:v>9.6450000000000008E-3</c:v>
                </c:pt>
                <c:pt idx="492">
                  <c:v>9.6600000000000002E-3</c:v>
                </c:pt>
                <c:pt idx="493">
                  <c:v>9.6749999999999996E-3</c:v>
                </c:pt>
                <c:pt idx="494">
                  <c:v>9.6900000000000007E-3</c:v>
                </c:pt>
                <c:pt idx="495">
                  <c:v>9.7050000000000001E-3</c:v>
                </c:pt>
                <c:pt idx="496">
                  <c:v>9.7199999999999995E-3</c:v>
                </c:pt>
                <c:pt idx="497">
                  <c:v>9.7350000000000006E-3</c:v>
                </c:pt>
                <c:pt idx="498">
                  <c:v>9.75E-3</c:v>
                </c:pt>
                <c:pt idx="499">
                  <c:v>9.7649999999999994E-3</c:v>
                </c:pt>
                <c:pt idx="500">
                  <c:v>9.7800000000000005E-3</c:v>
                </c:pt>
                <c:pt idx="501">
                  <c:v>9.7949999999999999E-3</c:v>
                </c:pt>
                <c:pt idx="502">
                  <c:v>9.8099999999999993E-3</c:v>
                </c:pt>
                <c:pt idx="503">
                  <c:v>9.8250000000000004E-3</c:v>
                </c:pt>
                <c:pt idx="504">
                  <c:v>9.8399999999999998E-3</c:v>
                </c:pt>
                <c:pt idx="505">
                  <c:v>9.8549999999999992E-3</c:v>
                </c:pt>
                <c:pt idx="506">
                  <c:v>9.8700000000000003E-3</c:v>
                </c:pt>
                <c:pt idx="507">
                  <c:v>9.8849999999999997E-3</c:v>
                </c:pt>
                <c:pt idx="508">
                  <c:v>9.9000000000000008E-3</c:v>
                </c:pt>
                <c:pt idx="509">
                  <c:v>9.9150000000000002E-3</c:v>
                </c:pt>
                <c:pt idx="510">
                  <c:v>9.9299999999999996E-3</c:v>
                </c:pt>
                <c:pt idx="511">
                  <c:v>9.9450000000000007E-3</c:v>
                </c:pt>
                <c:pt idx="512">
                  <c:v>9.9600000000000001E-3</c:v>
                </c:pt>
                <c:pt idx="513">
                  <c:v>9.9749999999999995E-3</c:v>
                </c:pt>
                <c:pt idx="514">
                  <c:v>9.9900000000000006E-3</c:v>
                </c:pt>
                <c:pt idx="515">
                  <c:v>1.0005E-2</c:v>
                </c:pt>
                <c:pt idx="516">
                  <c:v>1.0019999999999999E-2</c:v>
                </c:pt>
                <c:pt idx="517">
                  <c:v>1.0035000000000001E-2</c:v>
                </c:pt>
                <c:pt idx="518">
                  <c:v>1.005E-2</c:v>
                </c:pt>
                <c:pt idx="519">
                  <c:v>1.0064999999999999E-2</c:v>
                </c:pt>
                <c:pt idx="520">
                  <c:v>1.008E-2</c:v>
                </c:pt>
                <c:pt idx="521">
                  <c:v>1.0095E-2</c:v>
                </c:pt>
                <c:pt idx="522">
                  <c:v>1.0109999999999999E-2</c:v>
                </c:pt>
                <c:pt idx="523">
                  <c:v>1.0125E-2</c:v>
                </c:pt>
                <c:pt idx="524">
                  <c:v>1.014E-2</c:v>
                </c:pt>
                <c:pt idx="525">
                  <c:v>1.0155000000000001E-2</c:v>
                </c:pt>
                <c:pt idx="526">
                  <c:v>1.017E-2</c:v>
                </c:pt>
                <c:pt idx="527">
                  <c:v>1.0185E-2</c:v>
                </c:pt>
                <c:pt idx="528">
                  <c:v>1.0200000000000001E-2</c:v>
                </c:pt>
                <c:pt idx="529">
                  <c:v>1.0215E-2</c:v>
                </c:pt>
                <c:pt idx="530">
                  <c:v>1.023E-2</c:v>
                </c:pt>
                <c:pt idx="531">
                  <c:v>1.0245000000000001E-2</c:v>
                </c:pt>
                <c:pt idx="532">
                  <c:v>1.026E-2</c:v>
                </c:pt>
                <c:pt idx="533">
                  <c:v>1.0274999999999999E-2</c:v>
                </c:pt>
                <c:pt idx="534">
                  <c:v>1.0290000000000001E-2</c:v>
                </c:pt>
                <c:pt idx="535">
                  <c:v>1.0305E-2</c:v>
                </c:pt>
                <c:pt idx="536">
                  <c:v>1.0319999999999999E-2</c:v>
                </c:pt>
                <c:pt idx="537">
                  <c:v>1.0335E-2</c:v>
                </c:pt>
                <c:pt idx="538">
                  <c:v>1.035E-2</c:v>
                </c:pt>
                <c:pt idx="539">
                  <c:v>1.0364999999999999E-2</c:v>
                </c:pt>
                <c:pt idx="540">
                  <c:v>1.038E-2</c:v>
                </c:pt>
                <c:pt idx="541">
                  <c:v>1.0395E-2</c:v>
                </c:pt>
                <c:pt idx="542">
                  <c:v>1.0410000000000001E-2</c:v>
                </c:pt>
                <c:pt idx="543">
                  <c:v>1.0425E-2</c:v>
                </c:pt>
                <c:pt idx="544">
                  <c:v>1.044E-2</c:v>
                </c:pt>
                <c:pt idx="545">
                  <c:v>1.0455000000000001E-2</c:v>
                </c:pt>
                <c:pt idx="546">
                  <c:v>1.047E-2</c:v>
                </c:pt>
                <c:pt idx="547">
                  <c:v>1.0485E-2</c:v>
                </c:pt>
                <c:pt idx="548">
                  <c:v>1.0500000000000001E-2</c:v>
                </c:pt>
                <c:pt idx="549">
                  <c:v>1.0515E-2</c:v>
                </c:pt>
                <c:pt idx="550">
                  <c:v>1.0529999999999999E-2</c:v>
                </c:pt>
                <c:pt idx="551">
                  <c:v>1.0545000000000001E-2</c:v>
                </c:pt>
                <c:pt idx="552">
                  <c:v>1.056E-2</c:v>
                </c:pt>
                <c:pt idx="553">
                  <c:v>1.0574999999999999E-2</c:v>
                </c:pt>
                <c:pt idx="554">
                  <c:v>1.059E-2</c:v>
                </c:pt>
                <c:pt idx="555">
                  <c:v>1.0605E-2</c:v>
                </c:pt>
                <c:pt idx="556">
                  <c:v>1.0619999999999999E-2</c:v>
                </c:pt>
                <c:pt idx="557">
                  <c:v>1.0635E-2</c:v>
                </c:pt>
                <c:pt idx="558">
                  <c:v>1.065E-2</c:v>
                </c:pt>
                <c:pt idx="559">
                  <c:v>1.0664999999999999E-2</c:v>
                </c:pt>
                <c:pt idx="560">
                  <c:v>1.068E-2</c:v>
                </c:pt>
                <c:pt idx="561">
                  <c:v>1.0695E-2</c:v>
                </c:pt>
                <c:pt idx="562">
                  <c:v>1.0710000000000001E-2</c:v>
                </c:pt>
                <c:pt idx="563">
                  <c:v>1.0725E-2</c:v>
                </c:pt>
                <c:pt idx="564">
                  <c:v>1.074E-2</c:v>
                </c:pt>
                <c:pt idx="565">
                  <c:v>1.0755000000000001E-2</c:v>
                </c:pt>
                <c:pt idx="566">
                  <c:v>1.077E-2</c:v>
                </c:pt>
                <c:pt idx="567">
                  <c:v>1.0784999999999999E-2</c:v>
                </c:pt>
                <c:pt idx="568">
                  <c:v>1.0800000000000001E-2</c:v>
                </c:pt>
                <c:pt idx="569">
                  <c:v>1.0815E-2</c:v>
                </c:pt>
                <c:pt idx="570">
                  <c:v>1.0829999999999999E-2</c:v>
                </c:pt>
                <c:pt idx="571">
                  <c:v>1.0845E-2</c:v>
                </c:pt>
                <c:pt idx="572">
                  <c:v>1.086E-2</c:v>
                </c:pt>
                <c:pt idx="573">
                  <c:v>1.0874999999999999E-2</c:v>
                </c:pt>
                <c:pt idx="574">
                  <c:v>1.089E-2</c:v>
                </c:pt>
                <c:pt idx="575">
                  <c:v>1.0905E-2</c:v>
                </c:pt>
                <c:pt idx="576">
                  <c:v>1.0919999999999999E-2</c:v>
                </c:pt>
                <c:pt idx="577">
                  <c:v>1.0935E-2</c:v>
                </c:pt>
                <c:pt idx="578">
                  <c:v>1.095E-2</c:v>
                </c:pt>
                <c:pt idx="579">
                  <c:v>1.0965000000000001E-2</c:v>
                </c:pt>
                <c:pt idx="580">
                  <c:v>1.098E-2</c:v>
                </c:pt>
                <c:pt idx="581">
                  <c:v>1.0995E-2</c:v>
                </c:pt>
                <c:pt idx="582">
                  <c:v>1.1010000000000001E-2</c:v>
                </c:pt>
                <c:pt idx="583">
                  <c:v>1.1025E-2</c:v>
                </c:pt>
                <c:pt idx="584">
                  <c:v>1.1039999999999999E-2</c:v>
                </c:pt>
                <c:pt idx="585">
                  <c:v>1.1055000000000001E-2</c:v>
                </c:pt>
                <c:pt idx="586">
                  <c:v>1.107E-2</c:v>
                </c:pt>
                <c:pt idx="587">
                  <c:v>1.1084999999999999E-2</c:v>
                </c:pt>
                <c:pt idx="588">
                  <c:v>1.11E-2</c:v>
                </c:pt>
                <c:pt idx="589">
                  <c:v>1.1115E-2</c:v>
                </c:pt>
                <c:pt idx="590">
                  <c:v>1.1129999999999999E-2</c:v>
                </c:pt>
                <c:pt idx="591">
                  <c:v>1.1145E-2</c:v>
                </c:pt>
                <c:pt idx="592">
                  <c:v>1.116E-2</c:v>
                </c:pt>
                <c:pt idx="593">
                  <c:v>1.1174999999999999E-2</c:v>
                </c:pt>
                <c:pt idx="594">
                  <c:v>1.119E-2</c:v>
                </c:pt>
                <c:pt idx="595">
                  <c:v>1.1205E-2</c:v>
                </c:pt>
                <c:pt idx="596">
                  <c:v>1.1220000000000001E-2</c:v>
                </c:pt>
                <c:pt idx="597">
                  <c:v>1.1235E-2</c:v>
                </c:pt>
                <c:pt idx="598">
                  <c:v>1.125E-2</c:v>
                </c:pt>
                <c:pt idx="599">
                  <c:v>1.1265000000000001E-2</c:v>
                </c:pt>
                <c:pt idx="600">
                  <c:v>1.128E-2</c:v>
                </c:pt>
                <c:pt idx="601">
                  <c:v>1.1294999999999999E-2</c:v>
                </c:pt>
                <c:pt idx="602">
                  <c:v>1.1310000000000001E-2</c:v>
                </c:pt>
                <c:pt idx="603">
                  <c:v>1.1325E-2</c:v>
                </c:pt>
                <c:pt idx="604">
                  <c:v>1.1339999999999999E-2</c:v>
                </c:pt>
                <c:pt idx="605">
                  <c:v>1.1355000000000001E-2</c:v>
                </c:pt>
                <c:pt idx="606">
                  <c:v>1.137E-2</c:v>
                </c:pt>
                <c:pt idx="607">
                  <c:v>1.1384999999999999E-2</c:v>
                </c:pt>
                <c:pt idx="608">
                  <c:v>1.14E-2</c:v>
                </c:pt>
                <c:pt idx="609">
                  <c:v>1.1415E-2</c:v>
                </c:pt>
                <c:pt idx="610">
                  <c:v>1.1429999999999999E-2</c:v>
                </c:pt>
                <c:pt idx="611">
                  <c:v>1.1445E-2</c:v>
                </c:pt>
                <c:pt idx="612">
                  <c:v>1.146E-2</c:v>
                </c:pt>
                <c:pt idx="613">
                  <c:v>1.1475000000000001E-2</c:v>
                </c:pt>
                <c:pt idx="614">
                  <c:v>1.149E-2</c:v>
                </c:pt>
                <c:pt idx="615">
                  <c:v>1.1505E-2</c:v>
                </c:pt>
                <c:pt idx="616">
                  <c:v>1.1520000000000001E-2</c:v>
                </c:pt>
                <c:pt idx="617">
                  <c:v>1.1535E-2</c:v>
                </c:pt>
                <c:pt idx="618">
                  <c:v>1.155E-2</c:v>
                </c:pt>
                <c:pt idx="619">
                  <c:v>1.1565000000000001E-2</c:v>
                </c:pt>
                <c:pt idx="620">
                  <c:v>1.158E-2</c:v>
                </c:pt>
                <c:pt idx="621">
                  <c:v>1.1594999999999999E-2</c:v>
                </c:pt>
                <c:pt idx="622">
                  <c:v>1.1610000000000001E-2</c:v>
                </c:pt>
                <c:pt idx="623">
                  <c:v>1.1625E-2</c:v>
                </c:pt>
                <c:pt idx="624">
                  <c:v>1.1639999999999999E-2</c:v>
                </c:pt>
                <c:pt idx="625">
                  <c:v>1.1655E-2</c:v>
                </c:pt>
                <c:pt idx="626">
                  <c:v>1.167E-2</c:v>
                </c:pt>
                <c:pt idx="627">
                  <c:v>1.1684999999999999E-2</c:v>
                </c:pt>
                <c:pt idx="628">
                  <c:v>1.17E-2</c:v>
                </c:pt>
                <c:pt idx="629">
                  <c:v>1.1715E-2</c:v>
                </c:pt>
                <c:pt idx="630">
                  <c:v>1.1730000000000001E-2</c:v>
                </c:pt>
                <c:pt idx="631">
                  <c:v>1.1745E-2</c:v>
                </c:pt>
                <c:pt idx="632">
                  <c:v>1.176E-2</c:v>
                </c:pt>
                <c:pt idx="633">
                  <c:v>1.1775000000000001E-2</c:v>
                </c:pt>
                <c:pt idx="634">
                  <c:v>1.179E-2</c:v>
                </c:pt>
                <c:pt idx="635">
                  <c:v>1.1805E-2</c:v>
                </c:pt>
                <c:pt idx="636">
                  <c:v>1.1820000000000001E-2</c:v>
                </c:pt>
                <c:pt idx="637">
                  <c:v>1.1835E-2</c:v>
                </c:pt>
                <c:pt idx="638">
                  <c:v>1.1849999999999999E-2</c:v>
                </c:pt>
                <c:pt idx="639">
                  <c:v>1.1865000000000001E-2</c:v>
                </c:pt>
                <c:pt idx="640">
                  <c:v>1.188E-2</c:v>
                </c:pt>
                <c:pt idx="641">
                  <c:v>1.1894999999999999E-2</c:v>
                </c:pt>
                <c:pt idx="642">
                  <c:v>1.191E-2</c:v>
                </c:pt>
                <c:pt idx="643">
                  <c:v>1.1925E-2</c:v>
                </c:pt>
                <c:pt idx="644">
                  <c:v>1.1939999999999999E-2</c:v>
                </c:pt>
                <c:pt idx="645">
                  <c:v>1.1955E-2</c:v>
                </c:pt>
                <c:pt idx="646">
                  <c:v>1.197E-2</c:v>
                </c:pt>
                <c:pt idx="647">
                  <c:v>1.1985000000000001E-2</c:v>
                </c:pt>
                <c:pt idx="648">
                  <c:v>1.2E-2</c:v>
                </c:pt>
                <c:pt idx="649">
                  <c:v>1.2015E-2</c:v>
                </c:pt>
                <c:pt idx="650">
                  <c:v>1.2030000000000001E-2</c:v>
                </c:pt>
                <c:pt idx="651">
                  <c:v>1.2045E-2</c:v>
                </c:pt>
                <c:pt idx="652">
                  <c:v>1.206E-2</c:v>
                </c:pt>
                <c:pt idx="653">
                  <c:v>1.2075000000000001E-2</c:v>
                </c:pt>
                <c:pt idx="654">
                  <c:v>1.209E-2</c:v>
                </c:pt>
                <c:pt idx="655">
                  <c:v>1.2104999999999999E-2</c:v>
                </c:pt>
                <c:pt idx="656">
                  <c:v>1.2120000000000001E-2</c:v>
                </c:pt>
                <c:pt idx="657">
                  <c:v>1.2135E-2</c:v>
                </c:pt>
                <c:pt idx="658">
                  <c:v>1.2149999999999999E-2</c:v>
                </c:pt>
                <c:pt idx="659">
                  <c:v>1.2165E-2</c:v>
                </c:pt>
                <c:pt idx="660">
                  <c:v>1.218E-2</c:v>
                </c:pt>
                <c:pt idx="661">
                  <c:v>1.2194999999999999E-2</c:v>
                </c:pt>
                <c:pt idx="662">
                  <c:v>1.221E-2</c:v>
                </c:pt>
                <c:pt idx="663">
                  <c:v>1.2225E-2</c:v>
                </c:pt>
                <c:pt idx="664">
                  <c:v>1.2239999999999999E-2</c:v>
                </c:pt>
                <c:pt idx="665">
                  <c:v>1.2255E-2</c:v>
                </c:pt>
                <c:pt idx="666">
                  <c:v>1.227E-2</c:v>
                </c:pt>
                <c:pt idx="667">
                  <c:v>1.2285000000000001E-2</c:v>
                </c:pt>
                <c:pt idx="668">
                  <c:v>1.23E-2</c:v>
                </c:pt>
                <c:pt idx="669">
                  <c:v>1.2315E-2</c:v>
                </c:pt>
                <c:pt idx="670">
                  <c:v>1.2330000000000001E-2</c:v>
                </c:pt>
                <c:pt idx="671">
                  <c:v>1.2345E-2</c:v>
                </c:pt>
                <c:pt idx="672">
                  <c:v>1.2359999999999999E-2</c:v>
                </c:pt>
                <c:pt idx="673">
                  <c:v>1.2375000000000001E-2</c:v>
                </c:pt>
                <c:pt idx="674">
                  <c:v>1.239E-2</c:v>
                </c:pt>
                <c:pt idx="675">
                  <c:v>1.2404999999999999E-2</c:v>
                </c:pt>
                <c:pt idx="676">
                  <c:v>1.242E-2</c:v>
                </c:pt>
                <c:pt idx="677">
                  <c:v>1.2435E-2</c:v>
                </c:pt>
                <c:pt idx="678">
                  <c:v>1.2449999999999999E-2</c:v>
                </c:pt>
                <c:pt idx="679">
                  <c:v>1.2465E-2</c:v>
                </c:pt>
                <c:pt idx="680">
                  <c:v>1.248E-2</c:v>
                </c:pt>
                <c:pt idx="681">
                  <c:v>1.2494999999999999E-2</c:v>
                </c:pt>
                <c:pt idx="682">
                  <c:v>1.251E-2</c:v>
                </c:pt>
                <c:pt idx="683">
                  <c:v>1.2525E-2</c:v>
                </c:pt>
                <c:pt idx="684">
                  <c:v>1.2540000000000001E-2</c:v>
                </c:pt>
                <c:pt idx="685">
                  <c:v>1.2555E-2</c:v>
                </c:pt>
                <c:pt idx="686">
                  <c:v>1.257E-2</c:v>
                </c:pt>
                <c:pt idx="687">
                  <c:v>1.2585000000000001E-2</c:v>
                </c:pt>
                <c:pt idx="688">
                  <c:v>1.26E-2</c:v>
                </c:pt>
                <c:pt idx="689">
                  <c:v>1.2614999999999999E-2</c:v>
                </c:pt>
                <c:pt idx="690">
                  <c:v>1.2630000000000001E-2</c:v>
                </c:pt>
                <c:pt idx="691">
                  <c:v>1.2645E-2</c:v>
                </c:pt>
                <c:pt idx="692">
                  <c:v>1.2659999999999999E-2</c:v>
                </c:pt>
                <c:pt idx="693">
                  <c:v>1.2675000000000001E-2</c:v>
                </c:pt>
                <c:pt idx="694">
                  <c:v>1.269E-2</c:v>
                </c:pt>
                <c:pt idx="695">
                  <c:v>1.2704999999999999E-2</c:v>
                </c:pt>
                <c:pt idx="696">
                  <c:v>1.272E-2</c:v>
                </c:pt>
                <c:pt idx="697">
                  <c:v>1.2735E-2</c:v>
                </c:pt>
                <c:pt idx="698">
                  <c:v>1.2749999999999999E-2</c:v>
                </c:pt>
                <c:pt idx="699">
                  <c:v>1.2765E-2</c:v>
                </c:pt>
                <c:pt idx="700">
                  <c:v>1.278E-2</c:v>
                </c:pt>
                <c:pt idx="701">
                  <c:v>1.2795000000000001E-2</c:v>
                </c:pt>
                <c:pt idx="702">
                  <c:v>1.281E-2</c:v>
                </c:pt>
                <c:pt idx="703">
                  <c:v>1.2825E-2</c:v>
                </c:pt>
                <c:pt idx="704">
                  <c:v>1.2840000000000001E-2</c:v>
                </c:pt>
                <c:pt idx="705">
                  <c:v>1.2855E-2</c:v>
                </c:pt>
                <c:pt idx="706">
                  <c:v>1.2869999999999999E-2</c:v>
                </c:pt>
                <c:pt idx="707">
                  <c:v>1.2885000000000001E-2</c:v>
                </c:pt>
                <c:pt idx="708">
                  <c:v>1.29E-2</c:v>
                </c:pt>
                <c:pt idx="709">
                  <c:v>1.2914999999999999E-2</c:v>
                </c:pt>
                <c:pt idx="710">
                  <c:v>1.2930000000000001E-2</c:v>
                </c:pt>
                <c:pt idx="711">
                  <c:v>1.2945E-2</c:v>
                </c:pt>
                <c:pt idx="712">
                  <c:v>1.2959999999999999E-2</c:v>
                </c:pt>
                <c:pt idx="713">
                  <c:v>1.2975E-2</c:v>
                </c:pt>
                <c:pt idx="714">
                  <c:v>1.299E-2</c:v>
                </c:pt>
                <c:pt idx="715">
                  <c:v>1.3004999999999999E-2</c:v>
                </c:pt>
                <c:pt idx="716">
                  <c:v>1.302E-2</c:v>
                </c:pt>
                <c:pt idx="717">
                  <c:v>1.3035E-2</c:v>
                </c:pt>
                <c:pt idx="718">
                  <c:v>1.3050000000000001E-2</c:v>
                </c:pt>
                <c:pt idx="719">
                  <c:v>1.3065E-2</c:v>
                </c:pt>
                <c:pt idx="720">
                  <c:v>1.308E-2</c:v>
                </c:pt>
                <c:pt idx="721">
                  <c:v>1.3095000000000001E-2</c:v>
                </c:pt>
                <c:pt idx="722">
                  <c:v>1.311E-2</c:v>
                </c:pt>
                <c:pt idx="723">
                  <c:v>1.3125E-2</c:v>
                </c:pt>
                <c:pt idx="724">
                  <c:v>1.3140000000000001E-2</c:v>
                </c:pt>
                <c:pt idx="725">
                  <c:v>1.3155E-2</c:v>
                </c:pt>
                <c:pt idx="726">
                  <c:v>1.3169999999999999E-2</c:v>
                </c:pt>
                <c:pt idx="727">
                  <c:v>1.3185000000000001E-2</c:v>
                </c:pt>
                <c:pt idx="728">
                  <c:v>1.32E-2</c:v>
                </c:pt>
                <c:pt idx="729">
                  <c:v>1.3214999999999999E-2</c:v>
                </c:pt>
                <c:pt idx="730">
                  <c:v>1.323E-2</c:v>
                </c:pt>
                <c:pt idx="731">
                  <c:v>1.3245E-2</c:v>
                </c:pt>
                <c:pt idx="732">
                  <c:v>1.3259999999999999E-2</c:v>
                </c:pt>
                <c:pt idx="733">
                  <c:v>1.3275E-2</c:v>
                </c:pt>
                <c:pt idx="734">
                  <c:v>1.329E-2</c:v>
                </c:pt>
                <c:pt idx="735">
                  <c:v>1.3305000000000001E-2</c:v>
                </c:pt>
                <c:pt idx="736">
                  <c:v>1.332E-2</c:v>
                </c:pt>
                <c:pt idx="737">
                  <c:v>1.3335E-2</c:v>
                </c:pt>
                <c:pt idx="738">
                  <c:v>1.3350000000000001E-2</c:v>
                </c:pt>
                <c:pt idx="739">
                  <c:v>1.3365E-2</c:v>
                </c:pt>
                <c:pt idx="740">
                  <c:v>1.338E-2</c:v>
                </c:pt>
                <c:pt idx="741">
                  <c:v>1.3395000000000001E-2</c:v>
                </c:pt>
                <c:pt idx="742">
                  <c:v>1.341E-2</c:v>
                </c:pt>
                <c:pt idx="743">
                  <c:v>1.3424999999999999E-2</c:v>
                </c:pt>
                <c:pt idx="744">
                  <c:v>1.3440000000000001E-2</c:v>
                </c:pt>
                <c:pt idx="745">
                  <c:v>1.3455E-2</c:v>
                </c:pt>
                <c:pt idx="746">
                  <c:v>1.3469999999999999E-2</c:v>
                </c:pt>
                <c:pt idx="747">
                  <c:v>1.3485E-2</c:v>
                </c:pt>
                <c:pt idx="748">
                  <c:v>1.35E-2</c:v>
                </c:pt>
                <c:pt idx="749">
                  <c:v>1.3514999999999999E-2</c:v>
                </c:pt>
                <c:pt idx="750">
                  <c:v>1.353E-2</c:v>
                </c:pt>
                <c:pt idx="751">
                  <c:v>1.3545E-2</c:v>
                </c:pt>
                <c:pt idx="752">
                  <c:v>1.3559999999999999E-2</c:v>
                </c:pt>
                <c:pt idx="753">
                  <c:v>1.3575E-2</c:v>
                </c:pt>
                <c:pt idx="754">
                  <c:v>1.359E-2</c:v>
                </c:pt>
                <c:pt idx="755">
                  <c:v>1.3605000000000001E-2</c:v>
                </c:pt>
                <c:pt idx="756">
                  <c:v>1.362E-2</c:v>
                </c:pt>
                <c:pt idx="757">
                  <c:v>1.3635E-2</c:v>
                </c:pt>
                <c:pt idx="758">
                  <c:v>1.3650000000000001E-2</c:v>
                </c:pt>
                <c:pt idx="759">
                  <c:v>1.3665E-2</c:v>
                </c:pt>
                <c:pt idx="760">
                  <c:v>1.3679999999999999E-2</c:v>
                </c:pt>
                <c:pt idx="761">
                  <c:v>1.3695000000000001E-2</c:v>
                </c:pt>
                <c:pt idx="762">
                  <c:v>1.371E-2</c:v>
                </c:pt>
                <c:pt idx="763">
                  <c:v>1.3724999999999999E-2</c:v>
                </c:pt>
                <c:pt idx="764">
                  <c:v>1.374E-2</c:v>
                </c:pt>
                <c:pt idx="765">
                  <c:v>1.3755E-2</c:v>
                </c:pt>
                <c:pt idx="766">
                  <c:v>1.3769999999999999E-2</c:v>
                </c:pt>
                <c:pt idx="767">
                  <c:v>1.3785E-2</c:v>
                </c:pt>
                <c:pt idx="768">
                  <c:v>1.38E-2</c:v>
                </c:pt>
                <c:pt idx="769">
                  <c:v>1.3814999999999999E-2</c:v>
                </c:pt>
                <c:pt idx="770">
                  <c:v>1.383E-2</c:v>
                </c:pt>
                <c:pt idx="771">
                  <c:v>1.3845E-2</c:v>
                </c:pt>
                <c:pt idx="772">
                  <c:v>1.3860000000000001E-2</c:v>
                </c:pt>
                <c:pt idx="773">
                  <c:v>1.3875E-2</c:v>
                </c:pt>
                <c:pt idx="774">
                  <c:v>1.389E-2</c:v>
                </c:pt>
                <c:pt idx="775">
                  <c:v>1.3905000000000001E-2</c:v>
                </c:pt>
                <c:pt idx="776">
                  <c:v>1.392E-2</c:v>
                </c:pt>
                <c:pt idx="777">
                  <c:v>1.3934999999999999E-2</c:v>
                </c:pt>
                <c:pt idx="778">
                  <c:v>1.3950000000000001E-2</c:v>
                </c:pt>
                <c:pt idx="779">
                  <c:v>1.3965E-2</c:v>
                </c:pt>
                <c:pt idx="780">
                  <c:v>1.3979999999999999E-2</c:v>
                </c:pt>
                <c:pt idx="781">
                  <c:v>1.3995E-2</c:v>
                </c:pt>
                <c:pt idx="782">
                  <c:v>1.401E-2</c:v>
                </c:pt>
                <c:pt idx="783">
                  <c:v>1.4024999999999999E-2</c:v>
                </c:pt>
                <c:pt idx="784">
                  <c:v>1.404E-2</c:v>
                </c:pt>
                <c:pt idx="785">
                  <c:v>1.4055E-2</c:v>
                </c:pt>
                <c:pt idx="786">
                  <c:v>1.4069999999999999E-2</c:v>
                </c:pt>
                <c:pt idx="787">
                  <c:v>1.4085E-2</c:v>
                </c:pt>
                <c:pt idx="788">
                  <c:v>1.41E-2</c:v>
                </c:pt>
                <c:pt idx="789">
                  <c:v>1.4115000000000001E-2</c:v>
                </c:pt>
                <c:pt idx="790">
                  <c:v>1.413E-2</c:v>
                </c:pt>
                <c:pt idx="791">
                  <c:v>1.4145E-2</c:v>
                </c:pt>
                <c:pt idx="792">
                  <c:v>1.4160000000000001E-2</c:v>
                </c:pt>
                <c:pt idx="793">
                  <c:v>1.4175E-2</c:v>
                </c:pt>
                <c:pt idx="794">
                  <c:v>1.4189999999999999E-2</c:v>
                </c:pt>
                <c:pt idx="795">
                  <c:v>1.4205000000000001E-2</c:v>
                </c:pt>
                <c:pt idx="796">
                  <c:v>1.422E-2</c:v>
                </c:pt>
                <c:pt idx="797">
                  <c:v>1.4234999999999999E-2</c:v>
                </c:pt>
                <c:pt idx="798">
                  <c:v>1.4250000000000001E-2</c:v>
                </c:pt>
                <c:pt idx="799">
                  <c:v>1.4265E-2</c:v>
                </c:pt>
                <c:pt idx="800">
                  <c:v>1.4279999999999999E-2</c:v>
                </c:pt>
                <c:pt idx="801">
                  <c:v>1.4295E-2</c:v>
                </c:pt>
                <c:pt idx="802">
                  <c:v>1.431E-2</c:v>
                </c:pt>
                <c:pt idx="803">
                  <c:v>1.4324999999999999E-2</c:v>
                </c:pt>
                <c:pt idx="804">
                  <c:v>1.434E-2</c:v>
                </c:pt>
                <c:pt idx="805">
                  <c:v>1.4355E-2</c:v>
                </c:pt>
                <c:pt idx="806">
                  <c:v>1.4370000000000001E-2</c:v>
                </c:pt>
                <c:pt idx="807">
                  <c:v>1.4385E-2</c:v>
                </c:pt>
                <c:pt idx="808">
                  <c:v>1.44E-2</c:v>
                </c:pt>
                <c:pt idx="809">
                  <c:v>1.4415000000000001E-2</c:v>
                </c:pt>
                <c:pt idx="810">
                  <c:v>1.443E-2</c:v>
                </c:pt>
                <c:pt idx="811">
                  <c:v>1.4445E-2</c:v>
                </c:pt>
                <c:pt idx="812">
                  <c:v>1.4460000000000001E-2</c:v>
                </c:pt>
                <c:pt idx="813">
                  <c:v>1.4475E-2</c:v>
                </c:pt>
                <c:pt idx="814">
                  <c:v>1.4489999999999999E-2</c:v>
                </c:pt>
                <c:pt idx="815">
                  <c:v>1.4505000000000001E-2</c:v>
                </c:pt>
                <c:pt idx="816">
                  <c:v>1.452E-2</c:v>
                </c:pt>
                <c:pt idx="817">
                  <c:v>1.4534999999999999E-2</c:v>
                </c:pt>
                <c:pt idx="818">
                  <c:v>1.455E-2</c:v>
                </c:pt>
                <c:pt idx="819">
                  <c:v>1.4565E-2</c:v>
                </c:pt>
                <c:pt idx="820">
                  <c:v>1.4579999999999999E-2</c:v>
                </c:pt>
                <c:pt idx="821">
                  <c:v>1.4595E-2</c:v>
                </c:pt>
                <c:pt idx="822">
                  <c:v>1.461E-2</c:v>
                </c:pt>
                <c:pt idx="823">
                  <c:v>1.4625000000000001E-2</c:v>
                </c:pt>
                <c:pt idx="824">
                  <c:v>1.464E-2</c:v>
                </c:pt>
                <c:pt idx="825">
                  <c:v>1.4655E-2</c:v>
                </c:pt>
                <c:pt idx="826">
                  <c:v>1.4670000000000001E-2</c:v>
                </c:pt>
                <c:pt idx="827">
                  <c:v>1.4685E-2</c:v>
                </c:pt>
                <c:pt idx="828">
                  <c:v>1.47E-2</c:v>
                </c:pt>
                <c:pt idx="829">
                  <c:v>1.4715000000000001E-2</c:v>
                </c:pt>
                <c:pt idx="830">
                  <c:v>1.473E-2</c:v>
                </c:pt>
                <c:pt idx="831">
                  <c:v>1.4744999999999999E-2</c:v>
                </c:pt>
                <c:pt idx="832">
                  <c:v>1.4760000000000001E-2</c:v>
                </c:pt>
                <c:pt idx="833">
                  <c:v>1.4775E-2</c:v>
                </c:pt>
                <c:pt idx="834">
                  <c:v>1.4789999999999999E-2</c:v>
                </c:pt>
                <c:pt idx="835">
                  <c:v>1.4805E-2</c:v>
                </c:pt>
                <c:pt idx="836">
                  <c:v>1.482E-2</c:v>
                </c:pt>
                <c:pt idx="837">
                  <c:v>1.4834999999999999E-2</c:v>
                </c:pt>
                <c:pt idx="838">
                  <c:v>1.485E-2</c:v>
                </c:pt>
                <c:pt idx="839">
                  <c:v>1.4865E-2</c:v>
                </c:pt>
                <c:pt idx="840">
                  <c:v>1.4880000000000001E-2</c:v>
                </c:pt>
                <c:pt idx="841">
                  <c:v>1.4895E-2</c:v>
                </c:pt>
                <c:pt idx="842">
                  <c:v>1.491E-2</c:v>
                </c:pt>
                <c:pt idx="843">
                  <c:v>1.4925000000000001E-2</c:v>
                </c:pt>
                <c:pt idx="844">
                  <c:v>1.494E-2</c:v>
                </c:pt>
                <c:pt idx="845">
                  <c:v>1.4955E-2</c:v>
                </c:pt>
                <c:pt idx="846">
                  <c:v>1.4970000000000001E-2</c:v>
                </c:pt>
                <c:pt idx="847">
                  <c:v>1.4985E-2</c:v>
                </c:pt>
                <c:pt idx="848">
                  <c:v>1.4999999999999999E-2</c:v>
                </c:pt>
                <c:pt idx="849">
                  <c:v>1.5015000000000001E-2</c:v>
                </c:pt>
                <c:pt idx="850">
                  <c:v>1.503E-2</c:v>
                </c:pt>
                <c:pt idx="851">
                  <c:v>1.5044999999999999E-2</c:v>
                </c:pt>
                <c:pt idx="852">
                  <c:v>1.506E-2</c:v>
                </c:pt>
                <c:pt idx="853">
                  <c:v>1.5075E-2</c:v>
                </c:pt>
                <c:pt idx="854">
                  <c:v>1.5089999999999999E-2</c:v>
                </c:pt>
                <c:pt idx="855">
                  <c:v>1.5105E-2</c:v>
                </c:pt>
                <c:pt idx="856">
                  <c:v>1.512E-2</c:v>
                </c:pt>
                <c:pt idx="857">
                  <c:v>1.5134999999999999E-2</c:v>
                </c:pt>
                <c:pt idx="858">
                  <c:v>1.515E-2</c:v>
                </c:pt>
                <c:pt idx="859">
                  <c:v>1.5165E-2</c:v>
                </c:pt>
                <c:pt idx="860">
                  <c:v>1.5180000000000001E-2</c:v>
                </c:pt>
                <c:pt idx="861">
                  <c:v>1.5195E-2</c:v>
                </c:pt>
                <c:pt idx="862">
                  <c:v>1.521E-2</c:v>
                </c:pt>
                <c:pt idx="863">
                  <c:v>1.5225000000000001E-2</c:v>
                </c:pt>
                <c:pt idx="864">
                  <c:v>1.524E-2</c:v>
                </c:pt>
                <c:pt idx="865">
                  <c:v>1.5254999999999999E-2</c:v>
                </c:pt>
                <c:pt idx="866">
                  <c:v>1.5270000000000001E-2</c:v>
                </c:pt>
                <c:pt idx="867">
                  <c:v>1.5285E-2</c:v>
                </c:pt>
                <c:pt idx="868">
                  <c:v>1.5299999999999999E-2</c:v>
                </c:pt>
                <c:pt idx="869">
                  <c:v>1.5315E-2</c:v>
                </c:pt>
                <c:pt idx="870">
                  <c:v>1.533E-2</c:v>
                </c:pt>
                <c:pt idx="871">
                  <c:v>1.5344999999999999E-2</c:v>
                </c:pt>
                <c:pt idx="872">
                  <c:v>1.536E-2</c:v>
                </c:pt>
                <c:pt idx="873">
                  <c:v>1.5375E-2</c:v>
                </c:pt>
                <c:pt idx="874">
                  <c:v>1.5389999999999999E-2</c:v>
                </c:pt>
                <c:pt idx="875">
                  <c:v>1.5405E-2</c:v>
                </c:pt>
                <c:pt idx="876">
                  <c:v>1.542E-2</c:v>
                </c:pt>
                <c:pt idx="877">
                  <c:v>1.5435000000000001E-2</c:v>
                </c:pt>
                <c:pt idx="878">
                  <c:v>1.545E-2</c:v>
                </c:pt>
                <c:pt idx="879">
                  <c:v>1.5465E-2</c:v>
                </c:pt>
                <c:pt idx="880">
                  <c:v>1.5480000000000001E-2</c:v>
                </c:pt>
                <c:pt idx="881">
                  <c:v>1.5495E-2</c:v>
                </c:pt>
                <c:pt idx="882">
                  <c:v>1.5509999999999999E-2</c:v>
                </c:pt>
                <c:pt idx="883">
                  <c:v>1.5525000000000001E-2</c:v>
                </c:pt>
                <c:pt idx="884">
                  <c:v>1.554E-2</c:v>
                </c:pt>
                <c:pt idx="885">
                  <c:v>1.5554999999999999E-2</c:v>
                </c:pt>
                <c:pt idx="886">
                  <c:v>1.5570000000000001E-2</c:v>
                </c:pt>
                <c:pt idx="887">
                  <c:v>1.5585E-2</c:v>
                </c:pt>
                <c:pt idx="888">
                  <c:v>1.5599999999999999E-2</c:v>
                </c:pt>
                <c:pt idx="889">
                  <c:v>1.5615E-2</c:v>
                </c:pt>
                <c:pt idx="890">
                  <c:v>1.5630000000000002E-2</c:v>
                </c:pt>
                <c:pt idx="891">
                  <c:v>1.5644999999999999E-2</c:v>
                </c:pt>
                <c:pt idx="892">
                  <c:v>1.566E-2</c:v>
                </c:pt>
                <c:pt idx="893">
                  <c:v>1.5675000000000001E-2</c:v>
                </c:pt>
                <c:pt idx="894">
                  <c:v>1.5689999999999999E-2</c:v>
                </c:pt>
                <c:pt idx="895">
                  <c:v>1.5705E-2</c:v>
                </c:pt>
                <c:pt idx="896">
                  <c:v>1.5720000000000001E-2</c:v>
                </c:pt>
                <c:pt idx="897">
                  <c:v>1.5734999999999999E-2</c:v>
                </c:pt>
                <c:pt idx="898">
                  <c:v>1.575E-2</c:v>
                </c:pt>
                <c:pt idx="899">
                  <c:v>1.5765000000000001E-2</c:v>
                </c:pt>
                <c:pt idx="900">
                  <c:v>1.5779999999999999E-2</c:v>
                </c:pt>
                <c:pt idx="901">
                  <c:v>1.5795E-2</c:v>
                </c:pt>
                <c:pt idx="902">
                  <c:v>1.5810000000000001E-2</c:v>
                </c:pt>
                <c:pt idx="903">
                  <c:v>1.5824999999999999E-2</c:v>
                </c:pt>
                <c:pt idx="904">
                  <c:v>1.584E-2</c:v>
                </c:pt>
                <c:pt idx="905">
                  <c:v>1.5855000000000001E-2</c:v>
                </c:pt>
                <c:pt idx="906">
                  <c:v>1.5869999999999999E-2</c:v>
                </c:pt>
                <c:pt idx="907">
                  <c:v>1.5885E-2</c:v>
                </c:pt>
                <c:pt idx="908">
                  <c:v>1.5900000000000001E-2</c:v>
                </c:pt>
                <c:pt idx="909">
                  <c:v>1.5914999999999999E-2</c:v>
                </c:pt>
                <c:pt idx="910">
                  <c:v>1.593E-2</c:v>
                </c:pt>
                <c:pt idx="911">
                  <c:v>1.5945000000000001E-2</c:v>
                </c:pt>
                <c:pt idx="912">
                  <c:v>1.5959999999999998E-2</c:v>
                </c:pt>
                <c:pt idx="913">
                  <c:v>1.5975E-2</c:v>
                </c:pt>
                <c:pt idx="914">
                  <c:v>1.5990000000000001E-2</c:v>
                </c:pt>
                <c:pt idx="915">
                  <c:v>1.6004999999999998E-2</c:v>
                </c:pt>
                <c:pt idx="916">
                  <c:v>1.602E-2</c:v>
                </c:pt>
                <c:pt idx="917">
                  <c:v>1.6035000000000001E-2</c:v>
                </c:pt>
                <c:pt idx="918">
                  <c:v>1.6049999999999998E-2</c:v>
                </c:pt>
                <c:pt idx="919">
                  <c:v>1.6064999999999999E-2</c:v>
                </c:pt>
                <c:pt idx="920">
                  <c:v>1.6080000000000001E-2</c:v>
                </c:pt>
                <c:pt idx="921">
                  <c:v>1.6095000000000002E-2</c:v>
                </c:pt>
                <c:pt idx="922">
                  <c:v>1.6109999999999999E-2</c:v>
                </c:pt>
                <c:pt idx="923">
                  <c:v>1.6125E-2</c:v>
                </c:pt>
                <c:pt idx="924">
                  <c:v>1.6140000000000002E-2</c:v>
                </c:pt>
                <c:pt idx="925">
                  <c:v>1.6154999999999999E-2</c:v>
                </c:pt>
                <c:pt idx="926">
                  <c:v>1.617E-2</c:v>
                </c:pt>
                <c:pt idx="927">
                  <c:v>1.6185000000000001E-2</c:v>
                </c:pt>
                <c:pt idx="928">
                  <c:v>1.6199999999999999E-2</c:v>
                </c:pt>
                <c:pt idx="929">
                  <c:v>1.6215E-2</c:v>
                </c:pt>
                <c:pt idx="930">
                  <c:v>1.6230000000000001E-2</c:v>
                </c:pt>
                <c:pt idx="931">
                  <c:v>1.6244999999999999E-2</c:v>
                </c:pt>
                <c:pt idx="932">
                  <c:v>1.626E-2</c:v>
                </c:pt>
                <c:pt idx="933">
                  <c:v>1.6275000000000001E-2</c:v>
                </c:pt>
                <c:pt idx="934">
                  <c:v>1.6289999999999999E-2</c:v>
                </c:pt>
                <c:pt idx="935">
                  <c:v>1.6305E-2</c:v>
                </c:pt>
                <c:pt idx="936">
                  <c:v>1.6320000000000001E-2</c:v>
                </c:pt>
                <c:pt idx="937">
                  <c:v>1.6334999999999999E-2</c:v>
                </c:pt>
                <c:pt idx="938">
                  <c:v>1.635E-2</c:v>
                </c:pt>
                <c:pt idx="939">
                  <c:v>1.6365000000000001E-2</c:v>
                </c:pt>
                <c:pt idx="940">
                  <c:v>1.6379999999999999E-2</c:v>
                </c:pt>
                <c:pt idx="941">
                  <c:v>1.6395E-2</c:v>
                </c:pt>
                <c:pt idx="942">
                  <c:v>1.6410000000000001E-2</c:v>
                </c:pt>
                <c:pt idx="943">
                  <c:v>1.6424999999999999E-2</c:v>
                </c:pt>
                <c:pt idx="944">
                  <c:v>1.644E-2</c:v>
                </c:pt>
                <c:pt idx="945">
                  <c:v>1.6455000000000001E-2</c:v>
                </c:pt>
                <c:pt idx="946">
                  <c:v>1.6469999999999999E-2</c:v>
                </c:pt>
                <c:pt idx="947">
                  <c:v>1.6485E-2</c:v>
                </c:pt>
                <c:pt idx="948">
                  <c:v>1.6500000000000001E-2</c:v>
                </c:pt>
                <c:pt idx="949">
                  <c:v>1.6514999999999998E-2</c:v>
                </c:pt>
                <c:pt idx="950">
                  <c:v>1.653E-2</c:v>
                </c:pt>
                <c:pt idx="951">
                  <c:v>1.6545000000000001E-2</c:v>
                </c:pt>
                <c:pt idx="952">
                  <c:v>1.6559999999999998E-2</c:v>
                </c:pt>
                <c:pt idx="953">
                  <c:v>1.6574999999999999E-2</c:v>
                </c:pt>
                <c:pt idx="954">
                  <c:v>1.6590000000000001E-2</c:v>
                </c:pt>
                <c:pt idx="955">
                  <c:v>1.6605000000000002E-2</c:v>
                </c:pt>
                <c:pt idx="956">
                  <c:v>1.6619999999999999E-2</c:v>
                </c:pt>
                <c:pt idx="957">
                  <c:v>1.6635E-2</c:v>
                </c:pt>
                <c:pt idx="958">
                  <c:v>1.6650000000000002E-2</c:v>
                </c:pt>
                <c:pt idx="959">
                  <c:v>1.6664999999999999E-2</c:v>
                </c:pt>
                <c:pt idx="960">
                  <c:v>1.668E-2</c:v>
                </c:pt>
                <c:pt idx="961">
                  <c:v>1.6695000000000002E-2</c:v>
                </c:pt>
                <c:pt idx="962">
                  <c:v>1.6709999999999999E-2</c:v>
                </c:pt>
                <c:pt idx="963">
                  <c:v>1.6725E-2</c:v>
                </c:pt>
                <c:pt idx="964">
                  <c:v>1.6740000000000001E-2</c:v>
                </c:pt>
                <c:pt idx="965">
                  <c:v>1.6754999999999999E-2</c:v>
                </c:pt>
                <c:pt idx="966">
                  <c:v>1.677E-2</c:v>
                </c:pt>
                <c:pt idx="967">
                  <c:v>1.6785000000000001E-2</c:v>
                </c:pt>
                <c:pt idx="968">
                  <c:v>1.6799999999999999E-2</c:v>
                </c:pt>
                <c:pt idx="969">
                  <c:v>1.6815E-2</c:v>
                </c:pt>
                <c:pt idx="970">
                  <c:v>1.6830000000000001E-2</c:v>
                </c:pt>
                <c:pt idx="971">
                  <c:v>1.6844999999999999E-2</c:v>
                </c:pt>
                <c:pt idx="972">
                  <c:v>1.686E-2</c:v>
                </c:pt>
                <c:pt idx="973">
                  <c:v>1.6875000000000001E-2</c:v>
                </c:pt>
                <c:pt idx="974">
                  <c:v>1.6889999999999999E-2</c:v>
                </c:pt>
                <c:pt idx="975">
                  <c:v>1.6905E-2</c:v>
                </c:pt>
                <c:pt idx="976">
                  <c:v>1.6920000000000001E-2</c:v>
                </c:pt>
                <c:pt idx="977">
                  <c:v>1.6934999999999999E-2</c:v>
                </c:pt>
                <c:pt idx="978">
                  <c:v>1.695E-2</c:v>
                </c:pt>
                <c:pt idx="979">
                  <c:v>1.6965000000000001E-2</c:v>
                </c:pt>
                <c:pt idx="980">
                  <c:v>1.6979999999999999E-2</c:v>
                </c:pt>
                <c:pt idx="981">
                  <c:v>1.6995E-2</c:v>
                </c:pt>
                <c:pt idx="982">
                  <c:v>1.7010000000000001E-2</c:v>
                </c:pt>
                <c:pt idx="983">
                  <c:v>1.7024999999999998E-2</c:v>
                </c:pt>
                <c:pt idx="984">
                  <c:v>1.704E-2</c:v>
                </c:pt>
                <c:pt idx="985">
                  <c:v>1.7055000000000001E-2</c:v>
                </c:pt>
                <c:pt idx="986">
                  <c:v>1.7069999999999998E-2</c:v>
                </c:pt>
                <c:pt idx="987">
                  <c:v>1.7084999999999999E-2</c:v>
                </c:pt>
                <c:pt idx="988">
                  <c:v>1.7100000000000001E-2</c:v>
                </c:pt>
                <c:pt idx="989">
                  <c:v>1.7114999999999998E-2</c:v>
                </c:pt>
                <c:pt idx="990">
                  <c:v>1.7129999999999999E-2</c:v>
                </c:pt>
                <c:pt idx="991">
                  <c:v>1.7145000000000001E-2</c:v>
                </c:pt>
                <c:pt idx="992">
                  <c:v>1.7160000000000002E-2</c:v>
                </c:pt>
                <c:pt idx="993">
                  <c:v>1.7174999999999999E-2</c:v>
                </c:pt>
                <c:pt idx="994">
                  <c:v>1.719E-2</c:v>
                </c:pt>
                <c:pt idx="995">
                  <c:v>1.7205000000000002E-2</c:v>
                </c:pt>
                <c:pt idx="996">
                  <c:v>1.7219999999999999E-2</c:v>
                </c:pt>
                <c:pt idx="997">
                  <c:v>1.7235E-2</c:v>
                </c:pt>
                <c:pt idx="998">
                  <c:v>1.7250000000000001E-2</c:v>
                </c:pt>
                <c:pt idx="999">
                  <c:v>1.7264999999999999E-2</c:v>
                </c:pt>
                <c:pt idx="1000">
                  <c:v>1.728E-2</c:v>
                </c:pt>
                <c:pt idx="1001">
                  <c:v>1.7295000000000001E-2</c:v>
                </c:pt>
                <c:pt idx="1002">
                  <c:v>1.7309999999999999E-2</c:v>
                </c:pt>
                <c:pt idx="1003">
                  <c:v>1.7325E-2</c:v>
                </c:pt>
                <c:pt idx="1004">
                  <c:v>1.7340000000000001E-2</c:v>
                </c:pt>
                <c:pt idx="1005">
                  <c:v>1.7354999999999999E-2</c:v>
                </c:pt>
                <c:pt idx="1006">
                  <c:v>1.737E-2</c:v>
                </c:pt>
                <c:pt idx="1007">
                  <c:v>1.7385000000000001E-2</c:v>
                </c:pt>
                <c:pt idx="1008">
                  <c:v>1.7399999999999999E-2</c:v>
                </c:pt>
                <c:pt idx="1009">
                  <c:v>1.7415E-2</c:v>
                </c:pt>
                <c:pt idx="1010">
                  <c:v>1.7430000000000001E-2</c:v>
                </c:pt>
                <c:pt idx="1011">
                  <c:v>1.7444999999999999E-2</c:v>
                </c:pt>
                <c:pt idx="1012">
                  <c:v>1.746E-2</c:v>
                </c:pt>
                <c:pt idx="1013">
                  <c:v>1.7475000000000001E-2</c:v>
                </c:pt>
                <c:pt idx="1014">
                  <c:v>1.7489999999999999E-2</c:v>
                </c:pt>
                <c:pt idx="1015">
                  <c:v>1.7505E-2</c:v>
                </c:pt>
                <c:pt idx="1016">
                  <c:v>1.7520000000000001E-2</c:v>
                </c:pt>
                <c:pt idx="1017">
                  <c:v>1.7534999999999999E-2</c:v>
                </c:pt>
                <c:pt idx="1018">
                  <c:v>1.755E-2</c:v>
                </c:pt>
                <c:pt idx="1019">
                  <c:v>1.7565000000000001E-2</c:v>
                </c:pt>
                <c:pt idx="1020">
                  <c:v>1.7579999999999998E-2</c:v>
                </c:pt>
                <c:pt idx="1021">
                  <c:v>1.7595E-2</c:v>
                </c:pt>
                <c:pt idx="1022">
                  <c:v>1.7610000000000001E-2</c:v>
                </c:pt>
                <c:pt idx="1023">
                  <c:v>1.7624999999999998E-2</c:v>
                </c:pt>
                <c:pt idx="1024">
                  <c:v>1.7639999999999999E-2</c:v>
                </c:pt>
                <c:pt idx="1025">
                  <c:v>1.7655000000000001E-2</c:v>
                </c:pt>
                <c:pt idx="1026">
                  <c:v>1.7670000000000002E-2</c:v>
                </c:pt>
                <c:pt idx="1027">
                  <c:v>1.7684999999999999E-2</c:v>
                </c:pt>
                <c:pt idx="1028">
                  <c:v>1.77E-2</c:v>
                </c:pt>
                <c:pt idx="1029">
                  <c:v>1.7715000000000002E-2</c:v>
                </c:pt>
                <c:pt idx="1030">
                  <c:v>1.7729999999999999E-2</c:v>
                </c:pt>
                <c:pt idx="1031">
                  <c:v>1.7745E-2</c:v>
                </c:pt>
                <c:pt idx="1032">
                  <c:v>1.7760000000000001E-2</c:v>
                </c:pt>
                <c:pt idx="1033">
                  <c:v>1.7774999999999999E-2</c:v>
                </c:pt>
                <c:pt idx="1034">
                  <c:v>1.779E-2</c:v>
                </c:pt>
                <c:pt idx="1035">
                  <c:v>1.7805000000000001E-2</c:v>
                </c:pt>
                <c:pt idx="1036">
                  <c:v>1.7819999999999999E-2</c:v>
                </c:pt>
                <c:pt idx="1037">
                  <c:v>1.7835E-2</c:v>
                </c:pt>
                <c:pt idx="1038">
                  <c:v>1.7850000000000001E-2</c:v>
                </c:pt>
                <c:pt idx="1039">
                  <c:v>1.7864999999999999E-2</c:v>
                </c:pt>
                <c:pt idx="1040">
                  <c:v>1.788E-2</c:v>
                </c:pt>
                <c:pt idx="1041">
                  <c:v>1.7895000000000001E-2</c:v>
                </c:pt>
                <c:pt idx="1042">
                  <c:v>1.7909999999999999E-2</c:v>
                </c:pt>
                <c:pt idx="1043">
                  <c:v>1.7925E-2</c:v>
                </c:pt>
                <c:pt idx="1044">
                  <c:v>1.7940000000000001E-2</c:v>
                </c:pt>
                <c:pt idx="1045">
                  <c:v>1.7954999999999999E-2</c:v>
                </c:pt>
                <c:pt idx="1046">
                  <c:v>1.797E-2</c:v>
                </c:pt>
                <c:pt idx="1047">
                  <c:v>1.7985000000000001E-2</c:v>
                </c:pt>
                <c:pt idx="1048">
                  <c:v>1.7999999999999999E-2</c:v>
                </c:pt>
                <c:pt idx="1049">
                  <c:v>1.8015E-2</c:v>
                </c:pt>
                <c:pt idx="1050">
                  <c:v>1.8030000000000001E-2</c:v>
                </c:pt>
                <c:pt idx="1051">
                  <c:v>1.8044999999999999E-2</c:v>
                </c:pt>
                <c:pt idx="1052">
                  <c:v>1.806E-2</c:v>
                </c:pt>
                <c:pt idx="1053">
                  <c:v>1.8075000000000001E-2</c:v>
                </c:pt>
                <c:pt idx="1054">
                  <c:v>1.8089999999999998E-2</c:v>
                </c:pt>
                <c:pt idx="1055">
                  <c:v>1.8105E-2</c:v>
                </c:pt>
                <c:pt idx="1056">
                  <c:v>1.8120000000000001E-2</c:v>
                </c:pt>
                <c:pt idx="1057">
                  <c:v>1.8134999999999998E-2</c:v>
                </c:pt>
                <c:pt idx="1058">
                  <c:v>1.8149999999999999E-2</c:v>
                </c:pt>
                <c:pt idx="1059">
                  <c:v>1.8165000000000001E-2</c:v>
                </c:pt>
                <c:pt idx="1060">
                  <c:v>1.8180000000000002E-2</c:v>
                </c:pt>
                <c:pt idx="1061">
                  <c:v>1.8194999999999999E-2</c:v>
                </c:pt>
                <c:pt idx="1062">
                  <c:v>1.821E-2</c:v>
                </c:pt>
                <c:pt idx="1063">
                  <c:v>1.8225000000000002E-2</c:v>
                </c:pt>
                <c:pt idx="1064">
                  <c:v>1.8239999999999999E-2</c:v>
                </c:pt>
                <c:pt idx="1065">
                  <c:v>1.8255E-2</c:v>
                </c:pt>
                <c:pt idx="1066">
                  <c:v>1.8270000000000002E-2</c:v>
                </c:pt>
                <c:pt idx="1067">
                  <c:v>1.8284999999999999E-2</c:v>
                </c:pt>
                <c:pt idx="1068">
                  <c:v>1.83E-2</c:v>
                </c:pt>
                <c:pt idx="1069">
                  <c:v>1.8315000000000001E-2</c:v>
                </c:pt>
                <c:pt idx="1070">
                  <c:v>1.8329999999999999E-2</c:v>
                </c:pt>
                <c:pt idx="1071">
                  <c:v>1.8345E-2</c:v>
                </c:pt>
                <c:pt idx="1072">
                  <c:v>1.8360000000000001E-2</c:v>
                </c:pt>
                <c:pt idx="1073">
                  <c:v>1.8374999999999999E-2</c:v>
                </c:pt>
                <c:pt idx="1074">
                  <c:v>1.839E-2</c:v>
                </c:pt>
                <c:pt idx="1075">
                  <c:v>1.8405000000000001E-2</c:v>
                </c:pt>
                <c:pt idx="1076">
                  <c:v>1.8419999999999999E-2</c:v>
                </c:pt>
                <c:pt idx="1077">
                  <c:v>1.8435E-2</c:v>
                </c:pt>
                <c:pt idx="1078">
                  <c:v>1.8450000000000001E-2</c:v>
                </c:pt>
                <c:pt idx="1079">
                  <c:v>1.8464999999999999E-2</c:v>
                </c:pt>
                <c:pt idx="1080">
                  <c:v>1.848E-2</c:v>
                </c:pt>
                <c:pt idx="1081">
                  <c:v>1.8495000000000001E-2</c:v>
                </c:pt>
                <c:pt idx="1082">
                  <c:v>1.8509999999999999E-2</c:v>
                </c:pt>
                <c:pt idx="1083">
                  <c:v>1.8525E-2</c:v>
                </c:pt>
                <c:pt idx="1084">
                  <c:v>1.8540000000000001E-2</c:v>
                </c:pt>
                <c:pt idx="1085">
                  <c:v>1.8554999999999999E-2</c:v>
                </c:pt>
                <c:pt idx="1086">
                  <c:v>1.857E-2</c:v>
                </c:pt>
                <c:pt idx="1087">
                  <c:v>1.8585000000000001E-2</c:v>
                </c:pt>
                <c:pt idx="1088">
                  <c:v>1.8599999999999998E-2</c:v>
                </c:pt>
                <c:pt idx="1089">
                  <c:v>1.8615E-2</c:v>
                </c:pt>
                <c:pt idx="1090">
                  <c:v>1.8630000000000001E-2</c:v>
                </c:pt>
                <c:pt idx="1091">
                  <c:v>1.8644999999999998E-2</c:v>
                </c:pt>
                <c:pt idx="1092">
                  <c:v>1.866E-2</c:v>
                </c:pt>
                <c:pt idx="1093">
                  <c:v>1.8675000000000001E-2</c:v>
                </c:pt>
                <c:pt idx="1094">
                  <c:v>1.8689999999999998E-2</c:v>
                </c:pt>
                <c:pt idx="1095">
                  <c:v>1.8704999999999999E-2</c:v>
                </c:pt>
                <c:pt idx="1096">
                  <c:v>1.8720000000000001E-2</c:v>
                </c:pt>
                <c:pt idx="1097">
                  <c:v>1.8735000000000002E-2</c:v>
                </c:pt>
                <c:pt idx="1098">
                  <c:v>1.8749999999999999E-2</c:v>
                </c:pt>
                <c:pt idx="1099">
                  <c:v>1.8765E-2</c:v>
                </c:pt>
                <c:pt idx="1100">
                  <c:v>1.8780000000000002E-2</c:v>
                </c:pt>
                <c:pt idx="1101">
                  <c:v>1.8794999999999999E-2</c:v>
                </c:pt>
                <c:pt idx="1102">
                  <c:v>1.881E-2</c:v>
                </c:pt>
                <c:pt idx="1103">
                  <c:v>1.8825000000000001E-2</c:v>
                </c:pt>
                <c:pt idx="1104">
                  <c:v>1.8839999999999999E-2</c:v>
                </c:pt>
                <c:pt idx="1105">
                  <c:v>1.8855E-2</c:v>
                </c:pt>
                <c:pt idx="1106">
                  <c:v>1.8870000000000001E-2</c:v>
                </c:pt>
                <c:pt idx="1107">
                  <c:v>1.8884999999999999E-2</c:v>
                </c:pt>
                <c:pt idx="1108">
                  <c:v>1.89E-2</c:v>
                </c:pt>
                <c:pt idx="1109">
                  <c:v>1.8915000000000001E-2</c:v>
                </c:pt>
                <c:pt idx="1110">
                  <c:v>1.8929999999999999E-2</c:v>
                </c:pt>
                <c:pt idx="1111">
                  <c:v>1.8945E-2</c:v>
                </c:pt>
                <c:pt idx="1112">
                  <c:v>1.8960000000000001E-2</c:v>
                </c:pt>
                <c:pt idx="1113">
                  <c:v>1.8974999999999999E-2</c:v>
                </c:pt>
                <c:pt idx="1114">
                  <c:v>1.899E-2</c:v>
                </c:pt>
                <c:pt idx="1115">
                  <c:v>1.9005000000000001E-2</c:v>
                </c:pt>
                <c:pt idx="1116">
                  <c:v>1.9019999999999999E-2</c:v>
                </c:pt>
                <c:pt idx="1117">
                  <c:v>1.9035E-2</c:v>
                </c:pt>
                <c:pt idx="1118">
                  <c:v>1.9050000000000001E-2</c:v>
                </c:pt>
                <c:pt idx="1119">
                  <c:v>1.9064999999999999E-2</c:v>
                </c:pt>
                <c:pt idx="1120">
                  <c:v>1.908E-2</c:v>
                </c:pt>
                <c:pt idx="1121">
                  <c:v>1.9095000000000001E-2</c:v>
                </c:pt>
                <c:pt idx="1122">
                  <c:v>1.9109999999999999E-2</c:v>
                </c:pt>
                <c:pt idx="1123">
                  <c:v>1.9125E-2</c:v>
                </c:pt>
                <c:pt idx="1124">
                  <c:v>1.9140000000000001E-2</c:v>
                </c:pt>
                <c:pt idx="1125">
                  <c:v>1.9154999999999998E-2</c:v>
                </c:pt>
                <c:pt idx="1126">
                  <c:v>1.917E-2</c:v>
                </c:pt>
                <c:pt idx="1127">
                  <c:v>1.9185000000000001E-2</c:v>
                </c:pt>
                <c:pt idx="1128">
                  <c:v>1.9199999999999998E-2</c:v>
                </c:pt>
                <c:pt idx="1129">
                  <c:v>1.9214999999999999E-2</c:v>
                </c:pt>
                <c:pt idx="1130">
                  <c:v>1.9230000000000001E-2</c:v>
                </c:pt>
                <c:pt idx="1131">
                  <c:v>1.9245000000000002E-2</c:v>
                </c:pt>
                <c:pt idx="1132">
                  <c:v>1.9259999999999999E-2</c:v>
                </c:pt>
                <c:pt idx="1133">
                  <c:v>1.9275E-2</c:v>
                </c:pt>
                <c:pt idx="1134">
                  <c:v>1.9290000000000002E-2</c:v>
                </c:pt>
                <c:pt idx="1135">
                  <c:v>1.9304999999999999E-2</c:v>
                </c:pt>
                <c:pt idx="1136">
                  <c:v>1.932E-2</c:v>
                </c:pt>
                <c:pt idx="1137">
                  <c:v>1.9335000000000001E-2</c:v>
                </c:pt>
                <c:pt idx="1138">
                  <c:v>1.9349999999999999E-2</c:v>
                </c:pt>
                <c:pt idx="1139">
                  <c:v>1.9365E-2</c:v>
                </c:pt>
                <c:pt idx="1140">
                  <c:v>1.9380000000000001E-2</c:v>
                </c:pt>
                <c:pt idx="1141">
                  <c:v>1.9394999999999999E-2</c:v>
                </c:pt>
                <c:pt idx="1142">
                  <c:v>1.941E-2</c:v>
                </c:pt>
                <c:pt idx="1143">
                  <c:v>1.9425000000000001E-2</c:v>
                </c:pt>
                <c:pt idx="1144">
                  <c:v>1.9439999999999999E-2</c:v>
                </c:pt>
                <c:pt idx="1145">
                  <c:v>1.9455E-2</c:v>
                </c:pt>
                <c:pt idx="1146">
                  <c:v>1.9470000000000001E-2</c:v>
                </c:pt>
                <c:pt idx="1147">
                  <c:v>1.9484999999999999E-2</c:v>
                </c:pt>
                <c:pt idx="1148">
                  <c:v>1.95E-2</c:v>
                </c:pt>
                <c:pt idx="1149">
                  <c:v>1.9515000000000001E-2</c:v>
                </c:pt>
                <c:pt idx="1150">
                  <c:v>1.9529999999999999E-2</c:v>
                </c:pt>
                <c:pt idx="1151">
                  <c:v>1.9545E-2</c:v>
                </c:pt>
                <c:pt idx="1152">
                  <c:v>1.9560000000000001E-2</c:v>
                </c:pt>
                <c:pt idx="1153">
                  <c:v>1.9574999999999999E-2</c:v>
                </c:pt>
                <c:pt idx="1154">
                  <c:v>1.959E-2</c:v>
                </c:pt>
                <c:pt idx="1155">
                  <c:v>1.9605000000000001E-2</c:v>
                </c:pt>
                <c:pt idx="1156">
                  <c:v>1.9619999999999999E-2</c:v>
                </c:pt>
                <c:pt idx="1157">
                  <c:v>1.9635E-2</c:v>
                </c:pt>
                <c:pt idx="1158">
                  <c:v>1.9650000000000001E-2</c:v>
                </c:pt>
                <c:pt idx="1159">
                  <c:v>1.9664999999999998E-2</c:v>
                </c:pt>
                <c:pt idx="1160">
                  <c:v>1.968E-2</c:v>
                </c:pt>
                <c:pt idx="1161">
                  <c:v>1.9695000000000001E-2</c:v>
                </c:pt>
                <c:pt idx="1162">
                  <c:v>1.9709999999999998E-2</c:v>
                </c:pt>
                <c:pt idx="1163">
                  <c:v>1.9724999999999999E-2</c:v>
                </c:pt>
                <c:pt idx="1164">
                  <c:v>1.9740000000000001E-2</c:v>
                </c:pt>
                <c:pt idx="1165">
                  <c:v>1.9755000000000002E-2</c:v>
                </c:pt>
                <c:pt idx="1166">
                  <c:v>1.9769999999999999E-2</c:v>
                </c:pt>
                <c:pt idx="1167">
                  <c:v>1.9785000000000001E-2</c:v>
                </c:pt>
                <c:pt idx="1168">
                  <c:v>1.9800000000000002E-2</c:v>
                </c:pt>
                <c:pt idx="1169">
                  <c:v>1.9814999999999999E-2</c:v>
                </c:pt>
                <c:pt idx="1170">
                  <c:v>1.983E-2</c:v>
                </c:pt>
                <c:pt idx="1171">
                  <c:v>1.9845000000000002E-2</c:v>
                </c:pt>
                <c:pt idx="1172">
                  <c:v>1.9859999999999999E-2</c:v>
                </c:pt>
                <c:pt idx="1173">
                  <c:v>1.9875E-2</c:v>
                </c:pt>
                <c:pt idx="1174">
                  <c:v>1.9890000000000001E-2</c:v>
                </c:pt>
                <c:pt idx="1175">
                  <c:v>1.9904999999999999E-2</c:v>
                </c:pt>
                <c:pt idx="1176">
                  <c:v>1.992E-2</c:v>
                </c:pt>
                <c:pt idx="1177">
                  <c:v>1.9935000000000001E-2</c:v>
                </c:pt>
                <c:pt idx="1178">
                  <c:v>1.9949999999999999E-2</c:v>
                </c:pt>
                <c:pt idx="1179">
                  <c:v>1.9965E-2</c:v>
                </c:pt>
                <c:pt idx="1180">
                  <c:v>1.9980000000000001E-2</c:v>
                </c:pt>
                <c:pt idx="1181">
                  <c:v>1.9994999999999999E-2</c:v>
                </c:pt>
                <c:pt idx="1182">
                  <c:v>2.001E-2</c:v>
                </c:pt>
                <c:pt idx="1183">
                  <c:v>2.0025000000000001E-2</c:v>
                </c:pt>
                <c:pt idx="1184">
                  <c:v>2.0039999999999999E-2</c:v>
                </c:pt>
                <c:pt idx="1185">
                  <c:v>2.0055E-2</c:v>
                </c:pt>
                <c:pt idx="1186">
                  <c:v>2.0070000000000001E-2</c:v>
                </c:pt>
                <c:pt idx="1187">
                  <c:v>2.0084999999999999E-2</c:v>
                </c:pt>
                <c:pt idx="1188">
                  <c:v>2.01E-2</c:v>
                </c:pt>
                <c:pt idx="1189">
                  <c:v>2.0115000000000001E-2</c:v>
                </c:pt>
                <c:pt idx="1190">
                  <c:v>2.0129999999999999E-2</c:v>
                </c:pt>
                <c:pt idx="1191">
                  <c:v>2.0145E-2</c:v>
                </c:pt>
                <c:pt idx="1192">
                  <c:v>2.0160000000000001E-2</c:v>
                </c:pt>
                <c:pt idx="1193">
                  <c:v>2.0174999999999998E-2</c:v>
                </c:pt>
                <c:pt idx="1194">
                  <c:v>2.019E-2</c:v>
                </c:pt>
                <c:pt idx="1195">
                  <c:v>2.0205000000000001E-2</c:v>
                </c:pt>
                <c:pt idx="1196">
                  <c:v>2.0219999999999998E-2</c:v>
                </c:pt>
                <c:pt idx="1197">
                  <c:v>2.0235E-2</c:v>
                </c:pt>
                <c:pt idx="1198">
                  <c:v>2.0250000000000001E-2</c:v>
                </c:pt>
                <c:pt idx="1199">
                  <c:v>2.0264999999999998E-2</c:v>
                </c:pt>
                <c:pt idx="1200">
                  <c:v>2.0279999999999999E-2</c:v>
                </c:pt>
                <c:pt idx="1201">
                  <c:v>2.0295000000000001E-2</c:v>
                </c:pt>
                <c:pt idx="1202">
                  <c:v>2.0310000000000002E-2</c:v>
                </c:pt>
                <c:pt idx="1203">
                  <c:v>2.0324999999999999E-2</c:v>
                </c:pt>
                <c:pt idx="1204">
                  <c:v>2.034E-2</c:v>
                </c:pt>
                <c:pt idx="1205">
                  <c:v>2.0355000000000002E-2</c:v>
                </c:pt>
                <c:pt idx="1206">
                  <c:v>2.0369999999999999E-2</c:v>
                </c:pt>
                <c:pt idx="1207">
                  <c:v>2.0385E-2</c:v>
                </c:pt>
                <c:pt idx="1208">
                  <c:v>2.0400000000000001E-2</c:v>
                </c:pt>
                <c:pt idx="1209">
                  <c:v>2.0414999999999999E-2</c:v>
                </c:pt>
                <c:pt idx="1210">
                  <c:v>2.043E-2</c:v>
                </c:pt>
                <c:pt idx="1211">
                  <c:v>2.0445000000000001E-2</c:v>
                </c:pt>
                <c:pt idx="1212">
                  <c:v>2.0459999999999999E-2</c:v>
                </c:pt>
                <c:pt idx="1213">
                  <c:v>2.0475E-2</c:v>
                </c:pt>
                <c:pt idx="1214">
                  <c:v>2.0490000000000001E-2</c:v>
                </c:pt>
                <c:pt idx="1215">
                  <c:v>2.0504999999999999E-2</c:v>
                </c:pt>
                <c:pt idx="1216">
                  <c:v>2.052E-2</c:v>
                </c:pt>
                <c:pt idx="1217">
                  <c:v>2.0535000000000001E-2</c:v>
                </c:pt>
                <c:pt idx="1218">
                  <c:v>2.0549999999999999E-2</c:v>
                </c:pt>
                <c:pt idx="1219">
                  <c:v>2.0565E-2</c:v>
                </c:pt>
                <c:pt idx="1220">
                  <c:v>2.0580000000000001E-2</c:v>
                </c:pt>
                <c:pt idx="1221">
                  <c:v>2.0594999999999999E-2</c:v>
                </c:pt>
                <c:pt idx="1222">
                  <c:v>2.061E-2</c:v>
                </c:pt>
                <c:pt idx="1223">
                  <c:v>2.0625000000000001E-2</c:v>
                </c:pt>
                <c:pt idx="1224">
                  <c:v>2.0639999999999999E-2</c:v>
                </c:pt>
                <c:pt idx="1225">
                  <c:v>2.0655E-2</c:v>
                </c:pt>
                <c:pt idx="1226">
                  <c:v>2.0670000000000001E-2</c:v>
                </c:pt>
                <c:pt idx="1227">
                  <c:v>2.0684999999999999E-2</c:v>
                </c:pt>
                <c:pt idx="1228">
                  <c:v>2.07E-2</c:v>
                </c:pt>
                <c:pt idx="1229">
                  <c:v>2.0715000000000001E-2</c:v>
                </c:pt>
                <c:pt idx="1230">
                  <c:v>2.0729999999999998E-2</c:v>
                </c:pt>
                <c:pt idx="1231">
                  <c:v>2.0745E-2</c:v>
                </c:pt>
                <c:pt idx="1232">
                  <c:v>2.0760000000000001E-2</c:v>
                </c:pt>
                <c:pt idx="1233">
                  <c:v>2.0774999999999998E-2</c:v>
                </c:pt>
                <c:pt idx="1234">
                  <c:v>2.0789999999999999E-2</c:v>
                </c:pt>
                <c:pt idx="1235">
                  <c:v>2.0805000000000001E-2</c:v>
                </c:pt>
                <c:pt idx="1236">
                  <c:v>2.0820000000000002E-2</c:v>
                </c:pt>
                <c:pt idx="1237">
                  <c:v>2.0834999999999999E-2</c:v>
                </c:pt>
                <c:pt idx="1238">
                  <c:v>2.085E-2</c:v>
                </c:pt>
                <c:pt idx="1239">
                  <c:v>2.0865000000000002E-2</c:v>
                </c:pt>
                <c:pt idx="1240">
                  <c:v>2.0879999999999999E-2</c:v>
                </c:pt>
                <c:pt idx="1241">
                  <c:v>2.0895E-2</c:v>
                </c:pt>
                <c:pt idx="1242">
                  <c:v>2.0910000000000002E-2</c:v>
                </c:pt>
                <c:pt idx="1243">
                  <c:v>2.0924999999999999E-2</c:v>
                </c:pt>
                <c:pt idx="1244">
                  <c:v>2.094E-2</c:v>
                </c:pt>
                <c:pt idx="1245">
                  <c:v>2.0955000000000001E-2</c:v>
                </c:pt>
                <c:pt idx="1246">
                  <c:v>2.0969999999999999E-2</c:v>
                </c:pt>
                <c:pt idx="1247">
                  <c:v>2.0985E-2</c:v>
                </c:pt>
                <c:pt idx="1248">
                  <c:v>2.1000000000000001E-2</c:v>
                </c:pt>
                <c:pt idx="1249">
                  <c:v>2.1014999999999999E-2</c:v>
                </c:pt>
                <c:pt idx="1250">
                  <c:v>2.103E-2</c:v>
                </c:pt>
                <c:pt idx="1251">
                  <c:v>2.1045000000000001E-2</c:v>
                </c:pt>
                <c:pt idx="1252">
                  <c:v>2.1059999999999999E-2</c:v>
                </c:pt>
                <c:pt idx="1253">
                  <c:v>2.1075E-2</c:v>
                </c:pt>
                <c:pt idx="1254">
                  <c:v>2.1090000000000001E-2</c:v>
                </c:pt>
                <c:pt idx="1255">
                  <c:v>2.1104999999999999E-2</c:v>
                </c:pt>
                <c:pt idx="1256">
                  <c:v>2.112E-2</c:v>
                </c:pt>
                <c:pt idx="1257">
                  <c:v>2.1135000000000001E-2</c:v>
                </c:pt>
                <c:pt idx="1258">
                  <c:v>2.1149999999999999E-2</c:v>
                </c:pt>
                <c:pt idx="1259">
                  <c:v>2.1165E-2</c:v>
                </c:pt>
                <c:pt idx="1260">
                  <c:v>2.1180000000000001E-2</c:v>
                </c:pt>
                <c:pt idx="1261">
                  <c:v>2.1194999999999999E-2</c:v>
                </c:pt>
                <c:pt idx="1262">
                  <c:v>2.121E-2</c:v>
                </c:pt>
                <c:pt idx="1263">
                  <c:v>2.1225000000000001E-2</c:v>
                </c:pt>
                <c:pt idx="1264">
                  <c:v>2.1239999999999998E-2</c:v>
                </c:pt>
                <c:pt idx="1265">
                  <c:v>2.1255E-2</c:v>
                </c:pt>
                <c:pt idx="1266">
                  <c:v>2.1270000000000001E-2</c:v>
                </c:pt>
                <c:pt idx="1267">
                  <c:v>2.1284999999999998E-2</c:v>
                </c:pt>
                <c:pt idx="1268">
                  <c:v>2.1299999999999999E-2</c:v>
                </c:pt>
                <c:pt idx="1269">
                  <c:v>2.1315000000000001E-2</c:v>
                </c:pt>
                <c:pt idx="1270">
                  <c:v>2.1329999999999998E-2</c:v>
                </c:pt>
                <c:pt idx="1271">
                  <c:v>2.1344999999999999E-2</c:v>
                </c:pt>
                <c:pt idx="1272">
                  <c:v>2.1360000000000001E-2</c:v>
                </c:pt>
                <c:pt idx="1273">
                  <c:v>2.1375000000000002E-2</c:v>
                </c:pt>
                <c:pt idx="1274">
                  <c:v>2.1389999999999999E-2</c:v>
                </c:pt>
                <c:pt idx="1275">
                  <c:v>2.1405E-2</c:v>
                </c:pt>
                <c:pt idx="1276">
                  <c:v>2.1420000000000002E-2</c:v>
                </c:pt>
                <c:pt idx="1277">
                  <c:v>2.1434999999999999E-2</c:v>
                </c:pt>
                <c:pt idx="1278">
                  <c:v>2.145E-2</c:v>
                </c:pt>
                <c:pt idx="1279">
                  <c:v>2.1465000000000001E-2</c:v>
                </c:pt>
                <c:pt idx="1280">
                  <c:v>2.1479999999999999E-2</c:v>
                </c:pt>
                <c:pt idx="1281">
                  <c:v>2.1495E-2</c:v>
                </c:pt>
                <c:pt idx="1282">
                  <c:v>2.1510000000000001E-2</c:v>
                </c:pt>
                <c:pt idx="1283">
                  <c:v>2.1524999999999999E-2</c:v>
                </c:pt>
                <c:pt idx="1284">
                  <c:v>2.154E-2</c:v>
                </c:pt>
                <c:pt idx="1285">
                  <c:v>2.1555000000000001E-2</c:v>
                </c:pt>
                <c:pt idx="1286">
                  <c:v>2.1569999999999999E-2</c:v>
                </c:pt>
                <c:pt idx="1287">
                  <c:v>2.1585E-2</c:v>
                </c:pt>
                <c:pt idx="1288">
                  <c:v>2.1600000000000001E-2</c:v>
                </c:pt>
                <c:pt idx="1289">
                  <c:v>2.1614999999999999E-2</c:v>
                </c:pt>
                <c:pt idx="1290">
                  <c:v>2.163E-2</c:v>
                </c:pt>
                <c:pt idx="1291">
                  <c:v>2.1645000000000001E-2</c:v>
                </c:pt>
                <c:pt idx="1292">
                  <c:v>2.1659999999999999E-2</c:v>
                </c:pt>
                <c:pt idx="1293">
                  <c:v>2.1675E-2</c:v>
                </c:pt>
                <c:pt idx="1294">
                  <c:v>2.1690000000000001E-2</c:v>
                </c:pt>
                <c:pt idx="1295">
                  <c:v>2.1704999999999999E-2</c:v>
                </c:pt>
                <c:pt idx="1296">
                  <c:v>2.172E-2</c:v>
                </c:pt>
                <c:pt idx="1297">
                  <c:v>2.1735000000000001E-2</c:v>
                </c:pt>
                <c:pt idx="1298">
                  <c:v>2.1749999999999999E-2</c:v>
                </c:pt>
                <c:pt idx="1299">
                  <c:v>2.1765E-2</c:v>
                </c:pt>
                <c:pt idx="1300">
                  <c:v>2.1780000000000001E-2</c:v>
                </c:pt>
                <c:pt idx="1301">
                  <c:v>2.1794999999999998E-2</c:v>
                </c:pt>
                <c:pt idx="1302">
                  <c:v>2.181E-2</c:v>
                </c:pt>
                <c:pt idx="1303">
                  <c:v>2.1825000000000001E-2</c:v>
                </c:pt>
                <c:pt idx="1304">
                  <c:v>2.1839999999999998E-2</c:v>
                </c:pt>
                <c:pt idx="1305">
                  <c:v>2.1854999999999999E-2</c:v>
                </c:pt>
                <c:pt idx="1306">
                  <c:v>2.1870000000000001E-2</c:v>
                </c:pt>
                <c:pt idx="1307">
                  <c:v>2.1885000000000002E-2</c:v>
                </c:pt>
                <c:pt idx="1308">
                  <c:v>2.1899999999999999E-2</c:v>
                </c:pt>
                <c:pt idx="1309">
                  <c:v>2.1915E-2</c:v>
                </c:pt>
                <c:pt idx="1310">
                  <c:v>2.1930000000000002E-2</c:v>
                </c:pt>
                <c:pt idx="1311">
                  <c:v>2.1944999999999999E-2</c:v>
                </c:pt>
                <c:pt idx="1312">
                  <c:v>2.196E-2</c:v>
                </c:pt>
                <c:pt idx="1313">
                  <c:v>2.1975000000000001E-2</c:v>
                </c:pt>
                <c:pt idx="1314">
                  <c:v>2.1989999999999999E-2</c:v>
                </c:pt>
                <c:pt idx="1315">
                  <c:v>2.2005E-2</c:v>
                </c:pt>
                <c:pt idx="1316">
                  <c:v>2.2020000000000001E-2</c:v>
                </c:pt>
                <c:pt idx="1317">
                  <c:v>2.2034999999999999E-2</c:v>
                </c:pt>
                <c:pt idx="1318">
                  <c:v>2.205E-2</c:v>
                </c:pt>
                <c:pt idx="1319">
                  <c:v>2.2065000000000001E-2</c:v>
                </c:pt>
                <c:pt idx="1320">
                  <c:v>2.2079999999999999E-2</c:v>
                </c:pt>
                <c:pt idx="1321">
                  <c:v>2.2095E-2</c:v>
                </c:pt>
                <c:pt idx="1322">
                  <c:v>2.2110000000000001E-2</c:v>
                </c:pt>
                <c:pt idx="1323">
                  <c:v>2.2124999999999999E-2</c:v>
                </c:pt>
                <c:pt idx="1324">
                  <c:v>2.214E-2</c:v>
                </c:pt>
                <c:pt idx="1325">
                  <c:v>2.2155000000000001E-2</c:v>
                </c:pt>
                <c:pt idx="1326">
                  <c:v>2.2169999999999999E-2</c:v>
                </c:pt>
                <c:pt idx="1327">
                  <c:v>2.2185E-2</c:v>
                </c:pt>
                <c:pt idx="1328">
                  <c:v>2.2200000000000001E-2</c:v>
                </c:pt>
                <c:pt idx="1329">
                  <c:v>2.2214999999999999E-2</c:v>
                </c:pt>
                <c:pt idx="1330">
                  <c:v>2.223E-2</c:v>
                </c:pt>
                <c:pt idx="1331">
                  <c:v>2.2245000000000001E-2</c:v>
                </c:pt>
                <c:pt idx="1332">
                  <c:v>2.2259999999999999E-2</c:v>
                </c:pt>
                <c:pt idx="1333">
                  <c:v>2.2275E-2</c:v>
                </c:pt>
                <c:pt idx="1334">
                  <c:v>2.2290000000000001E-2</c:v>
                </c:pt>
                <c:pt idx="1335">
                  <c:v>2.2304999999999998E-2</c:v>
                </c:pt>
                <c:pt idx="1336">
                  <c:v>2.232E-2</c:v>
                </c:pt>
                <c:pt idx="1337">
                  <c:v>2.2335000000000001E-2</c:v>
                </c:pt>
                <c:pt idx="1338">
                  <c:v>2.2349999999999998E-2</c:v>
                </c:pt>
                <c:pt idx="1339">
                  <c:v>2.2364999999999999E-2</c:v>
                </c:pt>
                <c:pt idx="1340">
                  <c:v>2.2380000000000001E-2</c:v>
                </c:pt>
                <c:pt idx="1341">
                  <c:v>2.2395000000000002E-2</c:v>
                </c:pt>
                <c:pt idx="1342">
                  <c:v>2.2409999999999999E-2</c:v>
                </c:pt>
                <c:pt idx="1343">
                  <c:v>2.2425E-2</c:v>
                </c:pt>
                <c:pt idx="1344">
                  <c:v>2.2440000000000002E-2</c:v>
                </c:pt>
                <c:pt idx="1345">
                  <c:v>2.2454999999999999E-2</c:v>
                </c:pt>
                <c:pt idx="1346">
                  <c:v>2.247E-2</c:v>
                </c:pt>
                <c:pt idx="1347">
                  <c:v>2.2485000000000002E-2</c:v>
                </c:pt>
                <c:pt idx="1348">
                  <c:v>2.2499999999999999E-2</c:v>
                </c:pt>
                <c:pt idx="1349">
                  <c:v>2.2515E-2</c:v>
                </c:pt>
                <c:pt idx="1350">
                  <c:v>2.2530000000000001E-2</c:v>
                </c:pt>
                <c:pt idx="1351">
                  <c:v>2.2544999999999999E-2</c:v>
                </c:pt>
                <c:pt idx="1352">
                  <c:v>2.256E-2</c:v>
                </c:pt>
                <c:pt idx="1353">
                  <c:v>2.2575000000000001E-2</c:v>
                </c:pt>
                <c:pt idx="1354">
                  <c:v>2.2589999999999999E-2</c:v>
                </c:pt>
                <c:pt idx="1355">
                  <c:v>2.2605E-2</c:v>
                </c:pt>
                <c:pt idx="1356">
                  <c:v>2.2620000000000001E-2</c:v>
                </c:pt>
                <c:pt idx="1357">
                  <c:v>2.2634999999999999E-2</c:v>
                </c:pt>
                <c:pt idx="1358">
                  <c:v>2.265E-2</c:v>
                </c:pt>
                <c:pt idx="1359">
                  <c:v>2.2665000000000001E-2</c:v>
                </c:pt>
                <c:pt idx="1360">
                  <c:v>2.2679999999999999E-2</c:v>
                </c:pt>
                <c:pt idx="1361">
                  <c:v>2.2695E-2</c:v>
                </c:pt>
                <c:pt idx="1362">
                  <c:v>2.2710000000000001E-2</c:v>
                </c:pt>
                <c:pt idx="1363">
                  <c:v>2.2724999999999999E-2</c:v>
                </c:pt>
                <c:pt idx="1364">
                  <c:v>2.274E-2</c:v>
                </c:pt>
                <c:pt idx="1365">
                  <c:v>2.2755000000000001E-2</c:v>
                </c:pt>
                <c:pt idx="1366">
                  <c:v>2.2769999999999999E-2</c:v>
                </c:pt>
                <c:pt idx="1367">
                  <c:v>2.2785E-2</c:v>
                </c:pt>
                <c:pt idx="1368">
                  <c:v>2.2800000000000001E-2</c:v>
                </c:pt>
                <c:pt idx="1369">
                  <c:v>2.2814999999999998E-2</c:v>
                </c:pt>
                <c:pt idx="1370">
                  <c:v>2.283E-2</c:v>
                </c:pt>
                <c:pt idx="1371">
                  <c:v>2.2845000000000001E-2</c:v>
                </c:pt>
                <c:pt idx="1372">
                  <c:v>2.2859999999999998E-2</c:v>
                </c:pt>
                <c:pt idx="1373">
                  <c:v>2.2875E-2</c:v>
                </c:pt>
                <c:pt idx="1374">
                  <c:v>2.2890000000000001E-2</c:v>
                </c:pt>
                <c:pt idx="1375">
                  <c:v>2.2904999999999998E-2</c:v>
                </c:pt>
                <c:pt idx="1376">
                  <c:v>2.2919999999999999E-2</c:v>
                </c:pt>
                <c:pt idx="1377">
                  <c:v>2.2935000000000001E-2</c:v>
                </c:pt>
                <c:pt idx="1378">
                  <c:v>2.2950000000000002E-2</c:v>
                </c:pt>
                <c:pt idx="1379">
                  <c:v>2.2964999999999999E-2</c:v>
                </c:pt>
                <c:pt idx="1380">
                  <c:v>2.298E-2</c:v>
                </c:pt>
                <c:pt idx="1381">
                  <c:v>2.2995000000000002E-2</c:v>
                </c:pt>
                <c:pt idx="1382">
                  <c:v>2.3009999999999999E-2</c:v>
                </c:pt>
                <c:pt idx="1383">
                  <c:v>2.3025E-2</c:v>
                </c:pt>
                <c:pt idx="1384">
                  <c:v>2.3040000000000001E-2</c:v>
                </c:pt>
                <c:pt idx="1385">
                  <c:v>2.3054999999999999E-2</c:v>
                </c:pt>
                <c:pt idx="1386">
                  <c:v>2.307E-2</c:v>
                </c:pt>
                <c:pt idx="1387">
                  <c:v>2.3085000000000001E-2</c:v>
                </c:pt>
                <c:pt idx="1388">
                  <c:v>2.3099999999999999E-2</c:v>
                </c:pt>
                <c:pt idx="1389">
                  <c:v>2.3115E-2</c:v>
                </c:pt>
                <c:pt idx="1390">
                  <c:v>2.3130000000000001E-2</c:v>
                </c:pt>
                <c:pt idx="1391">
                  <c:v>2.3144999999999999E-2</c:v>
                </c:pt>
                <c:pt idx="1392">
                  <c:v>2.316E-2</c:v>
                </c:pt>
                <c:pt idx="1393">
                  <c:v>2.3175000000000001E-2</c:v>
                </c:pt>
                <c:pt idx="1394">
                  <c:v>2.3189999999999999E-2</c:v>
                </c:pt>
                <c:pt idx="1395">
                  <c:v>2.3205E-2</c:v>
                </c:pt>
                <c:pt idx="1396">
                  <c:v>2.3220000000000001E-2</c:v>
                </c:pt>
                <c:pt idx="1397">
                  <c:v>2.3234999999999999E-2</c:v>
                </c:pt>
                <c:pt idx="1398">
                  <c:v>2.325E-2</c:v>
                </c:pt>
                <c:pt idx="1399">
                  <c:v>2.3265000000000001E-2</c:v>
                </c:pt>
                <c:pt idx="1400">
                  <c:v>2.3279999999999999E-2</c:v>
                </c:pt>
                <c:pt idx="1401">
                  <c:v>2.3295E-2</c:v>
                </c:pt>
                <c:pt idx="1402">
                  <c:v>2.3310000000000001E-2</c:v>
                </c:pt>
                <c:pt idx="1403">
                  <c:v>2.3324999999999999E-2</c:v>
                </c:pt>
                <c:pt idx="1404">
                  <c:v>2.334E-2</c:v>
                </c:pt>
                <c:pt idx="1405">
                  <c:v>2.3355000000000001E-2</c:v>
                </c:pt>
                <c:pt idx="1406">
                  <c:v>2.3369999999999998E-2</c:v>
                </c:pt>
                <c:pt idx="1407">
                  <c:v>2.3385E-2</c:v>
                </c:pt>
                <c:pt idx="1408">
                  <c:v>2.3400000000000001E-2</c:v>
                </c:pt>
                <c:pt idx="1409">
                  <c:v>2.3414999999999998E-2</c:v>
                </c:pt>
                <c:pt idx="1410">
                  <c:v>2.3429999999999999E-2</c:v>
                </c:pt>
                <c:pt idx="1411">
                  <c:v>2.3445000000000001E-2</c:v>
                </c:pt>
                <c:pt idx="1412">
                  <c:v>2.3460000000000002E-2</c:v>
                </c:pt>
                <c:pt idx="1413">
                  <c:v>2.3474999999999999E-2</c:v>
                </c:pt>
                <c:pt idx="1414">
                  <c:v>2.349E-2</c:v>
                </c:pt>
                <c:pt idx="1415">
                  <c:v>2.3505000000000002E-2</c:v>
                </c:pt>
                <c:pt idx="1416">
                  <c:v>2.3519999999999999E-2</c:v>
                </c:pt>
                <c:pt idx="1417">
                  <c:v>2.3535E-2</c:v>
                </c:pt>
                <c:pt idx="1418">
                  <c:v>2.3550000000000001E-2</c:v>
                </c:pt>
                <c:pt idx="1419">
                  <c:v>2.3564999999999999E-2</c:v>
                </c:pt>
                <c:pt idx="1420">
                  <c:v>2.358E-2</c:v>
                </c:pt>
                <c:pt idx="1421">
                  <c:v>2.3595000000000001E-2</c:v>
                </c:pt>
                <c:pt idx="1422">
                  <c:v>2.3609999999999999E-2</c:v>
                </c:pt>
                <c:pt idx="1423">
                  <c:v>2.3625E-2</c:v>
                </c:pt>
                <c:pt idx="1424">
                  <c:v>2.3640000000000001E-2</c:v>
                </c:pt>
                <c:pt idx="1425">
                  <c:v>2.3654999999999999E-2</c:v>
                </c:pt>
                <c:pt idx="1426">
                  <c:v>2.367E-2</c:v>
                </c:pt>
                <c:pt idx="1427">
                  <c:v>2.3685000000000001E-2</c:v>
                </c:pt>
                <c:pt idx="1428">
                  <c:v>2.3699999999999999E-2</c:v>
                </c:pt>
                <c:pt idx="1429">
                  <c:v>2.3715E-2</c:v>
                </c:pt>
                <c:pt idx="1430">
                  <c:v>2.3730000000000001E-2</c:v>
                </c:pt>
                <c:pt idx="1431">
                  <c:v>2.3744999999999999E-2</c:v>
                </c:pt>
                <c:pt idx="1432">
                  <c:v>2.376E-2</c:v>
                </c:pt>
                <c:pt idx="1433">
                  <c:v>2.3775000000000001E-2</c:v>
                </c:pt>
                <c:pt idx="1434">
                  <c:v>2.3789999999999999E-2</c:v>
                </c:pt>
                <c:pt idx="1435">
                  <c:v>2.3805E-2</c:v>
                </c:pt>
                <c:pt idx="1436">
                  <c:v>2.3820000000000001E-2</c:v>
                </c:pt>
                <c:pt idx="1437">
                  <c:v>2.3834999999999999E-2</c:v>
                </c:pt>
                <c:pt idx="1438">
                  <c:v>2.385E-2</c:v>
                </c:pt>
                <c:pt idx="1439">
                  <c:v>2.3865000000000001E-2</c:v>
                </c:pt>
                <c:pt idx="1440">
                  <c:v>2.3879999999999998E-2</c:v>
                </c:pt>
                <c:pt idx="1441">
                  <c:v>2.3895E-2</c:v>
                </c:pt>
                <c:pt idx="1442">
                  <c:v>2.3910000000000001E-2</c:v>
                </c:pt>
                <c:pt idx="1443">
                  <c:v>2.3924999999999998E-2</c:v>
                </c:pt>
                <c:pt idx="1444">
                  <c:v>2.3939999999999999E-2</c:v>
                </c:pt>
                <c:pt idx="1445">
                  <c:v>2.3955000000000001E-2</c:v>
                </c:pt>
                <c:pt idx="1446">
                  <c:v>2.3970000000000002E-2</c:v>
                </c:pt>
                <c:pt idx="1447">
                  <c:v>2.3984999999999999E-2</c:v>
                </c:pt>
                <c:pt idx="1448">
                  <c:v>2.4E-2</c:v>
                </c:pt>
                <c:pt idx="1449">
                  <c:v>2.4015000000000002E-2</c:v>
                </c:pt>
                <c:pt idx="1450">
                  <c:v>2.4029999999999999E-2</c:v>
                </c:pt>
                <c:pt idx="1451">
                  <c:v>2.4045E-2</c:v>
                </c:pt>
                <c:pt idx="1452">
                  <c:v>2.4060000000000002E-2</c:v>
                </c:pt>
                <c:pt idx="1453">
                  <c:v>2.4074999999999999E-2</c:v>
                </c:pt>
                <c:pt idx="1454">
                  <c:v>2.409E-2</c:v>
                </c:pt>
                <c:pt idx="1455">
                  <c:v>2.4105000000000001E-2</c:v>
                </c:pt>
                <c:pt idx="1456">
                  <c:v>2.4119999999999999E-2</c:v>
                </c:pt>
                <c:pt idx="1457">
                  <c:v>2.4135E-2</c:v>
                </c:pt>
                <c:pt idx="1458">
                  <c:v>2.4150000000000001E-2</c:v>
                </c:pt>
                <c:pt idx="1459">
                  <c:v>2.4164999999999999E-2</c:v>
                </c:pt>
                <c:pt idx="1460">
                  <c:v>2.418E-2</c:v>
                </c:pt>
                <c:pt idx="1461">
                  <c:v>2.4195000000000001E-2</c:v>
                </c:pt>
                <c:pt idx="1462">
                  <c:v>2.4209999999999999E-2</c:v>
                </c:pt>
                <c:pt idx="1463">
                  <c:v>2.4225E-2</c:v>
                </c:pt>
                <c:pt idx="1464">
                  <c:v>2.4240000000000001E-2</c:v>
                </c:pt>
                <c:pt idx="1465">
                  <c:v>2.4254999999999999E-2</c:v>
                </c:pt>
                <c:pt idx="1466">
                  <c:v>2.427E-2</c:v>
                </c:pt>
                <c:pt idx="1467">
                  <c:v>2.4285000000000001E-2</c:v>
                </c:pt>
                <c:pt idx="1468">
                  <c:v>2.4299999999999999E-2</c:v>
                </c:pt>
                <c:pt idx="1469">
                  <c:v>2.4315E-2</c:v>
                </c:pt>
                <c:pt idx="1470">
                  <c:v>2.4330000000000001E-2</c:v>
                </c:pt>
                <c:pt idx="1471">
                  <c:v>2.4344999999999999E-2</c:v>
                </c:pt>
                <c:pt idx="1472">
                  <c:v>2.436E-2</c:v>
                </c:pt>
                <c:pt idx="1473">
                  <c:v>2.4375000000000001E-2</c:v>
                </c:pt>
                <c:pt idx="1474">
                  <c:v>2.4389999999999998E-2</c:v>
                </c:pt>
                <c:pt idx="1475">
                  <c:v>2.4405E-2</c:v>
                </c:pt>
                <c:pt idx="1476">
                  <c:v>2.4420000000000001E-2</c:v>
                </c:pt>
                <c:pt idx="1477">
                  <c:v>2.4434999999999998E-2</c:v>
                </c:pt>
                <c:pt idx="1478">
                  <c:v>2.445E-2</c:v>
                </c:pt>
                <c:pt idx="1479">
                  <c:v>2.4465000000000001E-2</c:v>
                </c:pt>
                <c:pt idx="1480">
                  <c:v>2.4479999999999998E-2</c:v>
                </c:pt>
                <c:pt idx="1481">
                  <c:v>2.4494999999999999E-2</c:v>
                </c:pt>
                <c:pt idx="1482">
                  <c:v>2.4510000000000001E-2</c:v>
                </c:pt>
                <c:pt idx="1483">
                  <c:v>2.4525000000000002E-2</c:v>
                </c:pt>
                <c:pt idx="1484">
                  <c:v>2.4539999999999999E-2</c:v>
                </c:pt>
                <c:pt idx="1485">
                  <c:v>2.4555E-2</c:v>
                </c:pt>
                <c:pt idx="1486">
                  <c:v>2.4570000000000002E-2</c:v>
                </c:pt>
                <c:pt idx="1487">
                  <c:v>2.4584999999999999E-2</c:v>
                </c:pt>
                <c:pt idx="1488">
                  <c:v>2.46E-2</c:v>
                </c:pt>
                <c:pt idx="1489">
                  <c:v>2.4615000000000001E-2</c:v>
                </c:pt>
                <c:pt idx="1490">
                  <c:v>2.4629999999999999E-2</c:v>
                </c:pt>
                <c:pt idx="1491">
                  <c:v>2.4645E-2</c:v>
                </c:pt>
                <c:pt idx="1492">
                  <c:v>2.4660000000000001E-2</c:v>
                </c:pt>
                <c:pt idx="1493">
                  <c:v>2.4674999999999999E-2</c:v>
                </c:pt>
                <c:pt idx="1494">
                  <c:v>2.469E-2</c:v>
                </c:pt>
                <c:pt idx="1495">
                  <c:v>2.4705000000000001E-2</c:v>
                </c:pt>
                <c:pt idx="1496">
                  <c:v>2.4719999999999999E-2</c:v>
                </c:pt>
                <c:pt idx="1497">
                  <c:v>2.4735E-2</c:v>
                </c:pt>
                <c:pt idx="1498">
                  <c:v>2.4750000000000001E-2</c:v>
                </c:pt>
                <c:pt idx="1499">
                  <c:v>2.4764999999999999E-2</c:v>
                </c:pt>
                <c:pt idx="1500">
                  <c:v>2.478E-2</c:v>
                </c:pt>
                <c:pt idx="1501">
                  <c:v>2.4795000000000001E-2</c:v>
                </c:pt>
                <c:pt idx="1502">
                  <c:v>2.4809999999999999E-2</c:v>
                </c:pt>
                <c:pt idx="1503">
                  <c:v>2.4825E-2</c:v>
                </c:pt>
                <c:pt idx="1504">
                  <c:v>2.4840000000000001E-2</c:v>
                </c:pt>
                <c:pt idx="1505">
                  <c:v>2.4854999999999999E-2</c:v>
                </c:pt>
                <c:pt idx="1506">
                  <c:v>2.487E-2</c:v>
                </c:pt>
                <c:pt idx="1507">
                  <c:v>2.4885000000000001E-2</c:v>
                </c:pt>
                <c:pt idx="1508">
                  <c:v>2.4899999999999999E-2</c:v>
                </c:pt>
                <c:pt idx="1509">
                  <c:v>2.4915E-2</c:v>
                </c:pt>
                <c:pt idx="1510">
                  <c:v>2.4930000000000001E-2</c:v>
                </c:pt>
                <c:pt idx="1511">
                  <c:v>2.4944999999999998E-2</c:v>
                </c:pt>
                <c:pt idx="1512">
                  <c:v>2.496E-2</c:v>
                </c:pt>
                <c:pt idx="1513">
                  <c:v>2.4975000000000001E-2</c:v>
                </c:pt>
                <c:pt idx="1514">
                  <c:v>2.4989999999999998E-2</c:v>
                </c:pt>
                <c:pt idx="1515">
                  <c:v>2.5004999999999999E-2</c:v>
                </c:pt>
                <c:pt idx="1516">
                  <c:v>2.5020000000000001E-2</c:v>
                </c:pt>
                <c:pt idx="1517">
                  <c:v>2.5035000000000002E-2</c:v>
                </c:pt>
                <c:pt idx="1518">
                  <c:v>2.5049999999999999E-2</c:v>
                </c:pt>
                <c:pt idx="1519">
                  <c:v>2.5065E-2</c:v>
                </c:pt>
                <c:pt idx="1520">
                  <c:v>2.5080000000000002E-2</c:v>
                </c:pt>
                <c:pt idx="1521">
                  <c:v>2.5094999999999999E-2</c:v>
                </c:pt>
                <c:pt idx="1522">
                  <c:v>2.511E-2</c:v>
                </c:pt>
                <c:pt idx="1523">
                  <c:v>2.5125000000000001E-2</c:v>
                </c:pt>
                <c:pt idx="1524">
                  <c:v>2.5139999999999999E-2</c:v>
                </c:pt>
                <c:pt idx="1525">
                  <c:v>2.5155E-2</c:v>
                </c:pt>
                <c:pt idx="1526">
                  <c:v>2.5170000000000001E-2</c:v>
                </c:pt>
                <c:pt idx="1527">
                  <c:v>2.5184999999999999E-2</c:v>
                </c:pt>
                <c:pt idx="1528">
                  <c:v>2.52E-2</c:v>
                </c:pt>
                <c:pt idx="1529">
                  <c:v>2.5215000000000001E-2</c:v>
                </c:pt>
                <c:pt idx="1530">
                  <c:v>2.5229999999999999E-2</c:v>
                </c:pt>
                <c:pt idx="1531">
                  <c:v>2.5245E-2</c:v>
                </c:pt>
                <c:pt idx="1532">
                  <c:v>2.5260000000000001E-2</c:v>
                </c:pt>
                <c:pt idx="1533">
                  <c:v>2.5274999999999999E-2</c:v>
                </c:pt>
                <c:pt idx="1534">
                  <c:v>2.529E-2</c:v>
                </c:pt>
                <c:pt idx="1535">
                  <c:v>2.5305000000000001E-2</c:v>
                </c:pt>
                <c:pt idx="1536">
                  <c:v>2.5319999999999999E-2</c:v>
                </c:pt>
                <c:pt idx="1537">
                  <c:v>2.5335E-2</c:v>
                </c:pt>
                <c:pt idx="1538">
                  <c:v>2.5350000000000001E-2</c:v>
                </c:pt>
                <c:pt idx="1539">
                  <c:v>2.5364999999999999E-2</c:v>
                </c:pt>
                <c:pt idx="1540">
                  <c:v>2.538E-2</c:v>
                </c:pt>
                <c:pt idx="1541">
                  <c:v>2.5395000000000001E-2</c:v>
                </c:pt>
                <c:pt idx="1542">
                  <c:v>2.5409999999999999E-2</c:v>
                </c:pt>
                <c:pt idx="1543">
                  <c:v>2.5425E-2</c:v>
                </c:pt>
                <c:pt idx="1544">
                  <c:v>2.5440000000000001E-2</c:v>
                </c:pt>
                <c:pt idx="1545">
                  <c:v>2.5454999999999998E-2</c:v>
                </c:pt>
                <c:pt idx="1546">
                  <c:v>2.547E-2</c:v>
                </c:pt>
                <c:pt idx="1547">
                  <c:v>2.5485000000000001E-2</c:v>
                </c:pt>
                <c:pt idx="1548">
                  <c:v>2.5499999999999998E-2</c:v>
                </c:pt>
                <c:pt idx="1549">
                  <c:v>2.5514999999999999E-2</c:v>
                </c:pt>
                <c:pt idx="1550">
                  <c:v>2.5530000000000001E-2</c:v>
                </c:pt>
                <c:pt idx="1551">
                  <c:v>2.5545000000000002E-2</c:v>
                </c:pt>
                <c:pt idx="1552">
                  <c:v>2.5559999999999999E-2</c:v>
                </c:pt>
                <c:pt idx="1553">
                  <c:v>2.5575000000000001E-2</c:v>
                </c:pt>
                <c:pt idx="1554">
                  <c:v>2.5590000000000002E-2</c:v>
                </c:pt>
                <c:pt idx="1555">
                  <c:v>2.5604999999999999E-2</c:v>
                </c:pt>
                <c:pt idx="1556">
                  <c:v>2.562E-2</c:v>
                </c:pt>
                <c:pt idx="1557">
                  <c:v>2.5635000000000002E-2</c:v>
                </c:pt>
                <c:pt idx="1558">
                  <c:v>2.5649999999999999E-2</c:v>
                </c:pt>
                <c:pt idx="1559">
                  <c:v>2.5665E-2</c:v>
                </c:pt>
                <c:pt idx="1560">
                  <c:v>2.5680000000000001E-2</c:v>
                </c:pt>
                <c:pt idx="1561">
                  <c:v>2.5694999999999999E-2</c:v>
                </c:pt>
                <c:pt idx="1562">
                  <c:v>2.571E-2</c:v>
                </c:pt>
                <c:pt idx="1563">
                  <c:v>2.5725000000000001E-2</c:v>
                </c:pt>
                <c:pt idx="1564">
                  <c:v>2.5739999999999999E-2</c:v>
                </c:pt>
                <c:pt idx="1565">
                  <c:v>2.5755E-2</c:v>
                </c:pt>
                <c:pt idx="1566">
                  <c:v>2.5770000000000001E-2</c:v>
                </c:pt>
                <c:pt idx="1567">
                  <c:v>2.5784999999999999E-2</c:v>
                </c:pt>
                <c:pt idx="1568">
                  <c:v>2.58E-2</c:v>
                </c:pt>
                <c:pt idx="1569">
                  <c:v>2.5815000000000001E-2</c:v>
                </c:pt>
                <c:pt idx="1570">
                  <c:v>2.5829999999999999E-2</c:v>
                </c:pt>
                <c:pt idx="1571">
                  <c:v>2.5845E-2</c:v>
                </c:pt>
                <c:pt idx="1572">
                  <c:v>2.5860000000000001E-2</c:v>
                </c:pt>
                <c:pt idx="1573">
                  <c:v>2.5874999999999999E-2</c:v>
                </c:pt>
                <c:pt idx="1574">
                  <c:v>2.589E-2</c:v>
                </c:pt>
                <c:pt idx="1575">
                  <c:v>2.5905000000000001E-2</c:v>
                </c:pt>
                <c:pt idx="1576">
                  <c:v>2.5919999999999999E-2</c:v>
                </c:pt>
                <c:pt idx="1577">
                  <c:v>2.5935E-2</c:v>
                </c:pt>
                <c:pt idx="1578">
                  <c:v>2.5950000000000001E-2</c:v>
                </c:pt>
                <c:pt idx="1579">
                  <c:v>2.5964999999999998E-2</c:v>
                </c:pt>
                <c:pt idx="1580">
                  <c:v>2.598E-2</c:v>
                </c:pt>
                <c:pt idx="1581">
                  <c:v>2.5995000000000001E-2</c:v>
                </c:pt>
                <c:pt idx="1582">
                  <c:v>2.6009999999999998E-2</c:v>
                </c:pt>
                <c:pt idx="1583">
                  <c:v>2.6025E-2</c:v>
                </c:pt>
                <c:pt idx="1584">
                  <c:v>2.6040000000000001E-2</c:v>
                </c:pt>
                <c:pt idx="1585">
                  <c:v>2.6054999999999998E-2</c:v>
                </c:pt>
                <c:pt idx="1586">
                  <c:v>2.6069999999999999E-2</c:v>
                </c:pt>
                <c:pt idx="1587">
                  <c:v>2.6085000000000001E-2</c:v>
                </c:pt>
                <c:pt idx="1588">
                  <c:v>2.6100000000000002E-2</c:v>
                </c:pt>
                <c:pt idx="1589">
                  <c:v>2.6114999999999999E-2</c:v>
                </c:pt>
                <c:pt idx="1590">
                  <c:v>2.613E-2</c:v>
                </c:pt>
                <c:pt idx="1591">
                  <c:v>2.6145000000000002E-2</c:v>
                </c:pt>
                <c:pt idx="1592">
                  <c:v>2.6159999999999999E-2</c:v>
                </c:pt>
                <c:pt idx="1593">
                  <c:v>2.6175E-2</c:v>
                </c:pt>
                <c:pt idx="1594">
                  <c:v>2.6190000000000001E-2</c:v>
                </c:pt>
                <c:pt idx="1595">
                  <c:v>2.6204999999999999E-2</c:v>
                </c:pt>
                <c:pt idx="1596">
                  <c:v>2.622E-2</c:v>
                </c:pt>
                <c:pt idx="1597">
                  <c:v>2.6235000000000001E-2</c:v>
                </c:pt>
                <c:pt idx="1598">
                  <c:v>2.6249999999999999E-2</c:v>
                </c:pt>
                <c:pt idx="1599">
                  <c:v>2.6265E-2</c:v>
                </c:pt>
                <c:pt idx="1600">
                  <c:v>2.6280000000000001E-2</c:v>
                </c:pt>
                <c:pt idx="1601">
                  <c:v>2.6294999999999999E-2</c:v>
                </c:pt>
                <c:pt idx="1602">
                  <c:v>2.631E-2</c:v>
                </c:pt>
                <c:pt idx="1603">
                  <c:v>2.6325000000000001E-2</c:v>
                </c:pt>
                <c:pt idx="1604">
                  <c:v>2.6339999999999999E-2</c:v>
                </c:pt>
                <c:pt idx="1605">
                  <c:v>2.6355E-2</c:v>
                </c:pt>
                <c:pt idx="1606">
                  <c:v>2.6370000000000001E-2</c:v>
                </c:pt>
                <c:pt idx="1607">
                  <c:v>2.6384999999999999E-2</c:v>
                </c:pt>
                <c:pt idx="1608">
                  <c:v>2.64E-2</c:v>
                </c:pt>
                <c:pt idx="1609">
                  <c:v>2.6415000000000001E-2</c:v>
                </c:pt>
                <c:pt idx="1610">
                  <c:v>2.6429999999999999E-2</c:v>
                </c:pt>
                <c:pt idx="1611">
                  <c:v>2.6445E-2</c:v>
                </c:pt>
                <c:pt idx="1612">
                  <c:v>2.6460000000000001E-2</c:v>
                </c:pt>
                <c:pt idx="1613">
                  <c:v>2.6474999999999999E-2</c:v>
                </c:pt>
                <c:pt idx="1614">
                  <c:v>2.649E-2</c:v>
                </c:pt>
                <c:pt idx="1615">
                  <c:v>2.6505000000000001E-2</c:v>
                </c:pt>
                <c:pt idx="1616">
                  <c:v>2.6519999999999998E-2</c:v>
                </c:pt>
                <c:pt idx="1617">
                  <c:v>2.6535E-2</c:v>
                </c:pt>
                <c:pt idx="1618">
                  <c:v>2.6550000000000001E-2</c:v>
                </c:pt>
                <c:pt idx="1619">
                  <c:v>2.6564999999999998E-2</c:v>
                </c:pt>
                <c:pt idx="1620">
                  <c:v>2.6579999999999999E-2</c:v>
                </c:pt>
                <c:pt idx="1621">
                  <c:v>2.6595000000000001E-2</c:v>
                </c:pt>
                <c:pt idx="1622">
                  <c:v>2.6610000000000002E-2</c:v>
                </c:pt>
                <c:pt idx="1623">
                  <c:v>2.6624999999999999E-2</c:v>
                </c:pt>
                <c:pt idx="1624">
                  <c:v>2.664E-2</c:v>
                </c:pt>
                <c:pt idx="1625">
                  <c:v>2.6655000000000002E-2</c:v>
                </c:pt>
                <c:pt idx="1626">
                  <c:v>2.6669999999999999E-2</c:v>
                </c:pt>
                <c:pt idx="1627">
                  <c:v>2.6685E-2</c:v>
                </c:pt>
                <c:pt idx="1628">
                  <c:v>2.6700000000000002E-2</c:v>
                </c:pt>
                <c:pt idx="1629">
                  <c:v>2.6714999999999999E-2</c:v>
                </c:pt>
                <c:pt idx="1630">
                  <c:v>2.673E-2</c:v>
                </c:pt>
                <c:pt idx="1631">
                  <c:v>2.6745000000000001E-2</c:v>
                </c:pt>
                <c:pt idx="1632">
                  <c:v>2.6759999999999999E-2</c:v>
                </c:pt>
                <c:pt idx="1633">
                  <c:v>2.6775E-2</c:v>
                </c:pt>
                <c:pt idx="1634">
                  <c:v>2.6790000000000001E-2</c:v>
                </c:pt>
                <c:pt idx="1635">
                  <c:v>2.6804999999999999E-2</c:v>
                </c:pt>
                <c:pt idx="1636">
                  <c:v>2.682E-2</c:v>
                </c:pt>
                <c:pt idx="1637">
                  <c:v>2.6835000000000001E-2</c:v>
                </c:pt>
                <c:pt idx="1638">
                  <c:v>2.6849999999999999E-2</c:v>
                </c:pt>
                <c:pt idx="1639">
                  <c:v>2.6865E-2</c:v>
                </c:pt>
                <c:pt idx="1640">
                  <c:v>2.6880000000000001E-2</c:v>
                </c:pt>
                <c:pt idx="1641">
                  <c:v>2.6894999999999999E-2</c:v>
                </c:pt>
                <c:pt idx="1642">
                  <c:v>2.691E-2</c:v>
                </c:pt>
                <c:pt idx="1643">
                  <c:v>2.6925000000000001E-2</c:v>
                </c:pt>
                <c:pt idx="1644">
                  <c:v>2.6939999999999999E-2</c:v>
                </c:pt>
                <c:pt idx="1645">
                  <c:v>2.6955E-2</c:v>
                </c:pt>
                <c:pt idx="1646">
                  <c:v>2.6970000000000001E-2</c:v>
                </c:pt>
                <c:pt idx="1647">
                  <c:v>2.6984999999999999E-2</c:v>
                </c:pt>
                <c:pt idx="1648">
                  <c:v>2.7E-2</c:v>
                </c:pt>
                <c:pt idx="1649">
                  <c:v>2.7015000000000001E-2</c:v>
                </c:pt>
                <c:pt idx="1650">
                  <c:v>2.7029999999999998E-2</c:v>
                </c:pt>
                <c:pt idx="1651">
                  <c:v>2.7045E-2</c:v>
                </c:pt>
                <c:pt idx="1652">
                  <c:v>2.7060000000000001E-2</c:v>
                </c:pt>
                <c:pt idx="1653">
                  <c:v>2.7074999999999998E-2</c:v>
                </c:pt>
                <c:pt idx="1654">
                  <c:v>2.7089999999999999E-2</c:v>
                </c:pt>
                <c:pt idx="1655">
                  <c:v>2.7105000000000001E-2</c:v>
                </c:pt>
                <c:pt idx="1656">
                  <c:v>2.7119999999999998E-2</c:v>
                </c:pt>
                <c:pt idx="1657">
                  <c:v>2.7134999999999999E-2</c:v>
                </c:pt>
                <c:pt idx="1658">
                  <c:v>2.7150000000000001E-2</c:v>
                </c:pt>
                <c:pt idx="1659">
                  <c:v>2.7165000000000002E-2</c:v>
                </c:pt>
                <c:pt idx="1660">
                  <c:v>2.7179999999999999E-2</c:v>
                </c:pt>
                <c:pt idx="1661">
                  <c:v>2.7195E-2</c:v>
                </c:pt>
                <c:pt idx="1662">
                  <c:v>2.7210000000000002E-2</c:v>
                </c:pt>
                <c:pt idx="1663">
                  <c:v>2.7224999999999999E-2</c:v>
                </c:pt>
                <c:pt idx="1664">
                  <c:v>2.724E-2</c:v>
                </c:pt>
                <c:pt idx="1665">
                  <c:v>2.7255000000000001E-2</c:v>
                </c:pt>
                <c:pt idx="1666">
                  <c:v>2.7269999999999999E-2</c:v>
                </c:pt>
                <c:pt idx="1667">
                  <c:v>2.7285E-2</c:v>
                </c:pt>
                <c:pt idx="1668">
                  <c:v>2.7300000000000001E-2</c:v>
                </c:pt>
                <c:pt idx="1669">
                  <c:v>2.7314999999999999E-2</c:v>
                </c:pt>
                <c:pt idx="1670">
                  <c:v>2.733E-2</c:v>
                </c:pt>
                <c:pt idx="1671">
                  <c:v>2.7345000000000001E-2</c:v>
                </c:pt>
                <c:pt idx="1672">
                  <c:v>2.7359999999999999E-2</c:v>
                </c:pt>
                <c:pt idx="1673">
                  <c:v>2.7375E-2</c:v>
                </c:pt>
                <c:pt idx="1674">
                  <c:v>2.7390000000000001E-2</c:v>
                </c:pt>
                <c:pt idx="1675">
                  <c:v>2.7404999999999999E-2</c:v>
                </c:pt>
                <c:pt idx="1676">
                  <c:v>2.742E-2</c:v>
                </c:pt>
                <c:pt idx="1677">
                  <c:v>2.7435000000000001E-2</c:v>
                </c:pt>
                <c:pt idx="1678">
                  <c:v>2.7449999999999999E-2</c:v>
                </c:pt>
                <c:pt idx="1679">
                  <c:v>2.7465E-2</c:v>
                </c:pt>
                <c:pt idx="1680">
                  <c:v>2.7480000000000001E-2</c:v>
                </c:pt>
                <c:pt idx="1681">
                  <c:v>2.7494999999999999E-2</c:v>
                </c:pt>
                <c:pt idx="1682">
                  <c:v>2.751E-2</c:v>
                </c:pt>
                <c:pt idx="1683">
                  <c:v>2.7525000000000001E-2</c:v>
                </c:pt>
                <c:pt idx="1684">
                  <c:v>2.7539999999999999E-2</c:v>
                </c:pt>
                <c:pt idx="1685">
                  <c:v>2.7555E-2</c:v>
                </c:pt>
                <c:pt idx="1686">
                  <c:v>2.7570000000000001E-2</c:v>
                </c:pt>
                <c:pt idx="1687">
                  <c:v>2.7584999999999998E-2</c:v>
                </c:pt>
                <c:pt idx="1688">
                  <c:v>2.76E-2</c:v>
                </c:pt>
                <c:pt idx="1689">
                  <c:v>2.7615000000000001E-2</c:v>
                </c:pt>
                <c:pt idx="1690">
                  <c:v>2.7629999999999998E-2</c:v>
                </c:pt>
                <c:pt idx="1691">
                  <c:v>2.7644999999999999E-2</c:v>
                </c:pt>
                <c:pt idx="1692">
                  <c:v>2.7660000000000001E-2</c:v>
                </c:pt>
                <c:pt idx="1693">
                  <c:v>2.7675000000000002E-2</c:v>
                </c:pt>
                <c:pt idx="1694">
                  <c:v>2.7689999999999999E-2</c:v>
                </c:pt>
                <c:pt idx="1695">
                  <c:v>2.7705E-2</c:v>
                </c:pt>
                <c:pt idx="1696">
                  <c:v>2.7720000000000002E-2</c:v>
                </c:pt>
                <c:pt idx="1697">
                  <c:v>2.7734999999999999E-2</c:v>
                </c:pt>
                <c:pt idx="1698">
                  <c:v>2.775E-2</c:v>
                </c:pt>
                <c:pt idx="1699">
                  <c:v>2.7765000000000001E-2</c:v>
                </c:pt>
                <c:pt idx="1700">
                  <c:v>2.7779999999999999E-2</c:v>
                </c:pt>
                <c:pt idx="1701">
                  <c:v>2.7795E-2</c:v>
                </c:pt>
                <c:pt idx="1702">
                  <c:v>2.7810000000000001E-2</c:v>
                </c:pt>
                <c:pt idx="1703">
                  <c:v>2.7824999999999999E-2</c:v>
                </c:pt>
                <c:pt idx="1704">
                  <c:v>2.784E-2</c:v>
                </c:pt>
                <c:pt idx="1705">
                  <c:v>2.7855000000000001E-2</c:v>
                </c:pt>
                <c:pt idx="1706">
                  <c:v>2.7869999999999999E-2</c:v>
                </c:pt>
                <c:pt idx="1707">
                  <c:v>2.7885E-2</c:v>
                </c:pt>
                <c:pt idx="1708">
                  <c:v>2.7900000000000001E-2</c:v>
                </c:pt>
                <c:pt idx="1709">
                  <c:v>2.7914999999999999E-2</c:v>
                </c:pt>
                <c:pt idx="1710">
                  <c:v>2.793E-2</c:v>
                </c:pt>
                <c:pt idx="1711">
                  <c:v>2.7945000000000001E-2</c:v>
                </c:pt>
                <c:pt idx="1712">
                  <c:v>2.7959999999999999E-2</c:v>
                </c:pt>
                <c:pt idx="1713">
                  <c:v>2.7975E-2</c:v>
                </c:pt>
                <c:pt idx="1714">
                  <c:v>2.7990000000000001E-2</c:v>
                </c:pt>
                <c:pt idx="1715">
                  <c:v>2.8004999999999999E-2</c:v>
                </c:pt>
                <c:pt idx="1716">
                  <c:v>2.802E-2</c:v>
                </c:pt>
                <c:pt idx="1717">
                  <c:v>2.8035000000000001E-2</c:v>
                </c:pt>
                <c:pt idx="1718">
                  <c:v>2.8049999999999999E-2</c:v>
                </c:pt>
                <c:pt idx="1719">
                  <c:v>2.8065E-2</c:v>
                </c:pt>
                <c:pt idx="1720">
                  <c:v>2.8080000000000001E-2</c:v>
                </c:pt>
                <c:pt idx="1721">
                  <c:v>2.8094999999999998E-2</c:v>
                </c:pt>
                <c:pt idx="1722">
                  <c:v>2.811E-2</c:v>
                </c:pt>
                <c:pt idx="1723">
                  <c:v>2.8125000000000001E-2</c:v>
                </c:pt>
                <c:pt idx="1724">
                  <c:v>2.8139999999999998E-2</c:v>
                </c:pt>
                <c:pt idx="1725">
                  <c:v>2.8154999999999999E-2</c:v>
                </c:pt>
                <c:pt idx="1726">
                  <c:v>2.8170000000000001E-2</c:v>
                </c:pt>
                <c:pt idx="1727">
                  <c:v>2.8185000000000002E-2</c:v>
                </c:pt>
                <c:pt idx="1728">
                  <c:v>2.8199999999999999E-2</c:v>
                </c:pt>
                <c:pt idx="1729">
                  <c:v>2.8215E-2</c:v>
                </c:pt>
                <c:pt idx="1730">
                  <c:v>2.8230000000000002E-2</c:v>
                </c:pt>
                <c:pt idx="1731">
                  <c:v>2.8244999999999999E-2</c:v>
                </c:pt>
                <c:pt idx="1732">
                  <c:v>2.826E-2</c:v>
                </c:pt>
                <c:pt idx="1733">
                  <c:v>2.8275000000000002E-2</c:v>
                </c:pt>
                <c:pt idx="1734">
                  <c:v>2.8289999999999999E-2</c:v>
                </c:pt>
                <c:pt idx="1735">
                  <c:v>2.8305E-2</c:v>
                </c:pt>
                <c:pt idx="1736">
                  <c:v>2.8320000000000001E-2</c:v>
                </c:pt>
                <c:pt idx="1737">
                  <c:v>2.8334999999999999E-2</c:v>
                </c:pt>
                <c:pt idx="1738">
                  <c:v>2.835E-2</c:v>
                </c:pt>
                <c:pt idx="1739">
                  <c:v>2.8365000000000001E-2</c:v>
                </c:pt>
                <c:pt idx="1740">
                  <c:v>2.8379999999999999E-2</c:v>
                </c:pt>
                <c:pt idx="1741">
                  <c:v>2.8395E-2</c:v>
                </c:pt>
                <c:pt idx="1742">
                  <c:v>2.8410000000000001E-2</c:v>
                </c:pt>
                <c:pt idx="1743">
                  <c:v>2.8424999999999999E-2</c:v>
                </c:pt>
                <c:pt idx="1744">
                  <c:v>2.844E-2</c:v>
                </c:pt>
                <c:pt idx="1745">
                  <c:v>2.8455000000000001E-2</c:v>
                </c:pt>
                <c:pt idx="1746">
                  <c:v>2.8469999999999999E-2</c:v>
                </c:pt>
                <c:pt idx="1747">
                  <c:v>2.8485E-2</c:v>
                </c:pt>
                <c:pt idx="1748">
                  <c:v>2.8500000000000001E-2</c:v>
                </c:pt>
                <c:pt idx="1749">
                  <c:v>2.8514999999999999E-2</c:v>
                </c:pt>
                <c:pt idx="1750">
                  <c:v>2.853E-2</c:v>
                </c:pt>
                <c:pt idx="1751">
                  <c:v>2.8545000000000001E-2</c:v>
                </c:pt>
                <c:pt idx="1752">
                  <c:v>2.8559999999999999E-2</c:v>
                </c:pt>
                <c:pt idx="1753">
                  <c:v>2.8575E-2</c:v>
                </c:pt>
                <c:pt idx="1754">
                  <c:v>2.8590000000000001E-2</c:v>
                </c:pt>
                <c:pt idx="1755">
                  <c:v>2.8604999999999998E-2</c:v>
                </c:pt>
                <c:pt idx="1756">
                  <c:v>2.862E-2</c:v>
                </c:pt>
                <c:pt idx="1757">
                  <c:v>2.8635000000000001E-2</c:v>
                </c:pt>
                <c:pt idx="1758">
                  <c:v>2.8649999999999998E-2</c:v>
                </c:pt>
                <c:pt idx="1759">
                  <c:v>2.8665E-2</c:v>
                </c:pt>
                <c:pt idx="1760">
                  <c:v>2.8680000000000001E-2</c:v>
                </c:pt>
                <c:pt idx="1761">
                  <c:v>2.8694999999999998E-2</c:v>
                </c:pt>
                <c:pt idx="1762">
                  <c:v>2.8709999999999999E-2</c:v>
                </c:pt>
                <c:pt idx="1763">
                  <c:v>2.8725000000000001E-2</c:v>
                </c:pt>
                <c:pt idx="1764">
                  <c:v>2.8740000000000002E-2</c:v>
                </c:pt>
                <c:pt idx="1765">
                  <c:v>2.8754999999999999E-2</c:v>
                </c:pt>
                <c:pt idx="1766">
                  <c:v>2.877E-2</c:v>
                </c:pt>
                <c:pt idx="1767">
                  <c:v>2.8785000000000002E-2</c:v>
                </c:pt>
                <c:pt idx="1768">
                  <c:v>2.8799999999999999E-2</c:v>
                </c:pt>
                <c:pt idx="1769">
                  <c:v>2.8815E-2</c:v>
                </c:pt>
                <c:pt idx="1770">
                  <c:v>2.8830000000000001E-2</c:v>
                </c:pt>
                <c:pt idx="1771">
                  <c:v>2.8844999999999999E-2</c:v>
                </c:pt>
                <c:pt idx="1772">
                  <c:v>2.886E-2</c:v>
                </c:pt>
                <c:pt idx="1773">
                  <c:v>2.8875000000000001E-2</c:v>
                </c:pt>
                <c:pt idx="1774">
                  <c:v>2.8889999999999999E-2</c:v>
                </c:pt>
                <c:pt idx="1775">
                  <c:v>2.8905E-2</c:v>
                </c:pt>
                <c:pt idx="1776">
                  <c:v>2.8920000000000001E-2</c:v>
                </c:pt>
                <c:pt idx="1777">
                  <c:v>2.8934999999999999E-2</c:v>
                </c:pt>
                <c:pt idx="1778">
                  <c:v>2.895E-2</c:v>
                </c:pt>
                <c:pt idx="1779">
                  <c:v>2.8965000000000001E-2</c:v>
                </c:pt>
                <c:pt idx="1780">
                  <c:v>2.8979999999999999E-2</c:v>
                </c:pt>
                <c:pt idx="1781">
                  <c:v>2.8995E-2</c:v>
                </c:pt>
                <c:pt idx="1782">
                  <c:v>2.9010000000000001E-2</c:v>
                </c:pt>
                <c:pt idx="1783">
                  <c:v>2.9024999999999999E-2</c:v>
                </c:pt>
                <c:pt idx="1784">
                  <c:v>2.904E-2</c:v>
                </c:pt>
                <c:pt idx="1785">
                  <c:v>2.9055000000000001E-2</c:v>
                </c:pt>
                <c:pt idx="1786">
                  <c:v>2.9069999999999999E-2</c:v>
                </c:pt>
                <c:pt idx="1787">
                  <c:v>2.9085E-2</c:v>
                </c:pt>
                <c:pt idx="1788">
                  <c:v>2.9100000000000001E-2</c:v>
                </c:pt>
                <c:pt idx="1789">
                  <c:v>2.9114999999999999E-2</c:v>
                </c:pt>
                <c:pt idx="1790">
                  <c:v>2.913E-2</c:v>
                </c:pt>
                <c:pt idx="1791">
                  <c:v>2.9145000000000001E-2</c:v>
                </c:pt>
                <c:pt idx="1792">
                  <c:v>2.9159999999999998E-2</c:v>
                </c:pt>
                <c:pt idx="1793">
                  <c:v>2.9175E-2</c:v>
                </c:pt>
                <c:pt idx="1794">
                  <c:v>2.9190000000000001E-2</c:v>
                </c:pt>
                <c:pt idx="1795">
                  <c:v>2.9204999999999998E-2</c:v>
                </c:pt>
                <c:pt idx="1796">
                  <c:v>2.9219999999999999E-2</c:v>
                </c:pt>
                <c:pt idx="1797">
                  <c:v>2.9235000000000001E-2</c:v>
                </c:pt>
                <c:pt idx="1798">
                  <c:v>2.9250000000000002E-2</c:v>
                </c:pt>
                <c:pt idx="1799">
                  <c:v>2.9264999999999999E-2</c:v>
                </c:pt>
                <c:pt idx="1800">
                  <c:v>2.928E-2</c:v>
                </c:pt>
                <c:pt idx="1801">
                  <c:v>2.9295000000000002E-2</c:v>
                </c:pt>
                <c:pt idx="1802">
                  <c:v>2.9309999999999999E-2</c:v>
                </c:pt>
                <c:pt idx="1803">
                  <c:v>2.9325E-2</c:v>
                </c:pt>
                <c:pt idx="1804">
                  <c:v>2.9340000000000001E-2</c:v>
                </c:pt>
                <c:pt idx="1805">
                  <c:v>2.9354999999999999E-2</c:v>
                </c:pt>
                <c:pt idx="1806">
                  <c:v>2.937E-2</c:v>
                </c:pt>
                <c:pt idx="1807">
                  <c:v>2.9385000000000001E-2</c:v>
                </c:pt>
                <c:pt idx="1808">
                  <c:v>2.9399999999999999E-2</c:v>
                </c:pt>
                <c:pt idx="1809">
                  <c:v>2.9415E-2</c:v>
                </c:pt>
                <c:pt idx="1810">
                  <c:v>2.9430000000000001E-2</c:v>
                </c:pt>
                <c:pt idx="1811">
                  <c:v>2.9444999999999999E-2</c:v>
                </c:pt>
                <c:pt idx="1812">
                  <c:v>2.946E-2</c:v>
                </c:pt>
                <c:pt idx="1813">
                  <c:v>2.9475000000000001E-2</c:v>
                </c:pt>
                <c:pt idx="1814">
                  <c:v>2.9489999999999999E-2</c:v>
                </c:pt>
                <c:pt idx="1815">
                  <c:v>2.9505E-2</c:v>
                </c:pt>
                <c:pt idx="1816">
                  <c:v>2.9520000000000001E-2</c:v>
                </c:pt>
                <c:pt idx="1817">
                  <c:v>2.9534999999999999E-2</c:v>
                </c:pt>
                <c:pt idx="1818">
                  <c:v>2.955E-2</c:v>
                </c:pt>
                <c:pt idx="1819">
                  <c:v>2.9565000000000001E-2</c:v>
                </c:pt>
                <c:pt idx="1820">
                  <c:v>2.9579999999999999E-2</c:v>
                </c:pt>
                <c:pt idx="1821">
                  <c:v>2.9595E-2</c:v>
                </c:pt>
                <c:pt idx="1822">
                  <c:v>2.9610000000000001E-2</c:v>
                </c:pt>
                <c:pt idx="1823">
                  <c:v>2.9624999999999999E-2</c:v>
                </c:pt>
                <c:pt idx="1824">
                  <c:v>2.964E-2</c:v>
                </c:pt>
                <c:pt idx="1825">
                  <c:v>2.9655000000000001E-2</c:v>
                </c:pt>
                <c:pt idx="1826">
                  <c:v>2.9669999999999998E-2</c:v>
                </c:pt>
                <c:pt idx="1827">
                  <c:v>2.9685E-2</c:v>
                </c:pt>
                <c:pt idx="1828">
                  <c:v>2.9700000000000001E-2</c:v>
                </c:pt>
                <c:pt idx="1829">
                  <c:v>2.9714999999999998E-2</c:v>
                </c:pt>
                <c:pt idx="1830">
                  <c:v>2.9729999999999999E-2</c:v>
                </c:pt>
                <c:pt idx="1831">
                  <c:v>2.9745000000000001E-2</c:v>
                </c:pt>
                <c:pt idx="1832">
                  <c:v>2.9760000000000002E-2</c:v>
                </c:pt>
                <c:pt idx="1833">
                  <c:v>2.9774999999999999E-2</c:v>
                </c:pt>
                <c:pt idx="1834">
                  <c:v>2.9790000000000001E-2</c:v>
                </c:pt>
                <c:pt idx="1835">
                  <c:v>2.9805000000000002E-2</c:v>
                </c:pt>
                <c:pt idx="1836">
                  <c:v>2.9819999999999999E-2</c:v>
                </c:pt>
                <c:pt idx="1837">
                  <c:v>2.9835E-2</c:v>
                </c:pt>
                <c:pt idx="1838">
                  <c:v>2.9850000000000002E-2</c:v>
                </c:pt>
                <c:pt idx="1839">
                  <c:v>2.9864999999999999E-2</c:v>
                </c:pt>
                <c:pt idx="1840">
                  <c:v>2.988E-2</c:v>
                </c:pt>
                <c:pt idx="1841">
                  <c:v>2.9895000000000001E-2</c:v>
                </c:pt>
                <c:pt idx="1842">
                  <c:v>2.9909999999999999E-2</c:v>
                </c:pt>
                <c:pt idx="1843">
                  <c:v>2.9925E-2</c:v>
                </c:pt>
                <c:pt idx="1844">
                  <c:v>2.9940000000000001E-2</c:v>
                </c:pt>
                <c:pt idx="1845">
                  <c:v>2.9954999999999999E-2</c:v>
                </c:pt>
                <c:pt idx="1846">
                  <c:v>2.997E-2</c:v>
                </c:pt>
                <c:pt idx="1847">
                  <c:v>2.9985000000000001E-2</c:v>
                </c:pt>
                <c:pt idx="1848">
                  <c:v>0.03</c:v>
                </c:pt>
                <c:pt idx="1849">
                  <c:v>3.0015E-2</c:v>
                </c:pt>
                <c:pt idx="1850">
                  <c:v>3.0030000000000001E-2</c:v>
                </c:pt>
                <c:pt idx="1851">
                  <c:v>3.0044999999999999E-2</c:v>
                </c:pt>
                <c:pt idx="1852">
                  <c:v>3.006E-2</c:v>
                </c:pt>
                <c:pt idx="1853">
                  <c:v>3.0075000000000001E-2</c:v>
                </c:pt>
                <c:pt idx="1854">
                  <c:v>3.0089999999999999E-2</c:v>
                </c:pt>
                <c:pt idx="1855">
                  <c:v>3.0105E-2</c:v>
                </c:pt>
                <c:pt idx="1856">
                  <c:v>3.0120000000000001E-2</c:v>
                </c:pt>
                <c:pt idx="1857">
                  <c:v>3.0134999999999999E-2</c:v>
                </c:pt>
                <c:pt idx="1858">
                  <c:v>3.015E-2</c:v>
                </c:pt>
                <c:pt idx="1859">
                  <c:v>3.0165000000000001E-2</c:v>
                </c:pt>
                <c:pt idx="1860">
                  <c:v>3.0179999999999998E-2</c:v>
                </c:pt>
                <c:pt idx="1861">
                  <c:v>3.0195E-2</c:v>
                </c:pt>
                <c:pt idx="1862">
                  <c:v>3.0210000000000001E-2</c:v>
                </c:pt>
                <c:pt idx="1863">
                  <c:v>3.0224999999999998E-2</c:v>
                </c:pt>
                <c:pt idx="1864">
                  <c:v>3.024E-2</c:v>
                </c:pt>
                <c:pt idx="1865">
                  <c:v>3.0255000000000001E-2</c:v>
                </c:pt>
                <c:pt idx="1866">
                  <c:v>3.0269999999999998E-2</c:v>
                </c:pt>
                <c:pt idx="1867">
                  <c:v>3.0284999999999999E-2</c:v>
                </c:pt>
                <c:pt idx="1868">
                  <c:v>3.0300000000000001E-2</c:v>
                </c:pt>
                <c:pt idx="1869">
                  <c:v>3.0315000000000002E-2</c:v>
                </c:pt>
                <c:pt idx="1870">
                  <c:v>3.0329999999999999E-2</c:v>
                </c:pt>
                <c:pt idx="1871">
                  <c:v>3.0345E-2</c:v>
                </c:pt>
                <c:pt idx="1872">
                  <c:v>3.0360000000000002E-2</c:v>
                </c:pt>
                <c:pt idx="1873">
                  <c:v>3.0374999999999999E-2</c:v>
                </c:pt>
                <c:pt idx="1874">
                  <c:v>3.039E-2</c:v>
                </c:pt>
                <c:pt idx="1875">
                  <c:v>3.0405000000000001E-2</c:v>
                </c:pt>
                <c:pt idx="1876">
                  <c:v>3.0419999999999999E-2</c:v>
                </c:pt>
                <c:pt idx="1877">
                  <c:v>3.0435E-2</c:v>
                </c:pt>
                <c:pt idx="1878">
                  <c:v>3.0450000000000001E-2</c:v>
                </c:pt>
                <c:pt idx="1879">
                  <c:v>3.0464999999999999E-2</c:v>
                </c:pt>
                <c:pt idx="1880">
                  <c:v>3.048E-2</c:v>
                </c:pt>
                <c:pt idx="1881">
                  <c:v>3.0495000000000001E-2</c:v>
                </c:pt>
                <c:pt idx="1882">
                  <c:v>3.0509999999999999E-2</c:v>
                </c:pt>
                <c:pt idx="1883">
                  <c:v>3.0525E-2</c:v>
                </c:pt>
                <c:pt idx="1884">
                  <c:v>3.0540000000000001E-2</c:v>
                </c:pt>
                <c:pt idx="1885">
                  <c:v>3.0554999999999999E-2</c:v>
                </c:pt>
                <c:pt idx="1886">
                  <c:v>3.057E-2</c:v>
                </c:pt>
                <c:pt idx="1887">
                  <c:v>3.0585000000000001E-2</c:v>
                </c:pt>
                <c:pt idx="1888">
                  <c:v>3.0599999999999999E-2</c:v>
                </c:pt>
                <c:pt idx="1889">
                  <c:v>3.0615E-2</c:v>
                </c:pt>
                <c:pt idx="1890">
                  <c:v>3.0630000000000001E-2</c:v>
                </c:pt>
                <c:pt idx="1891">
                  <c:v>3.0644999999999999E-2</c:v>
                </c:pt>
                <c:pt idx="1892">
                  <c:v>3.066E-2</c:v>
                </c:pt>
                <c:pt idx="1893">
                  <c:v>3.0675000000000001E-2</c:v>
                </c:pt>
                <c:pt idx="1894">
                  <c:v>3.0689999999999999E-2</c:v>
                </c:pt>
                <c:pt idx="1895">
                  <c:v>3.0705E-2</c:v>
                </c:pt>
                <c:pt idx="1896">
                  <c:v>3.0720000000000001E-2</c:v>
                </c:pt>
                <c:pt idx="1897">
                  <c:v>3.0734999999999998E-2</c:v>
                </c:pt>
                <c:pt idx="1898">
                  <c:v>3.075E-2</c:v>
                </c:pt>
                <c:pt idx="1899">
                  <c:v>3.0765000000000001E-2</c:v>
                </c:pt>
                <c:pt idx="1900">
                  <c:v>3.0779999999999998E-2</c:v>
                </c:pt>
                <c:pt idx="1901">
                  <c:v>3.0794999999999999E-2</c:v>
                </c:pt>
                <c:pt idx="1902">
                  <c:v>3.0810000000000001E-2</c:v>
                </c:pt>
                <c:pt idx="1903">
                  <c:v>3.0825000000000002E-2</c:v>
                </c:pt>
                <c:pt idx="1904">
                  <c:v>3.0839999999999999E-2</c:v>
                </c:pt>
                <c:pt idx="1905">
                  <c:v>3.0855E-2</c:v>
                </c:pt>
                <c:pt idx="1906">
                  <c:v>3.0870000000000002E-2</c:v>
                </c:pt>
                <c:pt idx="1907">
                  <c:v>3.0884999999999999E-2</c:v>
                </c:pt>
                <c:pt idx="1908">
                  <c:v>3.09E-2</c:v>
                </c:pt>
                <c:pt idx="1909">
                  <c:v>3.0915000000000002E-2</c:v>
                </c:pt>
                <c:pt idx="1910">
                  <c:v>3.0929999999999999E-2</c:v>
                </c:pt>
                <c:pt idx="1911">
                  <c:v>3.0945E-2</c:v>
                </c:pt>
                <c:pt idx="1912">
                  <c:v>3.0960000000000001E-2</c:v>
                </c:pt>
                <c:pt idx="1913">
                  <c:v>3.0974999999999999E-2</c:v>
                </c:pt>
                <c:pt idx="1914">
                  <c:v>3.099E-2</c:v>
                </c:pt>
                <c:pt idx="1915">
                  <c:v>3.1005000000000001E-2</c:v>
                </c:pt>
                <c:pt idx="1916">
                  <c:v>3.1019999999999999E-2</c:v>
                </c:pt>
                <c:pt idx="1917">
                  <c:v>3.1035E-2</c:v>
                </c:pt>
                <c:pt idx="1918">
                  <c:v>3.1050000000000001E-2</c:v>
                </c:pt>
                <c:pt idx="1919">
                  <c:v>3.1064999999999999E-2</c:v>
                </c:pt>
                <c:pt idx="1920">
                  <c:v>3.108E-2</c:v>
                </c:pt>
                <c:pt idx="1921">
                  <c:v>3.1095000000000001E-2</c:v>
                </c:pt>
                <c:pt idx="1922">
                  <c:v>3.1109999999999999E-2</c:v>
                </c:pt>
                <c:pt idx="1923">
                  <c:v>3.1125E-2</c:v>
                </c:pt>
                <c:pt idx="1924">
                  <c:v>3.1140000000000001E-2</c:v>
                </c:pt>
                <c:pt idx="1925">
                  <c:v>3.1154999999999999E-2</c:v>
                </c:pt>
                <c:pt idx="1926">
                  <c:v>3.117E-2</c:v>
                </c:pt>
                <c:pt idx="1927">
                  <c:v>3.1185000000000001E-2</c:v>
                </c:pt>
                <c:pt idx="1928">
                  <c:v>3.1199999999999999E-2</c:v>
                </c:pt>
                <c:pt idx="1929">
                  <c:v>3.1215E-2</c:v>
                </c:pt>
                <c:pt idx="1930">
                  <c:v>3.1230000000000001E-2</c:v>
                </c:pt>
                <c:pt idx="1931">
                  <c:v>3.1244999999999998E-2</c:v>
                </c:pt>
                <c:pt idx="1932">
                  <c:v>3.1260000000000003E-2</c:v>
                </c:pt>
                <c:pt idx="1933">
                  <c:v>3.1274999999999997E-2</c:v>
                </c:pt>
                <c:pt idx="1934">
                  <c:v>3.1289999999999998E-2</c:v>
                </c:pt>
                <c:pt idx="1935">
                  <c:v>3.1304999999999999E-2</c:v>
                </c:pt>
                <c:pt idx="1936">
                  <c:v>3.1320000000000001E-2</c:v>
                </c:pt>
                <c:pt idx="1937">
                  <c:v>3.1335000000000002E-2</c:v>
                </c:pt>
                <c:pt idx="1938">
                  <c:v>3.1350000000000003E-2</c:v>
                </c:pt>
                <c:pt idx="1939">
                  <c:v>3.1364999999999997E-2</c:v>
                </c:pt>
                <c:pt idx="1940">
                  <c:v>3.1379999999999998E-2</c:v>
                </c:pt>
                <c:pt idx="1941">
                  <c:v>3.1394999999999999E-2</c:v>
                </c:pt>
                <c:pt idx="1942">
                  <c:v>3.141E-2</c:v>
                </c:pt>
                <c:pt idx="1943">
                  <c:v>3.1425000000000002E-2</c:v>
                </c:pt>
                <c:pt idx="1944">
                  <c:v>3.1440000000000003E-2</c:v>
                </c:pt>
                <c:pt idx="1945">
                  <c:v>3.1454999999999997E-2</c:v>
                </c:pt>
                <c:pt idx="1946">
                  <c:v>3.1469999999999998E-2</c:v>
                </c:pt>
                <c:pt idx="1947">
                  <c:v>3.1484999999999999E-2</c:v>
                </c:pt>
                <c:pt idx="1948">
                  <c:v>3.15E-2</c:v>
                </c:pt>
                <c:pt idx="1949">
                  <c:v>3.1515000000000001E-2</c:v>
                </c:pt>
                <c:pt idx="1950">
                  <c:v>3.1530000000000002E-2</c:v>
                </c:pt>
                <c:pt idx="1951">
                  <c:v>3.1544999999999997E-2</c:v>
                </c:pt>
                <c:pt idx="1952">
                  <c:v>3.1559999999999998E-2</c:v>
                </c:pt>
                <c:pt idx="1953">
                  <c:v>3.1574999999999999E-2</c:v>
                </c:pt>
                <c:pt idx="1954">
                  <c:v>3.159E-2</c:v>
                </c:pt>
                <c:pt idx="1955">
                  <c:v>3.1605000000000001E-2</c:v>
                </c:pt>
                <c:pt idx="1956">
                  <c:v>3.1620000000000002E-2</c:v>
                </c:pt>
                <c:pt idx="1957">
                  <c:v>3.1635000000000003E-2</c:v>
                </c:pt>
                <c:pt idx="1958">
                  <c:v>3.1649999999999998E-2</c:v>
                </c:pt>
                <c:pt idx="1959">
                  <c:v>3.1664999999999999E-2</c:v>
                </c:pt>
                <c:pt idx="1960">
                  <c:v>3.168E-2</c:v>
                </c:pt>
                <c:pt idx="1961">
                  <c:v>3.1695000000000001E-2</c:v>
                </c:pt>
                <c:pt idx="1962">
                  <c:v>3.1710000000000002E-2</c:v>
                </c:pt>
                <c:pt idx="1963">
                  <c:v>3.1725000000000003E-2</c:v>
                </c:pt>
                <c:pt idx="1964">
                  <c:v>3.1739999999999997E-2</c:v>
                </c:pt>
                <c:pt idx="1965">
                  <c:v>3.1754999999999999E-2</c:v>
                </c:pt>
                <c:pt idx="1966">
                  <c:v>3.177E-2</c:v>
                </c:pt>
                <c:pt idx="1967">
                  <c:v>3.1785000000000001E-2</c:v>
                </c:pt>
                <c:pt idx="1968">
                  <c:v>3.1800000000000002E-2</c:v>
                </c:pt>
                <c:pt idx="1969">
                  <c:v>3.1815000000000003E-2</c:v>
                </c:pt>
                <c:pt idx="1970">
                  <c:v>3.1829999999999997E-2</c:v>
                </c:pt>
                <c:pt idx="1971">
                  <c:v>3.1844999999999998E-2</c:v>
                </c:pt>
                <c:pt idx="1972">
                  <c:v>3.1859999999999999E-2</c:v>
                </c:pt>
                <c:pt idx="1973">
                  <c:v>3.1875000000000001E-2</c:v>
                </c:pt>
                <c:pt idx="1974">
                  <c:v>3.1890000000000002E-2</c:v>
                </c:pt>
                <c:pt idx="1975">
                  <c:v>3.1905000000000003E-2</c:v>
                </c:pt>
                <c:pt idx="1976">
                  <c:v>3.1919999999999997E-2</c:v>
                </c:pt>
                <c:pt idx="1977">
                  <c:v>3.1934999999999998E-2</c:v>
                </c:pt>
                <c:pt idx="1978">
                  <c:v>3.1949999999999999E-2</c:v>
                </c:pt>
                <c:pt idx="1979">
                  <c:v>3.1965E-2</c:v>
                </c:pt>
                <c:pt idx="1980">
                  <c:v>3.1980000000000001E-2</c:v>
                </c:pt>
                <c:pt idx="1981">
                  <c:v>3.1995000000000003E-2</c:v>
                </c:pt>
                <c:pt idx="1982">
                  <c:v>3.2009999999999997E-2</c:v>
                </c:pt>
                <c:pt idx="1983">
                  <c:v>3.2024999999999998E-2</c:v>
                </c:pt>
                <c:pt idx="1984">
                  <c:v>3.2039999999999999E-2</c:v>
                </c:pt>
                <c:pt idx="1985">
                  <c:v>3.2055E-2</c:v>
                </c:pt>
                <c:pt idx="1986">
                  <c:v>3.2070000000000001E-2</c:v>
                </c:pt>
                <c:pt idx="1987">
                  <c:v>3.2085000000000002E-2</c:v>
                </c:pt>
                <c:pt idx="1988">
                  <c:v>3.2099999999999997E-2</c:v>
                </c:pt>
                <c:pt idx="1989">
                  <c:v>3.2114999999999998E-2</c:v>
                </c:pt>
                <c:pt idx="1990">
                  <c:v>3.2129999999999999E-2</c:v>
                </c:pt>
                <c:pt idx="1991">
                  <c:v>3.2145E-2</c:v>
                </c:pt>
                <c:pt idx="1992">
                  <c:v>3.2160000000000001E-2</c:v>
                </c:pt>
                <c:pt idx="1993">
                  <c:v>3.2175000000000002E-2</c:v>
                </c:pt>
                <c:pt idx="1994">
                  <c:v>3.2190000000000003E-2</c:v>
                </c:pt>
                <c:pt idx="1995">
                  <c:v>3.2204999999999998E-2</c:v>
                </c:pt>
                <c:pt idx="1996">
                  <c:v>3.2219999999999999E-2</c:v>
                </c:pt>
                <c:pt idx="1997">
                  <c:v>3.2235E-2</c:v>
                </c:pt>
                <c:pt idx="1998">
                  <c:v>3.2250000000000001E-2</c:v>
                </c:pt>
                <c:pt idx="1999">
                  <c:v>3.2265000000000002E-2</c:v>
                </c:pt>
                <c:pt idx="2000">
                  <c:v>3.2280000000000003E-2</c:v>
                </c:pt>
                <c:pt idx="2001">
                  <c:v>3.2294999999999997E-2</c:v>
                </c:pt>
                <c:pt idx="2002">
                  <c:v>3.2309999999999998E-2</c:v>
                </c:pt>
                <c:pt idx="2003">
                  <c:v>3.2325E-2</c:v>
                </c:pt>
                <c:pt idx="2004">
                  <c:v>3.2340000000000001E-2</c:v>
                </c:pt>
                <c:pt idx="2005">
                  <c:v>3.2355000000000002E-2</c:v>
                </c:pt>
                <c:pt idx="2006">
                  <c:v>3.2370000000000003E-2</c:v>
                </c:pt>
                <c:pt idx="2007">
                  <c:v>3.2384999999999997E-2</c:v>
                </c:pt>
                <c:pt idx="2008">
                  <c:v>3.2399999999999998E-2</c:v>
                </c:pt>
                <c:pt idx="2009">
                  <c:v>3.2414999999999999E-2</c:v>
                </c:pt>
                <c:pt idx="2010">
                  <c:v>3.243E-2</c:v>
                </c:pt>
                <c:pt idx="2011">
                  <c:v>3.2445000000000002E-2</c:v>
                </c:pt>
                <c:pt idx="2012">
                  <c:v>3.2460000000000003E-2</c:v>
                </c:pt>
                <c:pt idx="2013">
                  <c:v>3.2474999999999997E-2</c:v>
                </c:pt>
                <c:pt idx="2014">
                  <c:v>3.2489999999999998E-2</c:v>
                </c:pt>
                <c:pt idx="2015">
                  <c:v>3.2504999999999999E-2</c:v>
                </c:pt>
                <c:pt idx="2016">
                  <c:v>3.252E-2</c:v>
                </c:pt>
                <c:pt idx="2017">
                  <c:v>3.2535000000000001E-2</c:v>
                </c:pt>
                <c:pt idx="2018">
                  <c:v>3.2550000000000003E-2</c:v>
                </c:pt>
                <c:pt idx="2019">
                  <c:v>3.2564999999999997E-2</c:v>
                </c:pt>
                <c:pt idx="2020">
                  <c:v>3.2579999999999998E-2</c:v>
                </c:pt>
                <c:pt idx="2021">
                  <c:v>3.2594999999999999E-2</c:v>
                </c:pt>
                <c:pt idx="2022">
                  <c:v>3.261E-2</c:v>
                </c:pt>
                <c:pt idx="2023">
                  <c:v>3.2625000000000001E-2</c:v>
                </c:pt>
                <c:pt idx="2024">
                  <c:v>3.2640000000000002E-2</c:v>
                </c:pt>
                <c:pt idx="2025">
                  <c:v>3.2655000000000003E-2</c:v>
                </c:pt>
                <c:pt idx="2026">
                  <c:v>3.2669999999999998E-2</c:v>
                </c:pt>
                <c:pt idx="2027">
                  <c:v>3.2684999999999999E-2</c:v>
                </c:pt>
                <c:pt idx="2028">
                  <c:v>3.27E-2</c:v>
                </c:pt>
                <c:pt idx="2029">
                  <c:v>3.2715000000000001E-2</c:v>
                </c:pt>
                <c:pt idx="2030">
                  <c:v>3.2730000000000002E-2</c:v>
                </c:pt>
                <c:pt idx="2031">
                  <c:v>3.2745000000000003E-2</c:v>
                </c:pt>
                <c:pt idx="2032">
                  <c:v>3.2759999999999997E-2</c:v>
                </c:pt>
                <c:pt idx="2033">
                  <c:v>3.2774999999999999E-2</c:v>
                </c:pt>
                <c:pt idx="2034">
                  <c:v>3.279E-2</c:v>
                </c:pt>
                <c:pt idx="2035">
                  <c:v>3.2805000000000001E-2</c:v>
                </c:pt>
                <c:pt idx="2036">
                  <c:v>3.2820000000000002E-2</c:v>
                </c:pt>
                <c:pt idx="2037">
                  <c:v>3.2835000000000003E-2</c:v>
                </c:pt>
                <c:pt idx="2038">
                  <c:v>3.2849999999999997E-2</c:v>
                </c:pt>
                <c:pt idx="2039">
                  <c:v>3.2864999999999998E-2</c:v>
                </c:pt>
                <c:pt idx="2040">
                  <c:v>3.288E-2</c:v>
                </c:pt>
                <c:pt idx="2041">
                  <c:v>3.2895000000000001E-2</c:v>
                </c:pt>
                <c:pt idx="2042">
                  <c:v>3.2910000000000002E-2</c:v>
                </c:pt>
                <c:pt idx="2043">
                  <c:v>3.2925000000000003E-2</c:v>
                </c:pt>
                <c:pt idx="2044">
                  <c:v>3.2939999999999997E-2</c:v>
                </c:pt>
                <c:pt idx="2045">
                  <c:v>3.2954999999999998E-2</c:v>
                </c:pt>
                <c:pt idx="2046">
                  <c:v>3.2969999999999999E-2</c:v>
                </c:pt>
                <c:pt idx="2047">
                  <c:v>3.2985E-2</c:v>
                </c:pt>
                <c:pt idx="2048">
                  <c:v>3.3000000000000002E-2</c:v>
                </c:pt>
                <c:pt idx="2049">
                  <c:v>3.3015000000000003E-2</c:v>
                </c:pt>
                <c:pt idx="2050">
                  <c:v>3.3029999999999997E-2</c:v>
                </c:pt>
                <c:pt idx="2051">
                  <c:v>3.3044999999999998E-2</c:v>
                </c:pt>
                <c:pt idx="2052">
                  <c:v>3.3059999999999999E-2</c:v>
                </c:pt>
                <c:pt idx="2053">
                  <c:v>3.3075E-2</c:v>
                </c:pt>
                <c:pt idx="2054">
                  <c:v>3.3090000000000001E-2</c:v>
                </c:pt>
                <c:pt idx="2055">
                  <c:v>3.3105000000000002E-2</c:v>
                </c:pt>
                <c:pt idx="2056">
                  <c:v>3.3119999999999997E-2</c:v>
                </c:pt>
                <c:pt idx="2057">
                  <c:v>3.3134999999999998E-2</c:v>
                </c:pt>
                <c:pt idx="2058">
                  <c:v>3.3149999999999999E-2</c:v>
                </c:pt>
                <c:pt idx="2059">
                  <c:v>3.3165E-2</c:v>
                </c:pt>
                <c:pt idx="2060">
                  <c:v>3.3180000000000001E-2</c:v>
                </c:pt>
                <c:pt idx="2061">
                  <c:v>3.3195000000000002E-2</c:v>
                </c:pt>
                <c:pt idx="2062">
                  <c:v>3.3210000000000003E-2</c:v>
                </c:pt>
                <c:pt idx="2063">
                  <c:v>3.3224999999999998E-2</c:v>
                </c:pt>
                <c:pt idx="2064">
                  <c:v>3.3239999999999999E-2</c:v>
                </c:pt>
                <c:pt idx="2065">
                  <c:v>3.3255E-2</c:v>
                </c:pt>
                <c:pt idx="2066">
                  <c:v>3.3270000000000001E-2</c:v>
                </c:pt>
                <c:pt idx="2067">
                  <c:v>3.3285000000000002E-2</c:v>
                </c:pt>
                <c:pt idx="2068">
                  <c:v>3.3300000000000003E-2</c:v>
                </c:pt>
                <c:pt idx="2069">
                  <c:v>3.3314999999999997E-2</c:v>
                </c:pt>
                <c:pt idx="2070">
                  <c:v>3.3329999999999999E-2</c:v>
                </c:pt>
                <c:pt idx="2071">
                  <c:v>3.3345E-2</c:v>
                </c:pt>
                <c:pt idx="2072">
                  <c:v>3.3360000000000001E-2</c:v>
                </c:pt>
                <c:pt idx="2073">
                  <c:v>3.3375000000000002E-2</c:v>
                </c:pt>
                <c:pt idx="2074">
                  <c:v>3.3390000000000003E-2</c:v>
                </c:pt>
                <c:pt idx="2075">
                  <c:v>3.3404999999999997E-2</c:v>
                </c:pt>
                <c:pt idx="2076">
                  <c:v>3.3419999999999998E-2</c:v>
                </c:pt>
                <c:pt idx="2077">
                  <c:v>3.3434999999999999E-2</c:v>
                </c:pt>
                <c:pt idx="2078">
                  <c:v>3.3450000000000001E-2</c:v>
                </c:pt>
                <c:pt idx="2079">
                  <c:v>3.3465000000000002E-2</c:v>
                </c:pt>
                <c:pt idx="2080">
                  <c:v>3.3480000000000003E-2</c:v>
                </c:pt>
                <c:pt idx="2081">
                  <c:v>3.3494999999999997E-2</c:v>
                </c:pt>
                <c:pt idx="2082">
                  <c:v>3.3509999999999998E-2</c:v>
                </c:pt>
                <c:pt idx="2083">
                  <c:v>3.3524999999999999E-2</c:v>
                </c:pt>
                <c:pt idx="2084">
                  <c:v>3.354E-2</c:v>
                </c:pt>
                <c:pt idx="2085">
                  <c:v>3.3555000000000001E-2</c:v>
                </c:pt>
                <c:pt idx="2086">
                  <c:v>3.3570000000000003E-2</c:v>
                </c:pt>
                <c:pt idx="2087">
                  <c:v>3.3584999999999997E-2</c:v>
                </c:pt>
                <c:pt idx="2088">
                  <c:v>3.3599999999999998E-2</c:v>
                </c:pt>
                <c:pt idx="2089">
                  <c:v>3.3614999999999999E-2</c:v>
                </c:pt>
                <c:pt idx="2090">
                  <c:v>3.363E-2</c:v>
                </c:pt>
                <c:pt idx="2091">
                  <c:v>3.3645000000000001E-2</c:v>
                </c:pt>
                <c:pt idx="2092">
                  <c:v>3.3660000000000002E-2</c:v>
                </c:pt>
                <c:pt idx="2093">
                  <c:v>3.3674999999999997E-2</c:v>
                </c:pt>
                <c:pt idx="2094">
                  <c:v>3.3689999999999998E-2</c:v>
                </c:pt>
                <c:pt idx="2095">
                  <c:v>3.3704999999999999E-2</c:v>
                </c:pt>
                <c:pt idx="2096">
                  <c:v>3.372E-2</c:v>
                </c:pt>
                <c:pt idx="2097">
                  <c:v>3.3735000000000001E-2</c:v>
                </c:pt>
                <c:pt idx="2098">
                  <c:v>3.3750000000000002E-2</c:v>
                </c:pt>
                <c:pt idx="2099">
                  <c:v>3.3765000000000003E-2</c:v>
                </c:pt>
                <c:pt idx="2100">
                  <c:v>3.3779999999999998E-2</c:v>
                </c:pt>
                <c:pt idx="2101">
                  <c:v>3.3794999999999999E-2</c:v>
                </c:pt>
                <c:pt idx="2102">
                  <c:v>3.381E-2</c:v>
                </c:pt>
                <c:pt idx="2103">
                  <c:v>3.3825000000000001E-2</c:v>
                </c:pt>
                <c:pt idx="2104">
                  <c:v>3.3840000000000002E-2</c:v>
                </c:pt>
                <c:pt idx="2105">
                  <c:v>3.3855000000000003E-2</c:v>
                </c:pt>
                <c:pt idx="2106">
                  <c:v>3.3869999999999997E-2</c:v>
                </c:pt>
                <c:pt idx="2107">
                  <c:v>3.3884999999999998E-2</c:v>
                </c:pt>
                <c:pt idx="2108">
                  <c:v>3.39E-2</c:v>
                </c:pt>
                <c:pt idx="2109">
                  <c:v>3.3915000000000001E-2</c:v>
                </c:pt>
                <c:pt idx="2110">
                  <c:v>3.3930000000000002E-2</c:v>
                </c:pt>
                <c:pt idx="2111">
                  <c:v>3.3945000000000003E-2</c:v>
                </c:pt>
                <c:pt idx="2112">
                  <c:v>3.3959999999999997E-2</c:v>
                </c:pt>
                <c:pt idx="2113">
                  <c:v>3.3974999999999998E-2</c:v>
                </c:pt>
                <c:pt idx="2114">
                  <c:v>3.3989999999999999E-2</c:v>
                </c:pt>
                <c:pt idx="2115">
                  <c:v>3.4005000000000001E-2</c:v>
                </c:pt>
                <c:pt idx="2116">
                  <c:v>3.4020000000000002E-2</c:v>
                </c:pt>
                <c:pt idx="2117">
                  <c:v>3.4035000000000003E-2</c:v>
                </c:pt>
                <c:pt idx="2118">
                  <c:v>3.4049999999999997E-2</c:v>
                </c:pt>
                <c:pt idx="2119">
                  <c:v>3.4064999999999998E-2</c:v>
                </c:pt>
                <c:pt idx="2120">
                  <c:v>3.4079999999999999E-2</c:v>
                </c:pt>
                <c:pt idx="2121">
                  <c:v>3.4095E-2</c:v>
                </c:pt>
                <c:pt idx="2122">
                  <c:v>3.4110000000000001E-2</c:v>
                </c:pt>
                <c:pt idx="2123">
                  <c:v>3.4125000000000003E-2</c:v>
                </c:pt>
                <c:pt idx="2124">
                  <c:v>3.4139999999999997E-2</c:v>
                </c:pt>
                <c:pt idx="2125">
                  <c:v>3.4154999999999998E-2</c:v>
                </c:pt>
                <c:pt idx="2126">
                  <c:v>3.4169999999999999E-2</c:v>
                </c:pt>
                <c:pt idx="2127">
                  <c:v>3.4185E-2</c:v>
                </c:pt>
                <c:pt idx="2128">
                  <c:v>3.4200000000000001E-2</c:v>
                </c:pt>
                <c:pt idx="2129">
                  <c:v>3.4215000000000002E-2</c:v>
                </c:pt>
                <c:pt idx="2130">
                  <c:v>3.4229999999999997E-2</c:v>
                </c:pt>
                <c:pt idx="2131">
                  <c:v>3.4244999999999998E-2</c:v>
                </c:pt>
                <c:pt idx="2132">
                  <c:v>3.4259999999999999E-2</c:v>
                </c:pt>
                <c:pt idx="2133">
                  <c:v>3.4275E-2</c:v>
                </c:pt>
                <c:pt idx="2134">
                  <c:v>3.4290000000000001E-2</c:v>
                </c:pt>
                <c:pt idx="2135">
                  <c:v>3.4305000000000002E-2</c:v>
                </c:pt>
                <c:pt idx="2136">
                  <c:v>3.4320000000000003E-2</c:v>
                </c:pt>
                <c:pt idx="2137">
                  <c:v>3.4334999999999997E-2</c:v>
                </c:pt>
                <c:pt idx="2138">
                  <c:v>3.4349999999999999E-2</c:v>
                </c:pt>
                <c:pt idx="2139">
                  <c:v>3.4365E-2</c:v>
                </c:pt>
                <c:pt idx="2140">
                  <c:v>3.4380000000000001E-2</c:v>
                </c:pt>
                <c:pt idx="2141">
                  <c:v>3.4395000000000002E-2</c:v>
                </c:pt>
                <c:pt idx="2142">
                  <c:v>3.4410000000000003E-2</c:v>
                </c:pt>
                <c:pt idx="2143">
                  <c:v>3.4424999999999997E-2</c:v>
                </c:pt>
                <c:pt idx="2144">
                  <c:v>3.4439999999999998E-2</c:v>
                </c:pt>
                <c:pt idx="2145">
                  <c:v>3.4455E-2</c:v>
                </c:pt>
                <c:pt idx="2146">
                  <c:v>3.4470000000000001E-2</c:v>
                </c:pt>
                <c:pt idx="2147">
                  <c:v>3.4485000000000002E-2</c:v>
                </c:pt>
                <c:pt idx="2148">
                  <c:v>3.4500000000000003E-2</c:v>
                </c:pt>
                <c:pt idx="2149">
                  <c:v>3.4514999999999997E-2</c:v>
                </c:pt>
                <c:pt idx="2150">
                  <c:v>3.4529999999999998E-2</c:v>
                </c:pt>
                <c:pt idx="2151">
                  <c:v>3.4544999999999999E-2</c:v>
                </c:pt>
                <c:pt idx="2152">
                  <c:v>3.456E-2</c:v>
                </c:pt>
                <c:pt idx="2153">
                  <c:v>3.4575000000000002E-2</c:v>
                </c:pt>
                <c:pt idx="2154">
                  <c:v>3.4590000000000003E-2</c:v>
                </c:pt>
                <c:pt idx="2155">
                  <c:v>3.4604999999999997E-2</c:v>
                </c:pt>
                <c:pt idx="2156">
                  <c:v>3.4619999999999998E-2</c:v>
                </c:pt>
                <c:pt idx="2157">
                  <c:v>3.4634999999999999E-2</c:v>
                </c:pt>
                <c:pt idx="2158">
                  <c:v>3.465E-2</c:v>
                </c:pt>
                <c:pt idx="2159">
                  <c:v>3.4665000000000001E-2</c:v>
                </c:pt>
                <c:pt idx="2160">
                  <c:v>3.4680000000000002E-2</c:v>
                </c:pt>
                <c:pt idx="2161">
                  <c:v>3.4694999999999997E-2</c:v>
                </c:pt>
                <c:pt idx="2162">
                  <c:v>3.4709999999999998E-2</c:v>
                </c:pt>
                <c:pt idx="2163">
                  <c:v>3.4724999999999999E-2</c:v>
                </c:pt>
                <c:pt idx="2164">
                  <c:v>3.474E-2</c:v>
                </c:pt>
                <c:pt idx="2165">
                  <c:v>3.4755000000000001E-2</c:v>
                </c:pt>
                <c:pt idx="2166">
                  <c:v>3.4770000000000002E-2</c:v>
                </c:pt>
                <c:pt idx="2167">
                  <c:v>3.4785000000000003E-2</c:v>
                </c:pt>
                <c:pt idx="2168">
                  <c:v>3.4799999999999998E-2</c:v>
                </c:pt>
                <c:pt idx="2169">
                  <c:v>3.4814999999999999E-2</c:v>
                </c:pt>
                <c:pt idx="2170">
                  <c:v>3.483E-2</c:v>
                </c:pt>
                <c:pt idx="2171">
                  <c:v>3.4845000000000001E-2</c:v>
                </c:pt>
                <c:pt idx="2172">
                  <c:v>3.4860000000000002E-2</c:v>
                </c:pt>
                <c:pt idx="2173">
                  <c:v>3.4875000000000003E-2</c:v>
                </c:pt>
                <c:pt idx="2174">
                  <c:v>3.4889999999999997E-2</c:v>
                </c:pt>
                <c:pt idx="2175">
                  <c:v>3.4904999999999999E-2</c:v>
                </c:pt>
                <c:pt idx="2176">
                  <c:v>3.492E-2</c:v>
                </c:pt>
                <c:pt idx="2177">
                  <c:v>3.4935000000000001E-2</c:v>
                </c:pt>
                <c:pt idx="2178">
                  <c:v>3.4950000000000002E-2</c:v>
                </c:pt>
                <c:pt idx="2179">
                  <c:v>3.4965000000000003E-2</c:v>
                </c:pt>
                <c:pt idx="2180">
                  <c:v>3.4979999999999997E-2</c:v>
                </c:pt>
                <c:pt idx="2181">
                  <c:v>3.4994999999999998E-2</c:v>
                </c:pt>
                <c:pt idx="2182">
                  <c:v>3.5009999999999999E-2</c:v>
                </c:pt>
                <c:pt idx="2183">
                  <c:v>3.5025000000000001E-2</c:v>
                </c:pt>
                <c:pt idx="2184">
                  <c:v>3.5040000000000002E-2</c:v>
                </c:pt>
                <c:pt idx="2185">
                  <c:v>3.5055000000000003E-2</c:v>
                </c:pt>
                <c:pt idx="2186">
                  <c:v>3.5069999999999997E-2</c:v>
                </c:pt>
                <c:pt idx="2187">
                  <c:v>3.5084999999999998E-2</c:v>
                </c:pt>
                <c:pt idx="2188">
                  <c:v>3.5099999999999999E-2</c:v>
                </c:pt>
                <c:pt idx="2189">
                  <c:v>3.5115E-2</c:v>
                </c:pt>
                <c:pt idx="2190">
                  <c:v>3.5130000000000002E-2</c:v>
                </c:pt>
                <c:pt idx="2191">
                  <c:v>3.5145000000000003E-2</c:v>
                </c:pt>
                <c:pt idx="2192">
                  <c:v>3.5159999999999997E-2</c:v>
                </c:pt>
                <c:pt idx="2193">
                  <c:v>3.5174999999999998E-2</c:v>
                </c:pt>
                <c:pt idx="2194">
                  <c:v>3.5189999999999999E-2</c:v>
                </c:pt>
                <c:pt idx="2195">
                  <c:v>3.5205E-2</c:v>
                </c:pt>
                <c:pt idx="2196">
                  <c:v>3.5220000000000001E-2</c:v>
                </c:pt>
                <c:pt idx="2197">
                  <c:v>3.5235000000000002E-2</c:v>
                </c:pt>
                <c:pt idx="2198">
                  <c:v>3.5249999999999997E-2</c:v>
                </c:pt>
                <c:pt idx="2199">
                  <c:v>3.5264999999999998E-2</c:v>
                </c:pt>
                <c:pt idx="2200">
                  <c:v>3.5279999999999999E-2</c:v>
                </c:pt>
                <c:pt idx="2201">
                  <c:v>3.5295E-2</c:v>
                </c:pt>
                <c:pt idx="2202">
                  <c:v>3.5310000000000001E-2</c:v>
                </c:pt>
                <c:pt idx="2203">
                  <c:v>3.5325000000000002E-2</c:v>
                </c:pt>
                <c:pt idx="2204">
                  <c:v>3.5340000000000003E-2</c:v>
                </c:pt>
                <c:pt idx="2205">
                  <c:v>3.5354999999999998E-2</c:v>
                </c:pt>
                <c:pt idx="2206">
                  <c:v>3.5369999999999999E-2</c:v>
                </c:pt>
                <c:pt idx="2207">
                  <c:v>3.5385E-2</c:v>
                </c:pt>
                <c:pt idx="2208">
                  <c:v>3.5400000000000001E-2</c:v>
                </c:pt>
                <c:pt idx="2209">
                  <c:v>3.5415000000000002E-2</c:v>
                </c:pt>
                <c:pt idx="2210">
                  <c:v>3.5430000000000003E-2</c:v>
                </c:pt>
                <c:pt idx="2211">
                  <c:v>3.5444999999999997E-2</c:v>
                </c:pt>
                <c:pt idx="2212">
                  <c:v>3.5459999999999998E-2</c:v>
                </c:pt>
                <c:pt idx="2213">
                  <c:v>3.5475E-2</c:v>
                </c:pt>
                <c:pt idx="2214">
                  <c:v>3.5490000000000001E-2</c:v>
                </c:pt>
                <c:pt idx="2215">
                  <c:v>3.5505000000000002E-2</c:v>
                </c:pt>
                <c:pt idx="2216">
                  <c:v>3.5520000000000003E-2</c:v>
                </c:pt>
                <c:pt idx="2217">
                  <c:v>3.5534999999999997E-2</c:v>
                </c:pt>
                <c:pt idx="2218">
                  <c:v>3.5549999999999998E-2</c:v>
                </c:pt>
                <c:pt idx="2219">
                  <c:v>3.5564999999999999E-2</c:v>
                </c:pt>
                <c:pt idx="2220">
                  <c:v>3.5580000000000001E-2</c:v>
                </c:pt>
                <c:pt idx="2221">
                  <c:v>3.5595000000000002E-2</c:v>
                </c:pt>
                <c:pt idx="2222">
                  <c:v>3.5610000000000003E-2</c:v>
                </c:pt>
                <c:pt idx="2223">
                  <c:v>3.5624999999999997E-2</c:v>
                </c:pt>
                <c:pt idx="2224">
                  <c:v>3.5639999999999998E-2</c:v>
                </c:pt>
                <c:pt idx="2225">
                  <c:v>3.5654999999999999E-2</c:v>
                </c:pt>
                <c:pt idx="2226">
                  <c:v>3.567E-2</c:v>
                </c:pt>
                <c:pt idx="2227">
                  <c:v>3.5685000000000001E-2</c:v>
                </c:pt>
                <c:pt idx="2228">
                  <c:v>3.5700000000000003E-2</c:v>
                </c:pt>
                <c:pt idx="2229">
                  <c:v>3.5714999999999997E-2</c:v>
                </c:pt>
                <c:pt idx="2230">
                  <c:v>3.5729999999999998E-2</c:v>
                </c:pt>
                <c:pt idx="2231">
                  <c:v>3.5744999999999999E-2</c:v>
                </c:pt>
                <c:pt idx="2232">
                  <c:v>3.576E-2</c:v>
                </c:pt>
                <c:pt idx="2233">
                  <c:v>3.5775000000000001E-2</c:v>
                </c:pt>
                <c:pt idx="2234">
                  <c:v>3.5790000000000002E-2</c:v>
                </c:pt>
                <c:pt idx="2235">
                  <c:v>3.5804999999999997E-2</c:v>
                </c:pt>
                <c:pt idx="2236">
                  <c:v>3.5819999999999998E-2</c:v>
                </c:pt>
                <c:pt idx="2237">
                  <c:v>3.5834999999999999E-2</c:v>
                </c:pt>
                <c:pt idx="2238">
                  <c:v>3.585E-2</c:v>
                </c:pt>
                <c:pt idx="2239">
                  <c:v>3.5865000000000001E-2</c:v>
                </c:pt>
                <c:pt idx="2240">
                  <c:v>3.5880000000000002E-2</c:v>
                </c:pt>
                <c:pt idx="2241">
                  <c:v>3.5895000000000003E-2</c:v>
                </c:pt>
                <c:pt idx="2242">
                  <c:v>3.5909999999999997E-2</c:v>
                </c:pt>
                <c:pt idx="2243">
                  <c:v>3.5924999999999999E-2</c:v>
                </c:pt>
                <c:pt idx="2244">
                  <c:v>3.594E-2</c:v>
                </c:pt>
                <c:pt idx="2245">
                  <c:v>3.5955000000000001E-2</c:v>
                </c:pt>
                <c:pt idx="2246">
                  <c:v>3.5970000000000002E-2</c:v>
                </c:pt>
                <c:pt idx="2247">
                  <c:v>3.5985000000000003E-2</c:v>
                </c:pt>
                <c:pt idx="2248">
                  <c:v>3.5999999999999997E-2</c:v>
                </c:pt>
                <c:pt idx="2249">
                  <c:v>3.6014999999999998E-2</c:v>
                </c:pt>
                <c:pt idx="2250">
                  <c:v>3.603E-2</c:v>
                </c:pt>
                <c:pt idx="2251">
                  <c:v>3.6045000000000001E-2</c:v>
                </c:pt>
                <c:pt idx="2252">
                  <c:v>3.6060000000000002E-2</c:v>
                </c:pt>
                <c:pt idx="2253">
                  <c:v>3.6075000000000003E-2</c:v>
                </c:pt>
                <c:pt idx="2254">
                  <c:v>3.6089999999999997E-2</c:v>
                </c:pt>
                <c:pt idx="2255">
                  <c:v>3.6104999999999998E-2</c:v>
                </c:pt>
                <c:pt idx="2256">
                  <c:v>3.6119999999999999E-2</c:v>
                </c:pt>
                <c:pt idx="2257">
                  <c:v>3.6135E-2</c:v>
                </c:pt>
                <c:pt idx="2258">
                  <c:v>3.6150000000000002E-2</c:v>
                </c:pt>
                <c:pt idx="2259">
                  <c:v>3.6165000000000003E-2</c:v>
                </c:pt>
                <c:pt idx="2260">
                  <c:v>3.6179999999999997E-2</c:v>
                </c:pt>
                <c:pt idx="2261">
                  <c:v>3.6194999999999998E-2</c:v>
                </c:pt>
                <c:pt idx="2262">
                  <c:v>3.6209999999999999E-2</c:v>
                </c:pt>
                <c:pt idx="2263">
                  <c:v>3.6225E-2</c:v>
                </c:pt>
                <c:pt idx="2264">
                  <c:v>3.6240000000000001E-2</c:v>
                </c:pt>
                <c:pt idx="2265">
                  <c:v>3.6255000000000003E-2</c:v>
                </c:pt>
                <c:pt idx="2266">
                  <c:v>3.6269999999999997E-2</c:v>
                </c:pt>
                <c:pt idx="2267">
                  <c:v>3.6284999999999998E-2</c:v>
                </c:pt>
                <c:pt idx="2268">
                  <c:v>3.6299999999999999E-2</c:v>
                </c:pt>
                <c:pt idx="2269">
                  <c:v>3.6315E-2</c:v>
                </c:pt>
                <c:pt idx="2270">
                  <c:v>3.6330000000000001E-2</c:v>
                </c:pt>
                <c:pt idx="2271">
                  <c:v>3.6345000000000002E-2</c:v>
                </c:pt>
                <c:pt idx="2272">
                  <c:v>3.6360000000000003E-2</c:v>
                </c:pt>
                <c:pt idx="2273">
                  <c:v>3.6374999999999998E-2</c:v>
                </c:pt>
                <c:pt idx="2274">
                  <c:v>3.6389999999999999E-2</c:v>
                </c:pt>
                <c:pt idx="2275">
                  <c:v>3.6405E-2</c:v>
                </c:pt>
                <c:pt idx="2276">
                  <c:v>3.6420000000000001E-2</c:v>
                </c:pt>
                <c:pt idx="2277">
                  <c:v>3.6435000000000002E-2</c:v>
                </c:pt>
                <c:pt idx="2278">
                  <c:v>3.6450000000000003E-2</c:v>
                </c:pt>
                <c:pt idx="2279">
                  <c:v>3.6464999999999997E-2</c:v>
                </c:pt>
                <c:pt idx="2280">
                  <c:v>3.6479999999999999E-2</c:v>
                </c:pt>
                <c:pt idx="2281">
                  <c:v>3.6495E-2</c:v>
                </c:pt>
                <c:pt idx="2282">
                  <c:v>3.6510000000000001E-2</c:v>
                </c:pt>
                <c:pt idx="2283">
                  <c:v>3.6525000000000002E-2</c:v>
                </c:pt>
                <c:pt idx="2284">
                  <c:v>3.6540000000000003E-2</c:v>
                </c:pt>
                <c:pt idx="2285">
                  <c:v>3.6554999999999997E-2</c:v>
                </c:pt>
                <c:pt idx="2286">
                  <c:v>3.6569999999999998E-2</c:v>
                </c:pt>
                <c:pt idx="2287">
                  <c:v>3.6584999999999999E-2</c:v>
                </c:pt>
                <c:pt idx="2288">
                  <c:v>3.6600000000000001E-2</c:v>
                </c:pt>
                <c:pt idx="2289">
                  <c:v>3.6615000000000002E-2</c:v>
                </c:pt>
                <c:pt idx="2290">
                  <c:v>3.6630000000000003E-2</c:v>
                </c:pt>
                <c:pt idx="2291">
                  <c:v>3.6644999999999997E-2</c:v>
                </c:pt>
                <c:pt idx="2292">
                  <c:v>3.6659999999999998E-2</c:v>
                </c:pt>
                <c:pt idx="2293">
                  <c:v>3.6674999999999999E-2</c:v>
                </c:pt>
                <c:pt idx="2294">
                  <c:v>3.669E-2</c:v>
                </c:pt>
                <c:pt idx="2295">
                  <c:v>3.6705000000000002E-2</c:v>
                </c:pt>
                <c:pt idx="2296">
                  <c:v>3.6720000000000003E-2</c:v>
                </c:pt>
                <c:pt idx="2297">
                  <c:v>3.6734999999999997E-2</c:v>
                </c:pt>
                <c:pt idx="2298">
                  <c:v>3.6749999999999998E-2</c:v>
                </c:pt>
                <c:pt idx="2299">
                  <c:v>3.6764999999999999E-2</c:v>
                </c:pt>
                <c:pt idx="2300">
                  <c:v>3.678E-2</c:v>
                </c:pt>
                <c:pt idx="2301">
                  <c:v>3.6795000000000001E-2</c:v>
                </c:pt>
                <c:pt idx="2302">
                  <c:v>3.6810000000000002E-2</c:v>
                </c:pt>
                <c:pt idx="2303">
                  <c:v>3.6824999999999997E-2</c:v>
                </c:pt>
                <c:pt idx="2304">
                  <c:v>3.6839999999999998E-2</c:v>
                </c:pt>
                <c:pt idx="2305">
                  <c:v>3.6854999999999999E-2</c:v>
                </c:pt>
                <c:pt idx="2306">
                  <c:v>3.687E-2</c:v>
                </c:pt>
                <c:pt idx="2307">
                  <c:v>3.6885000000000001E-2</c:v>
                </c:pt>
                <c:pt idx="2308">
                  <c:v>3.6900000000000002E-2</c:v>
                </c:pt>
                <c:pt idx="2309">
                  <c:v>3.6915000000000003E-2</c:v>
                </c:pt>
                <c:pt idx="2310">
                  <c:v>3.6929999999999998E-2</c:v>
                </c:pt>
                <c:pt idx="2311">
                  <c:v>3.6944999999999999E-2</c:v>
                </c:pt>
                <c:pt idx="2312">
                  <c:v>3.696E-2</c:v>
                </c:pt>
                <c:pt idx="2313">
                  <c:v>3.6975000000000001E-2</c:v>
                </c:pt>
                <c:pt idx="2314">
                  <c:v>3.6990000000000002E-2</c:v>
                </c:pt>
                <c:pt idx="2315">
                  <c:v>3.7005000000000003E-2</c:v>
                </c:pt>
                <c:pt idx="2316">
                  <c:v>3.7019999999999997E-2</c:v>
                </c:pt>
                <c:pt idx="2317">
                  <c:v>3.7034999999999998E-2</c:v>
                </c:pt>
                <c:pt idx="2318">
                  <c:v>3.705E-2</c:v>
                </c:pt>
                <c:pt idx="2319">
                  <c:v>3.7065000000000001E-2</c:v>
                </c:pt>
                <c:pt idx="2320">
                  <c:v>3.7080000000000002E-2</c:v>
                </c:pt>
                <c:pt idx="2321">
                  <c:v>3.7095000000000003E-2</c:v>
                </c:pt>
                <c:pt idx="2322">
                  <c:v>3.7109999999999997E-2</c:v>
                </c:pt>
                <c:pt idx="2323">
                  <c:v>3.7124999999999998E-2</c:v>
                </c:pt>
                <c:pt idx="2324">
                  <c:v>3.7139999999999999E-2</c:v>
                </c:pt>
                <c:pt idx="2325">
                  <c:v>3.7155000000000001E-2</c:v>
                </c:pt>
                <c:pt idx="2326">
                  <c:v>3.7170000000000002E-2</c:v>
                </c:pt>
                <c:pt idx="2327">
                  <c:v>3.7185000000000003E-2</c:v>
                </c:pt>
                <c:pt idx="2328">
                  <c:v>3.7199999999999997E-2</c:v>
                </c:pt>
                <c:pt idx="2329">
                  <c:v>3.7214999999999998E-2</c:v>
                </c:pt>
                <c:pt idx="2330">
                  <c:v>3.7229999999999999E-2</c:v>
                </c:pt>
                <c:pt idx="2331">
                  <c:v>3.7245E-2</c:v>
                </c:pt>
                <c:pt idx="2332">
                  <c:v>3.7260000000000001E-2</c:v>
                </c:pt>
                <c:pt idx="2333">
                  <c:v>3.7275000000000003E-2</c:v>
                </c:pt>
                <c:pt idx="2334">
                  <c:v>3.7289999999999997E-2</c:v>
                </c:pt>
                <c:pt idx="2335">
                  <c:v>3.7304999999999998E-2</c:v>
                </c:pt>
                <c:pt idx="2336">
                  <c:v>3.7319999999999999E-2</c:v>
                </c:pt>
                <c:pt idx="2337">
                  <c:v>3.7335E-2</c:v>
                </c:pt>
                <c:pt idx="2338">
                  <c:v>3.7350000000000001E-2</c:v>
                </c:pt>
                <c:pt idx="2339">
                  <c:v>3.7365000000000002E-2</c:v>
                </c:pt>
                <c:pt idx="2340">
                  <c:v>3.7379999999999997E-2</c:v>
                </c:pt>
                <c:pt idx="2341">
                  <c:v>3.7394999999999998E-2</c:v>
                </c:pt>
                <c:pt idx="2342">
                  <c:v>3.7409999999999999E-2</c:v>
                </c:pt>
                <c:pt idx="2343">
                  <c:v>3.7425E-2</c:v>
                </c:pt>
                <c:pt idx="2344">
                  <c:v>3.7440000000000001E-2</c:v>
                </c:pt>
                <c:pt idx="2345">
                  <c:v>3.7455000000000002E-2</c:v>
                </c:pt>
                <c:pt idx="2346">
                  <c:v>3.7470000000000003E-2</c:v>
                </c:pt>
                <c:pt idx="2347">
                  <c:v>3.7484999999999997E-2</c:v>
                </c:pt>
                <c:pt idx="2348">
                  <c:v>3.7499999999999999E-2</c:v>
                </c:pt>
                <c:pt idx="2349">
                  <c:v>3.7515E-2</c:v>
                </c:pt>
                <c:pt idx="2350">
                  <c:v>3.7530000000000001E-2</c:v>
                </c:pt>
                <c:pt idx="2351">
                  <c:v>3.7545000000000002E-2</c:v>
                </c:pt>
                <c:pt idx="2352">
                  <c:v>3.7560000000000003E-2</c:v>
                </c:pt>
                <c:pt idx="2353">
                  <c:v>3.7574999999999997E-2</c:v>
                </c:pt>
                <c:pt idx="2354">
                  <c:v>3.7589999999999998E-2</c:v>
                </c:pt>
                <c:pt idx="2355">
                  <c:v>3.7605E-2</c:v>
                </c:pt>
                <c:pt idx="2356">
                  <c:v>3.7620000000000001E-2</c:v>
                </c:pt>
                <c:pt idx="2357">
                  <c:v>3.7635000000000002E-2</c:v>
                </c:pt>
                <c:pt idx="2358">
                  <c:v>3.7650000000000003E-2</c:v>
                </c:pt>
                <c:pt idx="2359">
                  <c:v>3.7664999999999997E-2</c:v>
                </c:pt>
                <c:pt idx="2360">
                  <c:v>3.7679999999999998E-2</c:v>
                </c:pt>
                <c:pt idx="2361">
                  <c:v>3.7694999999999999E-2</c:v>
                </c:pt>
                <c:pt idx="2362">
                  <c:v>3.771E-2</c:v>
                </c:pt>
                <c:pt idx="2363">
                  <c:v>3.7725000000000002E-2</c:v>
                </c:pt>
                <c:pt idx="2364">
                  <c:v>3.7740000000000003E-2</c:v>
                </c:pt>
                <c:pt idx="2365">
                  <c:v>3.7754999999999997E-2</c:v>
                </c:pt>
                <c:pt idx="2366">
                  <c:v>3.7769999999999998E-2</c:v>
                </c:pt>
                <c:pt idx="2367">
                  <c:v>3.7784999999999999E-2</c:v>
                </c:pt>
                <c:pt idx="2368">
                  <c:v>3.78E-2</c:v>
                </c:pt>
                <c:pt idx="2369">
                  <c:v>3.7815000000000001E-2</c:v>
                </c:pt>
                <c:pt idx="2370">
                  <c:v>3.7830000000000003E-2</c:v>
                </c:pt>
                <c:pt idx="2371">
                  <c:v>3.7844999999999997E-2</c:v>
                </c:pt>
                <c:pt idx="2372">
                  <c:v>3.7859999999999998E-2</c:v>
                </c:pt>
                <c:pt idx="2373">
                  <c:v>3.7874999999999999E-2</c:v>
                </c:pt>
                <c:pt idx="2374">
                  <c:v>3.789E-2</c:v>
                </c:pt>
                <c:pt idx="2375">
                  <c:v>3.7905000000000001E-2</c:v>
                </c:pt>
                <c:pt idx="2376">
                  <c:v>3.7920000000000002E-2</c:v>
                </c:pt>
                <c:pt idx="2377">
                  <c:v>3.7935000000000003E-2</c:v>
                </c:pt>
                <c:pt idx="2378">
                  <c:v>3.7949999999999998E-2</c:v>
                </c:pt>
                <c:pt idx="2379">
                  <c:v>3.7964999999999999E-2</c:v>
                </c:pt>
                <c:pt idx="2380">
                  <c:v>3.798E-2</c:v>
                </c:pt>
                <c:pt idx="2381">
                  <c:v>3.7995000000000001E-2</c:v>
                </c:pt>
                <c:pt idx="2382">
                  <c:v>3.8010000000000002E-2</c:v>
                </c:pt>
                <c:pt idx="2383">
                  <c:v>3.8025000000000003E-2</c:v>
                </c:pt>
                <c:pt idx="2384">
                  <c:v>3.8039999999999997E-2</c:v>
                </c:pt>
                <c:pt idx="2385">
                  <c:v>3.8054999999999999E-2</c:v>
                </c:pt>
                <c:pt idx="2386">
                  <c:v>3.807E-2</c:v>
                </c:pt>
                <c:pt idx="2387">
                  <c:v>3.8085000000000001E-2</c:v>
                </c:pt>
                <c:pt idx="2388">
                  <c:v>3.8100000000000002E-2</c:v>
                </c:pt>
                <c:pt idx="2389">
                  <c:v>3.8115000000000003E-2</c:v>
                </c:pt>
                <c:pt idx="2390">
                  <c:v>3.8129999999999997E-2</c:v>
                </c:pt>
                <c:pt idx="2391">
                  <c:v>3.8144999999999998E-2</c:v>
                </c:pt>
                <c:pt idx="2392">
                  <c:v>3.8159999999999999E-2</c:v>
                </c:pt>
                <c:pt idx="2393">
                  <c:v>3.8175000000000001E-2</c:v>
                </c:pt>
                <c:pt idx="2394">
                  <c:v>3.8190000000000002E-2</c:v>
                </c:pt>
                <c:pt idx="2395">
                  <c:v>3.8205000000000003E-2</c:v>
                </c:pt>
                <c:pt idx="2396">
                  <c:v>3.8219999999999997E-2</c:v>
                </c:pt>
                <c:pt idx="2397">
                  <c:v>3.8234999999999998E-2</c:v>
                </c:pt>
                <c:pt idx="2398">
                  <c:v>3.8249999999999999E-2</c:v>
                </c:pt>
                <c:pt idx="2399">
                  <c:v>3.8265E-2</c:v>
                </c:pt>
                <c:pt idx="2400">
                  <c:v>3.8280000000000002E-2</c:v>
                </c:pt>
                <c:pt idx="2401">
                  <c:v>3.8295000000000003E-2</c:v>
                </c:pt>
                <c:pt idx="2402">
                  <c:v>3.8309999999999997E-2</c:v>
                </c:pt>
                <c:pt idx="2403">
                  <c:v>3.8324999999999998E-2</c:v>
                </c:pt>
                <c:pt idx="2404">
                  <c:v>3.8339999999999999E-2</c:v>
                </c:pt>
                <c:pt idx="2405">
                  <c:v>3.8355E-2</c:v>
                </c:pt>
                <c:pt idx="2406">
                  <c:v>3.8370000000000001E-2</c:v>
                </c:pt>
                <c:pt idx="2407">
                  <c:v>3.8385000000000002E-2</c:v>
                </c:pt>
                <c:pt idx="2408">
                  <c:v>3.8399999999999997E-2</c:v>
                </c:pt>
                <c:pt idx="2409">
                  <c:v>3.8414999999999998E-2</c:v>
                </c:pt>
                <c:pt idx="2410">
                  <c:v>3.8429999999999999E-2</c:v>
                </c:pt>
                <c:pt idx="2411">
                  <c:v>3.8445E-2</c:v>
                </c:pt>
                <c:pt idx="2412">
                  <c:v>3.8460000000000001E-2</c:v>
                </c:pt>
                <c:pt idx="2413">
                  <c:v>3.8475000000000002E-2</c:v>
                </c:pt>
                <c:pt idx="2414">
                  <c:v>3.8490000000000003E-2</c:v>
                </c:pt>
                <c:pt idx="2415">
                  <c:v>3.8504999999999998E-2</c:v>
                </c:pt>
                <c:pt idx="2416">
                  <c:v>3.8519999999999999E-2</c:v>
                </c:pt>
                <c:pt idx="2417">
                  <c:v>3.8535E-2</c:v>
                </c:pt>
                <c:pt idx="2418">
                  <c:v>3.8550000000000001E-2</c:v>
                </c:pt>
                <c:pt idx="2419">
                  <c:v>3.8565000000000002E-2</c:v>
                </c:pt>
                <c:pt idx="2420">
                  <c:v>3.8580000000000003E-2</c:v>
                </c:pt>
                <c:pt idx="2421">
                  <c:v>3.8594999999999997E-2</c:v>
                </c:pt>
                <c:pt idx="2422">
                  <c:v>3.8609999999999998E-2</c:v>
                </c:pt>
                <c:pt idx="2423">
                  <c:v>3.8625E-2</c:v>
                </c:pt>
                <c:pt idx="2424">
                  <c:v>3.8640000000000001E-2</c:v>
                </c:pt>
                <c:pt idx="2425">
                  <c:v>3.8655000000000002E-2</c:v>
                </c:pt>
                <c:pt idx="2426">
                  <c:v>3.8670000000000003E-2</c:v>
                </c:pt>
                <c:pt idx="2427">
                  <c:v>3.8684999999999997E-2</c:v>
                </c:pt>
                <c:pt idx="2428">
                  <c:v>3.8699999999999998E-2</c:v>
                </c:pt>
                <c:pt idx="2429">
                  <c:v>3.8714999999999999E-2</c:v>
                </c:pt>
                <c:pt idx="2430">
                  <c:v>3.8730000000000001E-2</c:v>
                </c:pt>
                <c:pt idx="2431">
                  <c:v>3.8745000000000002E-2</c:v>
                </c:pt>
                <c:pt idx="2432">
                  <c:v>3.8760000000000003E-2</c:v>
                </c:pt>
                <c:pt idx="2433">
                  <c:v>3.8774999999999997E-2</c:v>
                </c:pt>
                <c:pt idx="2434">
                  <c:v>3.8789999999999998E-2</c:v>
                </c:pt>
                <c:pt idx="2435">
                  <c:v>3.8804999999999999E-2</c:v>
                </c:pt>
                <c:pt idx="2436">
                  <c:v>3.882E-2</c:v>
                </c:pt>
                <c:pt idx="2437">
                  <c:v>3.8835000000000001E-2</c:v>
                </c:pt>
                <c:pt idx="2438">
                  <c:v>3.8850000000000003E-2</c:v>
                </c:pt>
                <c:pt idx="2439">
                  <c:v>3.8864999999999997E-2</c:v>
                </c:pt>
                <c:pt idx="2440">
                  <c:v>3.8879999999999998E-2</c:v>
                </c:pt>
                <c:pt idx="2441">
                  <c:v>3.8894999999999999E-2</c:v>
                </c:pt>
                <c:pt idx="2442">
                  <c:v>3.891E-2</c:v>
                </c:pt>
                <c:pt idx="2443">
                  <c:v>3.8925000000000001E-2</c:v>
                </c:pt>
                <c:pt idx="2444">
                  <c:v>3.8940000000000002E-2</c:v>
                </c:pt>
                <c:pt idx="2445">
                  <c:v>3.8954999999999997E-2</c:v>
                </c:pt>
                <c:pt idx="2446">
                  <c:v>3.8969999999999998E-2</c:v>
                </c:pt>
                <c:pt idx="2447">
                  <c:v>3.8984999999999999E-2</c:v>
                </c:pt>
                <c:pt idx="2448">
                  <c:v>3.9E-2</c:v>
                </c:pt>
                <c:pt idx="2449">
                  <c:v>3.9015000000000001E-2</c:v>
                </c:pt>
                <c:pt idx="2450">
                  <c:v>3.9030000000000002E-2</c:v>
                </c:pt>
                <c:pt idx="2451">
                  <c:v>3.9045000000000003E-2</c:v>
                </c:pt>
                <c:pt idx="2452">
                  <c:v>3.9059999999999997E-2</c:v>
                </c:pt>
                <c:pt idx="2453">
                  <c:v>3.9074999999999999E-2</c:v>
                </c:pt>
                <c:pt idx="2454">
                  <c:v>3.909E-2</c:v>
                </c:pt>
                <c:pt idx="2455">
                  <c:v>3.9105000000000001E-2</c:v>
                </c:pt>
                <c:pt idx="2456">
                  <c:v>3.9120000000000002E-2</c:v>
                </c:pt>
                <c:pt idx="2457">
                  <c:v>3.9135000000000003E-2</c:v>
                </c:pt>
                <c:pt idx="2458">
                  <c:v>3.9149999999999997E-2</c:v>
                </c:pt>
                <c:pt idx="2459">
                  <c:v>3.9164999999999998E-2</c:v>
                </c:pt>
                <c:pt idx="2460">
                  <c:v>3.918E-2</c:v>
                </c:pt>
                <c:pt idx="2461">
                  <c:v>3.9195000000000001E-2</c:v>
                </c:pt>
                <c:pt idx="2462">
                  <c:v>3.9210000000000002E-2</c:v>
                </c:pt>
                <c:pt idx="2463">
                  <c:v>3.9225000000000003E-2</c:v>
                </c:pt>
                <c:pt idx="2464">
                  <c:v>3.9239999999999997E-2</c:v>
                </c:pt>
                <c:pt idx="2465">
                  <c:v>3.9254999999999998E-2</c:v>
                </c:pt>
                <c:pt idx="2466">
                  <c:v>3.9269999999999999E-2</c:v>
                </c:pt>
                <c:pt idx="2467">
                  <c:v>3.9285E-2</c:v>
                </c:pt>
                <c:pt idx="2468">
                  <c:v>3.9300000000000002E-2</c:v>
                </c:pt>
                <c:pt idx="2469">
                  <c:v>3.9315000000000003E-2</c:v>
                </c:pt>
                <c:pt idx="2470">
                  <c:v>3.9329999999999997E-2</c:v>
                </c:pt>
                <c:pt idx="2471">
                  <c:v>3.9344999999999998E-2</c:v>
                </c:pt>
                <c:pt idx="2472">
                  <c:v>3.9359999999999999E-2</c:v>
                </c:pt>
                <c:pt idx="2473">
                  <c:v>3.9375E-2</c:v>
                </c:pt>
                <c:pt idx="2474">
                  <c:v>3.9390000000000001E-2</c:v>
                </c:pt>
                <c:pt idx="2475">
                  <c:v>3.9405000000000003E-2</c:v>
                </c:pt>
                <c:pt idx="2476">
                  <c:v>3.9419999999999997E-2</c:v>
                </c:pt>
                <c:pt idx="2477">
                  <c:v>3.9434999999999998E-2</c:v>
                </c:pt>
                <c:pt idx="2478">
                  <c:v>3.9449999999999999E-2</c:v>
                </c:pt>
                <c:pt idx="2479">
                  <c:v>3.9465E-2</c:v>
                </c:pt>
                <c:pt idx="2480">
                  <c:v>3.9480000000000001E-2</c:v>
                </c:pt>
                <c:pt idx="2481">
                  <c:v>3.9495000000000002E-2</c:v>
                </c:pt>
                <c:pt idx="2482">
                  <c:v>3.9510000000000003E-2</c:v>
                </c:pt>
                <c:pt idx="2483">
                  <c:v>3.9524999999999998E-2</c:v>
                </c:pt>
                <c:pt idx="2484">
                  <c:v>3.9539999999999999E-2</c:v>
                </c:pt>
                <c:pt idx="2485">
                  <c:v>3.9555E-2</c:v>
                </c:pt>
                <c:pt idx="2486">
                  <c:v>3.9570000000000001E-2</c:v>
                </c:pt>
                <c:pt idx="2487">
                  <c:v>3.9585000000000002E-2</c:v>
                </c:pt>
                <c:pt idx="2488">
                  <c:v>3.9600000000000003E-2</c:v>
                </c:pt>
                <c:pt idx="2489">
                  <c:v>3.9614999999999997E-2</c:v>
                </c:pt>
                <c:pt idx="2490">
                  <c:v>3.9629999999999999E-2</c:v>
                </c:pt>
                <c:pt idx="2491">
                  <c:v>3.9645E-2</c:v>
                </c:pt>
                <c:pt idx="2492">
                  <c:v>3.9660000000000001E-2</c:v>
                </c:pt>
                <c:pt idx="2493">
                  <c:v>3.9675000000000002E-2</c:v>
                </c:pt>
                <c:pt idx="2494">
                  <c:v>3.9690000000000003E-2</c:v>
                </c:pt>
                <c:pt idx="2495">
                  <c:v>3.9704999999999997E-2</c:v>
                </c:pt>
                <c:pt idx="2496">
                  <c:v>3.9719999999999998E-2</c:v>
                </c:pt>
                <c:pt idx="2497">
                  <c:v>3.9734999999999999E-2</c:v>
                </c:pt>
                <c:pt idx="2498">
                  <c:v>3.9750000000000001E-2</c:v>
                </c:pt>
                <c:pt idx="2499">
                  <c:v>3.9765000000000002E-2</c:v>
                </c:pt>
                <c:pt idx="2500">
                  <c:v>3.9780000000000003E-2</c:v>
                </c:pt>
                <c:pt idx="2501">
                  <c:v>3.9794999999999997E-2</c:v>
                </c:pt>
                <c:pt idx="2502">
                  <c:v>3.9809999999999998E-2</c:v>
                </c:pt>
                <c:pt idx="2503">
                  <c:v>3.9824999999999999E-2</c:v>
                </c:pt>
                <c:pt idx="2504">
                  <c:v>3.984E-2</c:v>
                </c:pt>
                <c:pt idx="2505">
                  <c:v>3.9855000000000002E-2</c:v>
                </c:pt>
                <c:pt idx="2506">
                  <c:v>3.9870000000000003E-2</c:v>
                </c:pt>
                <c:pt idx="2507">
                  <c:v>3.9884999999999997E-2</c:v>
                </c:pt>
                <c:pt idx="2508">
                  <c:v>3.9899999999999998E-2</c:v>
                </c:pt>
                <c:pt idx="2509">
                  <c:v>3.9914999999999999E-2</c:v>
                </c:pt>
                <c:pt idx="2510">
                  <c:v>3.993E-2</c:v>
                </c:pt>
                <c:pt idx="2511">
                  <c:v>3.9945000000000001E-2</c:v>
                </c:pt>
                <c:pt idx="2512">
                  <c:v>3.9960000000000002E-2</c:v>
                </c:pt>
                <c:pt idx="2513">
                  <c:v>3.9974999999999997E-2</c:v>
                </c:pt>
                <c:pt idx="2514">
                  <c:v>3.9989999999999998E-2</c:v>
                </c:pt>
                <c:pt idx="2515">
                  <c:v>4.0004999999999999E-2</c:v>
                </c:pt>
                <c:pt idx="2516">
                  <c:v>4.002E-2</c:v>
                </c:pt>
                <c:pt idx="2517">
                  <c:v>4.0035000000000001E-2</c:v>
                </c:pt>
                <c:pt idx="2518">
                  <c:v>4.0050000000000002E-2</c:v>
                </c:pt>
                <c:pt idx="2519">
                  <c:v>4.0065000000000003E-2</c:v>
                </c:pt>
                <c:pt idx="2520">
                  <c:v>4.0079999999999998E-2</c:v>
                </c:pt>
                <c:pt idx="2521">
                  <c:v>4.0094999999999999E-2</c:v>
                </c:pt>
                <c:pt idx="2522">
                  <c:v>4.011E-2</c:v>
                </c:pt>
                <c:pt idx="2523">
                  <c:v>4.0125000000000001E-2</c:v>
                </c:pt>
                <c:pt idx="2524">
                  <c:v>4.0140000000000002E-2</c:v>
                </c:pt>
                <c:pt idx="2525">
                  <c:v>4.0155000000000003E-2</c:v>
                </c:pt>
                <c:pt idx="2526">
                  <c:v>4.0169999999999997E-2</c:v>
                </c:pt>
                <c:pt idx="2527">
                  <c:v>4.0184999999999998E-2</c:v>
                </c:pt>
                <c:pt idx="2528">
                  <c:v>4.02E-2</c:v>
                </c:pt>
                <c:pt idx="2529">
                  <c:v>4.0215000000000001E-2</c:v>
                </c:pt>
                <c:pt idx="2530">
                  <c:v>4.0230000000000002E-2</c:v>
                </c:pt>
                <c:pt idx="2531">
                  <c:v>4.0245000000000003E-2</c:v>
                </c:pt>
                <c:pt idx="2532">
                  <c:v>4.0259999999999997E-2</c:v>
                </c:pt>
                <c:pt idx="2533">
                  <c:v>4.0274999999999998E-2</c:v>
                </c:pt>
                <c:pt idx="2534">
                  <c:v>4.0289999999999999E-2</c:v>
                </c:pt>
                <c:pt idx="2535">
                  <c:v>4.0305000000000001E-2</c:v>
                </c:pt>
                <c:pt idx="2536">
                  <c:v>4.0320000000000002E-2</c:v>
                </c:pt>
                <c:pt idx="2537">
                  <c:v>4.0335000000000003E-2</c:v>
                </c:pt>
                <c:pt idx="2538">
                  <c:v>4.0349999999999997E-2</c:v>
                </c:pt>
                <c:pt idx="2539">
                  <c:v>4.0364999999999998E-2</c:v>
                </c:pt>
                <c:pt idx="2540">
                  <c:v>4.0379999999999999E-2</c:v>
                </c:pt>
                <c:pt idx="2541">
                  <c:v>4.0395E-2</c:v>
                </c:pt>
                <c:pt idx="2542">
                  <c:v>4.0410000000000001E-2</c:v>
                </c:pt>
                <c:pt idx="2543">
                  <c:v>4.0425000000000003E-2</c:v>
                </c:pt>
                <c:pt idx="2544">
                  <c:v>4.0439999999999997E-2</c:v>
                </c:pt>
                <c:pt idx="2545">
                  <c:v>4.0454999999999998E-2</c:v>
                </c:pt>
                <c:pt idx="2546">
                  <c:v>4.0469999999999999E-2</c:v>
                </c:pt>
                <c:pt idx="2547">
                  <c:v>4.0485E-2</c:v>
                </c:pt>
                <c:pt idx="2548">
                  <c:v>4.0500000000000001E-2</c:v>
                </c:pt>
                <c:pt idx="2549">
                  <c:v>4.0515000000000002E-2</c:v>
                </c:pt>
                <c:pt idx="2550">
                  <c:v>4.0529999999999997E-2</c:v>
                </c:pt>
                <c:pt idx="2551">
                  <c:v>4.0544999999999998E-2</c:v>
                </c:pt>
                <c:pt idx="2552">
                  <c:v>4.0559999999999999E-2</c:v>
                </c:pt>
                <c:pt idx="2553">
                  <c:v>4.0575E-2</c:v>
                </c:pt>
                <c:pt idx="2554">
                  <c:v>4.0590000000000001E-2</c:v>
                </c:pt>
                <c:pt idx="2555">
                  <c:v>4.0605000000000002E-2</c:v>
                </c:pt>
                <c:pt idx="2556">
                  <c:v>4.0620000000000003E-2</c:v>
                </c:pt>
                <c:pt idx="2557">
                  <c:v>4.0634999999999998E-2</c:v>
                </c:pt>
                <c:pt idx="2558">
                  <c:v>4.0649999999999999E-2</c:v>
                </c:pt>
                <c:pt idx="2559">
                  <c:v>4.0665E-2</c:v>
                </c:pt>
                <c:pt idx="2560">
                  <c:v>4.0680000000000001E-2</c:v>
                </c:pt>
                <c:pt idx="2561">
                  <c:v>4.0695000000000002E-2</c:v>
                </c:pt>
                <c:pt idx="2562">
                  <c:v>4.0710000000000003E-2</c:v>
                </c:pt>
                <c:pt idx="2563">
                  <c:v>4.0724999999999997E-2</c:v>
                </c:pt>
                <c:pt idx="2564">
                  <c:v>4.0739999999999998E-2</c:v>
                </c:pt>
                <c:pt idx="2565">
                  <c:v>4.0755E-2</c:v>
                </c:pt>
                <c:pt idx="2566">
                  <c:v>4.0770000000000001E-2</c:v>
                </c:pt>
                <c:pt idx="2567">
                  <c:v>4.0785000000000002E-2</c:v>
                </c:pt>
                <c:pt idx="2568">
                  <c:v>4.0800000000000003E-2</c:v>
                </c:pt>
                <c:pt idx="2569">
                  <c:v>4.0814999999999997E-2</c:v>
                </c:pt>
                <c:pt idx="2570">
                  <c:v>4.0829999999999998E-2</c:v>
                </c:pt>
                <c:pt idx="2571">
                  <c:v>4.0844999999999999E-2</c:v>
                </c:pt>
                <c:pt idx="2572">
                  <c:v>4.086E-2</c:v>
                </c:pt>
                <c:pt idx="2573">
                  <c:v>4.0875000000000002E-2</c:v>
                </c:pt>
                <c:pt idx="2574">
                  <c:v>4.0890000000000003E-2</c:v>
                </c:pt>
                <c:pt idx="2575">
                  <c:v>4.0904999999999997E-2</c:v>
                </c:pt>
                <c:pt idx="2576">
                  <c:v>4.0919999999999998E-2</c:v>
                </c:pt>
                <c:pt idx="2577">
                  <c:v>4.0934999999999999E-2</c:v>
                </c:pt>
                <c:pt idx="2578">
                  <c:v>4.095E-2</c:v>
                </c:pt>
                <c:pt idx="2579">
                  <c:v>4.0965000000000001E-2</c:v>
                </c:pt>
                <c:pt idx="2580">
                  <c:v>4.0980000000000003E-2</c:v>
                </c:pt>
                <c:pt idx="2581">
                  <c:v>4.0994999999999997E-2</c:v>
                </c:pt>
                <c:pt idx="2582">
                  <c:v>4.1009999999999998E-2</c:v>
                </c:pt>
                <c:pt idx="2583">
                  <c:v>4.1024999999999999E-2</c:v>
                </c:pt>
                <c:pt idx="2584">
                  <c:v>4.104E-2</c:v>
                </c:pt>
                <c:pt idx="2585">
                  <c:v>4.1055000000000001E-2</c:v>
                </c:pt>
                <c:pt idx="2586">
                  <c:v>4.1070000000000002E-2</c:v>
                </c:pt>
                <c:pt idx="2587">
                  <c:v>4.1085000000000003E-2</c:v>
                </c:pt>
                <c:pt idx="2588">
                  <c:v>4.1099999999999998E-2</c:v>
                </c:pt>
                <c:pt idx="2589">
                  <c:v>4.1114999999999999E-2</c:v>
                </c:pt>
                <c:pt idx="2590">
                  <c:v>4.113E-2</c:v>
                </c:pt>
                <c:pt idx="2591">
                  <c:v>4.1145000000000001E-2</c:v>
                </c:pt>
                <c:pt idx="2592">
                  <c:v>4.1160000000000002E-2</c:v>
                </c:pt>
                <c:pt idx="2593">
                  <c:v>4.1175000000000003E-2</c:v>
                </c:pt>
                <c:pt idx="2594">
                  <c:v>4.1189999999999997E-2</c:v>
                </c:pt>
                <c:pt idx="2595">
                  <c:v>4.1204999999999999E-2</c:v>
                </c:pt>
                <c:pt idx="2596">
                  <c:v>4.122E-2</c:v>
                </c:pt>
                <c:pt idx="2597">
                  <c:v>4.1235000000000001E-2</c:v>
                </c:pt>
                <c:pt idx="2598">
                  <c:v>4.1250000000000002E-2</c:v>
                </c:pt>
                <c:pt idx="2599">
                  <c:v>4.1265000000000003E-2</c:v>
                </c:pt>
                <c:pt idx="2600">
                  <c:v>4.1279999999999997E-2</c:v>
                </c:pt>
                <c:pt idx="2601">
                  <c:v>4.1294999999999998E-2</c:v>
                </c:pt>
                <c:pt idx="2602">
                  <c:v>4.1309999999999999E-2</c:v>
                </c:pt>
                <c:pt idx="2603">
                  <c:v>4.1325000000000001E-2</c:v>
                </c:pt>
                <c:pt idx="2604">
                  <c:v>4.1340000000000002E-2</c:v>
                </c:pt>
                <c:pt idx="2605">
                  <c:v>4.1355000000000003E-2</c:v>
                </c:pt>
                <c:pt idx="2606">
                  <c:v>4.1369999999999997E-2</c:v>
                </c:pt>
                <c:pt idx="2607">
                  <c:v>4.1384999999999998E-2</c:v>
                </c:pt>
                <c:pt idx="2608">
                  <c:v>4.1399999999999999E-2</c:v>
                </c:pt>
                <c:pt idx="2609">
                  <c:v>4.1415E-2</c:v>
                </c:pt>
                <c:pt idx="2610">
                  <c:v>4.1430000000000002E-2</c:v>
                </c:pt>
                <c:pt idx="2611">
                  <c:v>4.1445000000000003E-2</c:v>
                </c:pt>
                <c:pt idx="2612">
                  <c:v>4.1459999999999997E-2</c:v>
                </c:pt>
                <c:pt idx="2613">
                  <c:v>4.1474999999999998E-2</c:v>
                </c:pt>
                <c:pt idx="2614">
                  <c:v>4.1489999999999999E-2</c:v>
                </c:pt>
                <c:pt idx="2615">
                  <c:v>4.1505E-2</c:v>
                </c:pt>
                <c:pt idx="2616">
                  <c:v>4.1520000000000001E-2</c:v>
                </c:pt>
                <c:pt idx="2617">
                  <c:v>4.1535000000000002E-2</c:v>
                </c:pt>
                <c:pt idx="2618">
                  <c:v>4.1549999999999997E-2</c:v>
                </c:pt>
                <c:pt idx="2619">
                  <c:v>4.1564999999999998E-2</c:v>
                </c:pt>
                <c:pt idx="2620">
                  <c:v>4.1579999999999999E-2</c:v>
                </c:pt>
                <c:pt idx="2621">
                  <c:v>4.1595E-2</c:v>
                </c:pt>
                <c:pt idx="2622">
                  <c:v>4.1610000000000001E-2</c:v>
                </c:pt>
                <c:pt idx="2623">
                  <c:v>4.1625000000000002E-2</c:v>
                </c:pt>
                <c:pt idx="2624">
                  <c:v>4.1640000000000003E-2</c:v>
                </c:pt>
                <c:pt idx="2625">
                  <c:v>4.1654999999999998E-2</c:v>
                </c:pt>
                <c:pt idx="2626">
                  <c:v>4.1669999999999999E-2</c:v>
                </c:pt>
                <c:pt idx="2627">
                  <c:v>4.1685E-2</c:v>
                </c:pt>
                <c:pt idx="2628">
                  <c:v>4.1700000000000001E-2</c:v>
                </c:pt>
                <c:pt idx="2629">
                  <c:v>4.1715000000000002E-2</c:v>
                </c:pt>
                <c:pt idx="2630">
                  <c:v>4.1730000000000003E-2</c:v>
                </c:pt>
                <c:pt idx="2631">
                  <c:v>4.1744999999999997E-2</c:v>
                </c:pt>
                <c:pt idx="2632">
                  <c:v>4.1759999999999999E-2</c:v>
                </c:pt>
                <c:pt idx="2633">
                  <c:v>4.1775E-2</c:v>
                </c:pt>
                <c:pt idx="2634">
                  <c:v>4.1790000000000001E-2</c:v>
                </c:pt>
                <c:pt idx="2635">
                  <c:v>4.1805000000000002E-2</c:v>
                </c:pt>
                <c:pt idx="2636">
                  <c:v>4.1820000000000003E-2</c:v>
                </c:pt>
                <c:pt idx="2637">
                  <c:v>4.1834999999999997E-2</c:v>
                </c:pt>
                <c:pt idx="2638">
                  <c:v>4.1849999999999998E-2</c:v>
                </c:pt>
                <c:pt idx="2639">
                  <c:v>4.1864999999999999E-2</c:v>
                </c:pt>
                <c:pt idx="2640">
                  <c:v>4.1880000000000001E-2</c:v>
                </c:pt>
                <c:pt idx="2641">
                  <c:v>4.1895000000000002E-2</c:v>
                </c:pt>
                <c:pt idx="2642">
                  <c:v>4.1910000000000003E-2</c:v>
                </c:pt>
                <c:pt idx="2643">
                  <c:v>4.1924999999999997E-2</c:v>
                </c:pt>
                <c:pt idx="2644">
                  <c:v>4.1939999999999998E-2</c:v>
                </c:pt>
                <c:pt idx="2645">
                  <c:v>4.1954999999999999E-2</c:v>
                </c:pt>
                <c:pt idx="2646">
                  <c:v>4.197E-2</c:v>
                </c:pt>
                <c:pt idx="2647">
                  <c:v>4.1985000000000001E-2</c:v>
                </c:pt>
                <c:pt idx="2648">
                  <c:v>4.2000000000000003E-2</c:v>
                </c:pt>
                <c:pt idx="2649">
                  <c:v>4.2014999999999997E-2</c:v>
                </c:pt>
                <c:pt idx="2650">
                  <c:v>4.2029999999999998E-2</c:v>
                </c:pt>
                <c:pt idx="2651">
                  <c:v>4.2044999999999999E-2</c:v>
                </c:pt>
                <c:pt idx="2652">
                  <c:v>4.206E-2</c:v>
                </c:pt>
                <c:pt idx="2653">
                  <c:v>4.2075000000000001E-2</c:v>
                </c:pt>
                <c:pt idx="2654">
                  <c:v>4.2090000000000002E-2</c:v>
                </c:pt>
                <c:pt idx="2655">
                  <c:v>4.2104999999999997E-2</c:v>
                </c:pt>
                <c:pt idx="2656">
                  <c:v>4.2119999999999998E-2</c:v>
                </c:pt>
                <c:pt idx="2657">
                  <c:v>4.2134999999999999E-2</c:v>
                </c:pt>
                <c:pt idx="2658">
                  <c:v>4.215E-2</c:v>
                </c:pt>
                <c:pt idx="2659">
                  <c:v>4.2165000000000001E-2</c:v>
                </c:pt>
                <c:pt idx="2660">
                  <c:v>4.2180000000000002E-2</c:v>
                </c:pt>
                <c:pt idx="2661">
                  <c:v>4.2195000000000003E-2</c:v>
                </c:pt>
                <c:pt idx="2662">
                  <c:v>4.2209999999999998E-2</c:v>
                </c:pt>
                <c:pt idx="2663">
                  <c:v>4.2224999999999999E-2</c:v>
                </c:pt>
                <c:pt idx="2664">
                  <c:v>4.224E-2</c:v>
                </c:pt>
                <c:pt idx="2665">
                  <c:v>4.2255000000000001E-2</c:v>
                </c:pt>
                <c:pt idx="2666">
                  <c:v>4.2270000000000002E-2</c:v>
                </c:pt>
                <c:pt idx="2667">
                  <c:v>4.2285000000000003E-2</c:v>
                </c:pt>
                <c:pt idx="2668">
                  <c:v>4.2299999999999997E-2</c:v>
                </c:pt>
                <c:pt idx="2669">
                  <c:v>4.2314999999999998E-2</c:v>
                </c:pt>
                <c:pt idx="2670">
                  <c:v>4.233E-2</c:v>
                </c:pt>
                <c:pt idx="2671">
                  <c:v>4.2345000000000001E-2</c:v>
                </c:pt>
                <c:pt idx="2672">
                  <c:v>4.2360000000000002E-2</c:v>
                </c:pt>
                <c:pt idx="2673">
                  <c:v>4.2375000000000003E-2</c:v>
                </c:pt>
                <c:pt idx="2674">
                  <c:v>4.2389999999999997E-2</c:v>
                </c:pt>
                <c:pt idx="2675">
                  <c:v>4.2404999999999998E-2</c:v>
                </c:pt>
                <c:pt idx="2676">
                  <c:v>4.2419999999999999E-2</c:v>
                </c:pt>
                <c:pt idx="2677">
                  <c:v>4.2435E-2</c:v>
                </c:pt>
                <c:pt idx="2678">
                  <c:v>4.2450000000000002E-2</c:v>
                </c:pt>
                <c:pt idx="2679">
                  <c:v>4.2465000000000003E-2</c:v>
                </c:pt>
                <c:pt idx="2680">
                  <c:v>4.2479999999999997E-2</c:v>
                </c:pt>
                <c:pt idx="2681">
                  <c:v>4.2494999999999998E-2</c:v>
                </c:pt>
                <c:pt idx="2682">
                  <c:v>4.2509999999999999E-2</c:v>
                </c:pt>
                <c:pt idx="2683">
                  <c:v>4.2525E-2</c:v>
                </c:pt>
                <c:pt idx="2684">
                  <c:v>4.2540000000000001E-2</c:v>
                </c:pt>
                <c:pt idx="2685">
                  <c:v>4.2555000000000003E-2</c:v>
                </c:pt>
                <c:pt idx="2686">
                  <c:v>4.2569999999999997E-2</c:v>
                </c:pt>
                <c:pt idx="2687">
                  <c:v>4.2584999999999998E-2</c:v>
                </c:pt>
                <c:pt idx="2688">
                  <c:v>4.2599999999999999E-2</c:v>
                </c:pt>
                <c:pt idx="2689">
                  <c:v>4.2615E-2</c:v>
                </c:pt>
                <c:pt idx="2690">
                  <c:v>4.2630000000000001E-2</c:v>
                </c:pt>
                <c:pt idx="2691">
                  <c:v>4.2645000000000002E-2</c:v>
                </c:pt>
                <c:pt idx="2692">
                  <c:v>4.2659999999999997E-2</c:v>
                </c:pt>
                <c:pt idx="2693">
                  <c:v>4.2674999999999998E-2</c:v>
                </c:pt>
                <c:pt idx="2694">
                  <c:v>4.2689999999999999E-2</c:v>
                </c:pt>
                <c:pt idx="2695">
                  <c:v>4.2705E-2</c:v>
                </c:pt>
                <c:pt idx="2696">
                  <c:v>4.2720000000000001E-2</c:v>
                </c:pt>
                <c:pt idx="2697">
                  <c:v>4.2735000000000002E-2</c:v>
                </c:pt>
                <c:pt idx="2698">
                  <c:v>4.2750000000000003E-2</c:v>
                </c:pt>
                <c:pt idx="2699">
                  <c:v>4.2764999999999997E-2</c:v>
                </c:pt>
                <c:pt idx="2700">
                  <c:v>4.2779999999999999E-2</c:v>
                </c:pt>
                <c:pt idx="2701">
                  <c:v>4.2795E-2</c:v>
                </c:pt>
                <c:pt idx="2702">
                  <c:v>4.2810000000000001E-2</c:v>
                </c:pt>
                <c:pt idx="2703">
                  <c:v>4.2825000000000002E-2</c:v>
                </c:pt>
                <c:pt idx="2704">
                  <c:v>4.2840000000000003E-2</c:v>
                </c:pt>
                <c:pt idx="2705">
                  <c:v>4.2854999999999997E-2</c:v>
                </c:pt>
                <c:pt idx="2706">
                  <c:v>4.2869999999999998E-2</c:v>
                </c:pt>
                <c:pt idx="2707">
                  <c:v>4.2885E-2</c:v>
                </c:pt>
                <c:pt idx="2708">
                  <c:v>4.2900000000000001E-2</c:v>
                </c:pt>
                <c:pt idx="2709">
                  <c:v>4.2915000000000002E-2</c:v>
                </c:pt>
                <c:pt idx="2710">
                  <c:v>4.2930000000000003E-2</c:v>
                </c:pt>
                <c:pt idx="2711">
                  <c:v>4.2944999999999997E-2</c:v>
                </c:pt>
                <c:pt idx="2712">
                  <c:v>4.2959999999999998E-2</c:v>
                </c:pt>
                <c:pt idx="2713">
                  <c:v>4.2974999999999999E-2</c:v>
                </c:pt>
                <c:pt idx="2714">
                  <c:v>4.299E-2</c:v>
                </c:pt>
                <c:pt idx="2715">
                  <c:v>4.3005000000000002E-2</c:v>
                </c:pt>
                <c:pt idx="2716">
                  <c:v>4.3020000000000003E-2</c:v>
                </c:pt>
                <c:pt idx="2717">
                  <c:v>4.3034999999999997E-2</c:v>
                </c:pt>
                <c:pt idx="2718">
                  <c:v>4.3049999999999998E-2</c:v>
                </c:pt>
                <c:pt idx="2719">
                  <c:v>4.3064999999999999E-2</c:v>
                </c:pt>
                <c:pt idx="2720">
                  <c:v>4.308E-2</c:v>
                </c:pt>
                <c:pt idx="2721">
                  <c:v>4.3095000000000001E-2</c:v>
                </c:pt>
                <c:pt idx="2722">
                  <c:v>4.3110000000000002E-2</c:v>
                </c:pt>
                <c:pt idx="2723">
                  <c:v>4.3124999999999997E-2</c:v>
                </c:pt>
                <c:pt idx="2724">
                  <c:v>4.3139999999999998E-2</c:v>
                </c:pt>
                <c:pt idx="2725">
                  <c:v>4.3154999999999999E-2</c:v>
                </c:pt>
                <c:pt idx="2726">
                  <c:v>4.317E-2</c:v>
                </c:pt>
                <c:pt idx="2727">
                  <c:v>4.3185000000000001E-2</c:v>
                </c:pt>
                <c:pt idx="2728">
                  <c:v>4.3200000000000002E-2</c:v>
                </c:pt>
                <c:pt idx="2729">
                  <c:v>4.3215000000000003E-2</c:v>
                </c:pt>
                <c:pt idx="2730">
                  <c:v>4.3229999999999998E-2</c:v>
                </c:pt>
                <c:pt idx="2731">
                  <c:v>4.3244999999999999E-2</c:v>
                </c:pt>
                <c:pt idx="2732">
                  <c:v>4.326E-2</c:v>
                </c:pt>
                <c:pt idx="2733">
                  <c:v>4.3275000000000001E-2</c:v>
                </c:pt>
                <c:pt idx="2734">
                  <c:v>4.3290000000000002E-2</c:v>
                </c:pt>
                <c:pt idx="2735">
                  <c:v>4.3305000000000003E-2</c:v>
                </c:pt>
                <c:pt idx="2736">
                  <c:v>4.3319999999999997E-2</c:v>
                </c:pt>
                <c:pt idx="2737">
                  <c:v>4.3334999999999999E-2</c:v>
                </c:pt>
                <c:pt idx="2738">
                  <c:v>4.335E-2</c:v>
                </c:pt>
                <c:pt idx="2739">
                  <c:v>4.3365000000000001E-2</c:v>
                </c:pt>
                <c:pt idx="2740">
                  <c:v>4.3380000000000002E-2</c:v>
                </c:pt>
                <c:pt idx="2741">
                  <c:v>4.3395000000000003E-2</c:v>
                </c:pt>
                <c:pt idx="2742">
                  <c:v>4.3409999999999997E-2</c:v>
                </c:pt>
                <c:pt idx="2743">
                  <c:v>4.3424999999999998E-2</c:v>
                </c:pt>
                <c:pt idx="2744">
                  <c:v>4.3439999999999999E-2</c:v>
                </c:pt>
                <c:pt idx="2745">
                  <c:v>4.3455000000000001E-2</c:v>
                </c:pt>
                <c:pt idx="2746">
                  <c:v>4.3470000000000002E-2</c:v>
                </c:pt>
                <c:pt idx="2747">
                  <c:v>4.3485000000000003E-2</c:v>
                </c:pt>
                <c:pt idx="2748">
                  <c:v>4.3499999999999997E-2</c:v>
                </c:pt>
                <c:pt idx="2749">
                  <c:v>4.3514999999999998E-2</c:v>
                </c:pt>
                <c:pt idx="2750">
                  <c:v>4.3529999999999999E-2</c:v>
                </c:pt>
                <c:pt idx="2751">
                  <c:v>4.3545E-2</c:v>
                </c:pt>
                <c:pt idx="2752">
                  <c:v>4.3560000000000001E-2</c:v>
                </c:pt>
                <c:pt idx="2753">
                  <c:v>4.3575000000000003E-2</c:v>
                </c:pt>
                <c:pt idx="2754">
                  <c:v>4.3589999999999997E-2</c:v>
                </c:pt>
                <c:pt idx="2755">
                  <c:v>4.3604999999999998E-2</c:v>
                </c:pt>
                <c:pt idx="2756">
                  <c:v>4.3619999999999999E-2</c:v>
                </c:pt>
                <c:pt idx="2757">
                  <c:v>4.3635E-2</c:v>
                </c:pt>
                <c:pt idx="2758">
                  <c:v>4.3650000000000001E-2</c:v>
                </c:pt>
                <c:pt idx="2759">
                  <c:v>4.3665000000000002E-2</c:v>
                </c:pt>
                <c:pt idx="2760">
                  <c:v>4.3679999999999997E-2</c:v>
                </c:pt>
                <c:pt idx="2761">
                  <c:v>4.3694999999999998E-2</c:v>
                </c:pt>
                <c:pt idx="2762">
                  <c:v>4.3709999999999999E-2</c:v>
                </c:pt>
                <c:pt idx="2763">
                  <c:v>4.3725E-2</c:v>
                </c:pt>
                <c:pt idx="2764">
                  <c:v>4.3740000000000001E-2</c:v>
                </c:pt>
                <c:pt idx="2765">
                  <c:v>4.3755000000000002E-2</c:v>
                </c:pt>
                <c:pt idx="2766">
                  <c:v>4.3770000000000003E-2</c:v>
                </c:pt>
                <c:pt idx="2767">
                  <c:v>4.3784999999999998E-2</c:v>
                </c:pt>
                <c:pt idx="2768">
                  <c:v>4.3799999999999999E-2</c:v>
                </c:pt>
                <c:pt idx="2769">
                  <c:v>4.3815E-2</c:v>
                </c:pt>
                <c:pt idx="2770">
                  <c:v>4.3830000000000001E-2</c:v>
                </c:pt>
                <c:pt idx="2771">
                  <c:v>4.3845000000000002E-2</c:v>
                </c:pt>
                <c:pt idx="2772">
                  <c:v>4.3860000000000003E-2</c:v>
                </c:pt>
                <c:pt idx="2773">
                  <c:v>4.3874999999999997E-2</c:v>
                </c:pt>
                <c:pt idx="2774">
                  <c:v>4.3889999999999998E-2</c:v>
                </c:pt>
                <c:pt idx="2775">
                  <c:v>4.3905E-2</c:v>
                </c:pt>
                <c:pt idx="2776">
                  <c:v>4.3920000000000001E-2</c:v>
                </c:pt>
                <c:pt idx="2777">
                  <c:v>4.3935000000000002E-2</c:v>
                </c:pt>
                <c:pt idx="2778">
                  <c:v>4.3950000000000003E-2</c:v>
                </c:pt>
                <c:pt idx="2779">
                  <c:v>4.3964999999999997E-2</c:v>
                </c:pt>
                <c:pt idx="2780">
                  <c:v>4.3979999999999998E-2</c:v>
                </c:pt>
                <c:pt idx="2781">
                  <c:v>4.3994999999999999E-2</c:v>
                </c:pt>
                <c:pt idx="2782">
                  <c:v>4.4010000000000001E-2</c:v>
                </c:pt>
                <c:pt idx="2783">
                  <c:v>4.4025000000000002E-2</c:v>
                </c:pt>
                <c:pt idx="2784">
                  <c:v>4.4040000000000003E-2</c:v>
                </c:pt>
                <c:pt idx="2785">
                  <c:v>4.4054999999999997E-2</c:v>
                </c:pt>
                <c:pt idx="2786">
                  <c:v>4.4069999999999998E-2</c:v>
                </c:pt>
                <c:pt idx="2787">
                  <c:v>4.4084999999999999E-2</c:v>
                </c:pt>
                <c:pt idx="2788">
                  <c:v>4.41E-2</c:v>
                </c:pt>
                <c:pt idx="2789">
                  <c:v>4.4115000000000001E-2</c:v>
                </c:pt>
                <c:pt idx="2790">
                  <c:v>4.4130000000000003E-2</c:v>
                </c:pt>
                <c:pt idx="2791">
                  <c:v>4.4144999999999997E-2</c:v>
                </c:pt>
                <c:pt idx="2792">
                  <c:v>4.4159999999999998E-2</c:v>
                </c:pt>
                <c:pt idx="2793">
                  <c:v>4.4174999999999999E-2</c:v>
                </c:pt>
                <c:pt idx="2794">
                  <c:v>4.419E-2</c:v>
                </c:pt>
                <c:pt idx="2795">
                  <c:v>4.4205000000000001E-2</c:v>
                </c:pt>
                <c:pt idx="2796">
                  <c:v>4.4220000000000002E-2</c:v>
                </c:pt>
                <c:pt idx="2797">
                  <c:v>4.4234999999999997E-2</c:v>
                </c:pt>
                <c:pt idx="2798">
                  <c:v>4.4249999999999998E-2</c:v>
                </c:pt>
                <c:pt idx="2799">
                  <c:v>4.4264999999999999E-2</c:v>
                </c:pt>
                <c:pt idx="2800">
                  <c:v>4.428E-2</c:v>
                </c:pt>
                <c:pt idx="2801">
                  <c:v>4.4295000000000001E-2</c:v>
                </c:pt>
                <c:pt idx="2802">
                  <c:v>4.4310000000000002E-2</c:v>
                </c:pt>
                <c:pt idx="2803">
                  <c:v>4.4325000000000003E-2</c:v>
                </c:pt>
                <c:pt idx="2804">
                  <c:v>4.4339999999999997E-2</c:v>
                </c:pt>
                <c:pt idx="2805">
                  <c:v>4.4354999999999999E-2</c:v>
                </c:pt>
                <c:pt idx="2806">
                  <c:v>4.437E-2</c:v>
                </c:pt>
                <c:pt idx="2807">
                  <c:v>4.4385000000000001E-2</c:v>
                </c:pt>
                <c:pt idx="2808">
                  <c:v>4.4400000000000002E-2</c:v>
                </c:pt>
                <c:pt idx="2809">
                  <c:v>4.4415000000000003E-2</c:v>
                </c:pt>
                <c:pt idx="2810">
                  <c:v>4.4429999999999997E-2</c:v>
                </c:pt>
                <c:pt idx="2811">
                  <c:v>4.4444999999999998E-2</c:v>
                </c:pt>
                <c:pt idx="2812">
                  <c:v>4.446E-2</c:v>
                </c:pt>
                <c:pt idx="2813">
                  <c:v>4.4475000000000001E-2</c:v>
                </c:pt>
                <c:pt idx="2814">
                  <c:v>4.4490000000000002E-2</c:v>
                </c:pt>
                <c:pt idx="2815">
                  <c:v>4.4505000000000003E-2</c:v>
                </c:pt>
                <c:pt idx="2816">
                  <c:v>4.4519999999999997E-2</c:v>
                </c:pt>
                <c:pt idx="2817">
                  <c:v>4.4534999999999998E-2</c:v>
                </c:pt>
                <c:pt idx="2818">
                  <c:v>4.4549999999999999E-2</c:v>
                </c:pt>
                <c:pt idx="2819">
                  <c:v>4.4565E-2</c:v>
                </c:pt>
                <c:pt idx="2820">
                  <c:v>4.4580000000000002E-2</c:v>
                </c:pt>
                <c:pt idx="2821">
                  <c:v>4.4595000000000003E-2</c:v>
                </c:pt>
                <c:pt idx="2822">
                  <c:v>4.4609999999999997E-2</c:v>
                </c:pt>
                <c:pt idx="2823">
                  <c:v>4.4624999999999998E-2</c:v>
                </c:pt>
                <c:pt idx="2824">
                  <c:v>4.4639999999999999E-2</c:v>
                </c:pt>
                <c:pt idx="2825">
                  <c:v>4.4655E-2</c:v>
                </c:pt>
                <c:pt idx="2826">
                  <c:v>4.4670000000000001E-2</c:v>
                </c:pt>
                <c:pt idx="2827">
                  <c:v>4.4685000000000002E-2</c:v>
                </c:pt>
                <c:pt idx="2828">
                  <c:v>4.4699999999999997E-2</c:v>
                </c:pt>
                <c:pt idx="2829">
                  <c:v>4.4714999999999998E-2</c:v>
                </c:pt>
                <c:pt idx="2830">
                  <c:v>4.4729999999999999E-2</c:v>
                </c:pt>
                <c:pt idx="2831">
                  <c:v>4.4745E-2</c:v>
                </c:pt>
                <c:pt idx="2832">
                  <c:v>4.4760000000000001E-2</c:v>
                </c:pt>
                <c:pt idx="2833">
                  <c:v>4.4775000000000002E-2</c:v>
                </c:pt>
                <c:pt idx="2834">
                  <c:v>4.4790000000000003E-2</c:v>
                </c:pt>
                <c:pt idx="2835">
                  <c:v>4.4804999999999998E-2</c:v>
                </c:pt>
                <c:pt idx="2836">
                  <c:v>4.4819999999999999E-2</c:v>
                </c:pt>
                <c:pt idx="2837">
                  <c:v>4.4835E-2</c:v>
                </c:pt>
                <c:pt idx="2838">
                  <c:v>4.4850000000000001E-2</c:v>
                </c:pt>
                <c:pt idx="2839">
                  <c:v>4.4865000000000002E-2</c:v>
                </c:pt>
                <c:pt idx="2840">
                  <c:v>4.4880000000000003E-2</c:v>
                </c:pt>
                <c:pt idx="2841">
                  <c:v>4.4894999999999997E-2</c:v>
                </c:pt>
                <c:pt idx="2842">
                  <c:v>4.4909999999999999E-2</c:v>
                </c:pt>
                <c:pt idx="2843">
                  <c:v>4.4925E-2</c:v>
                </c:pt>
                <c:pt idx="2844">
                  <c:v>4.4940000000000001E-2</c:v>
                </c:pt>
                <c:pt idx="2845">
                  <c:v>4.4955000000000002E-2</c:v>
                </c:pt>
                <c:pt idx="2846">
                  <c:v>4.4970000000000003E-2</c:v>
                </c:pt>
                <c:pt idx="2847">
                  <c:v>4.4984999999999997E-2</c:v>
                </c:pt>
                <c:pt idx="2848">
                  <c:v>4.4999999999999998E-2</c:v>
                </c:pt>
                <c:pt idx="2849">
                  <c:v>4.5014999999999999E-2</c:v>
                </c:pt>
                <c:pt idx="2850">
                  <c:v>4.5030000000000001E-2</c:v>
                </c:pt>
                <c:pt idx="2851">
                  <c:v>4.5045000000000002E-2</c:v>
                </c:pt>
                <c:pt idx="2852">
                  <c:v>4.5060000000000003E-2</c:v>
                </c:pt>
                <c:pt idx="2853">
                  <c:v>4.5074999999999997E-2</c:v>
                </c:pt>
                <c:pt idx="2854">
                  <c:v>4.5089999999999998E-2</c:v>
                </c:pt>
                <c:pt idx="2855">
                  <c:v>4.5104999999999999E-2</c:v>
                </c:pt>
                <c:pt idx="2856">
                  <c:v>4.512E-2</c:v>
                </c:pt>
                <c:pt idx="2857">
                  <c:v>4.5135000000000002E-2</c:v>
                </c:pt>
                <c:pt idx="2858">
                  <c:v>4.5150000000000003E-2</c:v>
                </c:pt>
                <c:pt idx="2859">
                  <c:v>4.5164999999999997E-2</c:v>
                </c:pt>
                <c:pt idx="2860">
                  <c:v>4.5179999999999998E-2</c:v>
                </c:pt>
                <c:pt idx="2861">
                  <c:v>4.5194999999999999E-2</c:v>
                </c:pt>
                <c:pt idx="2862">
                  <c:v>4.521E-2</c:v>
                </c:pt>
                <c:pt idx="2863">
                  <c:v>4.5225000000000001E-2</c:v>
                </c:pt>
                <c:pt idx="2864">
                  <c:v>4.5240000000000002E-2</c:v>
                </c:pt>
                <c:pt idx="2865">
                  <c:v>4.5254999999999997E-2</c:v>
                </c:pt>
                <c:pt idx="2866">
                  <c:v>4.5269999999999998E-2</c:v>
                </c:pt>
                <c:pt idx="2867">
                  <c:v>4.5284999999999999E-2</c:v>
                </c:pt>
                <c:pt idx="2868">
                  <c:v>4.53E-2</c:v>
                </c:pt>
                <c:pt idx="2869">
                  <c:v>4.5315000000000001E-2</c:v>
                </c:pt>
                <c:pt idx="2870">
                  <c:v>4.5330000000000002E-2</c:v>
                </c:pt>
                <c:pt idx="2871">
                  <c:v>4.5345000000000003E-2</c:v>
                </c:pt>
                <c:pt idx="2872">
                  <c:v>4.5359999999999998E-2</c:v>
                </c:pt>
                <c:pt idx="2873">
                  <c:v>4.5374999999999999E-2</c:v>
                </c:pt>
                <c:pt idx="2874">
                  <c:v>4.539E-2</c:v>
                </c:pt>
                <c:pt idx="2875">
                  <c:v>4.5405000000000001E-2</c:v>
                </c:pt>
                <c:pt idx="2876">
                  <c:v>4.5420000000000002E-2</c:v>
                </c:pt>
                <c:pt idx="2877">
                  <c:v>4.5435000000000003E-2</c:v>
                </c:pt>
                <c:pt idx="2878">
                  <c:v>4.5449999999999997E-2</c:v>
                </c:pt>
                <c:pt idx="2879">
                  <c:v>4.5464999999999998E-2</c:v>
                </c:pt>
                <c:pt idx="2880">
                  <c:v>4.548E-2</c:v>
                </c:pt>
                <c:pt idx="2881">
                  <c:v>4.5495000000000001E-2</c:v>
                </c:pt>
                <c:pt idx="2882">
                  <c:v>4.5510000000000002E-2</c:v>
                </c:pt>
                <c:pt idx="2883">
                  <c:v>4.5525000000000003E-2</c:v>
                </c:pt>
                <c:pt idx="2884">
                  <c:v>4.5539999999999997E-2</c:v>
                </c:pt>
                <c:pt idx="2885">
                  <c:v>4.5554999999999998E-2</c:v>
                </c:pt>
                <c:pt idx="2886">
                  <c:v>4.5569999999999999E-2</c:v>
                </c:pt>
                <c:pt idx="2887">
                  <c:v>4.5585000000000001E-2</c:v>
                </c:pt>
                <c:pt idx="2888">
                  <c:v>4.5600000000000002E-2</c:v>
                </c:pt>
                <c:pt idx="2889">
                  <c:v>4.5615000000000003E-2</c:v>
                </c:pt>
                <c:pt idx="2890">
                  <c:v>4.5629999999999997E-2</c:v>
                </c:pt>
                <c:pt idx="2891">
                  <c:v>4.5644999999999998E-2</c:v>
                </c:pt>
                <c:pt idx="2892">
                  <c:v>4.5659999999999999E-2</c:v>
                </c:pt>
                <c:pt idx="2893">
                  <c:v>4.5675E-2</c:v>
                </c:pt>
                <c:pt idx="2894">
                  <c:v>4.5690000000000001E-2</c:v>
                </c:pt>
                <c:pt idx="2895">
                  <c:v>4.5705000000000003E-2</c:v>
                </c:pt>
                <c:pt idx="2896">
                  <c:v>4.5719999999999997E-2</c:v>
                </c:pt>
                <c:pt idx="2897">
                  <c:v>4.5734999999999998E-2</c:v>
                </c:pt>
                <c:pt idx="2898">
                  <c:v>4.5749999999999999E-2</c:v>
                </c:pt>
                <c:pt idx="2899">
                  <c:v>4.5765E-2</c:v>
                </c:pt>
                <c:pt idx="2900">
                  <c:v>4.5780000000000001E-2</c:v>
                </c:pt>
                <c:pt idx="2901">
                  <c:v>4.5795000000000002E-2</c:v>
                </c:pt>
                <c:pt idx="2902">
                  <c:v>4.5809999999999997E-2</c:v>
                </c:pt>
                <c:pt idx="2903">
                  <c:v>4.5824999999999998E-2</c:v>
                </c:pt>
                <c:pt idx="2904">
                  <c:v>4.5839999999999999E-2</c:v>
                </c:pt>
                <c:pt idx="2905">
                  <c:v>4.5855E-2</c:v>
                </c:pt>
                <c:pt idx="2906">
                  <c:v>4.5870000000000001E-2</c:v>
                </c:pt>
                <c:pt idx="2907">
                  <c:v>4.5885000000000002E-2</c:v>
                </c:pt>
                <c:pt idx="2908">
                  <c:v>4.5900000000000003E-2</c:v>
                </c:pt>
                <c:pt idx="2909">
                  <c:v>4.5914999999999997E-2</c:v>
                </c:pt>
                <c:pt idx="2910">
                  <c:v>4.5929999999999999E-2</c:v>
                </c:pt>
                <c:pt idx="2911">
                  <c:v>4.5945E-2</c:v>
                </c:pt>
                <c:pt idx="2912">
                  <c:v>4.5960000000000001E-2</c:v>
                </c:pt>
                <c:pt idx="2913">
                  <c:v>4.5975000000000002E-2</c:v>
                </c:pt>
                <c:pt idx="2914">
                  <c:v>4.5990000000000003E-2</c:v>
                </c:pt>
                <c:pt idx="2915">
                  <c:v>4.6004999999999997E-2</c:v>
                </c:pt>
                <c:pt idx="2916">
                  <c:v>4.6019999999999998E-2</c:v>
                </c:pt>
                <c:pt idx="2917">
                  <c:v>4.6035E-2</c:v>
                </c:pt>
                <c:pt idx="2918">
                  <c:v>4.6050000000000001E-2</c:v>
                </c:pt>
                <c:pt idx="2919">
                  <c:v>4.6065000000000002E-2</c:v>
                </c:pt>
                <c:pt idx="2920">
                  <c:v>4.6080000000000003E-2</c:v>
                </c:pt>
                <c:pt idx="2921">
                  <c:v>4.6094999999999997E-2</c:v>
                </c:pt>
                <c:pt idx="2922">
                  <c:v>4.6109999999999998E-2</c:v>
                </c:pt>
                <c:pt idx="2923">
                  <c:v>4.6124999999999999E-2</c:v>
                </c:pt>
                <c:pt idx="2924">
                  <c:v>4.614E-2</c:v>
                </c:pt>
                <c:pt idx="2925">
                  <c:v>4.6155000000000002E-2</c:v>
                </c:pt>
                <c:pt idx="2926">
                  <c:v>4.6170000000000003E-2</c:v>
                </c:pt>
                <c:pt idx="2927">
                  <c:v>4.6184999999999997E-2</c:v>
                </c:pt>
                <c:pt idx="2928">
                  <c:v>4.6199999999999998E-2</c:v>
                </c:pt>
                <c:pt idx="2929">
                  <c:v>4.6214999999999999E-2</c:v>
                </c:pt>
                <c:pt idx="2930">
                  <c:v>4.623E-2</c:v>
                </c:pt>
                <c:pt idx="2931">
                  <c:v>4.6245000000000001E-2</c:v>
                </c:pt>
                <c:pt idx="2932">
                  <c:v>4.6260000000000003E-2</c:v>
                </c:pt>
                <c:pt idx="2933">
                  <c:v>4.6274999999999997E-2</c:v>
                </c:pt>
                <c:pt idx="2934">
                  <c:v>4.6289999999999998E-2</c:v>
                </c:pt>
                <c:pt idx="2935">
                  <c:v>4.6304999999999999E-2</c:v>
                </c:pt>
                <c:pt idx="2936">
                  <c:v>4.632E-2</c:v>
                </c:pt>
                <c:pt idx="2937">
                  <c:v>4.6335000000000001E-2</c:v>
                </c:pt>
                <c:pt idx="2938">
                  <c:v>4.6350000000000002E-2</c:v>
                </c:pt>
                <c:pt idx="2939">
                  <c:v>4.6365000000000003E-2</c:v>
                </c:pt>
                <c:pt idx="2940">
                  <c:v>4.6379999999999998E-2</c:v>
                </c:pt>
                <c:pt idx="2941">
                  <c:v>4.6394999999999999E-2</c:v>
                </c:pt>
                <c:pt idx="2942">
                  <c:v>4.641E-2</c:v>
                </c:pt>
                <c:pt idx="2943">
                  <c:v>4.6425000000000001E-2</c:v>
                </c:pt>
                <c:pt idx="2944">
                  <c:v>4.6440000000000002E-2</c:v>
                </c:pt>
                <c:pt idx="2945">
                  <c:v>4.6455000000000003E-2</c:v>
                </c:pt>
                <c:pt idx="2946">
                  <c:v>4.6469999999999997E-2</c:v>
                </c:pt>
                <c:pt idx="2947">
                  <c:v>4.6484999999999999E-2</c:v>
                </c:pt>
                <c:pt idx="2948">
                  <c:v>4.65E-2</c:v>
                </c:pt>
                <c:pt idx="2949">
                  <c:v>4.6515000000000001E-2</c:v>
                </c:pt>
                <c:pt idx="2950">
                  <c:v>4.6530000000000002E-2</c:v>
                </c:pt>
                <c:pt idx="2951">
                  <c:v>4.6545000000000003E-2</c:v>
                </c:pt>
                <c:pt idx="2952">
                  <c:v>4.6559999999999997E-2</c:v>
                </c:pt>
                <c:pt idx="2953">
                  <c:v>4.6574999999999998E-2</c:v>
                </c:pt>
                <c:pt idx="2954">
                  <c:v>4.6589999999999999E-2</c:v>
                </c:pt>
                <c:pt idx="2955">
                  <c:v>4.6605000000000001E-2</c:v>
                </c:pt>
                <c:pt idx="2956">
                  <c:v>4.6620000000000002E-2</c:v>
                </c:pt>
                <c:pt idx="2957">
                  <c:v>4.6635000000000003E-2</c:v>
                </c:pt>
                <c:pt idx="2958">
                  <c:v>4.6649999999999997E-2</c:v>
                </c:pt>
                <c:pt idx="2959">
                  <c:v>4.6664999999999998E-2</c:v>
                </c:pt>
                <c:pt idx="2960">
                  <c:v>4.6679999999999999E-2</c:v>
                </c:pt>
                <c:pt idx="2961">
                  <c:v>4.6695E-2</c:v>
                </c:pt>
                <c:pt idx="2962">
                  <c:v>4.6710000000000002E-2</c:v>
                </c:pt>
                <c:pt idx="2963">
                  <c:v>4.6725000000000003E-2</c:v>
                </c:pt>
                <c:pt idx="2964">
                  <c:v>4.6739999999999997E-2</c:v>
                </c:pt>
                <c:pt idx="2965">
                  <c:v>4.6754999999999998E-2</c:v>
                </c:pt>
                <c:pt idx="2966">
                  <c:v>4.6769999999999999E-2</c:v>
                </c:pt>
                <c:pt idx="2967">
                  <c:v>4.6785E-2</c:v>
                </c:pt>
                <c:pt idx="2968">
                  <c:v>4.6800000000000001E-2</c:v>
                </c:pt>
                <c:pt idx="2969">
                  <c:v>4.6815000000000002E-2</c:v>
                </c:pt>
                <c:pt idx="2970">
                  <c:v>4.6829999999999997E-2</c:v>
                </c:pt>
                <c:pt idx="2971">
                  <c:v>4.6844999999999998E-2</c:v>
                </c:pt>
                <c:pt idx="2972">
                  <c:v>4.6859999999999999E-2</c:v>
                </c:pt>
                <c:pt idx="2973">
                  <c:v>4.6875E-2</c:v>
                </c:pt>
                <c:pt idx="2974">
                  <c:v>4.6890000000000001E-2</c:v>
                </c:pt>
                <c:pt idx="2975">
                  <c:v>4.6905000000000002E-2</c:v>
                </c:pt>
                <c:pt idx="2976">
                  <c:v>4.6920000000000003E-2</c:v>
                </c:pt>
                <c:pt idx="2977">
                  <c:v>4.6934999999999998E-2</c:v>
                </c:pt>
                <c:pt idx="2978">
                  <c:v>4.6949999999999999E-2</c:v>
                </c:pt>
                <c:pt idx="2979">
                  <c:v>4.6965E-2</c:v>
                </c:pt>
                <c:pt idx="2980">
                  <c:v>4.6980000000000001E-2</c:v>
                </c:pt>
                <c:pt idx="2981">
                  <c:v>4.6995000000000002E-2</c:v>
                </c:pt>
                <c:pt idx="2982">
                  <c:v>4.7010000000000003E-2</c:v>
                </c:pt>
                <c:pt idx="2983">
                  <c:v>4.7024999999999997E-2</c:v>
                </c:pt>
                <c:pt idx="2984">
                  <c:v>4.7039999999999998E-2</c:v>
                </c:pt>
                <c:pt idx="2985">
                  <c:v>4.7055E-2</c:v>
                </c:pt>
                <c:pt idx="2986">
                  <c:v>4.7070000000000001E-2</c:v>
                </c:pt>
                <c:pt idx="2987">
                  <c:v>4.7085000000000002E-2</c:v>
                </c:pt>
                <c:pt idx="2988">
                  <c:v>4.7100000000000003E-2</c:v>
                </c:pt>
                <c:pt idx="2989">
                  <c:v>4.7114999999999997E-2</c:v>
                </c:pt>
                <c:pt idx="2990">
                  <c:v>4.7129999999999998E-2</c:v>
                </c:pt>
                <c:pt idx="2991">
                  <c:v>4.7144999999999999E-2</c:v>
                </c:pt>
                <c:pt idx="2992">
                  <c:v>4.7160000000000001E-2</c:v>
                </c:pt>
                <c:pt idx="2993">
                  <c:v>4.7175000000000002E-2</c:v>
                </c:pt>
                <c:pt idx="2994">
                  <c:v>4.7190000000000003E-2</c:v>
                </c:pt>
                <c:pt idx="2995">
                  <c:v>4.7204999999999997E-2</c:v>
                </c:pt>
                <c:pt idx="2996">
                  <c:v>4.7219999999999998E-2</c:v>
                </c:pt>
                <c:pt idx="2997">
                  <c:v>4.7234999999999999E-2</c:v>
                </c:pt>
                <c:pt idx="2998">
                  <c:v>4.725E-2</c:v>
                </c:pt>
                <c:pt idx="2999">
                  <c:v>4.7265000000000001E-2</c:v>
                </c:pt>
                <c:pt idx="3000">
                  <c:v>4.7280000000000003E-2</c:v>
                </c:pt>
                <c:pt idx="3001">
                  <c:v>4.7294999999999997E-2</c:v>
                </c:pt>
                <c:pt idx="3002">
                  <c:v>4.7309999999999998E-2</c:v>
                </c:pt>
                <c:pt idx="3003">
                  <c:v>4.7324999999999999E-2</c:v>
                </c:pt>
                <c:pt idx="3004">
                  <c:v>4.734E-2</c:v>
                </c:pt>
                <c:pt idx="3005">
                  <c:v>4.7355000000000001E-2</c:v>
                </c:pt>
                <c:pt idx="3006">
                  <c:v>4.7370000000000002E-2</c:v>
                </c:pt>
                <c:pt idx="3007">
                  <c:v>4.7384999999999997E-2</c:v>
                </c:pt>
                <c:pt idx="3008">
                  <c:v>4.7399999999999998E-2</c:v>
                </c:pt>
                <c:pt idx="3009">
                  <c:v>4.7414999999999999E-2</c:v>
                </c:pt>
                <c:pt idx="3010">
                  <c:v>4.743E-2</c:v>
                </c:pt>
                <c:pt idx="3011">
                  <c:v>4.7445000000000001E-2</c:v>
                </c:pt>
                <c:pt idx="3012">
                  <c:v>4.7460000000000002E-2</c:v>
                </c:pt>
                <c:pt idx="3013">
                  <c:v>4.7475000000000003E-2</c:v>
                </c:pt>
                <c:pt idx="3014">
                  <c:v>4.7489999999999997E-2</c:v>
                </c:pt>
                <c:pt idx="3015">
                  <c:v>4.7504999999999999E-2</c:v>
                </c:pt>
                <c:pt idx="3016">
                  <c:v>4.752E-2</c:v>
                </c:pt>
                <c:pt idx="3017">
                  <c:v>4.7535000000000001E-2</c:v>
                </c:pt>
                <c:pt idx="3018">
                  <c:v>4.7550000000000002E-2</c:v>
                </c:pt>
                <c:pt idx="3019">
                  <c:v>4.7565000000000003E-2</c:v>
                </c:pt>
                <c:pt idx="3020">
                  <c:v>4.7579999999999997E-2</c:v>
                </c:pt>
                <c:pt idx="3021">
                  <c:v>4.7594999999999998E-2</c:v>
                </c:pt>
                <c:pt idx="3022">
                  <c:v>4.761E-2</c:v>
                </c:pt>
                <c:pt idx="3023">
                  <c:v>4.7625000000000001E-2</c:v>
                </c:pt>
                <c:pt idx="3024">
                  <c:v>4.7640000000000002E-2</c:v>
                </c:pt>
                <c:pt idx="3025">
                  <c:v>4.7655000000000003E-2</c:v>
                </c:pt>
                <c:pt idx="3026">
                  <c:v>4.7669999999999997E-2</c:v>
                </c:pt>
                <c:pt idx="3027">
                  <c:v>4.7684999999999998E-2</c:v>
                </c:pt>
                <c:pt idx="3028">
                  <c:v>4.7699999999999999E-2</c:v>
                </c:pt>
                <c:pt idx="3029">
                  <c:v>4.7715E-2</c:v>
                </c:pt>
                <c:pt idx="3030">
                  <c:v>4.7730000000000002E-2</c:v>
                </c:pt>
                <c:pt idx="3031">
                  <c:v>4.7745000000000003E-2</c:v>
                </c:pt>
                <c:pt idx="3032">
                  <c:v>4.7759999999999997E-2</c:v>
                </c:pt>
                <c:pt idx="3033">
                  <c:v>4.7774999999999998E-2</c:v>
                </c:pt>
                <c:pt idx="3034">
                  <c:v>4.7789999999999999E-2</c:v>
                </c:pt>
                <c:pt idx="3035">
                  <c:v>4.7805E-2</c:v>
                </c:pt>
                <c:pt idx="3036">
                  <c:v>4.7820000000000001E-2</c:v>
                </c:pt>
                <c:pt idx="3037">
                  <c:v>4.7835000000000003E-2</c:v>
                </c:pt>
                <c:pt idx="3038">
                  <c:v>4.7849999999999997E-2</c:v>
                </c:pt>
                <c:pt idx="3039">
                  <c:v>4.7864999999999998E-2</c:v>
                </c:pt>
                <c:pt idx="3040">
                  <c:v>4.7879999999999999E-2</c:v>
                </c:pt>
                <c:pt idx="3041">
                  <c:v>4.7895E-2</c:v>
                </c:pt>
                <c:pt idx="3042">
                  <c:v>4.7910000000000001E-2</c:v>
                </c:pt>
                <c:pt idx="3043">
                  <c:v>4.7925000000000002E-2</c:v>
                </c:pt>
                <c:pt idx="3044">
                  <c:v>4.7940000000000003E-2</c:v>
                </c:pt>
                <c:pt idx="3045">
                  <c:v>4.7954999999999998E-2</c:v>
                </c:pt>
                <c:pt idx="3046">
                  <c:v>4.7969999999999999E-2</c:v>
                </c:pt>
                <c:pt idx="3047">
                  <c:v>4.7985E-2</c:v>
                </c:pt>
                <c:pt idx="3048">
                  <c:v>4.8000000000000001E-2</c:v>
                </c:pt>
                <c:pt idx="3049">
                  <c:v>4.8015000000000002E-2</c:v>
                </c:pt>
                <c:pt idx="3050">
                  <c:v>4.8030000000000003E-2</c:v>
                </c:pt>
                <c:pt idx="3051">
                  <c:v>4.8044999999999997E-2</c:v>
                </c:pt>
                <c:pt idx="3052">
                  <c:v>4.8059999999999999E-2</c:v>
                </c:pt>
                <c:pt idx="3053">
                  <c:v>4.8075E-2</c:v>
                </c:pt>
                <c:pt idx="3054">
                  <c:v>4.8090000000000001E-2</c:v>
                </c:pt>
                <c:pt idx="3055">
                  <c:v>4.8105000000000002E-2</c:v>
                </c:pt>
                <c:pt idx="3056">
                  <c:v>4.8120000000000003E-2</c:v>
                </c:pt>
                <c:pt idx="3057">
                  <c:v>4.8134999999999997E-2</c:v>
                </c:pt>
                <c:pt idx="3058">
                  <c:v>4.8149999999999998E-2</c:v>
                </c:pt>
                <c:pt idx="3059">
                  <c:v>4.8164999999999999E-2</c:v>
                </c:pt>
                <c:pt idx="3060">
                  <c:v>4.8180000000000001E-2</c:v>
                </c:pt>
                <c:pt idx="3061">
                  <c:v>4.8195000000000002E-2</c:v>
                </c:pt>
                <c:pt idx="3062">
                  <c:v>4.8210000000000003E-2</c:v>
                </c:pt>
                <c:pt idx="3063">
                  <c:v>4.8224999999999997E-2</c:v>
                </c:pt>
                <c:pt idx="3064">
                  <c:v>4.8239999999999998E-2</c:v>
                </c:pt>
                <c:pt idx="3065">
                  <c:v>4.8254999999999999E-2</c:v>
                </c:pt>
                <c:pt idx="3066">
                  <c:v>4.827E-2</c:v>
                </c:pt>
                <c:pt idx="3067">
                  <c:v>4.8285000000000002E-2</c:v>
                </c:pt>
                <c:pt idx="3068">
                  <c:v>4.8300000000000003E-2</c:v>
                </c:pt>
                <c:pt idx="3069">
                  <c:v>4.8314999999999997E-2</c:v>
                </c:pt>
                <c:pt idx="3070">
                  <c:v>4.8329999999999998E-2</c:v>
                </c:pt>
                <c:pt idx="3071">
                  <c:v>4.8344999999999999E-2</c:v>
                </c:pt>
                <c:pt idx="3072">
                  <c:v>4.836E-2</c:v>
                </c:pt>
                <c:pt idx="3073">
                  <c:v>4.8375000000000001E-2</c:v>
                </c:pt>
                <c:pt idx="3074">
                  <c:v>4.8390000000000002E-2</c:v>
                </c:pt>
                <c:pt idx="3075">
                  <c:v>4.8404999999999997E-2</c:v>
                </c:pt>
                <c:pt idx="3076">
                  <c:v>4.8419999999999998E-2</c:v>
                </c:pt>
                <c:pt idx="3077">
                  <c:v>4.8434999999999999E-2</c:v>
                </c:pt>
                <c:pt idx="3078">
                  <c:v>4.845E-2</c:v>
                </c:pt>
                <c:pt idx="3079">
                  <c:v>4.8465000000000001E-2</c:v>
                </c:pt>
                <c:pt idx="3080">
                  <c:v>4.8480000000000002E-2</c:v>
                </c:pt>
                <c:pt idx="3081">
                  <c:v>4.8495000000000003E-2</c:v>
                </c:pt>
                <c:pt idx="3082">
                  <c:v>4.8509999999999998E-2</c:v>
                </c:pt>
                <c:pt idx="3083">
                  <c:v>4.8524999999999999E-2</c:v>
                </c:pt>
                <c:pt idx="3084">
                  <c:v>4.854E-2</c:v>
                </c:pt>
                <c:pt idx="3085">
                  <c:v>4.8555000000000001E-2</c:v>
                </c:pt>
                <c:pt idx="3086">
                  <c:v>4.8570000000000002E-2</c:v>
                </c:pt>
                <c:pt idx="3087">
                  <c:v>4.8585000000000003E-2</c:v>
                </c:pt>
                <c:pt idx="3088">
                  <c:v>4.8599999999999997E-2</c:v>
                </c:pt>
                <c:pt idx="3089">
                  <c:v>4.8614999999999998E-2</c:v>
                </c:pt>
                <c:pt idx="3090">
                  <c:v>4.863E-2</c:v>
                </c:pt>
                <c:pt idx="3091">
                  <c:v>4.8645000000000001E-2</c:v>
                </c:pt>
                <c:pt idx="3092">
                  <c:v>4.8660000000000002E-2</c:v>
                </c:pt>
                <c:pt idx="3093">
                  <c:v>4.8675000000000003E-2</c:v>
                </c:pt>
                <c:pt idx="3094">
                  <c:v>4.8689999999999997E-2</c:v>
                </c:pt>
                <c:pt idx="3095">
                  <c:v>4.8704999999999998E-2</c:v>
                </c:pt>
                <c:pt idx="3096">
                  <c:v>4.8719999999999999E-2</c:v>
                </c:pt>
                <c:pt idx="3097">
                  <c:v>4.8735000000000001E-2</c:v>
                </c:pt>
                <c:pt idx="3098">
                  <c:v>4.8750000000000002E-2</c:v>
                </c:pt>
                <c:pt idx="3099">
                  <c:v>4.8765000000000003E-2</c:v>
                </c:pt>
                <c:pt idx="3100">
                  <c:v>4.8779999999999997E-2</c:v>
                </c:pt>
                <c:pt idx="3101">
                  <c:v>4.8794999999999998E-2</c:v>
                </c:pt>
                <c:pt idx="3102">
                  <c:v>4.8809999999999999E-2</c:v>
                </c:pt>
                <c:pt idx="3103">
                  <c:v>4.8825E-2</c:v>
                </c:pt>
                <c:pt idx="3104">
                  <c:v>4.8840000000000001E-2</c:v>
                </c:pt>
                <c:pt idx="3105">
                  <c:v>4.8855000000000003E-2</c:v>
                </c:pt>
                <c:pt idx="3106">
                  <c:v>4.8869999999999997E-2</c:v>
                </c:pt>
                <c:pt idx="3107">
                  <c:v>4.8884999999999998E-2</c:v>
                </c:pt>
                <c:pt idx="3108">
                  <c:v>4.8899999999999999E-2</c:v>
                </c:pt>
                <c:pt idx="3109">
                  <c:v>4.8915E-2</c:v>
                </c:pt>
                <c:pt idx="3110">
                  <c:v>4.8930000000000001E-2</c:v>
                </c:pt>
                <c:pt idx="3111">
                  <c:v>4.8945000000000002E-2</c:v>
                </c:pt>
                <c:pt idx="3112">
                  <c:v>4.8959999999999997E-2</c:v>
                </c:pt>
                <c:pt idx="3113">
                  <c:v>4.8974999999999998E-2</c:v>
                </c:pt>
                <c:pt idx="3114">
                  <c:v>4.8989999999999999E-2</c:v>
                </c:pt>
                <c:pt idx="3115">
                  <c:v>4.9005E-2</c:v>
                </c:pt>
                <c:pt idx="3116">
                  <c:v>4.9020000000000001E-2</c:v>
                </c:pt>
                <c:pt idx="3117">
                  <c:v>4.9035000000000002E-2</c:v>
                </c:pt>
                <c:pt idx="3118">
                  <c:v>4.9050000000000003E-2</c:v>
                </c:pt>
                <c:pt idx="3119">
                  <c:v>4.9064999999999998E-2</c:v>
                </c:pt>
                <c:pt idx="3120">
                  <c:v>4.9079999999999999E-2</c:v>
                </c:pt>
                <c:pt idx="3121">
                  <c:v>4.9095E-2</c:v>
                </c:pt>
                <c:pt idx="3122">
                  <c:v>4.9110000000000001E-2</c:v>
                </c:pt>
                <c:pt idx="3123">
                  <c:v>4.9125000000000002E-2</c:v>
                </c:pt>
                <c:pt idx="3124">
                  <c:v>4.9140000000000003E-2</c:v>
                </c:pt>
                <c:pt idx="3125">
                  <c:v>4.9154999999999997E-2</c:v>
                </c:pt>
                <c:pt idx="3126">
                  <c:v>4.9169999999999998E-2</c:v>
                </c:pt>
                <c:pt idx="3127">
                  <c:v>4.9185E-2</c:v>
                </c:pt>
                <c:pt idx="3128">
                  <c:v>4.9200000000000001E-2</c:v>
                </c:pt>
                <c:pt idx="3129">
                  <c:v>4.9215000000000002E-2</c:v>
                </c:pt>
                <c:pt idx="3130">
                  <c:v>4.9230000000000003E-2</c:v>
                </c:pt>
                <c:pt idx="3131">
                  <c:v>4.9244999999999997E-2</c:v>
                </c:pt>
                <c:pt idx="3132">
                  <c:v>4.9259999999999998E-2</c:v>
                </c:pt>
                <c:pt idx="3133">
                  <c:v>4.9274999999999999E-2</c:v>
                </c:pt>
                <c:pt idx="3134">
                  <c:v>4.929E-2</c:v>
                </c:pt>
                <c:pt idx="3135">
                  <c:v>4.9305000000000002E-2</c:v>
                </c:pt>
                <c:pt idx="3136">
                  <c:v>4.9320000000000003E-2</c:v>
                </c:pt>
                <c:pt idx="3137">
                  <c:v>4.9334999999999997E-2</c:v>
                </c:pt>
                <c:pt idx="3138">
                  <c:v>4.9349999999999998E-2</c:v>
                </c:pt>
                <c:pt idx="3139">
                  <c:v>4.9364999999999999E-2</c:v>
                </c:pt>
                <c:pt idx="3140">
                  <c:v>4.938E-2</c:v>
                </c:pt>
                <c:pt idx="3141">
                  <c:v>4.9395000000000001E-2</c:v>
                </c:pt>
                <c:pt idx="3142">
                  <c:v>4.9410000000000003E-2</c:v>
                </c:pt>
                <c:pt idx="3143">
                  <c:v>4.9424999999999997E-2</c:v>
                </c:pt>
                <c:pt idx="3144">
                  <c:v>4.9439999999999998E-2</c:v>
                </c:pt>
                <c:pt idx="3145">
                  <c:v>4.9454999999999999E-2</c:v>
                </c:pt>
                <c:pt idx="3146">
                  <c:v>4.947E-2</c:v>
                </c:pt>
                <c:pt idx="3147">
                  <c:v>4.9485000000000001E-2</c:v>
                </c:pt>
                <c:pt idx="3148">
                  <c:v>4.9500000000000002E-2</c:v>
                </c:pt>
                <c:pt idx="3149">
                  <c:v>4.9515000000000003E-2</c:v>
                </c:pt>
                <c:pt idx="3150">
                  <c:v>4.9529999999999998E-2</c:v>
                </c:pt>
                <c:pt idx="3151">
                  <c:v>4.9544999999999999E-2</c:v>
                </c:pt>
                <c:pt idx="3152">
                  <c:v>4.956E-2</c:v>
                </c:pt>
                <c:pt idx="3153">
                  <c:v>4.9575000000000001E-2</c:v>
                </c:pt>
                <c:pt idx="3154">
                  <c:v>4.9590000000000002E-2</c:v>
                </c:pt>
                <c:pt idx="3155">
                  <c:v>4.9605000000000003E-2</c:v>
                </c:pt>
                <c:pt idx="3156">
                  <c:v>4.9619999999999997E-2</c:v>
                </c:pt>
                <c:pt idx="3157">
                  <c:v>4.9634999999999999E-2</c:v>
                </c:pt>
                <c:pt idx="3158">
                  <c:v>4.965E-2</c:v>
                </c:pt>
                <c:pt idx="3159">
                  <c:v>4.9665000000000001E-2</c:v>
                </c:pt>
                <c:pt idx="3160">
                  <c:v>4.9680000000000002E-2</c:v>
                </c:pt>
                <c:pt idx="3161">
                  <c:v>4.9695000000000003E-2</c:v>
                </c:pt>
                <c:pt idx="3162">
                  <c:v>4.9709999999999997E-2</c:v>
                </c:pt>
                <c:pt idx="3163">
                  <c:v>4.9724999999999998E-2</c:v>
                </c:pt>
                <c:pt idx="3164">
                  <c:v>4.9739999999999999E-2</c:v>
                </c:pt>
                <c:pt idx="3165">
                  <c:v>4.9755000000000001E-2</c:v>
                </c:pt>
                <c:pt idx="3166">
                  <c:v>4.9770000000000002E-2</c:v>
                </c:pt>
                <c:pt idx="3167">
                  <c:v>4.9785000000000003E-2</c:v>
                </c:pt>
                <c:pt idx="3168">
                  <c:v>4.9799999999999997E-2</c:v>
                </c:pt>
                <c:pt idx="3169">
                  <c:v>4.9814999999999998E-2</c:v>
                </c:pt>
                <c:pt idx="3170">
                  <c:v>4.9829999999999999E-2</c:v>
                </c:pt>
                <c:pt idx="3171">
                  <c:v>4.9845E-2</c:v>
                </c:pt>
                <c:pt idx="3172">
                  <c:v>4.9860000000000002E-2</c:v>
                </c:pt>
                <c:pt idx="3173">
                  <c:v>4.9875000000000003E-2</c:v>
                </c:pt>
                <c:pt idx="3174">
                  <c:v>4.9889999999999997E-2</c:v>
                </c:pt>
                <c:pt idx="3175">
                  <c:v>4.9904999999999998E-2</c:v>
                </c:pt>
                <c:pt idx="3176">
                  <c:v>4.9919999999999999E-2</c:v>
                </c:pt>
                <c:pt idx="3177">
                  <c:v>4.9935E-2</c:v>
                </c:pt>
                <c:pt idx="3178">
                  <c:v>4.9950000000000001E-2</c:v>
                </c:pt>
                <c:pt idx="3179">
                  <c:v>4.9965000000000002E-2</c:v>
                </c:pt>
                <c:pt idx="3180">
                  <c:v>4.9979999999999997E-2</c:v>
                </c:pt>
                <c:pt idx="3181">
                  <c:v>4.9994999999999998E-2</c:v>
                </c:pt>
                <c:pt idx="3182">
                  <c:v>5.0009999999999999E-2</c:v>
                </c:pt>
                <c:pt idx="3183">
                  <c:v>5.0025E-2</c:v>
                </c:pt>
                <c:pt idx="3184">
                  <c:v>5.0040000000000001E-2</c:v>
                </c:pt>
                <c:pt idx="3185">
                  <c:v>5.0055000000000002E-2</c:v>
                </c:pt>
                <c:pt idx="3186">
                  <c:v>5.0070000000000003E-2</c:v>
                </c:pt>
                <c:pt idx="3187">
                  <c:v>5.0084999999999998E-2</c:v>
                </c:pt>
                <c:pt idx="3188">
                  <c:v>5.0099999999999999E-2</c:v>
                </c:pt>
                <c:pt idx="3189">
                  <c:v>5.0115E-2</c:v>
                </c:pt>
                <c:pt idx="3190">
                  <c:v>5.0130000000000001E-2</c:v>
                </c:pt>
                <c:pt idx="3191">
                  <c:v>5.0145000000000002E-2</c:v>
                </c:pt>
                <c:pt idx="3192">
                  <c:v>5.0160000000000003E-2</c:v>
                </c:pt>
                <c:pt idx="3193">
                  <c:v>5.0174999999999997E-2</c:v>
                </c:pt>
                <c:pt idx="3194">
                  <c:v>5.0189999999999999E-2</c:v>
                </c:pt>
                <c:pt idx="3195">
                  <c:v>5.0205E-2</c:v>
                </c:pt>
                <c:pt idx="3196">
                  <c:v>5.0220000000000001E-2</c:v>
                </c:pt>
                <c:pt idx="3197">
                  <c:v>5.0235000000000002E-2</c:v>
                </c:pt>
                <c:pt idx="3198">
                  <c:v>5.0250000000000003E-2</c:v>
                </c:pt>
                <c:pt idx="3199">
                  <c:v>5.0264999999999997E-2</c:v>
                </c:pt>
                <c:pt idx="3200">
                  <c:v>5.0279999999999998E-2</c:v>
                </c:pt>
                <c:pt idx="3201">
                  <c:v>5.0294999999999999E-2</c:v>
                </c:pt>
                <c:pt idx="3202">
                  <c:v>5.0310000000000001E-2</c:v>
                </c:pt>
                <c:pt idx="3203">
                  <c:v>5.0325000000000002E-2</c:v>
                </c:pt>
                <c:pt idx="3204">
                  <c:v>5.0340000000000003E-2</c:v>
                </c:pt>
                <c:pt idx="3205">
                  <c:v>5.0354999999999997E-2</c:v>
                </c:pt>
                <c:pt idx="3206">
                  <c:v>5.0369999999999998E-2</c:v>
                </c:pt>
                <c:pt idx="3207">
                  <c:v>5.0384999999999999E-2</c:v>
                </c:pt>
                <c:pt idx="3208">
                  <c:v>5.04E-2</c:v>
                </c:pt>
                <c:pt idx="3209">
                  <c:v>5.0415000000000001E-2</c:v>
                </c:pt>
                <c:pt idx="3210">
                  <c:v>5.0430000000000003E-2</c:v>
                </c:pt>
                <c:pt idx="3211">
                  <c:v>5.0444999999999997E-2</c:v>
                </c:pt>
                <c:pt idx="3212">
                  <c:v>5.0459999999999998E-2</c:v>
                </c:pt>
                <c:pt idx="3213">
                  <c:v>5.0474999999999999E-2</c:v>
                </c:pt>
                <c:pt idx="3214">
                  <c:v>5.049E-2</c:v>
                </c:pt>
                <c:pt idx="3215">
                  <c:v>5.0505000000000001E-2</c:v>
                </c:pt>
                <c:pt idx="3216">
                  <c:v>5.0520000000000002E-2</c:v>
                </c:pt>
                <c:pt idx="3217">
                  <c:v>5.0534999999999997E-2</c:v>
                </c:pt>
                <c:pt idx="3218">
                  <c:v>5.0549999999999998E-2</c:v>
                </c:pt>
                <c:pt idx="3219">
                  <c:v>5.0564999999999999E-2</c:v>
                </c:pt>
                <c:pt idx="3220">
                  <c:v>5.058E-2</c:v>
                </c:pt>
                <c:pt idx="3221">
                  <c:v>5.0595000000000001E-2</c:v>
                </c:pt>
                <c:pt idx="3222">
                  <c:v>5.0610000000000002E-2</c:v>
                </c:pt>
                <c:pt idx="3223">
                  <c:v>5.0625000000000003E-2</c:v>
                </c:pt>
                <c:pt idx="3224">
                  <c:v>5.0639999999999998E-2</c:v>
                </c:pt>
                <c:pt idx="3225">
                  <c:v>5.0654999999999999E-2</c:v>
                </c:pt>
                <c:pt idx="3226">
                  <c:v>5.067E-2</c:v>
                </c:pt>
                <c:pt idx="3227">
                  <c:v>5.0685000000000001E-2</c:v>
                </c:pt>
                <c:pt idx="3228">
                  <c:v>5.0700000000000002E-2</c:v>
                </c:pt>
                <c:pt idx="3229">
                  <c:v>5.0715000000000003E-2</c:v>
                </c:pt>
                <c:pt idx="3230">
                  <c:v>5.0729999999999997E-2</c:v>
                </c:pt>
                <c:pt idx="3231">
                  <c:v>5.0744999999999998E-2</c:v>
                </c:pt>
                <c:pt idx="3232">
                  <c:v>5.076E-2</c:v>
                </c:pt>
                <c:pt idx="3233">
                  <c:v>5.0775000000000001E-2</c:v>
                </c:pt>
                <c:pt idx="3234">
                  <c:v>5.0790000000000002E-2</c:v>
                </c:pt>
                <c:pt idx="3235">
                  <c:v>5.0805000000000003E-2</c:v>
                </c:pt>
                <c:pt idx="3236">
                  <c:v>5.0819999999999997E-2</c:v>
                </c:pt>
                <c:pt idx="3237">
                  <c:v>5.0834999999999998E-2</c:v>
                </c:pt>
                <c:pt idx="3238">
                  <c:v>5.0849999999999999E-2</c:v>
                </c:pt>
                <c:pt idx="3239">
                  <c:v>5.0865E-2</c:v>
                </c:pt>
                <c:pt idx="3240">
                  <c:v>5.0880000000000002E-2</c:v>
                </c:pt>
                <c:pt idx="3241">
                  <c:v>5.0895000000000003E-2</c:v>
                </c:pt>
                <c:pt idx="3242">
                  <c:v>5.0909999999999997E-2</c:v>
                </c:pt>
                <c:pt idx="3243">
                  <c:v>5.0924999999999998E-2</c:v>
                </c:pt>
                <c:pt idx="3244">
                  <c:v>5.0939999999999999E-2</c:v>
                </c:pt>
                <c:pt idx="3245">
                  <c:v>5.0955E-2</c:v>
                </c:pt>
                <c:pt idx="3246">
                  <c:v>5.0970000000000001E-2</c:v>
                </c:pt>
                <c:pt idx="3247">
                  <c:v>5.0985000000000003E-2</c:v>
                </c:pt>
                <c:pt idx="3248">
                  <c:v>5.0999999999999997E-2</c:v>
                </c:pt>
                <c:pt idx="3249">
                  <c:v>5.1014999999999998E-2</c:v>
                </c:pt>
                <c:pt idx="3250">
                  <c:v>5.1029999999999999E-2</c:v>
                </c:pt>
                <c:pt idx="3251">
                  <c:v>5.1045E-2</c:v>
                </c:pt>
                <c:pt idx="3252">
                  <c:v>5.1060000000000001E-2</c:v>
                </c:pt>
                <c:pt idx="3253">
                  <c:v>5.1075000000000002E-2</c:v>
                </c:pt>
                <c:pt idx="3254">
                  <c:v>5.1090000000000003E-2</c:v>
                </c:pt>
                <c:pt idx="3255">
                  <c:v>5.1104999999999998E-2</c:v>
                </c:pt>
                <c:pt idx="3256">
                  <c:v>5.1119999999999999E-2</c:v>
                </c:pt>
                <c:pt idx="3257">
                  <c:v>5.1135E-2</c:v>
                </c:pt>
                <c:pt idx="3258">
                  <c:v>5.1150000000000001E-2</c:v>
                </c:pt>
                <c:pt idx="3259">
                  <c:v>5.1165000000000002E-2</c:v>
                </c:pt>
                <c:pt idx="3260">
                  <c:v>5.1180000000000003E-2</c:v>
                </c:pt>
                <c:pt idx="3261">
                  <c:v>5.1194999999999997E-2</c:v>
                </c:pt>
                <c:pt idx="3262">
                  <c:v>5.1209999999999999E-2</c:v>
                </c:pt>
                <c:pt idx="3263">
                  <c:v>5.1225E-2</c:v>
                </c:pt>
                <c:pt idx="3264">
                  <c:v>5.1240000000000001E-2</c:v>
                </c:pt>
                <c:pt idx="3265">
                  <c:v>5.1255000000000002E-2</c:v>
                </c:pt>
                <c:pt idx="3266">
                  <c:v>5.1270000000000003E-2</c:v>
                </c:pt>
                <c:pt idx="3267">
                  <c:v>5.1284999999999997E-2</c:v>
                </c:pt>
                <c:pt idx="3268">
                  <c:v>5.1299999999999998E-2</c:v>
                </c:pt>
                <c:pt idx="3269">
                  <c:v>5.1315E-2</c:v>
                </c:pt>
                <c:pt idx="3270">
                  <c:v>5.1330000000000001E-2</c:v>
                </c:pt>
                <c:pt idx="3271">
                  <c:v>5.1345000000000002E-2</c:v>
                </c:pt>
                <c:pt idx="3272">
                  <c:v>5.1360000000000003E-2</c:v>
                </c:pt>
                <c:pt idx="3273">
                  <c:v>5.1374999999999997E-2</c:v>
                </c:pt>
                <c:pt idx="3274">
                  <c:v>5.1389999999999998E-2</c:v>
                </c:pt>
                <c:pt idx="3275">
                  <c:v>5.1404999999999999E-2</c:v>
                </c:pt>
                <c:pt idx="3276">
                  <c:v>5.142E-2</c:v>
                </c:pt>
                <c:pt idx="3277">
                  <c:v>5.1435000000000002E-2</c:v>
                </c:pt>
                <c:pt idx="3278">
                  <c:v>5.1450000000000003E-2</c:v>
                </c:pt>
                <c:pt idx="3279">
                  <c:v>5.1464999999999997E-2</c:v>
                </c:pt>
                <c:pt idx="3280">
                  <c:v>5.1479999999999998E-2</c:v>
                </c:pt>
                <c:pt idx="3281">
                  <c:v>5.1494999999999999E-2</c:v>
                </c:pt>
                <c:pt idx="3282">
                  <c:v>5.151E-2</c:v>
                </c:pt>
                <c:pt idx="3283">
                  <c:v>5.1525000000000001E-2</c:v>
                </c:pt>
                <c:pt idx="3284">
                  <c:v>5.1540000000000002E-2</c:v>
                </c:pt>
                <c:pt idx="3285">
                  <c:v>5.1554999999999997E-2</c:v>
                </c:pt>
                <c:pt idx="3286">
                  <c:v>5.1569999999999998E-2</c:v>
                </c:pt>
                <c:pt idx="3287">
                  <c:v>5.1584999999999999E-2</c:v>
                </c:pt>
                <c:pt idx="3288">
                  <c:v>5.16E-2</c:v>
                </c:pt>
                <c:pt idx="3289">
                  <c:v>5.1615000000000001E-2</c:v>
                </c:pt>
                <c:pt idx="3290">
                  <c:v>5.1630000000000002E-2</c:v>
                </c:pt>
                <c:pt idx="3291">
                  <c:v>5.1645000000000003E-2</c:v>
                </c:pt>
                <c:pt idx="3292">
                  <c:v>5.1659999999999998E-2</c:v>
                </c:pt>
                <c:pt idx="3293">
                  <c:v>5.1674999999999999E-2</c:v>
                </c:pt>
                <c:pt idx="3294">
                  <c:v>5.169E-2</c:v>
                </c:pt>
                <c:pt idx="3295">
                  <c:v>5.1705000000000001E-2</c:v>
                </c:pt>
                <c:pt idx="3296">
                  <c:v>5.1720000000000002E-2</c:v>
                </c:pt>
                <c:pt idx="3297">
                  <c:v>5.1735000000000003E-2</c:v>
                </c:pt>
                <c:pt idx="3298">
                  <c:v>5.1749999999999997E-2</c:v>
                </c:pt>
                <c:pt idx="3299">
                  <c:v>5.1764999999999999E-2</c:v>
                </c:pt>
                <c:pt idx="3300">
                  <c:v>5.178E-2</c:v>
                </c:pt>
                <c:pt idx="3301">
                  <c:v>5.1795000000000001E-2</c:v>
                </c:pt>
                <c:pt idx="3302">
                  <c:v>5.1810000000000002E-2</c:v>
                </c:pt>
                <c:pt idx="3303">
                  <c:v>5.1825000000000003E-2</c:v>
                </c:pt>
                <c:pt idx="3304">
                  <c:v>5.1839999999999997E-2</c:v>
                </c:pt>
                <c:pt idx="3305">
                  <c:v>5.1854999999999998E-2</c:v>
                </c:pt>
                <c:pt idx="3306">
                  <c:v>5.1869999999999999E-2</c:v>
                </c:pt>
                <c:pt idx="3307">
                  <c:v>5.1885000000000001E-2</c:v>
                </c:pt>
                <c:pt idx="3308">
                  <c:v>5.1900000000000002E-2</c:v>
                </c:pt>
                <c:pt idx="3309">
                  <c:v>5.1915000000000003E-2</c:v>
                </c:pt>
                <c:pt idx="3310">
                  <c:v>5.1929999999999997E-2</c:v>
                </c:pt>
                <c:pt idx="3311">
                  <c:v>5.1944999999999998E-2</c:v>
                </c:pt>
                <c:pt idx="3312">
                  <c:v>5.1959999999999999E-2</c:v>
                </c:pt>
                <c:pt idx="3313">
                  <c:v>5.1975E-2</c:v>
                </c:pt>
                <c:pt idx="3314">
                  <c:v>5.1990000000000001E-2</c:v>
                </c:pt>
                <c:pt idx="3315">
                  <c:v>5.2005000000000003E-2</c:v>
                </c:pt>
                <c:pt idx="3316">
                  <c:v>5.2019999999999997E-2</c:v>
                </c:pt>
                <c:pt idx="3317">
                  <c:v>5.2034999999999998E-2</c:v>
                </c:pt>
                <c:pt idx="3318">
                  <c:v>5.2049999999999999E-2</c:v>
                </c:pt>
                <c:pt idx="3319">
                  <c:v>5.2065E-2</c:v>
                </c:pt>
                <c:pt idx="3320">
                  <c:v>5.2080000000000001E-2</c:v>
                </c:pt>
                <c:pt idx="3321">
                  <c:v>5.2095000000000002E-2</c:v>
                </c:pt>
                <c:pt idx="3322">
                  <c:v>5.2109999999999997E-2</c:v>
                </c:pt>
                <c:pt idx="3323">
                  <c:v>5.2124999999999998E-2</c:v>
                </c:pt>
                <c:pt idx="3324">
                  <c:v>5.2139999999999999E-2</c:v>
                </c:pt>
                <c:pt idx="3325">
                  <c:v>5.2155E-2</c:v>
                </c:pt>
                <c:pt idx="3326">
                  <c:v>5.2170000000000001E-2</c:v>
                </c:pt>
                <c:pt idx="3327">
                  <c:v>5.2185000000000002E-2</c:v>
                </c:pt>
                <c:pt idx="3328">
                  <c:v>5.2200000000000003E-2</c:v>
                </c:pt>
                <c:pt idx="3329">
                  <c:v>5.2214999999999998E-2</c:v>
                </c:pt>
                <c:pt idx="3330">
                  <c:v>5.2229999999999999E-2</c:v>
                </c:pt>
                <c:pt idx="3331">
                  <c:v>5.2245E-2</c:v>
                </c:pt>
                <c:pt idx="3332">
                  <c:v>5.2260000000000001E-2</c:v>
                </c:pt>
                <c:pt idx="3333">
                  <c:v>5.2275000000000002E-2</c:v>
                </c:pt>
                <c:pt idx="3334">
                  <c:v>5.2290000000000003E-2</c:v>
                </c:pt>
                <c:pt idx="3335">
                  <c:v>5.2304999999999997E-2</c:v>
                </c:pt>
                <c:pt idx="3336">
                  <c:v>5.2319999999999998E-2</c:v>
                </c:pt>
                <c:pt idx="3337">
                  <c:v>5.2335E-2</c:v>
                </c:pt>
                <c:pt idx="3338">
                  <c:v>5.2350000000000001E-2</c:v>
                </c:pt>
                <c:pt idx="3339">
                  <c:v>5.2365000000000002E-2</c:v>
                </c:pt>
                <c:pt idx="3340">
                  <c:v>5.2380000000000003E-2</c:v>
                </c:pt>
                <c:pt idx="3341">
                  <c:v>5.2394999999999997E-2</c:v>
                </c:pt>
                <c:pt idx="3342">
                  <c:v>5.2409999999999998E-2</c:v>
                </c:pt>
                <c:pt idx="3343">
                  <c:v>5.2424999999999999E-2</c:v>
                </c:pt>
                <c:pt idx="3344">
                  <c:v>5.2440000000000001E-2</c:v>
                </c:pt>
                <c:pt idx="3345">
                  <c:v>5.2455000000000002E-2</c:v>
                </c:pt>
                <c:pt idx="3346">
                  <c:v>5.2470000000000003E-2</c:v>
                </c:pt>
                <c:pt idx="3347">
                  <c:v>5.2484999999999997E-2</c:v>
                </c:pt>
                <c:pt idx="3348">
                  <c:v>5.2499999999999998E-2</c:v>
                </c:pt>
                <c:pt idx="3349">
                  <c:v>5.2514999999999999E-2</c:v>
                </c:pt>
                <c:pt idx="3350">
                  <c:v>5.253E-2</c:v>
                </c:pt>
                <c:pt idx="3351">
                  <c:v>5.2545000000000001E-2</c:v>
                </c:pt>
                <c:pt idx="3352">
                  <c:v>5.2560000000000003E-2</c:v>
                </c:pt>
                <c:pt idx="3353">
                  <c:v>5.2574999999999997E-2</c:v>
                </c:pt>
                <c:pt idx="3354">
                  <c:v>5.2589999999999998E-2</c:v>
                </c:pt>
                <c:pt idx="3355">
                  <c:v>5.2604999999999999E-2</c:v>
                </c:pt>
                <c:pt idx="3356">
                  <c:v>5.262E-2</c:v>
                </c:pt>
                <c:pt idx="3357">
                  <c:v>5.2635000000000001E-2</c:v>
                </c:pt>
                <c:pt idx="3358">
                  <c:v>5.2650000000000002E-2</c:v>
                </c:pt>
                <c:pt idx="3359">
                  <c:v>5.2664999999999997E-2</c:v>
                </c:pt>
                <c:pt idx="3360">
                  <c:v>5.2679999999999998E-2</c:v>
                </c:pt>
                <c:pt idx="3361">
                  <c:v>5.2694999999999999E-2</c:v>
                </c:pt>
                <c:pt idx="3362">
                  <c:v>5.271E-2</c:v>
                </c:pt>
                <c:pt idx="3363">
                  <c:v>5.2725000000000001E-2</c:v>
                </c:pt>
                <c:pt idx="3364">
                  <c:v>5.2740000000000002E-2</c:v>
                </c:pt>
                <c:pt idx="3365">
                  <c:v>5.2755000000000003E-2</c:v>
                </c:pt>
                <c:pt idx="3366">
                  <c:v>5.2769999999999997E-2</c:v>
                </c:pt>
                <c:pt idx="3367">
                  <c:v>5.2784999999999999E-2</c:v>
                </c:pt>
                <c:pt idx="3368">
                  <c:v>5.28E-2</c:v>
                </c:pt>
                <c:pt idx="3369">
                  <c:v>5.2815000000000001E-2</c:v>
                </c:pt>
                <c:pt idx="3370">
                  <c:v>5.2830000000000002E-2</c:v>
                </c:pt>
                <c:pt idx="3371">
                  <c:v>5.2845000000000003E-2</c:v>
                </c:pt>
                <c:pt idx="3372">
                  <c:v>5.2859999999999997E-2</c:v>
                </c:pt>
                <c:pt idx="3373">
                  <c:v>5.2874999999999998E-2</c:v>
                </c:pt>
                <c:pt idx="3374">
                  <c:v>5.289E-2</c:v>
                </c:pt>
                <c:pt idx="3375">
                  <c:v>5.2905000000000001E-2</c:v>
                </c:pt>
                <c:pt idx="3376">
                  <c:v>5.2920000000000002E-2</c:v>
                </c:pt>
                <c:pt idx="3377">
                  <c:v>5.2935000000000003E-2</c:v>
                </c:pt>
                <c:pt idx="3378">
                  <c:v>5.2949999999999997E-2</c:v>
                </c:pt>
                <c:pt idx="3379">
                  <c:v>5.2964999999999998E-2</c:v>
                </c:pt>
                <c:pt idx="3380">
                  <c:v>5.2979999999999999E-2</c:v>
                </c:pt>
                <c:pt idx="3381">
                  <c:v>5.2995E-2</c:v>
                </c:pt>
                <c:pt idx="3382">
                  <c:v>5.3010000000000002E-2</c:v>
                </c:pt>
                <c:pt idx="3383">
                  <c:v>5.3025000000000003E-2</c:v>
                </c:pt>
                <c:pt idx="3384">
                  <c:v>5.3039999999999997E-2</c:v>
                </c:pt>
                <c:pt idx="3385">
                  <c:v>5.3054999999999998E-2</c:v>
                </c:pt>
                <c:pt idx="3386">
                  <c:v>5.3069999999999999E-2</c:v>
                </c:pt>
                <c:pt idx="3387">
                  <c:v>5.3085E-2</c:v>
                </c:pt>
                <c:pt idx="3388">
                  <c:v>5.3100000000000001E-2</c:v>
                </c:pt>
                <c:pt idx="3389">
                  <c:v>5.3115000000000002E-2</c:v>
                </c:pt>
                <c:pt idx="3390">
                  <c:v>5.3129999999999997E-2</c:v>
                </c:pt>
                <c:pt idx="3391">
                  <c:v>5.3144999999999998E-2</c:v>
                </c:pt>
                <c:pt idx="3392">
                  <c:v>5.3159999999999999E-2</c:v>
                </c:pt>
                <c:pt idx="3393">
                  <c:v>5.3175E-2</c:v>
                </c:pt>
                <c:pt idx="3394">
                  <c:v>5.3190000000000001E-2</c:v>
                </c:pt>
                <c:pt idx="3395">
                  <c:v>5.3205000000000002E-2</c:v>
                </c:pt>
                <c:pt idx="3396">
                  <c:v>5.3220000000000003E-2</c:v>
                </c:pt>
                <c:pt idx="3397">
                  <c:v>5.3234999999999998E-2</c:v>
                </c:pt>
                <c:pt idx="3398">
                  <c:v>5.3249999999999999E-2</c:v>
                </c:pt>
                <c:pt idx="3399">
                  <c:v>5.3265E-2</c:v>
                </c:pt>
                <c:pt idx="3400">
                  <c:v>5.3280000000000001E-2</c:v>
                </c:pt>
                <c:pt idx="3401">
                  <c:v>5.3295000000000002E-2</c:v>
                </c:pt>
                <c:pt idx="3402">
                  <c:v>5.3310000000000003E-2</c:v>
                </c:pt>
                <c:pt idx="3403">
                  <c:v>5.3324999999999997E-2</c:v>
                </c:pt>
                <c:pt idx="3404">
                  <c:v>5.3339999999999999E-2</c:v>
                </c:pt>
                <c:pt idx="3405">
                  <c:v>5.3355E-2</c:v>
                </c:pt>
                <c:pt idx="3406">
                  <c:v>5.3370000000000001E-2</c:v>
                </c:pt>
                <c:pt idx="3407">
                  <c:v>5.3385000000000002E-2</c:v>
                </c:pt>
                <c:pt idx="3408">
                  <c:v>5.3400000000000003E-2</c:v>
                </c:pt>
                <c:pt idx="3409">
                  <c:v>5.3414999999999997E-2</c:v>
                </c:pt>
                <c:pt idx="3410">
                  <c:v>5.3429999999999998E-2</c:v>
                </c:pt>
                <c:pt idx="3411">
                  <c:v>5.3444999999999999E-2</c:v>
                </c:pt>
                <c:pt idx="3412">
                  <c:v>5.3460000000000001E-2</c:v>
                </c:pt>
                <c:pt idx="3413">
                  <c:v>5.3475000000000002E-2</c:v>
                </c:pt>
                <c:pt idx="3414">
                  <c:v>5.3490000000000003E-2</c:v>
                </c:pt>
                <c:pt idx="3415">
                  <c:v>5.3504999999999997E-2</c:v>
                </c:pt>
                <c:pt idx="3416">
                  <c:v>5.3519999999999998E-2</c:v>
                </c:pt>
                <c:pt idx="3417">
                  <c:v>5.3534999999999999E-2</c:v>
                </c:pt>
                <c:pt idx="3418">
                  <c:v>5.355E-2</c:v>
                </c:pt>
                <c:pt idx="3419">
                  <c:v>5.3565000000000002E-2</c:v>
                </c:pt>
                <c:pt idx="3420">
                  <c:v>5.3580000000000003E-2</c:v>
                </c:pt>
                <c:pt idx="3421">
                  <c:v>5.3594999999999997E-2</c:v>
                </c:pt>
                <c:pt idx="3422">
                  <c:v>5.3609999999999998E-2</c:v>
                </c:pt>
                <c:pt idx="3423">
                  <c:v>5.3624999999999999E-2</c:v>
                </c:pt>
                <c:pt idx="3424">
                  <c:v>5.364E-2</c:v>
                </c:pt>
                <c:pt idx="3425">
                  <c:v>5.3655000000000001E-2</c:v>
                </c:pt>
                <c:pt idx="3426">
                  <c:v>5.3670000000000002E-2</c:v>
                </c:pt>
                <c:pt idx="3427">
                  <c:v>5.3684999999999997E-2</c:v>
                </c:pt>
                <c:pt idx="3428">
                  <c:v>5.3699999999999998E-2</c:v>
                </c:pt>
                <c:pt idx="3429">
                  <c:v>5.3714999999999999E-2</c:v>
                </c:pt>
                <c:pt idx="3430">
                  <c:v>5.373E-2</c:v>
                </c:pt>
                <c:pt idx="3431">
                  <c:v>5.3745000000000001E-2</c:v>
                </c:pt>
                <c:pt idx="3432">
                  <c:v>5.3760000000000002E-2</c:v>
                </c:pt>
                <c:pt idx="3433">
                  <c:v>5.3775000000000003E-2</c:v>
                </c:pt>
                <c:pt idx="3434">
                  <c:v>5.3789999999999998E-2</c:v>
                </c:pt>
                <c:pt idx="3435">
                  <c:v>5.3804999999999999E-2</c:v>
                </c:pt>
                <c:pt idx="3436">
                  <c:v>5.382E-2</c:v>
                </c:pt>
                <c:pt idx="3437">
                  <c:v>5.3835000000000001E-2</c:v>
                </c:pt>
                <c:pt idx="3438">
                  <c:v>5.3850000000000002E-2</c:v>
                </c:pt>
                <c:pt idx="3439">
                  <c:v>5.3865000000000003E-2</c:v>
                </c:pt>
                <c:pt idx="3440">
                  <c:v>5.3879999999999997E-2</c:v>
                </c:pt>
                <c:pt idx="3441">
                  <c:v>5.3894999999999998E-2</c:v>
                </c:pt>
                <c:pt idx="3442">
                  <c:v>5.391E-2</c:v>
                </c:pt>
                <c:pt idx="3443">
                  <c:v>5.3925000000000001E-2</c:v>
                </c:pt>
                <c:pt idx="3444">
                  <c:v>5.3940000000000002E-2</c:v>
                </c:pt>
                <c:pt idx="3445">
                  <c:v>5.3955000000000003E-2</c:v>
                </c:pt>
                <c:pt idx="3446">
                  <c:v>5.3969999999999997E-2</c:v>
                </c:pt>
                <c:pt idx="3447">
                  <c:v>5.3984999999999998E-2</c:v>
                </c:pt>
                <c:pt idx="3448">
                  <c:v>5.3999999999999999E-2</c:v>
                </c:pt>
                <c:pt idx="3449">
                  <c:v>5.4015000000000001E-2</c:v>
                </c:pt>
                <c:pt idx="3450">
                  <c:v>5.4030000000000002E-2</c:v>
                </c:pt>
                <c:pt idx="3451">
                  <c:v>5.4045000000000003E-2</c:v>
                </c:pt>
                <c:pt idx="3452">
                  <c:v>5.4059999999999997E-2</c:v>
                </c:pt>
                <c:pt idx="3453">
                  <c:v>5.4074999999999998E-2</c:v>
                </c:pt>
                <c:pt idx="3454">
                  <c:v>5.4089999999999999E-2</c:v>
                </c:pt>
                <c:pt idx="3455">
                  <c:v>5.4105E-2</c:v>
                </c:pt>
                <c:pt idx="3456">
                  <c:v>5.4120000000000001E-2</c:v>
                </c:pt>
                <c:pt idx="3457">
                  <c:v>5.4135000000000003E-2</c:v>
                </c:pt>
                <c:pt idx="3458">
                  <c:v>5.4149999999999997E-2</c:v>
                </c:pt>
                <c:pt idx="3459">
                  <c:v>5.4164999999999998E-2</c:v>
                </c:pt>
                <c:pt idx="3460">
                  <c:v>5.4179999999999999E-2</c:v>
                </c:pt>
                <c:pt idx="3461">
                  <c:v>5.4195E-2</c:v>
                </c:pt>
                <c:pt idx="3462">
                  <c:v>5.4210000000000001E-2</c:v>
                </c:pt>
                <c:pt idx="3463">
                  <c:v>5.4225000000000002E-2</c:v>
                </c:pt>
                <c:pt idx="3464">
                  <c:v>5.4239999999999997E-2</c:v>
                </c:pt>
                <c:pt idx="3465">
                  <c:v>5.4254999999999998E-2</c:v>
                </c:pt>
                <c:pt idx="3466">
                  <c:v>5.4269999999999999E-2</c:v>
                </c:pt>
                <c:pt idx="3467">
                  <c:v>5.4285E-2</c:v>
                </c:pt>
                <c:pt idx="3468">
                  <c:v>5.4300000000000001E-2</c:v>
                </c:pt>
                <c:pt idx="3469">
                  <c:v>5.4315000000000002E-2</c:v>
                </c:pt>
                <c:pt idx="3470">
                  <c:v>5.4330000000000003E-2</c:v>
                </c:pt>
                <c:pt idx="3471">
                  <c:v>5.4344999999999997E-2</c:v>
                </c:pt>
                <c:pt idx="3472">
                  <c:v>5.4359999999999999E-2</c:v>
                </c:pt>
                <c:pt idx="3473">
                  <c:v>5.4375E-2</c:v>
                </c:pt>
                <c:pt idx="3474">
                  <c:v>5.4390000000000001E-2</c:v>
                </c:pt>
                <c:pt idx="3475">
                  <c:v>5.4405000000000002E-2</c:v>
                </c:pt>
                <c:pt idx="3476">
                  <c:v>5.4420000000000003E-2</c:v>
                </c:pt>
                <c:pt idx="3477">
                  <c:v>5.4434999999999997E-2</c:v>
                </c:pt>
                <c:pt idx="3478">
                  <c:v>5.4449999999999998E-2</c:v>
                </c:pt>
                <c:pt idx="3479">
                  <c:v>5.4465E-2</c:v>
                </c:pt>
                <c:pt idx="3480">
                  <c:v>5.4480000000000001E-2</c:v>
                </c:pt>
                <c:pt idx="3481">
                  <c:v>5.4495000000000002E-2</c:v>
                </c:pt>
                <c:pt idx="3482">
                  <c:v>5.4510000000000003E-2</c:v>
                </c:pt>
                <c:pt idx="3483">
                  <c:v>5.4524999999999997E-2</c:v>
                </c:pt>
                <c:pt idx="3484">
                  <c:v>5.4539999999999998E-2</c:v>
                </c:pt>
                <c:pt idx="3485">
                  <c:v>5.4554999999999999E-2</c:v>
                </c:pt>
                <c:pt idx="3486">
                  <c:v>5.457E-2</c:v>
                </c:pt>
                <c:pt idx="3487">
                  <c:v>5.4585000000000002E-2</c:v>
                </c:pt>
                <c:pt idx="3488">
                  <c:v>5.4600000000000003E-2</c:v>
                </c:pt>
                <c:pt idx="3489">
                  <c:v>5.4614999999999997E-2</c:v>
                </c:pt>
                <c:pt idx="3490">
                  <c:v>5.4629999999999998E-2</c:v>
                </c:pt>
                <c:pt idx="3491">
                  <c:v>5.4644999999999999E-2</c:v>
                </c:pt>
                <c:pt idx="3492">
                  <c:v>5.466E-2</c:v>
                </c:pt>
                <c:pt idx="3493">
                  <c:v>5.4675000000000001E-2</c:v>
                </c:pt>
                <c:pt idx="3494">
                  <c:v>5.4690000000000003E-2</c:v>
                </c:pt>
                <c:pt idx="3495">
                  <c:v>5.4704999999999997E-2</c:v>
                </c:pt>
                <c:pt idx="3496">
                  <c:v>5.4719999999999998E-2</c:v>
                </c:pt>
                <c:pt idx="3497">
                  <c:v>5.4734999999999999E-2</c:v>
                </c:pt>
                <c:pt idx="3498">
                  <c:v>5.475E-2</c:v>
                </c:pt>
                <c:pt idx="3499">
                  <c:v>5.4765000000000001E-2</c:v>
                </c:pt>
                <c:pt idx="3500">
                  <c:v>5.4780000000000002E-2</c:v>
                </c:pt>
                <c:pt idx="3501">
                  <c:v>5.4795000000000003E-2</c:v>
                </c:pt>
                <c:pt idx="3502">
                  <c:v>5.4809999999999998E-2</c:v>
                </c:pt>
                <c:pt idx="3503">
                  <c:v>5.4824999999999999E-2</c:v>
                </c:pt>
                <c:pt idx="3504">
                  <c:v>5.484E-2</c:v>
                </c:pt>
                <c:pt idx="3505">
                  <c:v>5.4855000000000001E-2</c:v>
                </c:pt>
                <c:pt idx="3506">
                  <c:v>5.4870000000000002E-2</c:v>
                </c:pt>
                <c:pt idx="3507">
                  <c:v>5.4885000000000003E-2</c:v>
                </c:pt>
                <c:pt idx="3508">
                  <c:v>5.4899999999999997E-2</c:v>
                </c:pt>
                <c:pt idx="3509">
                  <c:v>5.4914999999999999E-2</c:v>
                </c:pt>
                <c:pt idx="3510">
                  <c:v>5.493E-2</c:v>
                </c:pt>
                <c:pt idx="3511">
                  <c:v>5.4945000000000001E-2</c:v>
                </c:pt>
                <c:pt idx="3512">
                  <c:v>5.4960000000000002E-2</c:v>
                </c:pt>
                <c:pt idx="3513">
                  <c:v>5.4975000000000003E-2</c:v>
                </c:pt>
                <c:pt idx="3514">
                  <c:v>5.4989999999999997E-2</c:v>
                </c:pt>
                <c:pt idx="3515">
                  <c:v>5.5004999999999998E-2</c:v>
                </c:pt>
                <c:pt idx="3516">
                  <c:v>5.5019999999999999E-2</c:v>
                </c:pt>
                <c:pt idx="3517">
                  <c:v>5.5035000000000001E-2</c:v>
                </c:pt>
                <c:pt idx="3518">
                  <c:v>5.5050000000000002E-2</c:v>
                </c:pt>
                <c:pt idx="3519">
                  <c:v>5.5065000000000003E-2</c:v>
                </c:pt>
                <c:pt idx="3520">
                  <c:v>5.5079999999999997E-2</c:v>
                </c:pt>
                <c:pt idx="3521">
                  <c:v>5.5094999999999998E-2</c:v>
                </c:pt>
                <c:pt idx="3522">
                  <c:v>5.5109999999999999E-2</c:v>
                </c:pt>
                <c:pt idx="3523">
                  <c:v>5.5125E-2</c:v>
                </c:pt>
                <c:pt idx="3524">
                  <c:v>5.5140000000000002E-2</c:v>
                </c:pt>
                <c:pt idx="3525">
                  <c:v>5.5155000000000003E-2</c:v>
                </c:pt>
                <c:pt idx="3526">
                  <c:v>5.5169999999999997E-2</c:v>
                </c:pt>
                <c:pt idx="3527">
                  <c:v>5.5184999999999998E-2</c:v>
                </c:pt>
                <c:pt idx="3528">
                  <c:v>5.5199999999999999E-2</c:v>
                </c:pt>
                <c:pt idx="3529">
                  <c:v>5.5215E-2</c:v>
                </c:pt>
                <c:pt idx="3530">
                  <c:v>5.5230000000000001E-2</c:v>
                </c:pt>
                <c:pt idx="3531">
                  <c:v>5.5245000000000002E-2</c:v>
                </c:pt>
                <c:pt idx="3532">
                  <c:v>5.5259999999999997E-2</c:v>
                </c:pt>
                <c:pt idx="3533">
                  <c:v>5.5274999999999998E-2</c:v>
                </c:pt>
                <c:pt idx="3534">
                  <c:v>5.5289999999999999E-2</c:v>
                </c:pt>
                <c:pt idx="3535">
                  <c:v>5.5305E-2</c:v>
                </c:pt>
                <c:pt idx="3536">
                  <c:v>5.5320000000000001E-2</c:v>
                </c:pt>
                <c:pt idx="3537">
                  <c:v>5.5335000000000002E-2</c:v>
                </c:pt>
                <c:pt idx="3538">
                  <c:v>5.5350000000000003E-2</c:v>
                </c:pt>
                <c:pt idx="3539">
                  <c:v>5.5364999999999998E-2</c:v>
                </c:pt>
                <c:pt idx="3540">
                  <c:v>5.5379999999999999E-2</c:v>
                </c:pt>
                <c:pt idx="3541">
                  <c:v>5.5395E-2</c:v>
                </c:pt>
                <c:pt idx="3542">
                  <c:v>5.5410000000000001E-2</c:v>
                </c:pt>
                <c:pt idx="3543">
                  <c:v>5.5425000000000002E-2</c:v>
                </c:pt>
                <c:pt idx="3544">
                  <c:v>5.5440000000000003E-2</c:v>
                </c:pt>
                <c:pt idx="3545">
                  <c:v>5.5454999999999997E-2</c:v>
                </c:pt>
                <c:pt idx="3546">
                  <c:v>5.5469999999999998E-2</c:v>
                </c:pt>
                <c:pt idx="3547">
                  <c:v>5.5485E-2</c:v>
                </c:pt>
                <c:pt idx="3548">
                  <c:v>5.5500000000000001E-2</c:v>
                </c:pt>
                <c:pt idx="3549">
                  <c:v>5.5515000000000002E-2</c:v>
                </c:pt>
                <c:pt idx="3550">
                  <c:v>5.5530000000000003E-2</c:v>
                </c:pt>
                <c:pt idx="3551">
                  <c:v>5.5544999999999997E-2</c:v>
                </c:pt>
                <c:pt idx="3552">
                  <c:v>5.5559999999999998E-2</c:v>
                </c:pt>
                <c:pt idx="3553">
                  <c:v>5.5574999999999999E-2</c:v>
                </c:pt>
                <c:pt idx="3554">
                  <c:v>5.5590000000000001E-2</c:v>
                </c:pt>
                <c:pt idx="3555">
                  <c:v>5.5605000000000002E-2</c:v>
                </c:pt>
                <c:pt idx="3556">
                  <c:v>5.5620000000000003E-2</c:v>
                </c:pt>
                <c:pt idx="3557">
                  <c:v>5.5634999999999997E-2</c:v>
                </c:pt>
                <c:pt idx="3558">
                  <c:v>5.5649999999999998E-2</c:v>
                </c:pt>
                <c:pt idx="3559">
                  <c:v>5.5664999999999999E-2</c:v>
                </c:pt>
                <c:pt idx="3560">
                  <c:v>5.568E-2</c:v>
                </c:pt>
                <c:pt idx="3561">
                  <c:v>5.5695000000000001E-2</c:v>
                </c:pt>
                <c:pt idx="3562">
                  <c:v>5.5710000000000003E-2</c:v>
                </c:pt>
                <c:pt idx="3563">
                  <c:v>5.5724999999999997E-2</c:v>
                </c:pt>
                <c:pt idx="3564">
                  <c:v>5.5739999999999998E-2</c:v>
                </c:pt>
                <c:pt idx="3565">
                  <c:v>5.5754999999999999E-2</c:v>
                </c:pt>
                <c:pt idx="3566">
                  <c:v>5.577E-2</c:v>
                </c:pt>
                <c:pt idx="3567">
                  <c:v>5.5785000000000001E-2</c:v>
                </c:pt>
                <c:pt idx="3568">
                  <c:v>5.5800000000000002E-2</c:v>
                </c:pt>
                <c:pt idx="3569">
                  <c:v>5.5814999999999997E-2</c:v>
                </c:pt>
                <c:pt idx="3570">
                  <c:v>5.5829999999999998E-2</c:v>
                </c:pt>
                <c:pt idx="3571">
                  <c:v>5.5844999999999999E-2</c:v>
                </c:pt>
                <c:pt idx="3572">
                  <c:v>5.586E-2</c:v>
                </c:pt>
                <c:pt idx="3573">
                  <c:v>5.5875000000000001E-2</c:v>
                </c:pt>
                <c:pt idx="3574">
                  <c:v>5.5890000000000002E-2</c:v>
                </c:pt>
                <c:pt idx="3575">
                  <c:v>5.5905000000000003E-2</c:v>
                </c:pt>
                <c:pt idx="3576">
                  <c:v>5.5919999999999997E-2</c:v>
                </c:pt>
                <c:pt idx="3577">
                  <c:v>5.5934999999999999E-2</c:v>
                </c:pt>
                <c:pt idx="3578">
                  <c:v>5.595E-2</c:v>
                </c:pt>
                <c:pt idx="3579">
                  <c:v>5.5965000000000001E-2</c:v>
                </c:pt>
                <c:pt idx="3580">
                  <c:v>5.5980000000000002E-2</c:v>
                </c:pt>
                <c:pt idx="3581">
                  <c:v>5.5995000000000003E-2</c:v>
                </c:pt>
                <c:pt idx="3582">
                  <c:v>5.6009999999999997E-2</c:v>
                </c:pt>
                <c:pt idx="3583">
                  <c:v>5.6024999999999998E-2</c:v>
                </c:pt>
                <c:pt idx="3584">
                  <c:v>5.604E-2</c:v>
                </c:pt>
                <c:pt idx="3585">
                  <c:v>5.6055000000000001E-2</c:v>
                </c:pt>
                <c:pt idx="3586">
                  <c:v>5.6070000000000002E-2</c:v>
                </c:pt>
                <c:pt idx="3587">
                  <c:v>5.6085000000000003E-2</c:v>
                </c:pt>
                <c:pt idx="3588">
                  <c:v>5.6099999999999997E-2</c:v>
                </c:pt>
                <c:pt idx="3589">
                  <c:v>5.6114999999999998E-2</c:v>
                </c:pt>
                <c:pt idx="3590">
                  <c:v>5.6129999999999999E-2</c:v>
                </c:pt>
                <c:pt idx="3591">
                  <c:v>5.6145E-2</c:v>
                </c:pt>
                <c:pt idx="3592">
                  <c:v>5.6160000000000002E-2</c:v>
                </c:pt>
                <c:pt idx="3593">
                  <c:v>5.6175000000000003E-2</c:v>
                </c:pt>
                <c:pt idx="3594">
                  <c:v>5.6189999999999997E-2</c:v>
                </c:pt>
                <c:pt idx="3595">
                  <c:v>5.6204999999999998E-2</c:v>
                </c:pt>
                <c:pt idx="3596">
                  <c:v>5.6219999999999999E-2</c:v>
                </c:pt>
                <c:pt idx="3597">
                  <c:v>5.6235E-2</c:v>
                </c:pt>
                <c:pt idx="3598">
                  <c:v>5.6250000000000001E-2</c:v>
                </c:pt>
                <c:pt idx="3599">
                  <c:v>5.6265000000000003E-2</c:v>
                </c:pt>
                <c:pt idx="3600">
                  <c:v>5.6279999999999997E-2</c:v>
                </c:pt>
                <c:pt idx="3601">
                  <c:v>5.6294999999999998E-2</c:v>
                </c:pt>
                <c:pt idx="3602">
                  <c:v>5.6309999999999999E-2</c:v>
                </c:pt>
                <c:pt idx="3603">
                  <c:v>5.6325E-2</c:v>
                </c:pt>
                <c:pt idx="3604">
                  <c:v>5.6340000000000001E-2</c:v>
                </c:pt>
                <c:pt idx="3605">
                  <c:v>5.6355000000000002E-2</c:v>
                </c:pt>
                <c:pt idx="3606">
                  <c:v>5.6370000000000003E-2</c:v>
                </c:pt>
                <c:pt idx="3607">
                  <c:v>5.6384999999999998E-2</c:v>
                </c:pt>
                <c:pt idx="3608">
                  <c:v>5.6399999999999999E-2</c:v>
                </c:pt>
                <c:pt idx="3609">
                  <c:v>5.6415E-2</c:v>
                </c:pt>
                <c:pt idx="3610">
                  <c:v>5.6430000000000001E-2</c:v>
                </c:pt>
                <c:pt idx="3611">
                  <c:v>5.6445000000000002E-2</c:v>
                </c:pt>
                <c:pt idx="3612">
                  <c:v>5.6460000000000003E-2</c:v>
                </c:pt>
                <c:pt idx="3613">
                  <c:v>5.6474999999999997E-2</c:v>
                </c:pt>
                <c:pt idx="3614">
                  <c:v>5.6489999999999999E-2</c:v>
                </c:pt>
                <c:pt idx="3615">
                  <c:v>5.6505E-2</c:v>
                </c:pt>
                <c:pt idx="3616">
                  <c:v>5.6520000000000001E-2</c:v>
                </c:pt>
                <c:pt idx="3617">
                  <c:v>5.6535000000000002E-2</c:v>
                </c:pt>
                <c:pt idx="3618">
                  <c:v>5.6550000000000003E-2</c:v>
                </c:pt>
                <c:pt idx="3619">
                  <c:v>5.6564999999999997E-2</c:v>
                </c:pt>
                <c:pt idx="3620">
                  <c:v>5.6579999999999998E-2</c:v>
                </c:pt>
                <c:pt idx="3621">
                  <c:v>5.6594999999999999E-2</c:v>
                </c:pt>
                <c:pt idx="3622">
                  <c:v>5.6610000000000001E-2</c:v>
                </c:pt>
                <c:pt idx="3623">
                  <c:v>5.6625000000000002E-2</c:v>
                </c:pt>
                <c:pt idx="3624">
                  <c:v>5.6640000000000003E-2</c:v>
                </c:pt>
                <c:pt idx="3625">
                  <c:v>5.6654999999999997E-2</c:v>
                </c:pt>
                <c:pt idx="3626">
                  <c:v>5.6669999999999998E-2</c:v>
                </c:pt>
                <c:pt idx="3627">
                  <c:v>5.6684999999999999E-2</c:v>
                </c:pt>
                <c:pt idx="3628">
                  <c:v>5.67E-2</c:v>
                </c:pt>
                <c:pt idx="3629">
                  <c:v>5.6715000000000002E-2</c:v>
                </c:pt>
                <c:pt idx="3630">
                  <c:v>5.6730000000000003E-2</c:v>
                </c:pt>
                <c:pt idx="3631">
                  <c:v>5.6744999999999997E-2</c:v>
                </c:pt>
                <c:pt idx="3632">
                  <c:v>5.6759999999999998E-2</c:v>
                </c:pt>
                <c:pt idx="3633">
                  <c:v>5.6774999999999999E-2</c:v>
                </c:pt>
                <c:pt idx="3634">
                  <c:v>5.679E-2</c:v>
                </c:pt>
                <c:pt idx="3635">
                  <c:v>5.6805000000000001E-2</c:v>
                </c:pt>
                <c:pt idx="3636">
                  <c:v>5.6820000000000002E-2</c:v>
                </c:pt>
                <c:pt idx="3637">
                  <c:v>5.6834999999999997E-2</c:v>
                </c:pt>
                <c:pt idx="3638">
                  <c:v>5.6849999999999998E-2</c:v>
                </c:pt>
                <c:pt idx="3639">
                  <c:v>5.6864999999999999E-2</c:v>
                </c:pt>
                <c:pt idx="3640">
                  <c:v>5.688E-2</c:v>
                </c:pt>
                <c:pt idx="3641">
                  <c:v>5.6895000000000001E-2</c:v>
                </c:pt>
                <c:pt idx="3642">
                  <c:v>5.6910000000000002E-2</c:v>
                </c:pt>
                <c:pt idx="3643">
                  <c:v>5.6925000000000003E-2</c:v>
                </c:pt>
                <c:pt idx="3644">
                  <c:v>5.6939999999999998E-2</c:v>
                </c:pt>
                <c:pt idx="3645">
                  <c:v>5.6954999999999999E-2</c:v>
                </c:pt>
                <c:pt idx="3646">
                  <c:v>5.697E-2</c:v>
                </c:pt>
                <c:pt idx="3647">
                  <c:v>5.6985000000000001E-2</c:v>
                </c:pt>
                <c:pt idx="3648">
                  <c:v>5.7000000000000002E-2</c:v>
                </c:pt>
                <c:pt idx="3649">
                  <c:v>5.7015000000000003E-2</c:v>
                </c:pt>
                <c:pt idx="3650">
                  <c:v>5.7029999999999997E-2</c:v>
                </c:pt>
                <c:pt idx="3651">
                  <c:v>5.7044999999999998E-2</c:v>
                </c:pt>
                <c:pt idx="3652">
                  <c:v>5.706E-2</c:v>
                </c:pt>
                <c:pt idx="3653">
                  <c:v>5.7075000000000001E-2</c:v>
                </c:pt>
                <c:pt idx="3654">
                  <c:v>5.7090000000000002E-2</c:v>
                </c:pt>
                <c:pt idx="3655">
                  <c:v>5.7105000000000003E-2</c:v>
                </c:pt>
                <c:pt idx="3656">
                  <c:v>5.7119999999999997E-2</c:v>
                </c:pt>
                <c:pt idx="3657">
                  <c:v>5.7134999999999998E-2</c:v>
                </c:pt>
                <c:pt idx="3658">
                  <c:v>5.7149999999999999E-2</c:v>
                </c:pt>
                <c:pt idx="3659">
                  <c:v>5.7165000000000001E-2</c:v>
                </c:pt>
                <c:pt idx="3660">
                  <c:v>5.7180000000000002E-2</c:v>
                </c:pt>
                <c:pt idx="3661">
                  <c:v>5.7195000000000003E-2</c:v>
                </c:pt>
                <c:pt idx="3662">
                  <c:v>5.7209999999999997E-2</c:v>
                </c:pt>
                <c:pt idx="3663">
                  <c:v>5.7224999999999998E-2</c:v>
                </c:pt>
                <c:pt idx="3664">
                  <c:v>5.7239999999999999E-2</c:v>
                </c:pt>
                <c:pt idx="3665">
                  <c:v>5.7255E-2</c:v>
                </c:pt>
                <c:pt idx="3666">
                  <c:v>5.7270000000000001E-2</c:v>
                </c:pt>
                <c:pt idx="3667">
                  <c:v>5.7285000000000003E-2</c:v>
                </c:pt>
                <c:pt idx="3668">
                  <c:v>5.7299999999999997E-2</c:v>
                </c:pt>
                <c:pt idx="3669">
                  <c:v>5.7314999999999998E-2</c:v>
                </c:pt>
                <c:pt idx="3670">
                  <c:v>5.7329999999999999E-2</c:v>
                </c:pt>
                <c:pt idx="3671">
                  <c:v>5.7345E-2</c:v>
                </c:pt>
                <c:pt idx="3672">
                  <c:v>5.7360000000000001E-2</c:v>
                </c:pt>
                <c:pt idx="3673">
                  <c:v>5.7375000000000002E-2</c:v>
                </c:pt>
                <c:pt idx="3674">
                  <c:v>5.7389999999999997E-2</c:v>
                </c:pt>
                <c:pt idx="3675">
                  <c:v>5.7404999999999998E-2</c:v>
                </c:pt>
                <c:pt idx="3676">
                  <c:v>5.7419999999999999E-2</c:v>
                </c:pt>
                <c:pt idx="3677">
                  <c:v>5.7435E-2</c:v>
                </c:pt>
                <c:pt idx="3678">
                  <c:v>5.7450000000000001E-2</c:v>
                </c:pt>
                <c:pt idx="3679">
                  <c:v>5.7465000000000002E-2</c:v>
                </c:pt>
                <c:pt idx="3680">
                  <c:v>5.7480000000000003E-2</c:v>
                </c:pt>
                <c:pt idx="3681">
                  <c:v>5.7494999999999997E-2</c:v>
                </c:pt>
                <c:pt idx="3682">
                  <c:v>5.7509999999999999E-2</c:v>
                </c:pt>
                <c:pt idx="3683">
                  <c:v>5.7525E-2</c:v>
                </c:pt>
                <c:pt idx="3684">
                  <c:v>5.7540000000000001E-2</c:v>
                </c:pt>
                <c:pt idx="3685">
                  <c:v>5.7555000000000002E-2</c:v>
                </c:pt>
                <c:pt idx="3686">
                  <c:v>5.7570000000000003E-2</c:v>
                </c:pt>
                <c:pt idx="3687">
                  <c:v>5.7584999999999997E-2</c:v>
                </c:pt>
                <c:pt idx="3688">
                  <c:v>5.7599999999999998E-2</c:v>
                </c:pt>
                <c:pt idx="3689">
                  <c:v>5.7615E-2</c:v>
                </c:pt>
                <c:pt idx="3690">
                  <c:v>5.7630000000000001E-2</c:v>
                </c:pt>
                <c:pt idx="3691">
                  <c:v>5.7645000000000002E-2</c:v>
                </c:pt>
                <c:pt idx="3692">
                  <c:v>5.7660000000000003E-2</c:v>
                </c:pt>
                <c:pt idx="3693">
                  <c:v>5.7674999999999997E-2</c:v>
                </c:pt>
                <c:pt idx="3694">
                  <c:v>5.7689999999999998E-2</c:v>
                </c:pt>
                <c:pt idx="3695">
                  <c:v>5.7704999999999999E-2</c:v>
                </c:pt>
                <c:pt idx="3696">
                  <c:v>5.772E-2</c:v>
                </c:pt>
                <c:pt idx="3697">
                  <c:v>5.7735000000000002E-2</c:v>
                </c:pt>
                <c:pt idx="3698">
                  <c:v>5.7750000000000003E-2</c:v>
                </c:pt>
                <c:pt idx="3699">
                  <c:v>5.7764999999999997E-2</c:v>
                </c:pt>
                <c:pt idx="3700">
                  <c:v>5.7779999999999998E-2</c:v>
                </c:pt>
                <c:pt idx="3701">
                  <c:v>5.7794999999999999E-2</c:v>
                </c:pt>
                <c:pt idx="3702">
                  <c:v>5.781E-2</c:v>
                </c:pt>
                <c:pt idx="3703">
                  <c:v>5.7825000000000001E-2</c:v>
                </c:pt>
                <c:pt idx="3704">
                  <c:v>5.7840000000000003E-2</c:v>
                </c:pt>
                <c:pt idx="3705">
                  <c:v>5.7854999999999997E-2</c:v>
                </c:pt>
                <c:pt idx="3706">
                  <c:v>5.7869999999999998E-2</c:v>
                </c:pt>
                <c:pt idx="3707">
                  <c:v>5.7884999999999999E-2</c:v>
                </c:pt>
                <c:pt idx="3708">
                  <c:v>5.79E-2</c:v>
                </c:pt>
                <c:pt idx="3709">
                  <c:v>5.7915000000000001E-2</c:v>
                </c:pt>
                <c:pt idx="3710">
                  <c:v>5.7930000000000002E-2</c:v>
                </c:pt>
                <c:pt idx="3711">
                  <c:v>5.7945000000000003E-2</c:v>
                </c:pt>
                <c:pt idx="3712">
                  <c:v>5.7959999999999998E-2</c:v>
                </c:pt>
                <c:pt idx="3713">
                  <c:v>5.7974999999999999E-2</c:v>
                </c:pt>
                <c:pt idx="3714">
                  <c:v>5.799E-2</c:v>
                </c:pt>
                <c:pt idx="3715">
                  <c:v>5.8005000000000001E-2</c:v>
                </c:pt>
                <c:pt idx="3716">
                  <c:v>5.8020000000000002E-2</c:v>
                </c:pt>
                <c:pt idx="3717">
                  <c:v>5.8035000000000003E-2</c:v>
                </c:pt>
                <c:pt idx="3718">
                  <c:v>5.8049999999999997E-2</c:v>
                </c:pt>
                <c:pt idx="3719">
                  <c:v>5.8064999999999999E-2</c:v>
                </c:pt>
                <c:pt idx="3720">
                  <c:v>5.808E-2</c:v>
                </c:pt>
                <c:pt idx="3721">
                  <c:v>5.8095000000000001E-2</c:v>
                </c:pt>
                <c:pt idx="3722">
                  <c:v>5.8110000000000002E-2</c:v>
                </c:pt>
                <c:pt idx="3723">
                  <c:v>5.8125000000000003E-2</c:v>
                </c:pt>
                <c:pt idx="3724">
                  <c:v>5.8139999999999997E-2</c:v>
                </c:pt>
                <c:pt idx="3725">
                  <c:v>5.8154999999999998E-2</c:v>
                </c:pt>
                <c:pt idx="3726">
                  <c:v>5.8169999999999999E-2</c:v>
                </c:pt>
                <c:pt idx="3727">
                  <c:v>5.8185000000000001E-2</c:v>
                </c:pt>
                <c:pt idx="3728">
                  <c:v>5.8200000000000002E-2</c:v>
                </c:pt>
                <c:pt idx="3729">
                  <c:v>5.8215000000000003E-2</c:v>
                </c:pt>
                <c:pt idx="3730">
                  <c:v>5.8229999999999997E-2</c:v>
                </c:pt>
                <c:pt idx="3731">
                  <c:v>5.8244999999999998E-2</c:v>
                </c:pt>
                <c:pt idx="3732">
                  <c:v>5.8259999999999999E-2</c:v>
                </c:pt>
                <c:pt idx="3733">
                  <c:v>5.8275E-2</c:v>
                </c:pt>
                <c:pt idx="3734">
                  <c:v>5.8290000000000002E-2</c:v>
                </c:pt>
                <c:pt idx="3735">
                  <c:v>5.8305000000000003E-2</c:v>
                </c:pt>
                <c:pt idx="3736">
                  <c:v>5.8319999999999997E-2</c:v>
                </c:pt>
                <c:pt idx="3737">
                  <c:v>5.8334999999999998E-2</c:v>
                </c:pt>
                <c:pt idx="3738">
                  <c:v>5.8349999999999999E-2</c:v>
                </c:pt>
                <c:pt idx="3739">
                  <c:v>5.8365E-2</c:v>
                </c:pt>
                <c:pt idx="3740">
                  <c:v>5.8380000000000001E-2</c:v>
                </c:pt>
                <c:pt idx="3741">
                  <c:v>5.8395000000000002E-2</c:v>
                </c:pt>
                <c:pt idx="3742">
                  <c:v>5.8409999999999997E-2</c:v>
                </c:pt>
                <c:pt idx="3743">
                  <c:v>5.8424999999999998E-2</c:v>
                </c:pt>
                <c:pt idx="3744">
                  <c:v>5.8439999999999999E-2</c:v>
                </c:pt>
                <c:pt idx="3745">
                  <c:v>5.8455E-2</c:v>
                </c:pt>
                <c:pt idx="3746">
                  <c:v>5.8470000000000001E-2</c:v>
                </c:pt>
                <c:pt idx="3747">
                  <c:v>5.8485000000000002E-2</c:v>
                </c:pt>
                <c:pt idx="3748">
                  <c:v>5.8500000000000003E-2</c:v>
                </c:pt>
                <c:pt idx="3749">
                  <c:v>5.8514999999999998E-2</c:v>
                </c:pt>
                <c:pt idx="3750">
                  <c:v>5.8529999999999999E-2</c:v>
                </c:pt>
                <c:pt idx="3751">
                  <c:v>5.8545E-2</c:v>
                </c:pt>
                <c:pt idx="3752">
                  <c:v>5.8560000000000001E-2</c:v>
                </c:pt>
                <c:pt idx="3753">
                  <c:v>5.8575000000000002E-2</c:v>
                </c:pt>
                <c:pt idx="3754">
                  <c:v>5.8590000000000003E-2</c:v>
                </c:pt>
                <c:pt idx="3755">
                  <c:v>5.8604999999999997E-2</c:v>
                </c:pt>
                <c:pt idx="3756">
                  <c:v>5.8619999999999998E-2</c:v>
                </c:pt>
                <c:pt idx="3757">
                  <c:v>5.8635E-2</c:v>
                </c:pt>
                <c:pt idx="3758">
                  <c:v>5.8650000000000001E-2</c:v>
                </c:pt>
                <c:pt idx="3759">
                  <c:v>5.8665000000000002E-2</c:v>
                </c:pt>
                <c:pt idx="3760">
                  <c:v>5.8680000000000003E-2</c:v>
                </c:pt>
                <c:pt idx="3761">
                  <c:v>5.8694999999999997E-2</c:v>
                </c:pt>
                <c:pt idx="3762">
                  <c:v>5.8709999999999998E-2</c:v>
                </c:pt>
                <c:pt idx="3763">
                  <c:v>5.8724999999999999E-2</c:v>
                </c:pt>
                <c:pt idx="3764">
                  <c:v>5.8740000000000001E-2</c:v>
                </c:pt>
                <c:pt idx="3765">
                  <c:v>5.8755000000000002E-2</c:v>
                </c:pt>
                <c:pt idx="3766">
                  <c:v>5.8770000000000003E-2</c:v>
                </c:pt>
                <c:pt idx="3767">
                  <c:v>5.8784999999999997E-2</c:v>
                </c:pt>
                <c:pt idx="3768">
                  <c:v>5.8799999999999998E-2</c:v>
                </c:pt>
                <c:pt idx="3769">
                  <c:v>5.8814999999999999E-2</c:v>
                </c:pt>
                <c:pt idx="3770">
                  <c:v>5.883E-2</c:v>
                </c:pt>
                <c:pt idx="3771">
                  <c:v>5.8845000000000001E-2</c:v>
                </c:pt>
                <c:pt idx="3772">
                  <c:v>5.8860000000000003E-2</c:v>
                </c:pt>
                <c:pt idx="3773">
                  <c:v>5.8874999999999997E-2</c:v>
                </c:pt>
                <c:pt idx="3774">
                  <c:v>5.8889999999999998E-2</c:v>
                </c:pt>
                <c:pt idx="3775">
                  <c:v>5.8904999999999999E-2</c:v>
                </c:pt>
                <c:pt idx="3776">
                  <c:v>5.892E-2</c:v>
                </c:pt>
                <c:pt idx="3777">
                  <c:v>5.8935000000000001E-2</c:v>
                </c:pt>
                <c:pt idx="3778">
                  <c:v>5.8950000000000002E-2</c:v>
                </c:pt>
                <c:pt idx="3779">
                  <c:v>5.8964999999999997E-2</c:v>
                </c:pt>
                <c:pt idx="3780">
                  <c:v>5.8979999999999998E-2</c:v>
                </c:pt>
                <c:pt idx="3781">
                  <c:v>5.8994999999999999E-2</c:v>
                </c:pt>
                <c:pt idx="3782">
                  <c:v>5.901E-2</c:v>
                </c:pt>
                <c:pt idx="3783">
                  <c:v>5.9025000000000001E-2</c:v>
                </c:pt>
                <c:pt idx="3784">
                  <c:v>5.9040000000000002E-2</c:v>
                </c:pt>
                <c:pt idx="3785">
                  <c:v>5.9055000000000003E-2</c:v>
                </c:pt>
                <c:pt idx="3786">
                  <c:v>5.9069999999999998E-2</c:v>
                </c:pt>
                <c:pt idx="3787">
                  <c:v>5.9084999999999999E-2</c:v>
                </c:pt>
                <c:pt idx="3788">
                  <c:v>5.91E-2</c:v>
                </c:pt>
                <c:pt idx="3789">
                  <c:v>5.9115000000000001E-2</c:v>
                </c:pt>
                <c:pt idx="3790">
                  <c:v>5.9130000000000002E-2</c:v>
                </c:pt>
                <c:pt idx="3791">
                  <c:v>5.9145000000000003E-2</c:v>
                </c:pt>
                <c:pt idx="3792">
                  <c:v>5.9159999999999997E-2</c:v>
                </c:pt>
                <c:pt idx="3793">
                  <c:v>5.9174999999999998E-2</c:v>
                </c:pt>
                <c:pt idx="3794">
                  <c:v>5.919E-2</c:v>
                </c:pt>
                <c:pt idx="3795">
                  <c:v>5.9205000000000001E-2</c:v>
                </c:pt>
                <c:pt idx="3796">
                  <c:v>5.9220000000000002E-2</c:v>
                </c:pt>
                <c:pt idx="3797">
                  <c:v>5.9235000000000003E-2</c:v>
                </c:pt>
                <c:pt idx="3798">
                  <c:v>5.9249999999999997E-2</c:v>
                </c:pt>
                <c:pt idx="3799">
                  <c:v>5.9264999999999998E-2</c:v>
                </c:pt>
                <c:pt idx="3800">
                  <c:v>5.9279999999999999E-2</c:v>
                </c:pt>
                <c:pt idx="3801">
                  <c:v>5.9295E-2</c:v>
                </c:pt>
                <c:pt idx="3802">
                  <c:v>5.9310000000000002E-2</c:v>
                </c:pt>
                <c:pt idx="3803">
                  <c:v>5.9325000000000003E-2</c:v>
                </c:pt>
                <c:pt idx="3804">
                  <c:v>5.9339999999999997E-2</c:v>
                </c:pt>
                <c:pt idx="3805">
                  <c:v>5.9354999999999998E-2</c:v>
                </c:pt>
                <c:pt idx="3806">
                  <c:v>5.9369999999999999E-2</c:v>
                </c:pt>
                <c:pt idx="3807">
                  <c:v>5.9385E-2</c:v>
                </c:pt>
                <c:pt idx="3808">
                  <c:v>5.9400000000000001E-2</c:v>
                </c:pt>
                <c:pt idx="3809">
                  <c:v>5.9415000000000003E-2</c:v>
                </c:pt>
                <c:pt idx="3810">
                  <c:v>5.9429999999999997E-2</c:v>
                </c:pt>
                <c:pt idx="3811">
                  <c:v>5.9444999999999998E-2</c:v>
                </c:pt>
                <c:pt idx="3812">
                  <c:v>5.9459999999999999E-2</c:v>
                </c:pt>
                <c:pt idx="3813">
                  <c:v>5.9475E-2</c:v>
                </c:pt>
                <c:pt idx="3814">
                  <c:v>5.9490000000000001E-2</c:v>
                </c:pt>
                <c:pt idx="3815">
                  <c:v>5.9505000000000002E-2</c:v>
                </c:pt>
                <c:pt idx="3816">
                  <c:v>5.9520000000000003E-2</c:v>
                </c:pt>
                <c:pt idx="3817">
                  <c:v>5.9534999999999998E-2</c:v>
                </c:pt>
                <c:pt idx="3818">
                  <c:v>5.9549999999999999E-2</c:v>
                </c:pt>
                <c:pt idx="3819">
                  <c:v>5.9565E-2</c:v>
                </c:pt>
                <c:pt idx="3820">
                  <c:v>5.9580000000000001E-2</c:v>
                </c:pt>
                <c:pt idx="3821">
                  <c:v>5.9595000000000002E-2</c:v>
                </c:pt>
                <c:pt idx="3822">
                  <c:v>5.9610000000000003E-2</c:v>
                </c:pt>
                <c:pt idx="3823">
                  <c:v>5.9624999999999997E-2</c:v>
                </c:pt>
                <c:pt idx="3824">
                  <c:v>5.9639999999999999E-2</c:v>
                </c:pt>
                <c:pt idx="3825">
                  <c:v>5.9655E-2</c:v>
                </c:pt>
                <c:pt idx="3826">
                  <c:v>5.9670000000000001E-2</c:v>
                </c:pt>
                <c:pt idx="3827">
                  <c:v>5.9685000000000002E-2</c:v>
                </c:pt>
                <c:pt idx="3828">
                  <c:v>5.9700000000000003E-2</c:v>
                </c:pt>
                <c:pt idx="3829">
                  <c:v>5.9714999999999997E-2</c:v>
                </c:pt>
                <c:pt idx="3830">
                  <c:v>5.9729999999999998E-2</c:v>
                </c:pt>
                <c:pt idx="3831">
                  <c:v>5.9744999999999999E-2</c:v>
                </c:pt>
                <c:pt idx="3832">
                  <c:v>5.9760000000000001E-2</c:v>
                </c:pt>
                <c:pt idx="3833">
                  <c:v>5.9775000000000002E-2</c:v>
                </c:pt>
                <c:pt idx="3834">
                  <c:v>5.9790000000000003E-2</c:v>
                </c:pt>
                <c:pt idx="3835">
                  <c:v>5.9804999999999997E-2</c:v>
                </c:pt>
                <c:pt idx="3836">
                  <c:v>5.9819999999999998E-2</c:v>
                </c:pt>
                <c:pt idx="3837">
                  <c:v>5.9834999999999999E-2</c:v>
                </c:pt>
                <c:pt idx="3838">
                  <c:v>5.985E-2</c:v>
                </c:pt>
                <c:pt idx="3839">
                  <c:v>5.9865000000000002E-2</c:v>
                </c:pt>
                <c:pt idx="3840">
                  <c:v>5.9880000000000003E-2</c:v>
                </c:pt>
                <c:pt idx="3841">
                  <c:v>5.9894999999999997E-2</c:v>
                </c:pt>
                <c:pt idx="3842">
                  <c:v>5.9909999999999998E-2</c:v>
                </c:pt>
                <c:pt idx="3843">
                  <c:v>5.9924999999999999E-2</c:v>
                </c:pt>
                <c:pt idx="3844">
                  <c:v>5.994E-2</c:v>
                </c:pt>
                <c:pt idx="3845">
                  <c:v>5.9955000000000001E-2</c:v>
                </c:pt>
                <c:pt idx="3846">
                  <c:v>5.9970000000000002E-2</c:v>
                </c:pt>
                <c:pt idx="3847">
                  <c:v>5.9984999999999997E-2</c:v>
                </c:pt>
                <c:pt idx="3848">
                  <c:v>0.06</c:v>
                </c:pt>
                <c:pt idx="3849">
                  <c:v>6.0014999999999999E-2</c:v>
                </c:pt>
                <c:pt idx="3850">
                  <c:v>6.003E-2</c:v>
                </c:pt>
                <c:pt idx="3851">
                  <c:v>6.0045000000000001E-2</c:v>
                </c:pt>
                <c:pt idx="3852">
                  <c:v>6.0060000000000002E-2</c:v>
                </c:pt>
                <c:pt idx="3853">
                  <c:v>6.0075000000000003E-2</c:v>
                </c:pt>
                <c:pt idx="3854">
                  <c:v>6.0089999999999998E-2</c:v>
                </c:pt>
                <c:pt idx="3855">
                  <c:v>6.0104999999999999E-2</c:v>
                </c:pt>
                <c:pt idx="3856">
                  <c:v>6.012E-2</c:v>
                </c:pt>
                <c:pt idx="3857">
                  <c:v>6.0135000000000001E-2</c:v>
                </c:pt>
                <c:pt idx="3858">
                  <c:v>6.0150000000000002E-2</c:v>
                </c:pt>
                <c:pt idx="3859">
                  <c:v>6.0165000000000003E-2</c:v>
                </c:pt>
                <c:pt idx="3860">
                  <c:v>6.0179999999999997E-2</c:v>
                </c:pt>
                <c:pt idx="3861">
                  <c:v>6.0194999999999999E-2</c:v>
                </c:pt>
                <c:pt idx="3862">
                  <c:v>6.021E-2</c:v>
                </c:pt>
                <c:pt idx="3863">
                  <c:v>6.0225000000000001E-2</c:v>
                </c:pt>
                <c:pt idx="3864">
                  <c:v>6.0240000000000002E-2</c:v>
                </c:pt>
                <c:pt idx="3865">
                  <c:v>6.0255000000000003E-2</c:v>
                </c:pt>
                <c:pt idx="3866">
                  <c:v>6.0269999999999997E-2</c:v>
                </c:pt>
                <c:pt idx="3867">
                  <c:v>6.0284999999999998E-2</c:v>
                </c:pt>
                <c:pt idx="3868">
                  <c:v>6.0299999999999999E-2</c:v>
                </c:pt>
                <c:pt idx="3869">
                  <c:v>6.0315000000000001E-2</c:v>
                </c:pt>
                <c:pt idx="3870">
                  <c:v>6.0330000000000002E-2</c:v>
                </c:pt>
                <c:pt idx="3871">
                  <c:v>6.0345000000000003E-2</c:v>
                </c:pt>
                <c:pt idx="3872">
                  <c:v>6.0359999999999997E-2</c:v>
                </c:pt>
                <c:pt idx="3873">
                  <c:v>6.0374999999999998E-2</c:v>
                </c:pt>
                <c:pt idx="3874">
                  <c:v>6.0389999999999999E-2</c:v>
                </c:pt>
                <c:pt idx="3875">
                  <c:v>6.0405E-2</c:v>
                </c:pt>
                <c:pt idx="3876">
                  <c:v>6.0420000000000001E-2</c:v>
                </c:pt>
                <c:pt idx="3877">
                  <c:v>6.0435000000000003E-2</c:v>
                </c:pt>
                <c:pt idx="3878">
                  <c:v>6.0449999999999997E-2</c:v>
                </c:pt>
                <c:pt idx="3879">
                  <c:v>6.0464999999999998E-2</c:v>
                </c:pt>
                <c:pt idx="3880">
                  <c:v>6.0479999999999999E-2</c:v>
                </c:pt>
                <c:pt idx="3881">
                  <c:v>6.0495E-2</c:v>
                </c:pt>
                <c:pt idx="3882">
                  <c:v>6.0510000000000001E-2</c:v>
                </c:pt>
                <c:pt idx="3883">
                  <c:v>6.0525000000000002E-2</c:v>
                </c:pt>
                <c:pt idx="3884">
                  <c:v>6.0539999999999997E-2</c:v>
                </c:pt>
                <c:pt idx="3885">
                  <c:v>6.0554999999999998E-2</c:v>
                </c:pt>
                <c:pt idx="3886">
                  <c:v>6.0569999999999999E-2</c:v>
                </c:pt>
                <c:pt idx="3887">
                  <c:v>6.0585E-2</c:v>
                </c:pt>
                <c:pt idx="3888">
                  <c:v>6.0600000000000001E-2</c:v>
                </c:pt>
                <c:pt idx="3889">
                  <c:v>6.0615000000000002E-2</c:v>
                </c:pt>
                <c:pt idx="3890">
                  <c:v>6.0630000000000003E-2</c:v>
                </c:pt>
                <c:pt idx="3891">
                  <c:v>6.0644999999999998E-2</c:v>
                </c:pt>
                <c:pt idx="3892">
                  <c:v>6.0659999999999999E-2</c:v>
                </c:pt>
                <c:pt idx="3893">
                  <c:v>6.0675E-2</c:v>
                </c:pt>
                <c:pt idx="3894">
                  <c:v>6.0690000000000001E-2</c:v>
                </c:pt>
                <c:pt idx="3895">
                  <c:v>6.0705000000000002E-2</c:v>
                </c:pt>
                <c:pt idx="3896">
                  <c:v>6.0720000000000003E-2</c:v>
                </c:pt>
                <c:pt idx="3897">
                  <c:v>6.0734999999999997E-2</c:v>
                </c:pt>
                <c:pt idx="3898">
                  <c:v>6.0749999999999998E-2</c:v>
                </c:pt>
                <c:pt idx="3899">
                  <c:v>6.0765E-2</c:v>
                </c:pt>
                <c:pt idx="3900">
                  <c:v>6.0780000000000001E-2</c:v>
                </c:pt>
                <c:pt idx="3901">
                  <c:v>6.0795000000000002E-2</c:v>
                </c:pt>
                <c:pt idx="3902">
                  <c:v>6.0810000000000003E-2</c:v>
                </c:pt>
                <c:pt idx="3903">
                  <c:v>6.0824999999999997E-2</c:v>
                </c:pt>
                <c:pt idx="3904">
                  <c:v>6.0839999999999998E-2</c:v>
                </c:pt>
                <c:pt idx="3905">
                  <c:v>6.0854999999999999E-2</c:v>
                </c:pt>
                <c:pt idx="3906">
                  <c:v>6.087E-2</c:v>
                </c:pt>
                <c:pt idx="3907">
                  <c:v>6.0885000000000002E-2</c:v>
                </c:pt>
                <c:pt idx="3908">
                  <c:v>6.0900000000000003E-2</c:v>
                </c:pt>
                <c:pt idx="3909">
                  <c:v>6.0914999999999997E-2</c:v>
                </c:pt>
                <c:pt idx="3910">
                  <c:v>6.0929999999999998E-2</c:v>
                </c:pt>
                <c:pt idx="3911">
                  <c:v>6.0944999999999999E-2</c:v>
                </c:pt>
                <c:pt idx="3912">
                  <c:v>6.096E-2</c:v>
                </c:pt>
                <c:pt idx="3913">
                  <c:v>6.0975000000000001E-2</c:v>
                </c:pt>
                <c:pt idx="3914">
                  <c:v>6.0990000000000003E-2</c:v>
                </c:pt>
                <c:pt idx="3915">
                  <c:v>6.1004999999999997E-2</c:v>
                </c:pt>
                <c:pt idx="3916">
                  <c:v>6.1019999999999998E-2</c:v>
                </c:pt>
                <c:pt idx="3917">
                  <c:v>6.1034999999999999E-2</c:v>
                </c:pt>
                <c:pt idx="3918">
                  <c:v>6.105E-2</c:v>
                </c:pt>
                <c:pt idx="3919">
                  <c:v>6.1065000000000001E-2</c:v>
                </c:pt>
                <c:pt idx="3920">
                  <c:v>6.1080000000000002E-2</c:v>
                </c:pt>
                <c:pt idx="3921">
                  <c:v>6.1094999999999997E-2</c:v>
                </c:pt>
                <c:pt idx="3922">
                  <c:v>6.1109999999999998E-2</c:v>
                </c:pt>
                <c:pt idx="3923">
                  <c:v>6.1124999999999999E-2</c:v>
                </c:pt>
                <c:pt idx="3924">
                  <c:v>6.114E-2</c:v>
                </c:pt>
                <c:pt idx="3925">
                  <c:v>6.1155000000000001E-2</c:v>
                </c:pt>
                <c:pt idx="3926">
                  <c:v>6.1170000000000002E-2</c:v>
                </c:pt>
                <c:pt idx="3927">
                  <c:v>6.1185000000000003E-2</c:v>
                </c:pt>
                <c:pt idx="3928">
                  <c:v>6.1199999999999997E-2</c:v>
                </c:pt>
                <c:pt idx="3929">
                  <c:v>6.1214999999999999E-2</c:v>
                </c:pt>
                <c:pt idx="3930">
                  <c:v>6.123E-2</c:v>
                </c:pt>
                <c:pt idx="3931">
                  <c:v>6.1245000000000001E-2</c:v>
                </c:pt>
                <c:pt idx="3932">
                  <c:v>6.1260000000000002E-2</c:v>
                </c:pt>
                <c:pt idx="3933">
                  <c:v>6.1275000000000003E-2</c:v>
                </c:pt>
                <c:pt idx="3934">
                  <c:v>6.1289999999999997E-2</c:v>
                </c:pt>
                <c:pt idx="3935">
                  <c:v>6.1304999999999998E-2</c:v>
                </c:pt>
                <c:pt idx="3936">
                  <c:v>6.132E-2</c:v>
                </c:pt>
                <c:pt idx="3937">
                  <c:v>6.1335000000000001E-2</c:v>
                </c:pt>
                <c:pt idx="3938">
                  <c:v>6.1350000000000002E-2</c:v>
                </c:pt>
                <c:pt idx="3939">
                  <c:v>6.1365000000000003E-2</c:v>
                </c:pt>
                <c:pt idx="3940">
                  <c:v>6.1379999999999997E-2</c:v>
                </c:pt>
                <c:pt idx="3941">
                  <c:v>6.1394999999999998E-2</c:v>
                </c:pt>
                <c:pt idx="3942">
                  <c:v>6.1409999999999999E-2</c:v>
                </c:pt>
                <c:pt idx="3943">
                  <c:v>6.1425E-2</c:v>
                </c:pt>
                <c:pt idx="3944">
                  <c:v>6.1440000000000002E-2</c:v>
                </c:pt>
                <c:pt idx="3945">
                  <c:v>6.1455000000000003E-2</c:v>
                </c:pt>
                <c:pt idx="3946">
                  <c:v>6.1469999999999997E-2</c:v>
                </c:pt>
                <c:pt idx="3947">
                  <c:v>6.1484999999999998E-2</c:v>
                </c:pt>
                <c:pt idx="3948">
                  <c:v>6.1499999999999999E-2</c:v>
                </c:pt>
                <c:pt idx="3949">
                  <c:v>6.1515E-2</c:v>
                </c:pt>
                <c:pt idx="3950">
                  <c:v>6.1530000000000001E-2</c:v>
                </c:pt>
                <c:pt idx="3951">
                  <c:v>6.1545000000000002E-2</c:v>
                </c:pt>
                <c:pt idx="3952">
                  <c:v>6.1559999999999997E-2</c:v>
                </c:pt>
                <c:pt idx="3953">
                  <c:v>6.1574999999999998E-2</c:v>
                </c:pt>
                <c:pt idx="3954">
                  <c:v>6.1589999999999999E-2</c:v>
                </c:pt>
                <c:pt idx="3955">
                  <c:v>6.1605E-2</c:v>
                </c:pt>
                <c:pt idx="3956">
                  <c:v>6.1620000000000001E-2</c:v>
                </c:pt>
                <c:pt idx="3957">
                  <c:v>6.1635000000000002E-2</c:v>
                </c:pt>
                <c:pt idx="3958">
                  <c:v>6.1650000000000003E-2</c:v>
                </c:pt>
                <c:pt idx="3959">
                  <c:v>6.1664999999999998E-2</c:v>
                </c:pt>
                <c:pt idx="3960">
                  <c:v>6.1679999999999999E-2</c:v>
                </c:pt>
                <c:pt idx="3961">
                  <c:v>6.1695E-2</c:v>
                </c:pt>
                <c:pt idx="3962">
                  <c:v>6.1710000000000001E-2</c:v>
                </c:pt>
                <c:pt idx="3963">
                  <c:v>6.1725000000000002E-2</c:v>
                </c:pt>
                <c:pt idx="3964">
                  <c:v>6.1740000000000003E-2</c:v>
                </c:pt>
                <c:pt idx="3965">
                  <c:v>6.1754999999999997E-2</c:v>
                </c:pt>
                <c:pt idx="3966">
                  <c:v>6.1769999999999999E-2</c:v>
                </c:pt>
                <c:pt idx="3967">
                  <c:v>6.1785E-2</c:v>
                </c:pt>
                <c:pt idx="3968">
                  <c:v>6.1800000000000001E-2</c:v>
                </c:pt>
                <c:pt idx="3969">
                  <c:v>6.1815000000000002E-2</c:v>
                </c:pt>
                <c:pt idx="3970">
                  <c:v>6.1830000000000003E-2</c:v>
                </c:pt>
                <c:pt idx="3971">
                  <c:v>6.1844999999999997E-2</c:v>
                </c:pt>
                <c:pt idx="3972">
                  <c:v>6.1859999999999998E-2</c:v>
                </c:pt>
                <c:pt idx="3973">
                  <c:v>6.1874999999999999E-2</c:v>
                </c:pt>
                <c:pt idx="3974">
                  <c:v>6.1890000000000001E-2</c:v>
                </c:pt>
                <c:pt idx="3975">
                  <c:v>6.1905000000000002E-2</c:v>
                </c:pt>
                <c:pt idx="3976">
                  <c:v>6.1920000000000003E-2</c:v>
                </c:pt>
                <c:pt idx="3977">
                  <c:v>6.1934999999999997E-2</c:v>
                </c:pt>
                <c:pt idx="3978">
                  <c:v>6.1949999999999998E-2</c:v>
                </c:pt>
                <c:pt idx="3979">
                  <c:v>6.1964999999999999E-2</c:v>
                </c:pt>
                <c:pt idx="3980">
                  <c:v>6.198E-2</c:v>
                </c:pt>
                <c:pt idx="3981">
                  <c:v>6.1995000000000001E-2</c:v>
                </c:pt>
                <c:pt idx="3982">
                  <c:v>6.2010000000000003E-2</c:v>
                </c:pt>
                <c:pt idx="3983">
                  <c:v>6.2024999999999997E-2</c:v>
                </c:pt>
                <c:pt idx="3984">
                  <c:v>6.2039999999999998E-2</c:v>
                </c:pt>
                <c:pt idx="3985">
                  <c:v>6.2054999999999999E-2</c:v>
                </c:pt>
                <c:pt idx="3986">
                  <c:v>6.207E-2</c:v>
                </c:pt>
                <c:pt idx="3987">
                  <c:v>6.2085000000000001E-2</c:v>
                </c:pt>
                <c:pt idx="3988">
                  <c:v>6.2100000000000002E-2</c:v>
                </c:pt>
                <c:pt idx="3989">
                  <c:v>6.2114999999999997E-2</c:v>
                </c:pt>
                <c:pt idx="3990">
                  <c:v>6.2129999999999998E-2</c:v>
                </c:pt>
                <c:pt idx="3991">
                  <c:v>6.2144999999999999E-2</c:v>
                </c:pt>
                <c:pt idx="3992">
                  <c:v>6.216E-2</c:v>
                </c:pt>
                <c:pt idx="3993">
                  <c:v>6.2175000000000001E-2</c:v>
                </c:pt>
                <c:pt idx="3994">
                  <c:v>6.2190000000000002E-2</c:v>
                </c:pt>
                <c:pt idx="3995">
                  <c:v>6.2205000000000003E-2</c:v>
                </c:pt>
                <c:pt idx="3996">
                  <c:v>6.2219999999999998E-2</c:v>
                </c:pt>
                <c:pt idx="3997">
                  <c:v>6.2234999999999999E-2</c:v>
                </c:pt>
                <c:pt idx="3998">
                  <c:v>6.225E-2</c:v>
                </c:pt>
                <c:pt idx="3999">
                  <c:v>6.2265000000000001E-2</c:v>
                </c:pt>
                <c:pt idx="4000">
                  <c:v>6.2280000000000002E-2</c:v>
                </c:pt>
                <c:pt idx="4001">
                  <c:v>6.2295000000000003E-2</c:v>
                </c:pt>
                <c:pt idx="4002">
                  <c:v>6.2309999999999997E-2</c:v>
                </c:pt>
                <c:pt idx="4003">
                  <c:v>6.2324999999999998E-2</c:v>
                </c:pt>
                <c:pt idx="4004">
                  <c:v>6.234E-2</c:v>
                </c:pt>
                <c:pt idx="4005">
                  <c:v>6.2355000000000001E-2</c:v>
                </c:pt>
                <c:pt idx="4006">
                  <c:v>6.2370000000000002E-2</c:v>
                </c:pt>
                <c:pt idx="4007">
                  <c:v>6.2385000000000003E-2</c:v>
                </c:pt>
                <c:pt idx="4008">
                  <c:v>6.2399999999999997E-2</c:v>
                </c:pt>
                <c:pt idx="4009">
                  <c:v>6.2414999999999998E-2</c:v>
                </c:pt>
                <c:pt idx="4010">
                  <c:v>6.2429999999999999E-2</c:v>
                </c:pt>
                <c:pt idx="4011">
                  <c:v>6.2445000000000001E-2</c:v>
                </c:pt>
                <c:pt idx="4012">
                  <c:v>6.2460000000000002E-2</c:v>
                </c:pt>
                <c:pt idx="4013">
                  <c:v>6.2475000000000003E-2</c:v>
                </c:pt>
                <c:pt idx="4014">
                  <c:v>6.2489999999999997E-2</c:v>
                </c:pt>
                <c:pt idx="4015">
                  <c:v>6.2505000000000005E-2</c:v>
                </c:pt>
                <c:pt idx="4016">
                  <c:v>6.2520000000000006E-2</c:v>
                </c:pt>
                <c:pt idx="4017">
                  <c:v>6.2534999999999993E-2</c:v>
                </c:pt>
                <c:pt idx="4018">
                  <c:v>6.2549999999999994E-2</c:v>
                </c:pt>
                <c:pt idx="4019">
                  <c:v>6.2564999999999996E-2</c:v>
                </c:pt>
                <c:pt idx="4020">
                  <c:v>6.2579999999999997E-2</c:v>
                </c:pt>
                <c:pt idx="4021">
                  <c:v>6.2594999999999998E-2</c:v>
                </c:pt>
                <c:pt idx="4022">
                  <c:v>6.2609999999999999E-2</c:v>
                </c:pt>
                <c:pt idx="4023">
                  <c:v>6.2625E-2</c:v>
                </c:pt>
                <c:pt idx="4024">
                  <c:v>6.2640000000000001E-2</c:v>
                </c:pt>
                <c:pt idx="4025">
                  <c:v>6.2655000000000002E-2</c:v>
                </c:pt>
                <c:pt idx="4026">
                  <c:v>6.2670000000000003E-2</c:v>
                </c:pt>
                <c:pt idx="4027">
                  <c:v>6.2685000000000005E-2</c:v>
                </c:pt>
                <c:pt idx="4028">
                  <c:v>6.2700000000000006E-2</c:v>
                </c:pt>
                <c:pt idx="4029">
                  <c:v>6.2715000000000007E-2</c:v>
                </c:pt>
                <c:pt idx="4030">
                  <c:v>6.2729999999999994E-2</c:v>
                </c:pt>
                <c:pt idx="4031">
                  <c:v>6.2744999999999995E-2</c:v>
                </c:pt>
                <c:pt idx="4032">
                  <c:v>6.2759999999999996E-2</c:v>
                </c:pt>
                <c:pt idx="4033">
                  <c:v>6.2774999999999997E-2</c:v>
                </c:pt>
                <c:pt idx="4034">
                  <c:v>6.2789999999999999E-2</c:v>
                </c:pt>
                <c:pt idx="4035">
                  <c:v>6.2805E-2</c:v>
                </c:pt>
                <c:pt idx="4036">
                  <c:v>6.2820000000000001E-2</c:v>
                </c:pt>
                <c:pt idx="4037">
                  <c:v>6.2835000000000002E-2</c:v>
                </c:pt>
                <c:pt idx="4038">
                  <c:v>6.2850000000000003E-2</c:v>
                </c:pt>
                <c:pt idx="4039">
                  <c:v>6.2865000000000004E-2</c:v>
                </c:pt>
                <c:pt idx="4040">
                  <c:v>6.2880000000000005E-2</c:v>
                </c:pt>
                <c:pt idx="4041">
                  <c:v>6.2895000000000006E-2</c:v>
                </c:pt>
                <c:pt idx="4042">
                  <c:v>6.2909999999999994E-2</c:v>
                </c:pt>
                <c:pt idx="4043">
                  <c:v>6.2924999999999995E-2</c:v>
                </c:pt>
                <c:pt idx="4044">
                  <c:v>6.2939999999999996E-2</c:v>
                </c:pt>
                <c:pt idx="4045">
                  <c:v>6.2954999999999997E-2</c:v>
                </c:pt>
                <c:pt idx="4046">
                  <c:v>6.2969999999999998E-2</c:v>
                </c:pt>
                <c:pt idx="4047">
                  <c:v>6.2984999999999999E-2</c:v>
                </c:pt>
                <c:pt idx="4048">
                  <c:v>6.3E-2</c:v>
                </c:pt>
                <c:pt idx="4049">
                  <c:v>6.3015000000000002E-2</c:v>
                </c:pt>
                <c:pt idx="4050">
                  <c:v>6.3030000000000003E-2</c:v>
                </c:pt>
                <c:pt idx="4051">
                  <c:v>6.3045000000000004E-2</c:v>
                </c:pt>
                <c:pt idx="4052">
                  <c:v>6.3060000000000005E-2</c:v>
                </c:pt>
                <c:pt idx="4053">
                  <c:v>6.3075000000000006E-2</c:v>
                </c:pt>
                <c:pt idx="4054">
                  <c:v>6.3089999999999993E-2</c:v>
                </c:pt>
                <c:pt idx="4055">
                  <c:v>6.3104999999999994E-2</c:v>
                </c:pt>
                <c:pt idx="4056">
                  <c:v>6.3119999999999996E-2</c:v>
                </c:pt>
                <c:pt idx="4057">
                  <c:v>6.3134999999999997E-2</c:v>
                </c:pt>
                <c:pt idx="4058">
                  <c:v>6.3149999999999998E-2</c:v>
                </c:pt>
                <c:pt idx="4059">
                  <c:v>6.3164999999999999E-2</c:v>
                </c:pt>
                <c:pt idx="4060">
                  <c:v>6.318E-2</c:v>
                </c:pt>
                <c:pt idx="4061">
                  <c:v>6.3195000000000001E-2</c:v>
                </c:pt>
                <c:pt idx="4062">
                  <c:v>6.3210000000000002E-2</c:v>
                </c:pt>
                <c:pt idx="4063">
                  <c:v>6.3225000000000003E-2</c:v>
                </c:pt>
                <c:pt idx="4064">
                  <c:v>6.3240000000000005E-2</c:v>
                </c:pt>
                <c:pt idx="4065">
                  <c:v>6.3255000000000006E-2</c:v>
                </c:pt>
                <c:pt idx="4066">
                  <c:v>6.3270000000000007E-2</c:v>
                </c:pt>
                <c:pt idx="4067">
                  <c:v>6.3284999999999994E-2</c:v>
                </c:pt>
                <c:pt idx="4068">
                  <c:v>6.3299999999999995E-2</c:v>
                </c:pt>
                <c:pt idx="4069">
                  <c:v>6.3314999999999996E-2</c:v>
                </c:pt>
                <c:pt idx="4070">
                  <c:v>6.3329999999999997E-2</c:v>
                </c:pt>
                <c:pt idx="4071">
                  <c:v>6.3344999999999999E-2</c:v>
                </c:pt>
                <c:pt idx="4072">
                  <c:v>6.336E-2</c:v>
                </c:pt>
                <c:pt idx="4073">
                  <c:v>6.3375000000000001E-2</c:v>
                </c:pt>
                <c:pt idx="4074">
                  <c:v>6.3390000000000002E-2</c:v>
                </c:pt>
                <c:pt idx="4075">
                  <c:v>6.3405000000000003E-2</c:v>
                </c:pt>
                <c:pt idx="4076">
                  <c:v>6.3420000000000004E-2</c:v>
                </c:pt>
                <c:pt idx="4077">
                  <c:v>6.3435000000000005E-2</c:v>
                </c:pt>
                <c:pt idx="4078">
                  <c:v>6.3450000000000006E-2</c:v>
                </c:pt>
                <c:pt idx="4079">
                  <c:v>6.3464999999999994E-2</c:v>
                </c:pt>
                <c:pt idx="4080">
                  <c:v>6.3479999999999995E-2</c:v>
                </c:pt>
                <c:pt idx="4081">
                  <c:v>6.3494999999999996E-2</c:v>
                </c:pt>
                <c:pt idx="4082">
                  <c:v>6.3509999999999997E-2</c:v>
                </c:pt>
                <c:pt idx="4083">
                  <c:v>6.3524999999999998E-2</c:v>
                </c:pt>
                <c:pt idx="4084">
                  <c:v>6.3539999999999999E-2</c:v>
                </c:pt>
                <c:pt idx="4085">
                  <c:v>6.3555E-2</c:v>
                </c:pt>
                <c:pt idx="4086">
                  <c:v>6.3570000000000002E-2</c:v>
                </c:pt>
                <c:pt idx="4087">
                  <c:v>6.3585000000000003E-2</c:v>
                </c:pt>
                <c:pt idx="4088">
                  <c:v>6.3600000000000004E-2</c:v>
                </c:pt>
                <c:pt idx="4089">
                  <c:v>6.3615000000000005E-2</c:v>
                </c:pt>
                <c:pt idx="4090">
                  <c:v>6.3630000000000006E-2</c:v>
                </c:pt>
                <c:pt idx="4091">
                  <c:v>6.3644999999999993E-2</c:v>
                </c:pt>
                <c:pt idx="4092">
                  <c:v>6.3659999999999994E-2</c:v>
                </c:pt>
                <c:pt idx="4093">
                  <c:v>6.3674999999999995E-2</c:v>
                </c:pt>
                <c:pt idx="4094">
                  <c:v>6.3689999999999997E-2</c:v>
                </c:pt>
                <c:pt idx="4095">
                  <c:v>6.3704999999999998E-2</c:v>
                </c:pt>
                <c:pt idx="4096">
                  <c:v>6.3719999999999999E-2</c:v>
                </c:pt>
                <c:pt idx="4097">
                  <c:v>6.3735E-2</c:v>
                </c:pt>
                <c:pt idx="4098">
                  <c:v>6.3750000000000001E-2</c:v>
                </c:pt>
                <c:pt idx="4099">
                  <c:v>6.3765000000000002E-2</c:v>
                </c:pt>
                <c:pt idx="4100">
                  <c:v>6.3780000000000003E-2</c:v>
                </c:pt>
                <c:pt idx="4101">
                  <c:v>6.3795000000000004E-2</c:v>
                </c:pt>
                <c:pt idx="4102">
                  <c:v>6.3810000000000006E-2</c:v>
                </c:pt>
                <c:pt idx="4103">
                  <c:v>6.3825000000000007E-2</c:v>
                </c:pt>
                <c:pt idx="4104">
                  <c:v>6.3839999999999994E-2</c:v>
                </c:pt>
                <c:pt idx="4105">
                  <c:v>6.3854999999999995E-2</c:v>
                </c:pt>
                <c:pt idx="4106">
                  <c:v>6.3869999999999996E-2</c:v>
                </c:pt>
                <c:pt idx="4107">
                  <c:v>6.3884999999999997E-2</c:v>
                </c:pt>
                <c:pt idx="4108">
                  <c:v>6.3899999999999998E-2</c:v>
                </c:pt>
                <c:pt idx="4109">
                  <c:v>6.3915E-2</c:v>
                </c:pt>
                <c:pt idx="4110">
                  <c:v>6.3930000000000001E-2</c:v>
                </c:pt>
                <c:pt idx="4111">
                  <c:v>6.3945000000000002E-2</c:v>
                </c:pt>
                <c:pt idx="4112">
                  <c:v>6.3960000000000003E-2</c:v>
                </c:pt>
                <c:pt idx="4113">
                  <c:v>6.3975000000000004E-2</c:v>
                </c:pt>
                <c:pt idx="4114">
                  <c:v>6.3990000000000005E-2</c:v>
                </c:pt>
                <c:pt idx="4115">
                  <c:v>6.4005000000000006E-2</c:v>
                </c:pt>
                <c:pt idx="4116">
                  <c:v>6.4019999999999994E-2</c:v>
                </c:pt>
                <c:pt idx="4117">
                  <c:v>6.4034999999999995E-2</c:v>
                </c:pt>
                <c:pt idx="4118">
                  <c:v>6.4049999999999996E-2</c:v>
                </c:pt>
                <c:pt idx="4119">
                  <c:v>6.4064999999999997E-2</c:v>
                </c:pt>
                <c:pt idx="4120">
                  <c:v>6.4079999999999998E-2</c:v>
                </c:pt>
                <c:pt idx="4121">
                  <c:v>6.4094999999999999E-2</c:v>
                </c:pt>
                <c:pt idx="4122">
                  <c:v>6.411E-2</c:v>
                </c:pt>
                <c:pt idx="4123">
                  <c:v>6.4125000000000001E-2</c:v>
                </c:pt>
                <c:pt idx="4124">
                  <c:v>6.4140000000000003E-2</c:v>
                </c:pt>
                <c:pt idx="4125">
                  <c:v>6.4155000000000004E-2</c:v>
                </c:pt>
                <c:pt idx="4126">
                  <c:v>6.4170000000000005E-2</c:v>
                </c:pt>
                <c:pt idx="4127">
                  <c:v>6.4185000000000006E-2</c:v>
                </c:pt>
                <c:pt idx="4128">
                  <c:v>6.4199999999999993E-2</c:v>
                </c:pt>
                <c:pt idx="4129">
                  <c:v>6.4214999999999994E-2</c:v>
                </c:pt>
                <c:pt idx="4130">
                  <c:v>6.4229999999999995E-2</c:v>
                </c:pt>
                <c:pt idx="4131">
                  <c:v>6.4244999999999997E-2</c:v>
                </c:pt>
                <c:pt idx="4132">
                  <c:v>6.4259999999999998E-2</c:v>
                </c:pt>
                <c:pt idx="4133">
                  <c:v>6.4274999999999999E-2</c:v>
                </c:pt>
                <c:pt idx="4134">
                  <c:v>6.429E-2</c:v>
                </c:pt>
                <c:pt idx="4135">
                  <c:v>6.4305000000000001E-2</c:v>
                </c:pt>
                <c:pt idx="4136">
                  <c:v>6.4320000000000002E-2</c:v>
                </c:pt>
                <c:pt idx="4137">
                  <c:v>6.4335000000000003E-2</c:v>
                </c:pt>
                <c:pt idx="4138">
                  <c:v>6.4350000000000004E-2</c:v>
                </c:pt>
                <c:pt idx="4139">
                  <c:v>6.4365000000000006E-2</c:v>
                </c:pt>
                <c:pt idx="4140">
                  <c:v>6.4380000000000007E-2</c:v>
                </c:pt>
                <c:pt idx="4141">
                  <c:v>6.4394999999999994E-2</c:v>
                </c:pt>
                <c:pt idx="4142">
                  <c:v>6.4409999999999995E-2</c:v>
                </c:pt>
                <c:pt idx="4143">
                  <c:v>6.4424999999999996E-2</c:v>
                </c:pt>
                <c:pt idx="4144">
                  <c:v>6.4439999999999997E-2</c:v>
                </c:pt>
                <c:pt idx="4145">
                  <c:v>6.4454999999999998E-2</c:v>
                </c:pt>
                <c:pt idx="4146">
                  <c:v>6.447E-2</c:v>
                </c:pt>
                <c:pt idx="4147">
                  <c:v>6.4485000000000001E-2</c:v>
                </c:pt>
                <c:pt idx="4148">
                  <c:v>6.4500000000000002E-2</c:v>
                </c:pt>
                <c:pt idx="4149">
                  <c:v>6.4515000000000003E-2</c:v>
                </c:pt>
                <c:pt idx="4150">
                  <c:v>6.4530000000000004E-2</c:v>
                </c:pt>
                <c:pt idx="4151">
                  <c:v>6.4545000000000005E-2</c:v>
                </c:pt>
                <c:pt idx="4152">
                  <c:v>6.4560000000000006E-2</c:v>
                </c:pt>
                <c:pt idx="4153">
                  <c:v>6.4574999999999994E-2</c:v>
                </c:pt>
                <c:pt idx="4154">
                  <c:v>6.4589999999999995E-2</c:v>
                </c:pt>
                <c:pt idx="4155">
                  <c:v>6.4604999999999996E-2</c:v>
                </c:pt>
                <c:pt idx="4156">
                  <c:v>6.4619999999999997E-2</c:v>
                </c:pt>
                <c:pt idx="4157">
                  <c:v>6.4634999999999998E-2</c:v>
                </c:pt>
                <c:pt idx="4158">
                  <c:v>6.4649999999999999E-2</c:v>
                </c:pt>
                <c:pt idx="4159">
                  <c:v>6.4665E-2</c:v>
                </c:pt>
                <c:pt idx="4160">
                  <c:v>6.4680000000000001E-2</c:v>
                </c:pt>
                <c:pt idx="4161">
                  <c:v>6.4695000000000003E-2</c:v>
                </c:pt>
                <c:pt idx="4162">
                  <c:v>6.4710000000000004E-2</c:v>
                </c:pt>
                <c:pt idx="4163">
                  <c:v>6.4725000000000005E-2</c:v>
                </c:pt>
                <c:pt idx="4164">
                  <c:v>6.4740000000000006E-2</c:v>
                </c:pt>
                <c:pt idx="4165">
                  <c:v>6.4754999999999993E-2</c:v>
                </c:pt>
                <c:pt idx="4166">
                  <c:v>6.4769999999999994E-2</c:v>
                </c:pt>
                <c:pt idx="4167">
                  <c:v>6.4784999999999995E-2</c:v>
                </c:pt>
                <c:pt idx="4168">
                  <c:v>6.4799999999999996E-2</c:v>
                </c:pt>
                <c:pt idx="4169">
                  <c:v>6.4814999999999998E-2</c:v>
                </c:pt>
                <c:pt idx="4170">
                  <c:v>6.4829999999999999E-2</c:v>
                </c:pt>
                <c:pt idx="4171">
                  <c:v>6.4845E-2</c:v>
                </c:pt>
                <c:pt idx="4172">
                  <c:v>6.4860000000000001E-2</c:v>
                </c:pt>
                <c:pt idx="4173">
                  <c:v>6.4875000000000002E-2</c:v>
                </c:pt>
                <c:pt idx="4174">
                  <c:v>6.4890000000000003E-2</c:v>
                </c:pt>
                <c:pt idx="4175">
                  <c:v>6.4905000000000004E-2</c:v>
                </c:pt>
                <c:pt idx="4176">
                  <c:v>6.4920000000000005E-2</c:v>
                </c:pt>
                <c:pt idx="4177">
                  <c:v>6.4935000000000007E-2</c:v>
                </c:pt>
                <c:pt idx="4178">
                  <c:v>6.4949999999999994E-2</c:v>
                </c:pt>
                <c:pt idx="4179">
                  <c:v>6.4964999999999995E-2</c:v>
                </c:pt>
                <c:pt idx="4180">
                  <c:v>6.4979999999999996E-2</c:v>
                </c:pt>
                <c:pt idx="4181">
                  <c:v>6.4994999999999997E-2</c:v>
                </c:pt>
                <c:pt idx="4182">
                  <c:v>6.5009999999999998E-2</c:v>
                </c:pt>
                <c:pt idx="4183">
                  <c:v>6.5024999999999999E-2</c:v>
                </c:pt>
                <c:pt idx="4184">
                  <c:v>6.5040000000000001E-2</c:v>
                </c:pt>
                <c:pt idx="4185">
                  <c:v>6.5055000000000002E-2</c:v>
                </c:pt>
                <c:pt idx="4186">
                  <c:v>6.5070000000000003E-2</c:v>
                </c:pt>
                <c:pt idx="4187">
                  <c:v>6.5085000000000004E-2</c:v>
                </c:pt>
                <c:pt idx="4188">
                  <c:v>6.5100000000000005E-2</c:v>
                </c:pt>
                <c:pt idx="4189">
                  <c:v>6.5115000000000006E-2</c:v>
                </c:pt>
                <c:pt idx="4190">
                  <c:v>6.5129999999999993E-2</c:v>
                </c:pt>
                <c:pt idx="4191">
                  <c:v>6.5144999999999995E-2</c:v>
                </c:pt>
                <c:pt idx="4192">
                  <c:v>6.5159999999999996E-2</c:v>
                </c:pt>
                <c:pt idx="4193">
                  <c:v>6.5174999999999997E-2</c:v>
                </c:pt>
                <c:pt idx="4194">
                  <c:v>6.5189999999999998E-2</c:v>
                </c:pt>
                <c:pt idx="4195">
                  <c:v>6.5204999999999999E-2</c:v>
                </c:pt>
                <c:pt idx="4196">
                  <c:v>6.522E-2</c:v>
                </c:pt>
                <c:pt idx="4197">
                  <c:v>6.5235000000000001E-2</c:v>
                </c:pt>
                <c:pt idx="4198">
                  <c:v>6.5250000000000002E-2</c:v>
                </c:pt>
                <c:pt idx="4199">
                  <c:v>6.5265000000000004E-2</c:v>
                </c:pt>
                <c:pt idx="4200">
                  <c:v>6.5280000000000005E-2</c:v>
                </c:pt>
                <c:pt idx="4201">
                  <c:v>6.5295000000000006E-2</c:v>
                </c:pt>
                <c:pt idx="4202">
                  <c:v>6.5310000000000007E-2</c:v>
                </c:pt>
                <c:pt idx="4203">
                  <c:v>6.5324999999999994E-2</c:v>
                </c:pt>
                <c:pt idx="4204">
                  <c:v>6.5339999999999995E-2</c:v>
                </c:pt>
                <c:pt idx="4205">
                  <c:v>6.5354999999999996E-2</c:v>
                </c:pt>
                <c:pt idx="4206">
                  <c:v>6.5369999999999998E-2</c:v>
                </c:pt>
                <c:pt idx="4207">
                  <c:v>6.5384999999999999E-2</c:v>
                </c:pt>
                <c:pt idx="4208">
                  <c:v>6.54E-2</c:v>
                </c:pt>
                <c:pt idx="4209">
                  <c:v>6.5415000000000001E-2</c:v>
                </c:pt>
                <c:pt idx="4210">
                  <c:v>6.5430000000000002E-2</c:v>
                </c:pt>
                <c:pt idx="4211">
                  <c:v>6.5445000000000003E-2</c:v>
                </c:pt>
                <c:pt idx="4212">
                  <c:v>6.5460000000000004E-2</c:v>
                </c:pt>
                <c:pt idx="4213">
                  <c:v>6.5475000000000005E-2</c:v>
                </c:pt>
                <c:pt idx="4214">
                  <c:v>6.5490000000000007E-2</c:v>
                </c:pt>
                <c:pt idx="4215">
                  <c:v>6.5504999999999994E-2</c:v>
                </c:pt>
                <c:pt idx="4216">
                  <c:v>6.5519999999999995E-2</c:v>
                </c:pt>
                <c:pt idx="4217">
                  <c:v>6.5534999999999996E-2</c:v>
                </c:pt>
                <c:pt idx="4218">
                  <c:v>6.5549999999999997E-2</c:v>
                </c:pt>
                <c:pt idx="4219">
                  <c:v>6.5564999999999998E-2</c:v>
                </c:pt>
                <c:pt idx="4220">
                  <c:v>6.5579999999999999E-2</c:v>
                </c:pt>
                <c:pt idx="4221">
                  <c:v>6.5595000000000001E-2</c:v>
                </c:pt>
                <c:pt idx="4222">
                  <c:v>6.5610000000000002E-2</c:v>
                </c:pt>
                <c:pt idx="4223">
                  <c:v>6.5625000000000003E-2</c:v>
                </c:pt>
                <c:pt idx="4224">
                  <c:v>6.5640000000000004E-2</c:v>
                </c:pt>
                <c:pt idx="4225">
                  <c:v>6.5655000000000005E-2</c:v>
                </c:pt>
                <c:pt idx="4226">
                  <c:v>6.5670000000000006E-2</c:v>
                </c:pt>
                <c:pt idx="4227">
                  <c:v>6.5684999999999993E-2</c:v>
                </c:pt>
                <c:pt idx="4228">
                  <c:v>6.5699999999999995E-2</c:v>
                </c:pt>
                <c:pt idx="4229">
                  <c:v>6.5714999999999996E-2</c:v>
                </c:pt>
                <c:pt idx="4230">
                  <c:v>6.5729999999999997E-2</c:v>
                </c:pt>
                <c:pt idx="4231">
                  <c:v>6.5744999999999998E-2</c:v>
                </c:pt>
                <c:pt idx="4232">
                  <c:v>6.5759999999999999E-2</c:v>
                </c:pt>
                <c:pt idx="4233">
                  <c:v>6.5775E-2</c:v>
                </c:pt>
                <c:pt idx="4234">
                  <c:v>6.5790000000000001E-2</c:v>
                </c:pt>
                <c:pt idx="4235">
                  <c:v>6.5805000000000002E-2</c:v>
                </c:pt>
                <c:pt idx="4236">
                  <c:v>6.5820000000000004E-2</c:v>
                </c:pt>
                <c:pt idx="4237">
                  <c:v>6.5835000000000005E-2</c:v>
                </c:pt>
                <c:pt idx="4238">
                  <c:v>6.5850000000000006E-2</c:v>
                </c:pt>
                <c:pt idx="4239">
                  <c:v>6.5865000000000007E-2</c:v>
                </c:pt>
                <c:pt idx="4240">
                  <c:v>6.5879999999999994E-2</c:v>
                </c:pt>
                <c:pt idx="4241">
                  <c:v>6.5894999999999995E-2</c:v>
                </c:pt>
                <c:pt idx="4242">
                  <c:v>6.5909999999999996E-2</c:v>
                </c:pt>
                <c:pt idx="4243">
                  <c:v>6.5924999999999997E-2</c:v>
                </c:pt>
                <c:pt idx="4244">
                  <c:v>6.5939999999999999E-2</c:v>
                </c:pt>
                <c:pt idx="4245">
                  <c:v>6.5955E-2</c:v>
                </c:pt>
                <c:pt idx="4246">
                  <c:v>6.5970000000000001E-2</c:v>
                </c:pt>
                <c:pt idx="4247">
                  <c:v>6.5985000000000002E-2</c:v>
                </c:pt>
                <c:pt idx="4248">
                  <c:v>6.6000000000000003E-2</c:v>
                </c:pt>
                <c:pt idx="4249">
                  <c:v>6.6015000000000004E-2</c:v>
                </c:pt>
                <c:pt idx="4250">
                  <c:v>6.6030000000000005E-2</c:v>
                </c:pt>
                <c:pt idx="4251">
                  <c:v>6.6045000000000006E-2</c:v>
                </c:pt>
                <c:pt idx="4252">
                  <c:v>6.6059999999999994E-2</c:v>
                </c:pt>
                <c:pt idx="4253">
                  <c:v>6.6074999999999995E-2</c:v>
                </c:pt>
                <c:pt idx="4254">
                  <c:v>6.6089999999999996E-2</c:v>
                </c:pt>
                <c:pt idx="4255">
                  <c:v>6.6104999999999997E-2</c:v>
                </c:pt>
                <c:pt idx="4256">
                  <c:v>6.6119999999999998E-2</c:v>
                </c:pt>
                <c:pt idx="4257">
                  <c:v>6.6134999999999999E-2</c:v>
                </c:pt>
                <c:pt idx="4258">
                  <c:v>6.615E-2</c:v>
                </c:pt>
                <c:pt idx="4259">
                  <c:v>6.6165000000000002E-2</c:v>
                </c:pt>
                <c:pt idx="4260">
                  <c:v>6.6180000000000003E-2</c:v>
                </c:pt>
                <c:pt idx="4261">
                  <c:v>6.6195000000000004E-2</c:v>
                </c:pt>
                <c:pt idx="4262">
                  <c:v>6.6210000000000005E-2</c:v>
                </c:pt>
                <c:pt idx="4263">
                  <c:v>6.6225000000000006E-2</c:v>
                </c:pt>
                <c:pt idx="4264">
                  <c:v>6.6239999999999993E-2</c:v>
                </c:pt>
                <c:pt idx="4265">
                  <c:v>6.6254999999999994E-2</c:v>
                </c:pt>
                <c:pt idx="4266">
                  <c:v>6.6269999999999996E-2</c:v>
                </c:pt>
                <c:pt idx="4267">
                  <c:v>6.6284999999999997E-2</c:v>
                </c:pt>
                <c:pt idx="4268">
                  <c:v>6.6299999999999998E-2</c:v>
                </c:pt>
                <c:pt idx="4269">
                  <c:v>6.6314999999999999E-2</c:v>
                </c:pt>
                <c:pt idx="4270">
                  <c:v>6.633E-2</c:v>
                </c:pt>
                <c:pt idx="4271">
                  <c:v>6.6345000000000001E-2</c:v>
                </c:pt>
                <c:pt idx="4272">
                  <c:v>6.6360000000000002E-2</c:v>
                </c:pt>
                <c:pt idx="4273">
                  <c:v>6.6375000000000003E-2</c:v>
                </c:pt>
                <c:pt idx="4274">
                  <c:v>6.6390000000000005E-2</c:v>
                </c:pt>
                <c:pt idx="4275">
                  <c:v>6.6405000000000006E-2</c:v>
                </c:pt>
                <c:pt idx="4276">
                  <c:v>6.6420000000000007E-2</c:v>
                </c:pt>
                <c:pt idx="4277">
                  <c:v>6.6434999999999994E-2</c:v>
                </c:pt>
                <c:pt idx="4278">
                  <c:v>6.6449999999999995E-2</c:v>
                </c:pt>
                <c:pt idx="4279">
                  <c:v>6.6464999999999996E-2</c:v>
                </c:pt>
                <c:pt idx="4280">
                  <c:v>6.6479999999999997E-2</c:v>
                </c:pt>
                <c:pt idx="4281">
                  <c:v>6.6494999999999999E-2</c:v>
                </c:pt>
                <c:pt idx="4282">
                  <c:v>6.651E-2</c:v>
                </c:pt>
                <c:pt idx="4283">
                  <c:v>6.6525000000000001E-2</c:v>
                </c:pt>
                <c:pt idx="4284">
                  <c:v>6.6540000000000002E-2</c:v>
                </c:pt>
                <c:pt idx="4285">
                  <c:v>6.6555000000000003E-2</c:v>
                </c:pt>
                <c:pt idx="4286">
                  <c:v>6.6570000000000004E-2</c:v>
                </c:pt>
                <c:pt idx="4287">
                  <c:v>6.6585000000000005E-2</c:v>
                </c:pt>
                <c:pt idx="4288">
                  <c:v>6.6600000000000006E-2</c:v>
                </c:pt>
                <c:pt idx="4289">
                  <c:v>6.6614999999999994E-2</c:v>
                </c:pt>
                <c:pt idx="4290">
                  <c:v>6.6629999999999995E-2</c:v>
                </c:pt>
                <c:pt idx="4291">
                  <c:v>6.6644999999999996E-2</c:v>
                </c:pt>
                <c:pt idx="4292">
                  <c:v>6.6659999999999997E-2</c:v>
                </c:pt>
                <c:pt idx="4293">
                  <c:v>6.6674999999999998E-2</c:v>
                </c:pt>
                <c:pt idx="4294">
                  <c:v>6.6689999999999999E-2</c:v>
                </c:pt>
                <c:pt idx="4295">
                  <c:v>6.6705E-2</c:v>
                </c:pt>
                <c:pt idx="4296">
                  <c:v>6.6720000000000002E-2</c:v>
                </c:pt>
                <c:pt idx="4297">
                  <c:v>6.6735000000000003E-2</c:v>
                </c:pt>
                <c:pt idx="4298">
                  <c:v>6.6750000000000004E-2</c:v>
                </c:pt>
                <c:pt idx="4299">
                  <c:v>6.6765000000000005E-2</c:v>
                </c:pt>
                <c:pt idx="4300">
                  <c:v>6.6780000000000006E-2</c:v>
                </c:pt>
                <c:pt idx="4301">
                  <c:v>6.6794999999999993E-2</c:v>
                </c:pt>
                <c:pt idx="4302">
                  <c:v>6.6809999999999994E-2</c:v>
                </c:pt>
                <c:pt idx="4303">
                  <c:v>6.6824999999999996E-2</c:v>
                </c:pt>
                <c:pt idx="4304">
                  <c:v>6.6839999999999997E-2</c:v>
                </c:pt>
                <c:pt idx="4305">
                  <c:v>6.6854999999999998E-2</c:v>
                </c:pt>
                <c:pt idx="4306">
                  <c:v>6.6869999999999999E-2</c:v>
                </c:pt>
                <c:pt idx="4307">
                  <c:v>6.6885E-2</c:v>
                </c:pt>
                <c:pt idx="4308">
                  <c:v>6.6900000000000001E-2</c:v>
                </c:pt>
                <c:pt idx="4309">
                  <c:v>6.6915000000000002E-2</c:v>
                </c:pt>
                <c:pt idx="4310">
                  <c:v>6.6930000000000003E-2</c:v>
                </c:pt>
                <c:pt idx="4311">
                  <c:v>6.6945000000000005E-2</c:v>
                </c:pt>
                <c:pt idx="4312">
                  <c:v>6.6960000000000006E-2</c:v>
                </c:pt>
                <c:pt idx="4313">
                  <c:v>6.6975000000000007E-2</c:v>
                </c:pt>
                <c:pt idx="4314">
                  <c:v>6.6989999999999994E-2</c:v>
                </c:pt>
                <c:pt idx="4315">
                  <c:v>6.7004999999999995E-2</c:v>
                </c:pt>
                <c:pt idx="4316">
                  <c:v>6.7019999999999996E-2</c:v>
                </c:pt>
                <c:pt idx="4317">
                  <c:v>6.7034999999999997E-2</c:v>
                </c:pt>
                <c:pt idx="4318">
                  <c:v>6.7049999999999998E-2</c:v>
                </c:pt>
                <c:pt idx="4319">
                  <c:v>6.7065E-2</c:v>
                </c:pt>
                <c:pt idx="4320">
                  <c:v>6.7080000000000001E-2</c:v>
                </c:pt>
                <c:pt idx="4321">
                  <c:v>6.7095000000000002E-2</c:v>
                </c:pt>
                <c:pt idx="4322">
                  <c:v>6.7110000000000003E-2</c:v>
                </c:pt>
                <c:pt idx="4323">
                  <c:v>6.7125000000000004E-2</c:v>
                </c:pt>
                <c:pt idx="4324">
                  <c:v>6.7140000000000005E-2</c:v>
                </c:pt>
                <c:pt idx="4325">
                  <c:v>6.7155000000000006E-2</c:v>
                </c:pt>
                <c:pt idx="4326">
                  <c:v>6.7169999999999994E-2</c:v>
                </c:pt>
                <c:pt idx="4327">
                  <c:v>6.7184999999999995E-2</c:v>
                </c:pt>
                <c:pt idx="4328">
                  <c:v>6.7199999999999996E-2</c:v>
                </c:pt>
                <c:pt idx="4329">
                  <c:v>6.7214999999999997E-2</c:v>
                </c:pt>
                <c:pt idx="4330">
                  <c:v>6.7229999999999998E-2</c:v>
                </c:pt>
                <c:pt idx="4331">
                  <c:v>6.7244999999999999E-2</c:v>
                </c:pt>
                <c:pt idx="4332">
                  <c:v>6.726E-2</c:v>
                </c:pt>
                <c:pt idx="4333">
                  <c:v>6.7275000000000001E-2</c:v>
                </c:pt>
                <c:pt idx="4334">
                  <c:v>6.7290000000000003E-2</c:v>
                </c:pt>
                <c:pt idx="4335">
                  <c:v>6.7305000000000004E-2</c:v>
                </c:pt>
                <c:pt idx="4336">
                  <c:v>6.7320000000000005E-2</c:v>
                </c:pt>
                <c:pt idx="4337">
                  <c:v>6.7335000000000006E-2</c:v>
                </c:pt>
                <c:pt idx="4338">
                  <c:v>6.7349999999999993E-2</c:v>
                </c:pt>
                <c:pt idx="4339">
                  <c:v>6.7364999999999994E-2</c:v>
                </c:pt>
                <c:pt idx="4340">
                  <c:v>6.7379999999999995E-2</c:v>
                </c:pt>
                <c:pt idx="4341">
                  <c:v>6.7394999999999997E-2</c:v>
                </c:pt>
                <c:pt idx="4342">
                  <c:v>6.7409999999999998E-2</c:v>
                </c:pt>
                <c:pt idx="4343">
                  <c:v>6.7424999999999999E-2</c:v>
                </c:pt>
                <c:pt idx="4344">
                  <c:v>6.744E-2</c:v>
                </c:pt>
                <c:pt idx="4345">
                  <c:v>6.7455000000000001E-2</c:v>
                </c:pt>
                <c:pt idx="4346">
                  <c:v>6.7470000000000002E-2</c:v>
                </c:pt>
                <c:pt idx="4347">
                  <c:v>6.7485000000000003E-2</c:v>
                </c:pt>
                <c:pt idx="4348">
                  <c:v>6.7500000000000004E-2</c:v>
                </c:pt>
                <c:pt idx="4349">
                  <c:v>6.7515000000000006E-2</c:v>
                </c:pt>
                <c:pt idx="4350">
                  <c:v>6.7530000000000007E-2</c:v>
                </c:pt>
                <c:pt idx="4351">
                  <c:v>6.7544999999999994E-2</c:v>
                </c:pt>
                <c:pt idx="4352">
                  <c:v>6.7559999999999995E-2</c:v>
                </c:pt>
                <c:pt idx="4353">
                  <c:v>6.7574999999999996E-2</c:v>
                </c:pt>
                <c:pt idx="4354">
                  <c:v>6.7589999999999997E-2</c:v>
                </c:pt>
                <c:pt idx="4355">
                  <c:v>6.7604999999999998E-2</c:v>
                </c:pt>
                <c:pt idx="4356">
                  <c:v>6.762E-2</c:v>
                </c:pt>
                <c:pt idx="4357">
                  <c:v>6.7635000000000001E-2</c:v>
                </c:pt>
                <c:pt idx="4358">
                  <c:v>6.7650000000000002E-2</c:v>
                </c:pt>
                <c:pt idx="4359">
                  <c:v>6.7665000000000003E-2</c:v>
                </c:pt>
                <c:pt idx="4360">
                  <c:v>6.7680000000000004E-2</c:v>
                </c:pt>
                <c:pt idx="4361">
                  <c:v>6.7695000000000005E-2</c:v>
                </c:pt>
                <c:pt idx="4362">
                  <c:v>6.7710000000000006E-2</c:v>
                </c:pt>
                <c:pt idx="4363">
                  <c:v>6.7724999999999994E-2</c:v>
                </c:pt>
                <c:pt idx="4364">
                  <c:v>6.7739999999999995E-2</c:v>
                </c:pt>
                <c:pt idx="4365">
                  <c:v>6.7754999999999996E-2</c:v>
                </c:pt>
                <c:pt idx="4366">
                  <c:v>6.7769999999999997E-2</c:v>
                </c:pt>
                <c:pt idx="4367">
                  <c:v>6.7784999999999998E-2</c:v>
                </c:pt>
                <c:pt idx="4368">
                  <c:v>6.7799999999999999E-2</c:v>
                </c:pt>
                <c:pt idx="4369">
                  <c:v>6.7815E-2</c:v>
                </c:pt>
                <c:pt idx="4370">
                  <c:v>6.7830000000000001E-2</c:v>
                </c:pt>
                <c:pt idx="4371">
                  <c:v>6.7845000000000003E-2</c:v>
                </c:pt>
                <c:pt idx="4372">
                  <c:v>6.7860000000000004E-2</c:v>
                </c:pt>
                <c:pt idx="4373">
                  <c:v>6.7875000000000005E-2</c:v>
                </c:pt>
                <c:pt idx="4374">
                  <c:v>6.7890000000000006E-2</c:v>
                </c:pt>
                <c:pt idx="4375">
                  <c:v>6.7904999999999993E-2</c:v>
                </c:pt>
                <c:pt idx="4376">
                  <c:v>6.7919999999999994E-2</c:v>
                </c:pt>
                <c:pt idx="4377">
                  <c:v>6.7934999999999995E-2</c:v>
                </c:pt>
                <c:pt idx="4378">
                  <c:v>6.7949999999999997E-2</c:v>
                </c:pt>
                <c:pt idx="4379">
                  <c:v>6.7964999999999998E-2</c:v>
                </c:pt>
                <c:pt idx="4380">
                  <c:v>6.7979999999999999E-2</c:v>
                </c:pt>
                <c:pt idx="4381">
                  <c:v>6.7995E-2</c:v>
                </c:pt>
                <c:pt idx="4382">
                  <c:v>6.8010000000000001E-2</c:v>
                </c:pt>
                <c:pt idx="4383">
                  <c:v>6.8025000000000002E-2</c:v>
                </c:pt>
                <c:pt idx="4384">
                  <c:v>6.8040000000000003E-2</c:v>
                </c:pt>
                <c:pt idx="4385">
                  <c:v>6.8055000000000004E-2</c:v>
                </c:pt>
                <c:pt idx="4386">
                  <c:v>6.8070000000000006E-2</c:v>
                </c:pt>
                <c:pt idx="4387">
                  <c:v>6.8085000000000007E-2</c:v>
                </c:pt>
                <c:pt idx="4388">
                  <c:v>6.8099999999999994E-2</c:v>
                </c:pt>
                <c:pt idx="4389">
                  <c:v>6.8114999999999995E-2</c:v>
                </c:pt>
                <c:pt idx="4390">
                  <c:v>6.8129999999999996E-2</c:v>
                </c:pt>
                <c:pt idx="4391">
                  <c:v>6.8144999999999997E-2</c:v>
                </c:pt>
                <c:pt idx="4392">
                  <c:v>6.8159999999999998E-2</c:v>
                </c:pt>
                <c:pt idx="4393">
                  <c:v>6.8174999999999999E-2</c:v>
                </c:pt>
                <c:pt idx="4394">
                  <c:v>6.8190000000000001E-2</c:v>
                </c:pt>
                <c:pt idx="4395">
                  <c:v>6.8205000000000002E-2</c:v>
                </c:pt>
                <c:pt idx="4396">
                  <c:v>6.8220000000000003E-2</c:v>
                </c:pt>
                <c:pt idx="4397">
                  <c:v>6.8235000000000004E-2</c:v>
                </c:pt>
                <c:pt idx="4398">
                  <c:v>6.8250000000000005E-2</c:v>
                </c:pt>
                <c:pt idx="4399">
                  <c:v>6.8265000000000006E-2</c:v>
                </c:pt>
                <c:pt idx="4400">
                  <c:v>6.8279999999999993E-2</c:v>
                </c:pt>
                <c:pt idx="4401">
                  <c:v>6.8294999999999995E-2</c:v>
                </c:pt>
                <c:pt idx="4402">
                  <c:v>6.8309999999999996E-2</c:v>
                </c:pt>
                <c:pt idx="4403">
                  <c:v>6.8324999999999997E-2</c:v>
                </c:pt>
                <c:pt idx="4404">
                  <c:v>6.8339999999999998E-2</c:v>
                </c:pt>
                <c:pt idx="4405">
                  <c:v>6.8354999999999999E-2</c:v>
                </c:pt>
                <c:pt idx="4406">
                  <c:v>6.837E-2</c:v>
                </c:pt>
                <c:pt idx="4407">
                  <c:v>6.8385000000000001E-2</c:v>
                </c:pt>
                <c:pt idx="4408">
                  <c:v>6.8400000000000002E-2</c:v>
                </c:pt>
                <c:pt idx="4409">
                  <c:v>6.8415000000000004E-2</c:v>
                </c:pt>
                <c:pt idx="4410">
                  <c:v>6.8430000000000005E-2</c:v>
                </c:pt>
                <c:pt idx="4411">
                  <c:v>6.8445000000000006E-2</c:v>
                </c:pt>
                <c:pt idx="4412">
                  <c:v>6.8459999999999993E-2</c:v>
                </c:pt>
                <c:pt idx="4413">
                  <c:v>6.8474999999999994E-2</c:v>
                </c:pt>
                <c:pt idx="4414">
                  <c:v>6.8489999999999995E-2</c:v>
                </c:pt>
                <c:pt idx="4415">
                  <c:v>6.8504999999999996E-2</c:v>
                </c:pt>
                <c:pt idx="4416">
                  <c:v>6.8519999999999998E-2</c:v>
                </c:pt>
                <c:pt idx="4417">
                  <c:v>6.8534999999999999E-2</c:v>
                </c:pt>
                <c:pt idx="4418">
                  <c:v>6.855E-2</c:v>
                </c:pt>
                <c:pt idx="4419">
                  <c:v>6.8565000000000001E-2</c:v>
                </c:pt>
                <c:pt idx="4420">
                  <c:v>6.8580000000000002E-2</c:v>
                </c:pt>
                <c:pt idx="4421">
                  <c:v>6.8595000000000003E-2</c:v>
                </c:pt>
                <c:pt idx="4422">
                  <c:v>6.8610000000000004E-2</c:v>
                </c:pt>
                <c:pt idx="4423">
                  <c:v>6.8625000000000005E-2</c:v>
                </c:pt>
                <c:pt idx="4424">
                  <c:v>6.8640000000000007E-2</c:v>
                </c:pt>
                <c:pt idx="4425">
                  <c:v>6.8654999999999994E-2</c:v>
                </c:pt>
                <c:pt idx="4426">
                  <c:v>6.8669999999999995E-2</c:v>
                </c:pt>
                <c:pt idx="4427">
                  <c:v>6.8684999999999996E-2</c:v>
                </c:pt>
                <c:pt idx="4428">
                  <c:v>6.8699999999999997E-2</c:v>
                </c:pt>
                <c:pt idx="4429">
                  <c:v>6.8714999999999998E-2</c:v>
                </c:pt>
                <c:pt idx="4430">
                  <c:v>6.8729999999999999E-2</c:v>
                </c:pt>
                <c:pt idx="4431">
                  <c:v>6.8745000000000001E-2</c:v>
                </c:pt>
                <c:pt idx="4432">
                  <c:v>6.8760000000000002E-2</c:v>
                </c:pt>
                <c:pt idx="4433">
                  <c:v>6.8775000000000003E-2</c:v>
                </c:pt>
                <c:pt idx="4434">
                  <c:v>6.8790000000000004E-2</c:v>
                </c:pt>
                <c:pt idx="4435">
                  <c:v>6.8805000000000005E-2</c:v>
                </c:pt>
                <c:pt idx="4436">
                  <c:v>6.8820000000000006E-2</c:v>
                </c:pt>
                <c:pt idx="4437">
                  <c:v>6.8834999999999993E-2</c:v>
                </c:pt>
                <c:pt idx="4438">
                  <c:v>6.8849999999999995E-2</c:v>
                </c:pt>
                <c:pt idx="4439">
                  <c:v>6.8864999999999996E-2</c:v>
                </c:pt>
                <c:pt idx="4440">
                  <c:v>6.8879999999999997E-2</c:v>
                </c:pt>
                <c:pt idx="4441">
                  <c:v>6.8894999999999998E-2</c:v>
                </c:pt>
                <c:pt idx="4442">
                  <c:v>6.8909999999999999E-2</c:v>
                </c:pt>
                <c:pt idx="4443">
                  <c:v>6.8925E-2</c:v>
                </c:pt>
                <c:pt idx="4444">
                  <c:v>6.8940000000000001E-2</c:v>
                </c:pt>
                <c:pt idx="4445">
                  <c:v>6.8955000000000002E-2</c:v>
                </c:pt>
                <c:pt idx="4446">
                  <c:v>6.8970000000000004E-2</c:v>
                </c:pt>
              </c:numCache>
            </c:numRef>
          </c:cat>
          <c:val>
            <c:numRef>
              <c:f>'65'!$H$154:$H$2502</c:f>
              <c:numCache>
                <c:formatCode>0.00E+00</c:formatCode>
                <c:ptCount val="2349"/>
                <c:pt idx="0">
                  <c:v>-1.8737047867034501E-5</c:v>
                </c:pt>
                <c:pt idx="1">
                  <c:v>-1.8969709344673898E-5</c:v>
                </c:pt>
                <c:pt idx="2">
                  <c:v>-1.920177055581E-5</c:v>
                </c:pt>
                <c:pt idx="3">
                  <c:v>-1.9433218767517199E-5</c:v>
                </c:pt>
                <c:pt idx="4">
                  <c:v>-1.9664048522827199E-5</c:v>
                </c:pt>
                <c:pt idx="5">
                  <c:v>-1.9894252545782301E-5</c:v>
                </c:pt>
                <c:pt idx="6">
                  <c:v>-2.0123823560424999E-5</c:v>
                </c:pt>
                <c:pt idx="7">
                  <c:v>-2.03527542907977E-5</c:v>
                </c:pt>
                <c:pt idx="8">
                  <c:v>-2.0581035641953302E-5</c:v>
                </c:pt>
                <c:pt idx="9">
                  <c:v>-2.0808660337934199E-5</c:v>
                </c:pt>
                <c:pt idx="10">
                  <c:v>-2.1035621102782901E-5</c:v>
                </c:pt>
                <c:pt idx="11">
                  <c:v>-2.1261912479531E-5</c:v>
                </c:pt>
                <c:pt idx="12">
                  <c:v>-2.1487525373231599E-5</c:v>
                </c:pt>
                <c:pt idx="13">
                  <c:v>-2.1712450688937601E-5</c:v>
                </c:pt>
                <c:pt idx="14">
                  <c:v>-2.1936684788670299E-5</c:v>
                </c:pt>
                <c:pt idx="15">
                  <c:v>-2.21602185774827E-5</c:v>
                </c:pt>
                <c:pt idx="16">
                  <c:v>-2.2383042960427701E-5</c:v>
                </c:pt>
                <c:pt idx="17">
                  <c:v>-2.2605154299526401E-5</c:v>
                </c:pt>
                <c:pt idx="18">
                  <c:v>-2.2826541680842601E-5</c:v>
                </c:pt>
                <c:pt idx="19">
                  <c:v>-2.3047199647407901E-5</c:v>
                </c:pt>
                <c:pt idx="20">
                  <c:v>-2.3267122742254199E-5</c:v>
                </c:pt>
                <c:pt idx="21">
                  <c:v>-2.3486300051445101E-5</c:v>
                </c:pt>
                <c:pt idx="22">
                  <c:v>-2.3704727937001701E-5</c:v>
                </c:pt>
                <c:pt idx="23">
                  <c:v>-2.3922395484987599E-5</c:v>
                </c:pt>
                <c:pt idx="24">
                  <c:v>-2.4139299057424001E-5</c:v>
                </c:pt>
                <c:pt idx="25">
                  <c:v>-2.4355431378353299E-5</c:v>
                </c:pt>
                <c:pt idx="26">
                  <c:v>-2.45707815338391E-5</c:v>
                </c:pt>
                <c:pt idx="27">
                  <c:v>-2.4785347704891999E-5</c:v>
                </c:pt>
                <c:pt idx="28">
                  <c:v>-2.4999118977575499E-5</c:v>
                </c:pt>
                <c:pt idx="29">
                  <c:v>-2.5212091713910899E-5</c:v>
                </c:pt>
                <c:pt idx="30">
                  <c:v>-2.5424254999961701E-5</c:v>
                </c:pt>
                <c:pt idx="31">
                  <c:v>-2.5635605197749101E-5</c:v>
                </c:pt>
                <c:pt idx="32">
                  <c:v>-2.5846135031315501E-5</c:v>
                </c:pt>
                <c:pt idx="33">
                  <c:v>-2.6055835405713801E-5</c:v>
                </c:pt>
                <c:pt idx="34">
                  <c:v>-2.6264702682965401E-5</c:v>
                </c:pt>
                <c:pt idx="35">
                  <c:v>-2.6472727768123099E-5</c:v>
                </c:pt>
                <c:pt idx="36">
                  <c:v>-2.6679903385229399E-5</c:v>
                </c:pt>
                <c:pt idx="37">
                  <c:v>-2.6886224077316001E-5</c:v>
                </c:pt>
                <c:pt idx="38">
                  <c:v>-2.7091684387414699E-5</c:v>
                </c:pt>
                <c:pt idx="39">
                  <c:v>-2.7296275220578499E-5</c:v>
                </c:pt>
                <c:pt idx="40">
                  <c:v>-2.74999929388286E-5</c:v>
                </c:pt>
                <c:pt idx="41">
                  <c:v>-2.7702826628228599E-5</c:v>
                </c:pt>
                <c:pt idx="42">
                  <c:v>-2.79047726507997E-5</c:v>
                </c:pt>
                <c:pt idx="43">
                  <c:v>-2.81058237305842E-5</c:v>
                </c:pt>
                <c:pt idx="44">
                  <c:v>-2.8305974410613999E-5</c:v>
                </c:pt>
                <c:pt idx="45">
                  <c:v>-2.8505217414931299E-5</c:v>
                </c:pt>
                <c:pt idx="46">
                  <c:v>-2.8703545467578799E-5</c:v>
                </c:pt>
                <c:pt idx="47">
                  <c:v>-2.89009512925986E-5</c:v>
                </c:pt>
                <c:pt idx="48">
                  <c:v>-2.9097433071001399E-5</c:v>
                </c:pt>
                <c:pt idx="49">
                  <c:v>-2.9292979888850799E-5</c:v>
                </c:pt>
                <c:pt idx="50">
                  <c:v>-2.9487586289178499E-5</c:v>
                </c:pt>
                <c:pt idx="51">
                  <c:v>-2.9681246815016398E-5</c:v>
                </c:pt>
                <c:pt idx="52">
                  <c:v>-2.9873956009396301E-5</c:v>
                </c:pt>
                <c:pt idx="53">
                  <c:v>-3.0065704777371101E-5</c:v>
                </c:pt>
                <c:pt idx="54">
                  <c:v>-3.0256489480962001E-5</c:v>
                </c:pt>
                <c:pt idx="55">
                  <c:v>-3.0446304663200798E-5</c:v>
                </c:pt>
                <c:pt idx="56">
                  <c:v>-3.0635139410151101E-5</c:v>
                </c:pt>
                <c:pt idx="57">
                  <c:v>-3.0822993721812902E-5</c:v>
                </c:pt>
                <c:pt idx="58">
                  <c:v>-3.1009858503239202E-5</c:v>
                </c:pt>
                <c:pt idx="59">
                  <c:v>-3.1195726478472298E-5</c:v>
                </c:pt>
                <c:pt idx="60">
                  <c:v>-3.1380594009533497E-5</c:v>
                </c:pt>
                <c:pt idx="61">
                  <c:v>-3.1564457458443899E-5</c:v>
                </c:pt>
                <c:pt idx="62">
                  <c:v>-3.1747302273288301E-5</c:v>
                </c:pt>
                <c:pt idx="63">
                  <c:v>-3.19291320920456E-5</c:v>
                </c:pt>
                <c:pt idx="64">
                  <c:v>-3.2109932362800403E-5</c:v>
                </c:pt>
                <c:pt idx="65">
                  <c:v>-3.2289706723531701E-5</c:v>
                </c:pt>
                <c:pt idx="66">
                  <c:v>-3.2468440622324097E-5</c:v>
                </c:pt>
                <c:pt idx="67">
                  <c:v>-3.2646134059177698E-5</c:v>
                </c:pt>
                <c:pt idx="68">
                  <c:v>-3.2822779758134803E-5</c:v>
                </c:pt>
                <c:pt idx="69">
                  <c:v>-3.2998370443237898E-5</c:v>
                </c:pt>
                <c:pt idx="70">
                  <c:v>-3.3172902476508103E-5</c:v>
                </c:pt>
                <c:pt idx="71">
                  <c:v>-3.3346368581987897E-5</c:v>
                </c:pt>
                <c:pt idx="72">
                  <c:v>-3.3518765121698298E-5</c:v>
                </c:pt>
                <c:pt idx="73">
                  <c:v>-3.3690084819681902E-5</c:v>
                </c:pt>
                <c:pt idx="74">
                  <c:v>-3.3860320399980897E-5</c:v>
                </c:pt>
                <c:pt idx="75">
                  <c:v>-3.4029471862595501E-5</c:v>
                </c:pt>
                <c:pt idx="76">
                  <c:v>-3.4197528293589103E-5</c:v>
                </c:pt>
                <c:pt idx="77">
                  <c:v>-3.4364489692961797E-5</c:v>
                </c:pt>
                <c:pt idx="78">
                  <c:v>-3.4530345146777102E-5</c:v>
                </c:pt>
                <c:pt idx="79">
                  <c:v>-3.4695091017056202E-5</c:v>
                </c:pt>
                <c:pt idx="80">
                  <c:v>-3.4858727303799201E-5</c:v>
                </c:pt>
                <c:pt idx="81">
                  <c:v>-3.5021239455090802E-5</c:v>
                </c:pt>
                <c:pt idx="82">
                  <c:v>-3.5182631108909798E-5</c:v>
                </c:pt>
                <c:pt idx="83">
                  <c:v>-3.5342891351319802E-5</c:v>
                </c:pt>
                <c:pt idx="84">
                  <c:v>-3.5502016544342E-5</c:v>
                </c:pt>
                <c:pt idx="85">
                  <c:v>-3.5659999412018799E-5</c:v>
                </c:pt>
                <c:pt idx="86">
                  <c:v>-3.5816839954350103E-5</c:v>
                </c:pt>
                <c:pt idx="87">
                  <c:v>-3.59725308953784E-5</c:v>
                </c:pt>
                <c:pt idx="88">
                  <c:v>-3.6127064959146001E-5</c:v>
                </c:pt>
                <c:pt idx="89">
                  <c:v>-3.6280438507674201E-5</c:v>
                </c:pt>
                <c:pt idx="90">
                  <c:v>-3.6432651540962898E-5</c:v>
                </c:pt>
                <c:pt idx="91">
                  <c:v>-3.6583689507096999E-5</c:v>
                </c:pt>
                <c:pt idx="92">
                  <c:v>-3.6733556044055102E-5</c:v>
                </c:pt>
                <c:pt idx="93">
                  <c:v>-3.6882243875879699E-5</c:v>
                </c:pt>
                <c:pt idx="94">
                  <c:v>-3.7029745726613301E-5</c:v>
                </c:pt>
                <c:pt idx="95">
                  <c:v>-3.7176057958276902E-5</c:v>
                </c:pt>
                <c:pt idx="96">
                  <c:v>-3.7321176932891797E-5</c:v>
                </c:pt>
                <c:pt idx="97">
                  <c:v>-3.7465099012479098E-5</c:v>
                </c:pt>
                <c:pt idx="98">
                  <c:v>-3.7607816921081299E-5</c:v>
                </c:pt>
                <c:pt idx="99">
                  <c:v>-3.77493306586984E-5</c:v>
                </c:pt>
                <c:pt idx="100">
                  <c:v>-3.7889629311393899E-5</c:v>
                </c:pt>
                <c:pt idx="101">
                  <c:v>-3.8028712879167802E-5</c:v>
                </c:pt>
                <c:pt idx="102">
                  <c:v>-3.8166574086062603E-5</c:v>
                </c:pt>
                <c:pt idx="103">
                  <c:v>-3.83032129320781E-5</c:v>
                </c:pt>
                <c:pt idx="104">
                  <c:v>-3.8438618503278101E-5</c:v>
                </c:pt>
                <c:pt idx="105">
                  <c:v>-3.8572794437641203E-5</c:v>
                </c:pt>
                <c:pt idx="106">
                  <c:v>-3.8705729821231203E-5</c:v>
                </c:pt>
                <c:pt idx="107">
                  <c:v>-3.8837424654047902E-5</c:v>
                </c:pt>
                <c:pt idx="108">
                  <c:v>-3.8967871660133797E-5</c:v>
                </c:pt>
                <c:pt idx="109">
                  <c:v>-3.9097067201509997E-5</c:v>
                </c:pt>
                <c:pt idx="110">
                  <c:v>-3.9225007640197799E-5</c:v>
                </c:pt>
                <c:pt idx="111">
                  <c:v>-3.93516893382184E-5</c:v>
                </c:pt>
                <c:pt idx="112">
                  <c:v>-3.9477112295571701E-5</c:v>
                </c:pt>
                <c:pt idx="113">
                  <c:v>-3.9601261960342499E-5</c:v>
                </c:pt>
                <c:pt idx="114">
                  <c:v>-3.9724145608488403E-5</c:v>
                </c:pt>
                <c:pt idx="115">
                  <c:v>-3.9845752326073098E-5</c:v>
                </c:pt>
                <c:pt idx="116">
                  <c:v>-3.9966082113096402E-5</c:v>
                </c:pt>
                <c:pt idx="117">
                  <c:v>-4.0085127693600898E-5</c:v>
                </c:pt>
                <c:pt idx="118">
                  <c:v>-4.0202889067586498E-5</c:v>
                </c:pt>
                <c:pt idx="119">
                  <c:v>-4.0319358959095498E-5</c:v>
                </c:pt>
                <c:pt idx="120">
                  <c:v>-4.0434668335365098E-5</c:v>
                </c:pt>
                <c:pt idx="121">
                  <c:v>-4.0548489778302603E-5</c:v>
                </c:pt>
                <c:pt idx="122">
                  <c:v>-4.0661117964191301E-5</c:v>
                </c:pt>
                <c:pt idx="123">
                  <c:v>-4.0772414649836699E-5</c:v>
                </c:pt>
                <c:pt idx="124">
                  <c:v>-4.0882390749175102E-5</c:v>
                </c:pt>
                <c:pt idx="125">
                  <c:v>-4.0991049900185303E-5</c:v>
                </c:pt>
                <c:pt idx="126">
                  <c:v>-4.1098392102867297E-5</c:v>
                </c:pt>
                <c:pt idx="127">
                  <c:v>-4.1204417357221198E-5</c:v>
                </c:pt>
                <c:pt idx="128">
                  <c:v>-4.1309118387289298E-5</c:v>
                </c:pt>
                <c:pt idx="129">
                  <c:v>-4.1412495193071602E-5</c:v>
                </c:pt>
                <c:pt idx="130">
                  <c:v>-4.1514544136589298E-5</c:v>
                </c:pt>
                <c:pt idx="131">
                  <c:v>-4.16152615798637E-5</c:v>
                </c:pt>
                <c:pt idx="132">
                  <c:v>-4.1714643884915798E-5</c:v>
                </c:pt>
                <c:pt idx="133">
                  <c:v>-4.1812687413766899E-5</c:v>
                </c:pt>
                <c:pt idx="134">
                  <c:v>-4.1909392166416997E-5</c:v>
                </c:pt>
                <c:pt idx="135">
                  <c:v>-4.2004754504887299E-5</c:v>
                </c:pt>
                <c:pt idx="136">
                  <c:v>-4.2098767153220197E-5</c:v>
                </c:pt>
                <c:pt idx="137">
                  <c:v>-4.2191433749394403E-5</c:v>
                </c:pt>
                <c:pt idx="138">
                  <c:v>-4.2282747017452398E-5</c:v>
                </c:pt>
                <c:pt idx="139">
                  <c:v>-4.2372703319415403E-5</c:v>
                </c:pt>
                <c:pt idx="140">
                  <c:v>-4.24612990173045E-5</c:v>
                </c:pt>
                <c:pt idx="141">
                  <c:v>-4.25485377490986E-5</c:v>
                </c:pt>
                <c:pt idx="142">
                  <c:v>-4.263441223884E-5</c:v>
                </c:pt>
                <c:pt idx="143">
                  <c:v>-4.27189188485499E-5</c:v>
                </c:pt>
                <c:pt idx="144">
                  <c:v>-4.2802057578228401E-5</c:v>
                </c:pt>
                <c:pt idx="145">
                  <c:v>-4.2883824789896601E-5</c:v>
                </c:pt>
                <c:pt idx="146">
                  <c:v>-4.29642168455757E-5</c:v>
                </c:pt>
                <c:pt idx="147">
                  <c:v>-4.3043233745265698E-5</c:v>
                </c:pt>
                <c:pt idx="148">
                  <c:v>-4.3120868213009001E-5</c:v>
                </c:pt>
                <c:pt idx="149">
                  <c:v>-4.3197123886784498E-5</c:v>
                </c:pt>
                <c:pt idx="150">
                  <c:v>-4.3271993490634398E-5</c:v>
                </c:pt>
                <c:pt idx="151">
                  <c:v>-4.3345480662537698E-5</c:v>
                </c:pt>
                <c:pt idx="152">
                  <c:v>-4.3417578126536601E-5</c:v>
                </c:pt>
                <c:pt idx="153">
                  <c:v>-4.3488282244652503E-5</c:v>
                </c:pt>
                <c:pt idx="154">
                  <c:v>-4.3557596654864001E-5</c:v>
                </c:pt>
                <c:pt idx="155">
                  <c:v>-4.3625514081213603E-5</c:v>
                </c:pt>
                <c:pt idx="156">
                  <c:v>-4.3692034523701302E-5</c:v>
                </c:pt>
                <c:pt idx="157">
                  <c:v>-4.3757154344348203E-5</c:v>
                </c:pt>
                <c:pt idx="158">
                  <c:v>-4.3820877181133201E-5</c:v>
                </c:pt>
                <c:pt idx="159">
                  <c:v>-4.3883192120119902E-5</c:v>
                </c:pt>
                <c:pt idx="160">
                  <c:v>-4.3944106437265798E-5</c:v>
                </c:pt>
                <c:pt idx="161">
                  <c:v>-4.4003609218634597E-5</c:v>
                </c:pt>
                <c:pt idx="162">
                  <c:v>-4.4061707740183899E-5</c:v>
                </c:pt>
                <c:pt idx="163">
                  <c:v>-4.4118391087977202E-5</c:v>
                </c:pt>
                <c:pt idx="164">
                  <c:v>-4.4173666537972099E-5</c:v>
                </c:pt>
                <c:pt idx="165">
                  <c:v>-4.4227523176232299E-5</c:v>
                </c:pt>
                <c:pt idx="166">
                  <c:v>-4.4279968278715299E-5</c:v>
                </c:pt>
                <c:pt idx="167">
                  <c:v>-4.4330994569463601E-5</c:v>
                </c:pt>
                <c:pt idx="168">
                  <c:v>-4.4380602048477097E-5</c:v>
                </c:pt>
                <c:pt idx="169">
                  <c:v>-4.4428790715755902E-5</c:v>
                </c:pt>
                <c:pt idx="170">
                  <c:v>-4.4475556933320998E-5</c:v>
                </c:pt>
                <c:pt idx="171">
                  <c:v>-4.4520900701172602E-5</c:v>
                </c:pt>
                <c:pt idx="172">
                  <c:v>-4.45648183813318E-5</c:v>
                </c:pt>
                <c:pt idx="173">
                  <c:v>-4.4607313611777499E-5</c:v>
                </c:pt>
                <c:pt idx="174">
                  <c:v>-4.4648379116551903E-5</c:v>
                </c:pt>
                <c:pt idx="175">
                  <c:v>-4.4688014895655201E-5</c:v>
                </c:pt>
                <c:pt idx="176">
                  <c:v>-4.4726224587066099E-5</c:v>
                </c:pt>
                <c:pt idx="177">
                  <c:v>-4.4763000914826901E-5</c:v>
                </c:pt>
                <c:pt idx="178">
                  <c:v>-4.4798347516916597E-5</c:v>
                </c:pt>
                <c:pt idx="179">
                  <c:v>-4.4832260755356401E-5</c:v>
                </c:pt>
                <c:pt idx="180">
                  <c:v>-4.4864740630146102E-5</c:v>
                </c:pt>
                <c:pt idx="181">
                  <c:v>-4.4895787141285803E-5</c:v>
                </c:pt>
                <c:pt idx="182">
                  <c:v>-4.4925396650796702E-5</c:v>
                </c:pt>
                <c:pt idx="183">
                  <c:v>-4.49535691586788E-5</c:v>
                </c:pt>
                <c:pt idx="184">
                  <c:v>-4.4980304664932103E-5</c:v>
                </c:pt>
                <c:pt idx="185">
                  <c:v>-4.50056031695567E-5</c:v>
                </c:pt>
                <c:pt idx="186">
                  <c:v>-4.5029464672552401E-5</c:v>
                </c:pt>
                <c:pt idx="187">
                  <c:v>-4.5051885535940501E-5</c:v>
                </c:pt>
                <c:pt idx="188">
                  <c:v>-4.5072865759720999E-5</c:v>
                </c:pt>
                <c:pt idx="189">
                  <c:v>-4.5092405343893902E-5</c:v>
                </c:pt>
                <c:pt idx="190">
                  <c:v>-4.5110504288459197E-5</c:v>
                </c:pt>
                <c:pt idx="191">
                  <c:v>-4.5127162593416802E-5</c:v>
                </c:pt>
                <c:pt idx="192">
                  <c:v>-4.51423766207881E-5</c:v>
                </c:pt>
                <c:pt idx="193">
                  <c:v>-4.5156150008551702E-5</c:v>
                </c:pt>
                <c:pt idx="194">
                  <c:v>-4.5168482756707797E-5</c:v>
                </c:pt>
                <c:pt idx="195">
                  <c:v>-4.5179367589298602E-5</c:v>
                </c:pt>
                <c:pt idx="196">
                  <c:v>-4.5188815420260599E-5</c:v>
                </c:pt>
                <c:pt idx="197">
                  <c:v>-4.51968153356574E-5</c:v>
                </c:pt>
                <c:pt idx="198">
                  <c:v>-4.52033709734678E-5</c:v>
                </c:pt>
                <c:pt idx="199">
                  <c:v>-4.5208485971670598E-5</c:v>
                </c:pt>
                <c:pt idx="200">
                  <c:v>-4.5212156692286899E-5</c:v>
                </c:pt>
                <c:pt idx="201">
                  <c:v>-4.5214383135316799E-5</c:v>
                </c:pt>
                <c:pt idx="202">
                  <c:v>-4.5215165300760398E-5</c:v>
                </c:pt>
                <c:pt idx="203">
                  <c:v>-4.5214506826596301E-5</c:v>
                </c:pt>
                <c:pt idx="204">
                  <c:v>-4.5212400436867001E-5</c:v>
                </c:pt>
                <c:pt idx="205">
                  <c:v>-4.5208853407530101E-5</c:v>
                </c:pt>
                <c:pt idx="206">
                  <c:v>-4.5203865738585503E-5</c:v>
                </c:pt>
                <c:pt idx="207">
                  <c:v>-4.5197430154075799E-5</c:v>
                </c:pt>
                <c:pt idx="208">
                  <c:v>-4.5189553929958398E-5</c:v>
                </c:pt>
                <c:pt idx="209">
                  <c:v>-4.5180237066233497E-5</c:v>
                </c:pt>
                <c:pt idx="210">
                  <c:v>-4.5169475924922099E-5</c:v>
                </c:pt>
                <c:pt idx="211">
                  <c:v>-4.51572777819819E-5</c:v>
                </c:pt>
                <c:pt idx="212">
                  <c:v>-4.51436353614553E-5</c:v>
                </c:pt>
                <c:pt idx="213">
                  <c:v>-4.5128552301321097E-5</c:v>
                </c:pt>
                <c:pt idx="214">
                  <c:v>-4.5112032239558101E-5</c:v>
                </c:pt>
                <c:pt idx="215">
                  <c:v>-4.5094071538187502E-5</c:v>
                </c:pt>
                <c:pt idx="216">
                  <c:v>-4.5074670197209303E-5</c:v>
                </c:pt>
                <c:pt idx="217">
                  <c:v>-4.5053835492581102E-5</c:v>
                </c:pt>
                <c:pt idx="218">
                  <c:v>-4.50315601483453E-5</c:v>
                </c:pt>
                <c:pt idx="219">
                  <c:v>-4.5007851440459402E-5</c:v>
                </c:pt>
                <c:pt idx="220">
                  <c:v>-4.4982705730944797E-5</c:v>
                </c:pt>
                <c:pt idx="221">
                  <c:v>-4.4956126657780199E-5</c:v>
                </c:pt>
                <c:pt idx="222">
                  <c:v>-4.4928114220965599E-5</c:v>
                </c:pt>
                <c:pt idx="223">
                  <c:v>-4.4898672058479799E-5</c:v>
                </c:pt>
                <c:pt idx="224">
                  <c:v>-4.4867792894365198E-5</c:v>
                </c:pt>
                <c:pt idx="225">
                  <c:v>-4.4835487642558197E-5</c:v>
                </c:pt>
                <c:pt idx="226">
                  <c:v>-4.4801752665080103E-5</c:v>
                </c:pt>
                <c:pt idx="227">
                  <c:v>-4.4766591599909501E-5</c:v>
                </c:pt>
                <c:pt idx="228">
                  <c:v>-4.4730000809067799E-5</c:v>
                </c:pt>
                <c:pt idx="229">
                  <c:v>-4.4691983930533698E-5</c:v>
                </c:pt>
                <c:pt idx="230">
                  <c:v>-4.4652544602286003E-5</c:v>
                </c:pt>
                <c:pt idx="231">
                  <c:v>-4.4611686462303603E-5</c:v>
                </c:pt>
                <c:pt idx="232">
                  <c:v>-4.4569402234628803E-5</c:v>
                </c:pt>
                <c:pt idx="233">
                  <c:v>-4.4525699195219197E-5</c:v>
                </c:pt>
                <c:pt idx="234">
                  <c:v>-4.4480577344074798E-5</c:v>
                </c:pt>
                <c:pt idx="235">
                  <c:v>-4.4434040319174501E-5</c:v>
                </c:pt>
                <c:pt idx="236">
                  <c:v>-4.4386088120518198E-5</c:v>
                </c:pt>
                <c:pt idx="237">
                  <c:v>-4.4336720748105997E-5</c:v>
                </c:pt>
                <c:pt idx="238">
                  <c:v>-4.4285941839916598E-5</c:v>
                </c:pt>
                <c:pt idx="239">
                  <c:v>-4.4233755033928901E-5</c:v>
                </c:pt>
                <c:pt idx="240">
                  <c:v>-4.4180156692163998E-5</c:v>
                </c:pt>
                <c:pt idx="241">
                  <c:v>-4.4125154090579599E-5</c:v>
                </c:pt>
                <c:pt idx="242">
                  <c:v>-4.4068747229175601E-5</c:v>
                </c:pt>
                <c:pt idx="243">
                  <c:v>-4.40109361079521E-5</c:v>
                </c:pt>
                <c:pt idx="244">
                  <c:v>-4.3951724364887903E-5</c:v>
                </c:pt>
                <c:pt idx="245">
                  <c:v>-4.38911119999829E-5</c:v>
                </c:pt>
                <c:pt idx="246">
                  <c:v>-4.3829106289194897E-5</c:v>
                </c:pt>
                <c:pt idx="247">
                  <c:v>-4.3765703594544902E-5</c:v>
                </c:pt>
                <c:pt idx="248">
                  <c:v>-4.3700911191990599E-5</c:v>
                </c:pt>
                <c:pt idx="249">
                  <c:v>-4.3634725443553098E-5</c:v>
                </c:pt>
                <c:pt idx="250">
                  <c:v>-4.3567153625190197E-5</c:v>
                </c:pt>
                <c:pt idx="251">
                  <c:v>-4.3498192098923E-5</c:v>
                </c:pt>
                <c:pt idx="252">
                  <c:v>-4.3427851778687902E-5</c:v>
                </c:pt>
                <c:pt idx="253">
                  <c:v>-4.3356125388527201E-5</c:v>
                </c:pt>
                <c:pt idx="254">
                  <c:v>-4.32830238423775E-5</c:v>
                </c:pt>
                <c:pt idx="255">
                  <c:v>-4.320854350226E-5</c:v>
                </c:pt>
                <c:pt idx="256">
                  <c:v>-4.3132691644132097E-5</c:v>
                </c:pt>
                <c:pt idx="257">
                  <c:v>-4.30554646300151E-5</c:v>
                </c:pt>
                <c:pt idx="258">
                  <c:v>-4.2976873373845497E-5</c:v>
                </c:pt>
                <c:pt idx="259">
                  <c:v>-4.2896914237644503E-5</c:v>
                </c:pt>
                <c:pt idx="260">
                  <c:v>-4.2815590859390802E-5</c:v>
                </c:pt>
                <c:pt idx="261">
                  <c:v>-4.2732903239084401E-5</c:v>
                </c:pt>
                <c:pt idx="262">
                  <c:v>-4.2648862290661701E-5</c:v>
                </c:pt>
                <c:pt idx="263">
                  <c:v>-4.2563464376144098E-5</c:v>
                </c:pt>
                <c:pt idx="264">
                  <c:v>-4.2476713133510202E-5</c:v>
                </c:pt>
                <c:pt idx="265">
                  <c:v>-4.2388612200738801E-5</c:v>
                </c:pt>
                <c:pt idx="266">
                  <c:v>-4.2299165215808898E-5</c:v>
                </c:pt>
                <c:pt idx="267">
                  <c:v>-4.2208372178720297E-5</c:v>
                </c:pt>
                <c:pt idx="268">
                  <c:v>-4.2116240365430699E-5</c:v>
                </c:pt>
                <c:pt idx="269">
                  <c:v>-4.2022769775940099E-5</c:v>
                </c:pt>
                <c:pt idx="270">
                  <c:v>-4.1927964048227302E-5</c:v>
                </c:pt>
                <c:pt idx="271">
                  <c:v>-4.1831830458249897E-5</c:v>
                </c:pt>
                <c:pt idx="272">
                  <c:v>-4.1734365368029103E-5</c:v>
                </c:pt>
                <c:pt idx="273">
                  <c:v>-4.16355724155437E-5</c:v>
                </c:pt>
                <c:pt idx="274">
                  <c:v>-4.1535462514730103E-5</c:v>
                </c:pt>
                <c:pt idx="275">
                  <c:v>-4.1434028389630799E-5</c:v>
                </c:pt>
                <c:pt idx="276">
                  <c:v>-4.1331280954182101E-5</c:v>
                </c:pt>
                <c:pt idx="277">
                  <c:v>-4.1227223846362897E-5</c:v>
                </c:pt>
                <c:pt idx="278">
                  <c:v>-4.11218570661731E-5</c:v>
                </c:pt>
                <c:pt idx="279">
                  <c:v>-4.1015184251591502E-5</c:v>
                </c:pt>
                <c:pt idx="280">
                  <c:v>-4.0907209040597E-5</c:v>
                </c:pt>
                <c:pt idx="281">
                  <c:v>-4.07979350711684E-5</c:v>
                </c:pt>
                <c:pt idx="282">
                  <c:v>-4.0687365981284502E-5</c:v>
                </c:pt>
                <c:pt idx="283">
                  <c:v>-4.0575509046902799E-5</c:v>
                </c:pt>
                <c:pt idx="284">
                  <c:v>-4.04623606300447E-5</c:v>
                </c:pt>
                <c:pt idx="285">
                  <c:v>-4.0347931644646397E-5</c:v>
                </c:pt>
                <c:pt idx="286">
                  <c:v>-4.0232222090707997E-5</c:v>
                </c:pt>
                <c:pt idx="287">
                  <c:v>-4.0115235606208403E-5</c:v>
                </c:pt>
                <c:pt idx="288">
                  <c:v>-3.99969794671051E-5</c:v>
                </c:pt>
                <c:pt idx="289">
                  <c:v>-3.9877450035419302E-5</c:v>
                </c:pt>
                <c:pt idx="290">
                  <c:v>-3.9756658225087402E-5</c:v>
                </c:pt>
                <c:pt idx="291">
                  <c:v>-3.9634607674088302E-5</c:v>
                </c:pt>
                <c:pt idx="292">
                  <c:v>-3.9511298382421901E-5</c:v>
                </c:pt>
                <c:pt idx="293">
                  <c:v>-3.9386733988067101E-5</c:v>
                </c:pt>
                <c:pt idx="294">
                  <c:v>-3.9260925404960202E-5</c:v>
                </c:pt>
                <c:pt idx="295">
                  <c:v>-3.9133868995122598E-5</c:v>
                </c:pt>
                <c:pt idx="296">
                  <c:v>-3.9005575672490502E-5</c:v>
                </c:pt>
                <c:pt idx="297">
                  <c:v>-3.8876041799085201E-5</c:v>
                </c:pt>
                <c:pt idx="298">
                  <c:v>-3.8745278288843097E-5</c:v>
                </c:pt>
                <c:pt idx="299">
                  <c:v>-3.8613285141764202E-5</c:v>
                </c:pt>
                <c:pt idx="300">
                  <c:v>-3.8480069633806097E-5</c:v>
                </c:pt>
                <c:pt idx="301">
                  <c:v>-3.8345635402947603E-5</c:v>
                </c:pt>
                <c:pt idx="302">
                  <c:v>-3.8209986087167602E-5</c:v>
                </c:pt>
                <c:pt idx="303">
                  <c:v>-3.8073125324444798E-5</c:v>
                </c:pt>
                <c:pt idx="304">
                  <c:v>-3.7935060390736901E-5</c:v>
                </c:pt>
                <c:pt idx="305">
                  <c:v>-3.7795791286043802E-5</c:v>
                </c:pt>
                <c:pt idx="306">
                  <c:v>-3.7655325286323198E-5</c:v>
                </c:pt>
                <c:pt idx="307">
                  <c:v>-3.75136696675326E-5</c:v>
                </c:pt>
                <c:pt idx="308">
                  <c:v>-3.7370820791693398E-5</c:v>
                </c:pt>
                <c:pt idx="309">
                  <c:v>-3.7226793210720603E-5</c:v>
                </c:pt>
                <c:pt idx="310">
                  <c:v>-3.7081583286635503E-5</c:v>
                </c:pt>
                <c:pt idx="311">
                  <c:v>-3.6935201933374601E-5</c:v>
                </c:pt>
                <c:pt idx="312">
                  <c:v>-3.6787652788916603E-5</c:v>
                </c:pt>
                <c:pt idx="313">
                  <c:v>-3.6638935853261501E-5</c:v>
                </c:pt>
                <c:pt idx="314">
                  <c:v>-3.6489062040345703E-5</c:v>
                </c:pt>
                <c:pt idx="315">
                  <c:v>-3.6338031350169297E-5</c:v>
                </c:pt>
                <c:pt idx="316">
                  <c:v>-3.6185851058689803E-5</c:v>
                </c:pt>
                <c:pt idx="317">
                  <c:v>-3.6032524803886102E-5</c:v>
                </c:pt>
                <c:pt idx="318">
                  <c:v>-3.5878059861715802E-5</c:v>
                </c:pt>
                <c:pt idx="319">
                  <c:v>-3.5722456232178902E-5</c:v>
                </c:pt>
                <c:pt idx="320">
                  <c:v>-3.5565728467190598E-5</c:v>
                </c:pt>
                <c:pt idx="321">
                  <c:v>-3.5407869290793301E-5</c:v>
                </c:pt>
                <c:pt idx="322">
                  <c:v>-3.52488932549022E-5</c:v>
                </c:pt>
                <c:pt idx="323">
                  <c:v>-3.5088803997496102E-5</c:v>
                </c:pt>
                <c:pt idx="324">
                  <c:v>-3.4927601518575102E-5</c:v>
                </c:pt>
                <c:pt idx="325">
                  <c:v>-3.4765296732075499E-5</c:v>
                </c:pt>
                <c:pt idx="326">
                  <c:v>-3.4601889637997299E-5</c:v>
                </c:pt>
                <c:pt idx="327">
                  <c:v>-3.4437391150277101E-5</c:v>
                </c:pt>
                <c:pt idx="328">
                  <c:v>-3.4271804906893501E-5</c:v>
                </c:pt>
                <c:pt idx="329">
                  <c:v>-3.4105130907846601E-5</c:v>
                </c:pt>
                <c:pt idx="330">
                  <c:v>-3.3937383705051602E-5</c:v>
                </c:pt>
                <c:pt idx="331">
                  <c:v>-3.3768559660529697E-5</c:v>
                </c:pt>
                <c:pt idx="332">
                  <c:v>-3.3598669688217301E-5</c:v>
                </c:pt>
                <c:pt idx="333">
                  <c:v>-3.3427717426093302E-5</c:v>
                </c:pt>
                <c:pt idx="334">
                  <c:v>-3.3255710150115097E-5</c:v>
                </c:pt>
                <c:pt idx="335">
                  <c:v>-3.3082651498261798E-5</c:v>
                </c:pt>
                <c:pt idx="336">
                  <c:v>-3.2908548746490797E-5</c:v>
                </c:pt>
                <c:pt idx="337">
                  <c:v>-3.2733401894802201E-5</c:v>
                </c:pt>
                <c:pt idx="338">
                  <c:v>-3.2557225495111197E-5</c:v>
                </c:pt>
                <c:pt idx="339">
                  <c:v>-3.2380019547417699E-5</c:v>
                </c:pt>
                <c:pt idx="340">
                  <c:v>-3.2201787689700702E-5</c:v>
                </c:pt>
                <c:pt idx="341">
                  <c:v>-3.20225408358965E-5</c:v>
                </c:pt>
                <c:pt idx="342">
                  <c:v>-3.18422862619627E-5</c:v>
                </c:pt>
                <c:pt idx="343">
                  <c:v>-3.16610203299205E-5</c:v>
                </c:pt>
                <c:pt idx="344">
                  <c:v>-3.1478757591685199E-5</c:v>
                </c:pt>
                <c:pt idx="345">
                  <c:v>-3.1295501685235602E-5</c:v>
                </c:pt>
                <c:pt idx="346">
                  <c:v>-3.1111256248550401E-5</c:v>
                </c:pt>
                <c:pt idx="347">
                  <c:v>-3.0926028557587401E-5</c:v>
                </c:pt>
                <c:pt idx="348">
                  <c:v>-3.0739825888303999E-5</c:v>
                </c:pt>
                <c:pt idx="349">
                  <c:v>-3.0552651878679097E-5</c:v>
                </c:pt>
                <c:pt idx="350">
                  <c:v>-3.0364511985680999E-5</c:v>
                </c:pt>
                <c:pt idx="351">
                  <c:v>-3.01754153042566E-5</c:v>
                </c:pt>
                <c:pt idx="352">
                  <c:v>-2.9985365472384701E-5</c:v>
                </c:pt>
                <c:pt idx="353">
                  <c:v>-2.97943715850124E-5</c:v>
                </c:pt>
                <c:pt idx="354">
                  <c:v>-2.9602435461129001E-5</c:v>
                </c:pt>
                <c:pt idx="355">
                  <c:v>-2.9409568014671101E-5</c:v>
                </c:pt>
                <c:pt idx="356">
                  <c:v>-2.9215771064627899E-5</c:v>
                </c:pt>
                <c:pt idx="357">
                  <c:v>-2.9021051886957102E-5</c:v>
                </c:pt>
                <c:pt idx="358">
                  <c:v>-2.88254177576163E-5</c:v>
                </c:pt>
                <c:pt idx="359">
                  <c:v>-2.8628875952563201E-5</c:v>
                </c:pt>
                <c:pt idx="360">
                  <c:v>-2.8431430109776499E-5</c:v>
                </c:pt>
                <c:pt idx="361">
                  <c:v>-2.8233087505213899E-5</c:v>
                </c:pt>
                <c:pt idx="362">
                  <c:v>-2.8033855414832902E-5</c:v>
                </c:pt>
                <c:pt idx="363">
                  <c:v>-2.7833739295601801E-5</c:v>
                </c:pt>
                <c:pt idx="364">
                  <c:v>-2.7632744604488801E-5</c:v>
                </c:pt>
                <c:pt idx="365">
                  <c:v>-2.7430880436440899E-5</c:v>
                </c:pt>
                <c:pt idx="366">
                  <c:v>-2.72281504294369E-5</c:v>
                </c:pt>
                <c:pt idx="367">
                  <c:v>-2.7024561859434399E-5</c:v>
                </c:pt>
                <c:pt idx="368">
                  <c:v>-2.6820123821380501E-5</c:v>
                </c:pt>
                <c:pt idx="369">
                  <c:v>-2.6614838134264499E-5</c:v>
                </c:pt>
                <c:pt idx="370">
                  <c:v>-2.64087157120229E-5</c:v>
                </c:pt>
                <c:pt idx="371">
                  <c:v>-2.6201760192634501E-5</c:v>
                </c:pt>
                <c:pt idx="372">
                  <c:v>-2.5993978852056902E-5</c:v>
                </c:pt>
                <c:pt idx="373">
                  <c:v>-2.5785378966247599E-5</c:v>
                </c:pt>
                <c:pt idx="374">
                  <c:v>-2.5575967811164399E-5</c:v>
                </c:pt>
                <c:pt idx="375">
                  <c:v>-2.5365750843775401E-5</c:v>
                </c:pt>
                <c:pt idx="376">
                  <c:v>-2.5154733521048901E-5</c:v>
                </c:pt>
                <c:pt idx="377">
                  <c:v>-2.4942926756921201E-5</c:v>
                </c:pt>
                <c:pt idx="378">
                  <c:v>-2.4730332370381799E-5</c:v>
                </c:pt>
                <c:pt idx="379">
                  <c:v>-2.4516959456377598E-5</c:v>
                </c:pt>
                <c:pt idx="380">
                  <c:v>-2.4302815290866399E-5</c:v>
                </c:pt>
                <c:pt idx="381">
                  <c:v>-2.4087905330816199E-5</c:v>
                </c:pt>
                <c:pt idx="382">
                  <c:v>-2.3872238671174198E-5</c:v>
                </c:pt>
                <c:pt idx="383">
                  <c:v>-2.3655818949919099E-5</c:v>
                </c:pt>
                <c:pt idx="384">
                  <c:v>-2.3438657080987401E-5</c:v>
                </c:pt>
                <c:pt idx="385">
                  <c:v>-2.32207548833685E-5</c:v>
                </c:pt>
                <c:pt idx="386">
                  <c:v>-2.3002123270998699E-5</c:v>
                </c:pt>
                <c:pt idx="387">
                  <c:v>-2.27827695198357E-5</c:v>
                </c:pt>
                <c:pt idx="388">
                  <c:v>-2.2562697267858301E-5</c:v>
                </c:pt>
                <c:pt idx="389">
                  <c:v>-2.2341915610013499E-5</c:v>
                </c:pt>
                <c:pt idx="390">
                  <c:v>-2.2120430003269501E-5</c:v>
                </c:pt>
                <c:pt idx="391">
                  <c:v>-2.1898249542573399E-5</c:v>
                </c:pt>
                <c:pt idx="392">
                  <c:v>-2.1675381503882801E-5</c:v>
                </c:pt>
                <c:pt idx="393">
                  <c:v>-2.1451831344165799E-5</c:v>
                </c:pt>
                <c:pt idx="394">
                  <c:v>-2.1227606339380101E-5</c:v>
                </c:pt>
                <c:pt idx="395">
                  <c:v>-2.1002713765483299E-5</c:v>
                </c:pt>
                <c:pt idx="396">
                  <c:v>-2.0777162717422399E-5</c:v>
                </c:pt>
                <c:pt idx="397">
                  <c:v>-2.0550956833176301E-5</c:v>
                </c:pt>
                <c:pt idx="398">
                  <c:v>-2.0324107026681301E-5</c:v>
                </c:pt>
                <c:pt idx="399">
                  <c:v>-2.00966096599586E-5</c:v>
                </c:pt>
                <c:pt idx="400">
                  <c:v>-1.9868517483701002E-5</c:v>
                </c:pt>
                <c:pt idx="401">
                  <c:v>-1.96397850231733E-5</c:v>
                </c:pt>
                <c:pt idx="402">
                  <c:v>-1.94104268302908E-5</c:v>
                </c:pt>
                <c:pt idx="403">
                  <c:v>-1.9180455637979301E-5</c:v>
                </c:pt>
                <c:pt idx="404">
                  <c:v>-1.8949880541185801E-5</c:v>
                </c:pt>
                <c:pt idx="405">
                  <c:v>-1.8718710634857399E-5</c:v>
                </c:pt>
                <c:pt idx="406">
                  <c:v>-1.8486953194951601E-5</c:v>
                </c:pt>
                <c:pt idx="407">
                  <c:v>-1.8254613678436699E-5</c:v>
                </c:pt>
                <c:pt idx="408">
                  <c:v>-1.8021702999249101E-5</c:v>
                </c:pt>
                <c:pt idx="409">
                  <c:v>-1.7788224795367501E-5</c:v>
                </c:pt>
                <c:pt idx="410">
                  <c:v>-1.7554189980728501E-5</c:v>
                </c:pt>
                <c:pt idx="411">
                  <c:v>-1.7319602193310799E-5</c:v>
                </c:pt>
                <c:pt idx="412">
                  <c:v>-1.7084472347050898E-5</c:v>
                </c:pt>
                <c:pt idx="413">
                  <c:v>-1.6848807717906301E-5</c:v>
                </c:pt>
                <c:pt idx="414">
                  <c:v>-1.66126119438558E-5</c:v>
                </c:pt>
                <c:pt idx="415">
                  <c:v>-1.6375895938836001E-5</c:v>
                </c:pt>
                <c:pt idx="416">
                  <c:v>-1.6138666978804401E-5</c:v>
                </c:pt>
                <c:pt idx="417">
                  <c:v>-1.5900932339718501E-5</c:v>
                </c:pt>
                <c:pt idx="418">
                  <c:v>-1.56626992975361E-5</c:v>
                </c:pt>
                <c:pt idx="419">
                  <c:v>-1.5423973309225399E-5</c:v>
                </c:pt>
                <c:pt idx="420">
                  <c:v>-1.51847652887227E-5</c:v>
                </c:pt>
                <c:pt idx="421">
                  <c:v>-1.49450816024909E-5</c:v>
                </c:pt>
                <c:pt idx="422">
                  <c:v>-1.47049286169931E-5</c:v>
                </c:pt>
                <c:pt idx="423">
                  <c:v>-1.4464315427176101E-5</c:v>
                </c:pt>
                <c:pt idx="424">
                  <c:v>-1.4223249308997701E-5</c:v>
                </c:pt>
                <c:pt idx="425">
                  <c:v>-1.39817375384154E-5</c:v>
                </c:pt>
                <c:pt idx="426">
                  <c:v>-1.3739788300881601E-5</c:v>
                </c:pt>
                <c:pt idx="427">
                  <c:v>-1.34974079628591E-5</c:v>
                </c:pt>
                <c:pt idx="428">
                  <c:v>-1.3254606528789701E-5</c:v>
                </c:pt>
                <c:pt idx="429">
                  <c:v>-1.30113894556416E-5</c:v>
                </c:pt>
                <c:pt idx="430">
                  <c:v>-1.2767764928867101E-5</c:v>
                </c:pt>
                <c:pt idx="431">
                  <c:v>-1.25237411339185E-5</c:v>
                </c:pt>
                <c:pt idx="432">
                  <c:v>-1.2279326256248099E-5</c:v>
                </c:pt>
                <c:pt idx="433">
                  <c:v>-1.20345266623189E-5</c:v>
                </c:pt>
                <c:pt idx="434">
                  <c:v>-1.17893505375832E-5</c:v>
                </c:pt>
                <c:pt idx="435">
                  <c:v>-1.1543806976987901E-5</c:v>
                </c:pt>
                <c:pt idx="436">
                  <c:v>-1.1297900528006699E-5</c:v>
                </c:pt>
                <c:pt idx="437">
                  <c:v>-1.10516448330599E-5</c:v>
                </c:pt>
                <c:pt idx="438">
                  <c:v>-1.08050417111371E-5</c:v>
                </c:pt>
                <c:pt idx="439">
                  <c:v>-1.05581020761746E-5</c:v>
                </c:pt>
                <c:pt idx="440">
                  <c:v>-1.03108313851407E-5</c:v>
                </c:pt>
                <c:pt idx="441">
                  <c:v>-1.00632387329824E-5</c:v>
                </c:pt>
                <c:pt idx="442">
                  <c:v>-9.8153332146466693E-6</c:v>
                </c:pt>
                <c:pt idx="443">
                  <c:v>-9.5671211965964108E-6</c:v>
                </c:pt>
                <c:pt idx="444">
                  <c:v>-9.3186108642839793E-6</c:v>
                </c:pt>
                <c:pt idx="445">
                  <c:v>-9.0698094936669804E-6</c:v>
                </c:pt>
                <c:pt idx="446">
                  <c:v>-8.8207261796924201E-6</c:v>
                </c:pt>
                <c:pt idx="447">
                  <c:v>-8.5713681983179396E-6</c:v>
                </c:pt>
                <c:pt idx="448">
                  <c:v>-8.3217382780276205E-6</c:v>
                </c:pt>
                <c:pt idx="449">
                  <c:v>-8.0718600656837208E-6</c:v>
                </c:pt>
                <c:pt idx="450">
                  <c:v>-7.8217381087597392E-6</c:v>
                </c:pt>
                <c:pt idx="451">
                  <c:v>-7.5713646765507199E-6</c:v>
                </c:pt>
                <c:pt idx="452">
                  <c:v>-7.3207525019824903E-6</c:v>
                </c:pt>
                <c:pt idx="453">
                  <c:v>-7.0699115894967597E-6</c:v>
                </c:pt>
                <c:pt idx="454">
                  <c:v>-6.8188510340405603E-6</c:v>
                </c:pt>
                <c:pt idx="455">
                  <c:v>-6.5675785663188401E-6</c:v>
                </c:pt>
                <c:pt idx="456">
                  <c:v>-6.3161023717839203E-6</c:v>
                </c:pt>
                <c:pt idx="457">
                  <c:v>-6.0644306358881303E-6</c:v>
                </c:pt>
                <c:pt idx="458">
                  <c:v>-5.8125710893364098E-6</c:v>
                </c:pt>
                <c:pt idx="459">
                  <c:v>-5.5605328270758003E-6</c:v>
                </c:pt>
                <c:pt idx="460">
                  <c:v>-5.3083217608218496E-6</c:v>
                </c:pt>
                <c:pt idx="461">
                  <c:v>-5.0559465307742298E-6</c:v>
                </c:pt>
                <c:pt idx="462">
                  <c:v>-4.8034044084488397E-6</c:v>
                </c:pt>
                <c:pt idx="463">
                  <c:v>-4.5507322283810902E-6</c:v>
                </c:pt>
                <c:pt idx="464">
                  <c:v>-4.2979213503713203E-6</c:v>
                </c:pt>
                <c:pt idx="465">
                  <c:v>-4.0449735934089404E-6</c:v>
                </c:pt>
                <c:pt idx="466">
                  <c:v>-3.7918998714303602E-6</c:v>
                </c:pt>
                <c:pt idx="467">
                  <c:v>-3.5387092793826001E-6</c:v>
                </c:pt>
                <c:pt idx="468">
                  <c:v>-3.2853997709025798E-6</c:v>
                </c:pt>
                <c:pt idx="469">
                  <c:v>-3.0320059067889798E-6</c:v>
                </c:pt>
                <c:pt idx="470">
                  <c:v>-2.7785197289631401E-6</c:v>
                </c:pt>
                <c:pt idx="471">
                  <c:v>-2.5249448754038899E-6</c:v>
                </c:pt>
                <c:pt idx="472">
                  <c:v>-2.2712861209583901E-6</c:v>
                </c:pt>
                <c:pt idx="473">
                  <c:v>-2.0175721147097601E-6</c:v>
                </c:pt>
                <c:pt idx="474">
                  <c:v>-1.7637906921663601E-6</c:v>
                </c:pt>
                <c:pt idx="475">
                  <c:v>-1.5099586789801799E-6</c:v>
                </c:pt>
                <c:pt idx="476">
                  <c:v>-1.2560896038849E-6</c:v>
                </c:pt>
                <c:pt idx="477">
                  <c:v>-1.00222393939475E-6</c:v>
                </c:pt>
                <c:pt idx="478">
                  <c:v>-7.4832826157944499E-7</c:v>
                </c:pt>
                <c:pt idx="479">
                  <c:v>-4.9438961013947804E-7</c:v>
                </c:pt>
                <c:pt idx="480">
                  <c:v>-2.4042154223025099E-7</c:v>
                </c:pt>
                <c:pt idx="481">
                  <c:v>1.3402457810229801E-8</c:v>
                </c:pt>
                <c:pt idx="482">
                  <c:v>2.6736506697488901E-7</c:v>
                </c:pt>
                <c:pt idx="483">
                  <c:v>5.2131156280665796E-7</c:v>
                </c:pt>
                <c:pt idx="484">
                  <c:v>7.7524589414679202E-7</c:v>
                </c:pt>
                <c:pt idx="485">
                  <c:v>1.0291511216564599E-6</c:v>
                </c:pt>
                <c:pt idx="486">
                  <c:v>1.2830338391722701E-6</c:v>
                </c:pt>
                <c:pt idx="487">
                  <c:v>1.5368556205430599E-6</c:v>
                </c:pt>
                <c:pt idx="488">
                  <c:v>1.7906487528307399E-6</c:v>
                </c:pt>
                <c:pt idx="489">
                  <c:v>2.0443549146875701E-6</c:v>
                </c:pt>
                <c:pt idx="490">
                  <c:v>2.2980241283221399E-6</c:v>
                </c:pt>
                <c:pt idx="491">
                  <c:v>2.5516083042020901E-6</c:v>
                </c:pt>
                <c:pt idx="492">
                  <c:v>2.8050751552655099E-6</c:v>
                </c:pt>
                <c:pt idx="493">
                  <c:v>3.0584965315938398E-6</c:v>
                </c:pt>
                <c:pt idx="494">
                  <c:v>3.3118042210844502E-6</c:v>
                </c:pt>
                <c:pt idx="495">
                  <c:v>3.5649986784846899E-6</c:v>
                </c:pt>
                <c:pt idx="496">
                  <c:v>3.8180760384420797E-6</c:v>
                </c:pt>
                <c:pt idx="497">
                  <c:v>4.0709851418796402E-6</c:v>
                </c:pt>
                <c:pt idx="498">
                  <c:v>4.3238369471509899E-6</c:v>
                </c:pt>
                <c:pt idx="499">
                  <c:v>4.5765254981233696E-6</c:v>
                </c:pt>
                <c:pt idx="500">
                  <c:v>4.8290617087331998E-6</c:v>
                </c:pt>
                <c:pt idx="501">
                  <c:v>5.0814410315069802E-6</c:v>
                </c:pt>
                <c:pt idx="502">
                  <c:v>5.3336561904870897E-6</c:v>
                </c:pt>
                <c:pt idx="503">
                  <c:v>5.5856999097159098E-6</c:v>
                </c:pt>
                <c:pt idx="504">
                  <c:v>5.8375635489937799E-6</c:v>
                </c:pt>
                <c:pt idx="505">
                  <c:v>6.0892393776157397E-6</c:v>
                </c:pt>
                <c:pt idx="506">
                  <c:v>6.3407196648768098E-6</c:v>
                </c:pt>
                <c:pt idx="507">
                  <c:v>6.5919252847379497E-6</c:v>
                </c:pt>
                <c:pt idx="508">
                  <c:v>6.8430322244239497E-6</c:v>
                </c:pt>
                <c:pt idx="509">
                  <c:v>7.09389405528781E-6</c:v>
                </c:pt>
                <c:pt idx="510">
                  <c:v>7.3445112320769104E-6</c:v>
                </c:pt>
                <c:pt idx="511">
                  <c:v>7.5948951234749899E-6</c:v>
                </c:pt>
                <c:pt idx="512">
                  <c:v>7.8450339060509493E-6</c:v>
                </c:pt>
                <c:pt idx="513">
                  <c:v>8.0949230323312804E-6</c:v>
                </c:pt>
                <c:pt idx="514">
                  <c:v>8.3445520431268892E-6</c:v>
                </c:pt>
                <c:pt idx="515">
                  <c:v>8.5939154814695906E-6</c:v>
                </c:pt>
                <c:pt idx="516">
                  <c:v>8.8430015239282494E-6</c:v>
                </c:pt>
                <c:pt idx="517">
                  <c:v>9.0918083515134606E-6</c:v>
                </c:pt>
                <c:pt idx="518">
                  <c:v>9.3403259597835097E-6</c:v>
                </c:pt>
                <c:pt idx="519">
                  <c:v>9.5885434348019704E-6</c:v>
                </c:pt>
                <c:pt idx="520">
                  <c:v>9.8364571385900405E-6</c:v>
                </c:pt>
                <c:pt idx="521">
                  <c:v>1.0084055247716601E-5</c:v>
                </c:pt>
                <c:pt idx="522">
                  <c:v>1.0331331395718701E-5</c:v>
                </c:pt>
                <c:pt idx="523">
                  <c:v>1.05782801256282E-5</c:v>
                </c:pt>
                <c:pt idx="524">
                  <c:v>1.0824891433003299E-5</c:v>
                </c:pt>
                <c:pt idx="525">
                  <c:v>1.1071157132391799E-5</c:v>
                </c:pt>
                <c:pt idx="526">
                  <c:v>1.13170708573306E-5</c:v>
                </c:pt>
                <c:pt idx="527">
                  <c:v>1.1562623512872899E-5</c:v>
                </c:pt>
                <c:pt idx="528">
                  <c:v>1.1807807823061E-5</c:v>
                </c:pt>
                <c:pt idx="529">
                  <c:v>1.20526165119372E-5</c:v>
                </c:pt>
                <c:pt idx="530">
                  <c:v>1.22970413940493E-5</c:v>
                </c:pt>
                <c:pt idx="531">
                  <c:v>1.25410751934396E-5</c:v>
                </c:pt>
                <c:pt idx="532">
                  <c:v>1.27847097246558E-5</c:v>
                </c:pt>
                <c:pt idx="533">
                  <c:v>1.30279368022456E-5</c:v>
                </c:pt>
                <c:pt idx="534">
                  <c:v>1.3270750059746201E-5</c:v>
                </c:pt>
                <c:pt idx="535">
                  <c:v>1.3513140402210401E-5</c:v>
                </c:pt>
                <c:pt idx="536">
                  <c:v>1.3755102372669999E-5</c:v>
                </c:pt>
                <c:pt idx="537">
                  <c:v>1.3996625966683499E-5</c:v>
                </c:pt>
                <c:pt idx="538">
                  <c:v>1.42377048177877E-5</c:v>
                </c:pt>
                <c:pt idx="539">
                  <c:v>1.4478330740530499E-5</c:v>
                </c:pt>
                <c:pt idx="540">
                  <c:v>1.47184973684488E-5</c:v>
                </c:pt>
                <c:pt idx="541">
                  <c:v>1.4958196516090499E-5</c:v>
                </c:pt>
                <c:pt idx="542">
                  <c:v>1.51974190885084E-5</c:v>
                </c:pt>
                <c:pt idx="543">
                  <c:v>1.5436160538229099E-5</c:v>
                </c:pt>
                <c:pt idx="544">
                  <c:v>1.5674409951316101E-5</c:v>
                </c:pt>
                <c:pt idx="545">
                  <c:v>1.59121609613066E-5</c:v>
                </c:pt>
                <c:pt idx="546">
                  <c:v>1.6149408111232299E-5</c:v>
                </c:pt>
                <c:pt idx="547">
                  <c:v>1.6386142306146198E-5</c:v>
                </c:pt>
                <c:pt idx="548">
                  <c:v>1.6622354451101199E-5</c:v>
                </c:pt>
                <c:pt idx="549">
                  <c:v>1.68580409081187E-5</c:v>
                </c:pt>
                <c:pt idx="550">
                  <c:v>1.7093190763262101E-5</c:v>
                </c:pt>
                <c:pt idx="551">
                  <c:v>1.73277967405738E-5</c:v>
                </c:pt>
                <c:pt idx="552">
                  <c:v>1.7561853383085599E-5</c:v>
                </c:pt>
                <c:pt idx="553">
                  <c:v>1.7795353414840001E-5</c:v>
                </c:pt>
                <c:pt idx="554">
                  <c:v>1.8028287740889899E-5</c:v>
                </c:pt>
                <c:pt idx="555">
                  <c:v>1.82606454472988E-5</c:v>
                </c:pt>
                <c:pt idx="556">
                  <c:v>1.8492430172045702E-5</c:v>
                </c:pt>
                <c:pt idx="557">
                  <c:v>1.87236255442258E-5</c:v>
                </c:pt>
                <c:pt idx="558">
                  <c:v>1.8954227925860299E-5</c:v>
                </c:pt>
                <c:pt idx="559">
                  <c:v>1.9184228222002201E-5</c:v>
                </c:pt>
                <c:pt idx="560">
                  <c:v>1.9413617337704599E-5</c:v>
                </c:pt>
                <c:pt idx="561">
                  <c:v>1.9642391634988599E-5</c:v>
                </c:pt>
                <c:pt idx="562">
                  <c:v>1.9870543837896501E-5</c:v>
                </c:pt>
                <c:pt idx="563">
                  <c:v>2.00980648514814E-5</c:v>
                </c:pt>
                <c:pt idx="564">
                  <c:v>2.0324947399785702E-5</c:v>
                </c:pt>
                <c:pt idx="565">
                  <c:v>2.05511842068517E-5</c:v>
                </c:pt>
                <c:pt idx="566">
                  <c:v>2.0776771634700701E-5</c:v>
                </c:pt>
                <c:pt idx="567">
                  <c:v>2.10016969504067E-5</c:v>
                </c:pt>
                <c:pt idx="568">
                  <c:v>2.1225958334980499E-5</c:v>
                </c:pt>
                <c:pt idx="569">
                  <c:v>2.1449544874485501E-5</c:v>
                </c:pt>
                <c:pt idx="570">
                  <c:v>2.1672451111953699E-5</c:v>
                </c:pt>
                <c:pt idx="571">
                  <c:v>2.1894669771427201E-5</c:v>
                </c:pt>
                <c:pt idx="572">
                  <c:v>2.21161935769487E-5</c:v>
                </c:pt>
                <c:pt idx="573">
                  <c:v>2.2337015252560299E-5</c:v>
                </c:pt>
                <c:pt idx="574">
                  <c:v>2.2557129341294E-5</c:v>
                </c:pt>
                <c:pt idx="575">
                  <c:v>2.27765267482027E-5</c:v>
                </c:pt>
                <c:pt idx="576">
                  <c:v>2.29952038353076E-5</c:v>
                </c:pt>
                <c:pt idx="577">
                  <c:v>2.32131496886722E-5</c:v>
                </c:pt>
                <c:pt idx="578">
                  <c:v>2.3430358851328401E-5</c:v>
                </c:pt>
                <c:pt idx="579">
                  <c:v>2.3646825866307999E-5</c:v>
                </c:pt>
                <c:pt idx="580">
                  <c:v>2.3862541638663899E-5</c:v>
                </c:pt>
                <c:pt idx="581">
                  <c:v>2.4077500711428002E-5</c:v>
                </c:pt>
                <c:pt idx="582">
                  <c:v>2.42916976276319E-5</c:v>
                </c:pt>
                <c:pt idx="583">
                  <c:v>2.4505121473339302E-5</c:v>
                </c:pt>
                <c:pt idx="584">
                  <c:v>2.4717770429560901E-5</c:v>
                </c:pt>
                <c:pt idx="585">
                  <c:v>2.4929633582360101E-5</c:v>
                </c:pt>
                <c:pt idx="586">
                  <c:v>2.5140707293758101E-5</c:v>
                </c:pt>
                <c:pt idx="587">
                  <c:v>2.5350982468807999E-5</c:v>
                </c:pt>
                <c:pt idx="588">
                  <c:v>2.55604536505416E-5</c:v>
                </c:pt>
                <c:pt idx="589">
                  <c:v>2.5769115381990498E-5</c:v>
                </c:pt>
                <c:pt idx="590">
                  <c:v>2.5976958568207899E-5</c:v>
                </c:pt>
                <c:pt idx="591">
                  <c:v>2.6183977752225399E-5</c:v>
                </c:pt>
                <c:pt idx="592">
                  <c:v>2.63901656580856E-5</c:v>
                </c:pt>
                <c:pt idx="593">
                  <c:v>2.6595516828820099E-5</c:v>
                </c:pt>
                <c:pt idx="594">
                  <c:v>2.6800025807460699E-5</c:v>
                </c:pt>
                <c:pt idx="595">
                  <c:v>2.70036834990605E-5</c:v>
                </c:pt>
                <c:pt idx="596">
                  <c:v>2.7206484446651299E-5</c:v>
                </c:pt>
                <c:pt idx="597">
                  <c:v>2.7408423193264698E-5</c:v>
                </c:pt>
                <c:pt idx="598">
                  <c:v>2.7609492462943301E-5</c:v>
                </c:pt>
                <c:pt idx="599">
                  <c:v>2.78096849797293E-5</c:v>
                </c:pt>
                <c:pt idx="600">
                  <c:v>2.80089952866546E-5</c:v>
                </c:pt>
                <c:pt idx="601">
                  <c:v>2.8207417926750999E-5</c:v>
                </c:pt>
                <c:pt idx="602">
                  <c:v>2.8404945624060898E-5</c:v>
                </c:pt>
                <c:pt idx="603">
                  <c:v>2.8601571102626601E-5</c:v>
                </c:pt>
                <c:pt idx="604">
                  <c:v>2.8797290724469301E-5</c:v>
                </c:pt>
                <c:pt idx="605">
                  <c:v>2.8992095394642001E-5</c:v>
                </c:pt>
                <c:pt idx="606">
                  <c:v>2.9185981475166001E-5</c:v>
                </c:pt>
                <c:pt idx="607">
                  <c:v>2.9378941690083502E-5</c:v>
                </c:pt>
                <c:pt idx="608">
                  <c:v>2.9570968763437098E-5</c:v>
                </c:pt>
                <c:pt idx="609">
                  <c:v>2.9762057238258401E-5</c:v>
                </c:pt>
                <c:pt idx="610">
                  <c:v>2.9952203476568599E-5</c:v>
                </c:pt>
                <c:pt idx="611">
                  <c:v>3.0141398383420801E-5</c:v>
                </c:pt>
                <c:pt idx="612">
                  <c:v>3.0329636501846801E-5</c:v>
                </c:pt>
                <c:pt idx="613">
                  <c:v>3.0516912374878299E-5</c:v>
                </c:pt>
                <c:pt idx="614">
                  <c:v>3.0703220545547002E-5</c:v>
                </c:pt>
                <c:pt idx="615">
                  <c:v>3.0888553737895502E-5</c:v>
                </c:pt>
                <c:pt idx="616">
                  <c:v>3.1072908313944902E-5</c:v>
                </c:pt>
                <c:pt idx="617">
                  <c:v>3.1256273359758698E-5</c:v>
                </c:pt>
                <c:pt idx="618">
                  <c:v>3.1438648875336999E-5</c:v>
                </c:pt>
                <c:pt idx="619">
                  <c:v>3.1620027584722198E-5</c:v>
                </c:pt>
                <c:pt idx="620">
                  <c:v>3.1800402211956599E-5</c:v>
                </c:pt>
                <c:pt idx="621">
                  <c:v>3.1979769119061503E-5</c:v>
                </c:pt>
                <c:pt idx="622">
                  <c:v>3.2158117392100299E-5</c:v>
                </c:pt>
                <c:pt idx="623">
                  <c:v>3.2335447031073198E-5</c:v>
                </c:pt>
                <c:pt idx="624">
                  <c:v>3.2511750760022497E-5</c:v>
                </c:pt>
                <c:pt idx="625">
                  <c:v>3.2687021302990602E-5</c:v>
                </c:pt>
                <c:pt idx="626">
                  <c:v>3.2861255021998598E-5</c:v>
                </c:pt>
                <c:pt idx="627">
                  <c:v>3.3034444641088999E-5</c:v>
                </c:pt>
                <c:pt idx="628">
                  <c:v>3.3206586522282999E-5</c:v>
                </c:pt>
                <c:pt idx="629">
                  <c:v>3.3377673389622901E-5</c:v>
                </c:pt>
                <c:pt idx="630">
                  <c:v>3.3547701605129899E-5</c:v>
                </c:pt>
                <c:pt idx="631">
                  <c:v>3.3716667530825301E-5</c:v>
                </c:pt>
                <c:pt idx="632">
                  <c:v>3.3884560252772597E-5</c:v>
                </c:pt>
                <c:pt idx="633">
                  <c:v>3.4051376132993E-5</c:v>
                </c:pt>
                <c:pt idx="634">
                  <c:v>3.4217111533507698E-5</c:v>
                </c:pt>
                <c:pt idx="635">
                  <c:v>3.4381759178359E-5</c:v>
                </c:pt>
                <c:pt idx="636">
                  <c:v>3.4545319067547098E-5</c:v>
                </c:pt>
                <c:pt idx="637">
                  <c:v>3.4707780287135298E-5</c:v>
                </c:pt>
                <c:pt idx="638">
                  <c:v>3.4869139199145098E-5</c:v>
                </c:pt>
                <c:pt idx="639">
                  <c:v>3.5029388527618701E-5</c:v>
                </c:pt>
                <c:pt idx="640">
                  <c:v>3.51885282725561E-5</c:v>
                </c:pt>
                <c:pt idx="641">
                  <c:v>3.5346551157999702E-5</c:v>
                </c:pt>
                <c:pt idx="642">
                  <c:v>3.5503449907992001E-5</c:v>
                </c:pt>
                <c:pt idx="643">
                  <c:v>3.5659220884554E-5</c:v>
                </c:pt>
                <c:pt idx="644">
                  <c:v>3.5813856811728301E-5</c:v>
                </c:pt>
                <c:pt idx="645">
                  <c:v>3.5967357689514702E-5</c:v>
                </c:pt>
                <c:pt idx="646">
                  <c:v>3.6119716241955703E-5</c:v>
                </c:pt>
                <c:pt idx="647">
                  <c:v>3.6270928831072497E-5</c:v>
                </c:pt>
                <c:pt idx="648">
                  <c:v>3.6420988180907403E-5</c:v>
                </c:pt>
                <c:pt idx="649">
                  <c:v>3.65698870155029E-5</c:v>
                </c:pt>
                <c:pt idx="650">
                  <c:v>3.6717628972837701E-5</c:v>
                </c:pt>
                <c:pt idx="651">
                  <c:v>3.6864203138975399E-5</c:v>
                </c:pt>
                <c:pt idx="652">
                  <c:v>3.70096022379584E-5</c:v>
                </c:pt>
                <c:pt idx="653">
                  <c:v>3.7153829907765598E-5</c:v>
                </c:pt>
                <c:pt idx="654">
                  <c:v>3.7296875234460397E-5</c:v>
                </c:pt>
                <c:pt idx="655">
                  <c:v>3.7438734580064098E-5</c:v>
                </c:pt>
                <c:pt idx="656">
                  <c:v>3.7579404306598001E-5</c:v>
                </c:pt>
                <c:pt idx="657">
                  <c:v>3.7718880776083097E-5</c:v>
                </c:pt>
                <c:pt idx="658">
                  <c:v>3.7857156712561798E-5</c:v>
                </c:pt>
                <c:pt idx="659">
                  <c:v>3.79942321160342E-5</c:v>
                </c:pt>
                <c:pt idx="660">
                  <c:v>3.8130096072563902E-5</c:v>
                </c:pt>
                <c:pt idx="661">
                  <c:v>3.8264752220129499E-5</c:v>
                </c:pt>
                <c:pt idx="662">
                  <c:v>3.8398189644794898E-5</c:v>
                </c:pt>
                <c:pt idx="663">
                  <c:v>3.8530404708580998E-5</c:v>
                </c:pt>
                <c:pt idx="664">
                  <c:v>3.8661397411488003E-5</c:v>
                </c:pt>
                <c:pt idx="665">
                  <c:v>3.8791160477558097E-5</c:v>
                </c:pt>
                <c:pt idx="666">
                  <c:v>3.8919690268812701E-5</c:v>
                </c:pt>
                <c:pt idx="667">
                  <c:v>3.9046983147272799E-5</c:v>
                </c:pt>
                <c:pt idx="668">
                  <c:v>3.9173268305603401E-5</c:v>
                </c:pt>
                <c:pt idx="669">
                  <c:v>3.92979382013436E-5</c:v>
                </c:pt>
                <c:pt idx="670">
                  <c:v>3.94215312553569E-5</c:v>
                </c:pt>
                <c:pt idx="671">
                  <c:v>3.9543854654766599E-5</c:v>
                </c:pt>
                <c:pt idx="672">
                  <c:v>3.9664908399572603E-5</c:v>
                </c:pt>
                <c:pt idx="673">
                  <c:v>3.9784692489774898E-5</c:v>
                </c:pt>
                <c:pt idx="674">
                  <c:v>3.9903210563352298E-5</c:v>
                </c:pt>
                <c:pt idx="675">
                  <c:v>4.0020458982326002E-5</c:v>
                </c:pt>
                <c:pt idx="676">
                  <c:v>4.0136434108717299E-5</c:v>
                </c:pt>
                <c:pt idx="677">
                  <c:v>4.02511323045473E-5</c:v>
                </c:pt>
                <c:pt idx="678">
                  <c:v>4.0364546293858398E-5</c:v>
                </c:pt>
                <c:pt idx="679">
                  <c:v>4.0476679714629399E-5</c:v>
                </c:pt>
                <c:pt idx="680">
                  <c:v>4.0587525290902697E-5</c:v>
                </c:pt>
                <c:pt idx="681">
                  <c:v>4.0697075746720603E-5</c:v>
                </c:pt>
                <c:pt idx="682">
                  <c:v>4.0805334720061997E-5</c:v>
                </c:pt>
                <c:pt idx="683">
                  <c:v>4.09122912969905E-5</c:v>
                </c:pt>
                <c:pt idx="684">
                  <c:v>4.1017949115484899E-5</c:v>
                </c:pt>
                <c:pt idx="685">
                  <c:v>4.1122300899587497E-5</c:v>
                </c:pt>
                <c:pt idx="686">
                  <c:v>4.1225343011319597E-5</c:v>
                </c:pt>
                <c:pt idx="687">
                  <c:v>4.1327071812702302E-5</c:v>
                </c:pt>
                <c:pt idx="688">
                  <c:v>4.14274873037356E-5</c:v>
                </c:pt>
                <c:pt idx="689">
                  <c:v>4.1526582208461999E-5</c:v>
                </c:pt>
                <c:pt idx="690">
                  <c:v>4.1624352888902602E-5</c:v>
                </c:pt>
                <c:pt idx="691">
                  <c:v>4.1720799345057397E-5</c:v>
                </c:pt>
                <c:pt idx="692">
                  <c:v>4.1815921576926397E-5</c:v>
                </c:pt>
                <c:pt idx="693">
                  <c:v>4.1909708670573302E-5</c:v>
                </c:pt>
                <c:pt idx="694">
                  <c:v>4.2002160625997897E-5</c:v>
                </c:pt>
                <c:pt idx="695">
                  <c:v>4.2093273805221502E-5</c:v>
                </c:pt>
                <c:pt idx="696">
                  <c:v>4.2183048208244097E-5</c:v>
                </c:pt>
                <c:pt idx="697">
                  <c:v>4.2271480197086903E-5</c:v>
                </c:pt>
                <c:pt idx="698">
                  <c:v>4.2358562495792203E-5</c:v>
                </c:pt>
                <c:pt idx="699">
                  <c:v>4.2444298742339001E-5</c:v>
                </c:pt>
                <c:pt idx="700">
                  <c:v>4.2528681660769501E-5</c:v>
                </c:pt>
                <c:pt idx="701">
                  <c:v>4.26117076131049E-5</c:v>
                </c:pt>
                <c:pt idx="702">
                  <c:v>4.2693376599345302E-5</c:v>
                </c:pt>
                <c:pt idx="703">
                  <c:v>4.2773688619490699E-5</c:v>
                </c:pt>
                <c:pt idx="704">
                  <c:v>4.2852632759604603E-5</c:v>
                </c:pt>
                <c:pt idx="705">
                  <c:v>4.29302126576658E-5</c:v>
                </c:pt>
                <c:pt idx="706">
                  <c:v>4.3006424675695598E-5</c:v>
                </c:pt>
                <c:pt idx="707">
                  <c:v>4.3081265175715001E-5</c:v>
                </c:pt>
                <c:pt idx="708">
                  <c:v>4.3154734157724299E-5</c:v>
                </c:pt>
                <c:pt idx="709">
                  <c:v>4.3226827983744402E-5</c:v>
                </c:pt>
                <c:pt idx="710">
                  <c:v>4.3297543015796603E-5</c:v>
                </c:pt>
                <c:pt idx="711">
                  <c:v>4.3366875615902198E-5</c:v>
                </c:pt>
                <c:pt idx="712">
                  <c:v>4.3434825784061097E-5</c:v>
                </c:pt>
                <c:pt idx="713">
                  <c:v>4.35013935202732E-5</c:v>
                </c:pt>
                <c:pt idx="714">
                  <c:v>4.3566571548581103E-5</c:v>
                </c:pt>
                <c:pt idx="715">
                  <c:v>4.3630359868984602E-5</c:v>
                </c:pt>
                <c:pt idx="716">
                  <c:v>4.36927584814839E-5</c:v>
                </c:pt>
                <c:pt idx="717">
                  <c:v>4.37537637481E-5</c:v>
                </c:pt>
                <c:pt idx="718">
                  <c:v>4.3813372030854198E-5</c:v>
                </c:pt>
                <c:pt idx="719">
                  <c:v>4.38715833297465E-5</c:v>
                </c:pt>
                <c:pt idx="720">
                  <c:v>4.3928394006798003E-5</c:v>
                </c:pt>
                <c:pt idx="721">
                  <c:v>4.3983807699987597E-5</c:v>
                </c:pt>
                <c:pt idx="722">
                  <c:v>4.4037813495378901E-5</c:v>
                </c:pt>
                <c:pt idx="723">
                  <c:v>4.4090407754992998E-5</c:v>
                </c:pt>
                <c:pt idx="724">
                  <c:v>4.41416050307452E-5</c:v>
                </c:pt>
                <c:pt idx="725">
                  <c:v>4.4191394408699098E-5</c:v>
                </c:pt>
                <c:pt idx="726">
                  <c:v>4.4239772250875797E-5</c:v>
                </c:pt>
                <c:pt idx="727">
                  <c:v>4.4286734919296503E-5</c:v>
                </c:pt>
                <c:pt idx="728">
                  <c:v>4.4332286051940098E-5</c:v>
                </c:pt>
                <c:pt idx="729">
                  <c:v>4.4376418372849002E-5</c:v>
                </c:pt>
                <c:pt idx="730">
                  <c:v>4.4419139157980599E-5</c:v>
                </c:pt>
                <c:pt idx="731">
                  <c:v>4.4460437493398697E-5</c:v>
                </c:pt>
                <c:pt idx="732">
                  <c:v>4.4500317017082098E-5</c:v>
                </c:pt>
                <c:pt idx="733">
                  <c:v>4.4538777729030699E-5</c:v>
                </c:pt>
                <c:pt idx="734">
                  <c:v>4.4575815991265699E-5</c:v>
                </c:pt>
                <c:pt idx="735">
                  <c:v>4.46114281658083E-5</c:v>
                </c:pt>
                <c:pt idx="736">
                  <c:v>4.46456178906373E-5</c:v>
                </c:pt>
                <c:pt idx="737">
                  <c:v>4.4678381527774002E-5</c:v>
                </c:pt>
                <c:pt idx="738">
                  <c:v>4.4709715439239503E-5</c:v>
                </c:pt>
                <c:pt idx="739">
                  <c:v>4.4739623263012597E-5</c:v>
                </c:pt>
                <c:pt idx="740">
                  <c:v>4.4768101361114498E-5</c:v>
                </c:pt>
                <c:pt idx="741">
                  <c:v>4.4795149733545198E-5</c:v>
                </c:pt>
                <c:pt idx="742">
                  <c:v>4.4820768380304798E-5</c:v>
                </c:pt>
                <c:pt idx="743">
                  <c:v>4.4844950025435503E-5</c:v>
                </c:pt>
                <c:pt idx="744">
                  <c:v>4.4867701944895001E-5</c:v>
                </c:pt>
                <c:pt idx="745">
                  <c:v>4.4889020500704599E-5</c:v>
                </c:pt>
                <c:pt idx="746">
                  <c:v>4.4908902054885402E-5</c:v>
                </c:pt>
                <c:pt idx="747">
                  <c:v>4.4927350245416097E-5</c:v>
                </c:pt>
                <c:pt idx="748">
                  <c:v>4.4944361434318098E-5</c:v>
                </c:pt>
                <c:pt idx="749">
                  <c:v>4.4959935621591197E-5</c:v>
                </c:pt>
                <c:pt idx="750">
                  <c:v>4.4974072807235603E-5</c:v>
                </c:pt>
                <c:pt idx="751">
                  <c:v>4.49867729912512E-5</c:v>
                </c:pt>
                <c:pt idx="752">
                  <c:v>4.4998032535659102E-5</c:v>
                </c:pt>
                <c:pt idx="753">
                  <c:v>4.5007855078438297E-5</c:v>
                </c:pt>
                <c:pt idx="754">
                  <c:v>4.5016236981609802E-5</c:v>
                </c:pt>
                <c:pt idx="755">
                  <c:v>4.5023178245173699E-5</c:v>
                </c:pt>
                <c:pt idx="756">
                  <c:v>4.5028682507108897E-5</c:v>
                </c:pt>
                <c:pt idx="757">
                  <c:v>4.5032742491457598E-5</c:v>
                </c:pt>
                <c:pt idx="758">
                  <c:v>4.5035365474177497E-5</c:v>
                </c:pt>
                <c:pt idx="759">
                  <c:v>4.5036547817289802E-5</c:v>
                </c:pt>
                <c:pt idx="760">
                  <c:v>4.5036285882815698E-5</c:v>
                </c:pt>
                <c:pt idx="761">
                  <c:v>4.5034583308734E-5</c:v>
                </c:pt>
                <c:pt idx="762">
                  <c:v>4.5031443733023398E-5</c:v>
                </c:pt>
                <c:pt idx="763">
                  <c:v>4.5026859879726503E-5</c:v>
                </c:pt>
                <c:pt idx="764">
                  <c:v>4.5020835386822E-5</c:v>
                </c:pt>
                <c:pt idx="765">
                  <c:v>4.5013370254309801E-5</c:v>
                </c:pt>
                <c:pt idx="766">
                  <c:v>4.5004460844211199E-5</c:v>
                </c:pt>
                <c:pt idx="767">
                  <c:v>4.4994114432483898E-5</c:v>
                </c:pt>
                <c:pt idx="768">
                  <c:v>4.49823273811489E-5</c:v>
                </c:pt>
                <c:pt idx="769">
                  <c:v>4.4969099690206301E-5</c:v>
                </c:pt>
                <c:pt idx="770">
                  <c:v>4.4954431359656101E-5</c:v>
                </c:pt>
                <c:pt idx="771">
                  <c:v>4.4938326027477099E-5</c:v>
                </c:pt>
                <c:pt idx="772">
                  <c:v>4.4920780055690503E-5</c:v>
                </c:pt>
                <c:pt idx="773">
                  <c:v>4.4901793444296298E-5</c:v>
                </c:pt>
                <c:pt idx="774">
                  <c:v>4.4881369831273298E-5</c:v>
                </c:pt>
                <c:pt idx="775">
                  <c:v>4.4859509216621498E-5</c:v>
                </c:pt>
                <c:pt idx="776">
                  <c:v>4.4836211600340903E-5</c:v>
                </c:pt>
                <c:pt idx="777">
                  <c:v>4.4811480620410198E-5</c:v>
                </c:pt>
                <c:pt idx="778">
                  <c:v>4.4785309000872001E-5</c:v>
                </c:pt>
                <c:pt idx="779">
                  <c:v>4.4757704017683803E-5</c:v>
                </c:pt>
                <c:pt idx="780">
                  <c:v>4.4728665670845603E-5</c:v>
                </c:pt>
                <c:pt idx="781">
                  <c:v>4.4698193960357403E-5</c:v>
                </c:pt>
                <c:pt idx="782">
                  <c:v>4.4666288886219202E-5</c:v>
                </c:pt>
                <c:pt idx="783">
                  <c:v>4.46329540864098E-5</c:v>
                </c:pt>
                <c:pt idx="784">
                  <c:v>4.4598185922950499E-5</c:v>
                </c:pt>
                <c:pt idx="785">
                  <c:v>4.4561988033819903E-5</c:v>
                </c:pt>
                <c:pt idx="786">
                  <c:v>4.4524364056997001E-5</c:v>
                </c:pt>
                <c:pt idx="787">
                  <c:v>4.4485310354502797E-5</c:v>
                </c:pt>
                <c:pt idx="788">
                  <c:v>4.4444834202295101E-5</c:v>
                </c:pt>
                <c:pt idx="789">
                  <c:v>4.4402928324416198E-5</c:v>
                </c:pt>
                <c:pt idx="790">
                  <c:v>4.4359599996823797E-5</c:v>
                </c:pt>
                <c:pt idx="791">
                  <c:v>4.4314849219517701E-5</c:v>
                </c:pt>
                <c:pt idx="792">
                  <c:v>4.42686759924981E-5</c:v>
                </c:pt>
                <c:pt idx="793">
                  <c:v>4.4221083953743801E-5</c:v>
                </c:pt>
                <c:pt idx="794">
                  <c:v>4.41720731032546E-5</c:v>
                </c:pt>
                <c:pt idx="795">
                  <c:v>4.4121647079009502E-5</c:v>
                </c:pt>
                <c:pt idx="796">
                  <c:v>4.4069802243029699E-5</c:v>
                </c:pt>
                <c:pt idx="797">
                  <c:v>4.4016545871272602E-5</c:v>
                </c:pt>
                <c:pt idx="798">
                  <c:v>4.3961877963738502E-5</c:v>
                </c:pt>
                <c:pt idx="799">
                  <c:v>4.3905794882448302E-5</c:v>
                </c:pt>
                <c:pt idx="800">
                  <c:v>4.38483075413387E-5</c:v>
                </c:pt>
                <c:pt idx="801">
                  <c:v>4.3789408664451898E-5</c:v>
                </c:pt>
                <c:pt idx="802">
                  <c:v>4.3729105527745499E-5</c:v>
                </c:pt>
                <c:pt idx="803">
                  <c:v>4.3667401769198403E-5</c:v>
                </c:pt>
                <c:pt idx="804">
                  <c:v>4.3604293750831803E-5</c:v>
                </c:pt>
                <c:pt idx="805">
                  <c:v>4.35397851106245E-5</c:v>
                </c:pt>
                <c:pt idx="806">
                  <c:v>4.34738794865552E-5</c:v>
                </c:pt>
                <c:pt idx="807">
                  <c:v>4.3406576878624003E-5</c:v>
                </c:pt>
                <c:pt idx="808">
                  <c:v>4.3337880924809697E-5</c:v>
                </c:pt>
                <c:pt idx="809">
                  <c:v>4.3267791625112302E-5</c:v>
                </c:pt>
                <c:pt idx="810">
                  <c:v>4.3196316255489303E-5</c:v>
                </c:pt>
                <c:pt idx="811">
                  <c:v>4.3123451177962097E-5</c:v>
                </c:pt>
                <c:pt idx="812">
                  <c:v>4.3049200030509301E-5</c:v>
                </c:pt>
                <c:pt idx="813">
                  <c:v>4.2973566451109898E-5</c:v>
                </c:pt>
                <c:pt idx="814">
                  <c:v>4.2896554077742601E-5</c:v>
                </c:pt>
                <c:pt idx="815">
                  <c:v>4.2818162910407402E-5</c:v>
                </c:pt>
                <c:pt idx="816">
                  <c:v>4.2738392949104302E-5</c:v>
                </c:pt>
                <c:pt idx="817">
                  <c:v>4.2657251469790902E-5</c:v>
                </c:pt>
                <c:pt idx="818">
                  <c:v>4.25747384724672E-5</c:v>
                </c:pt>
                <c:pt idx="819">
                  <c:v>4.24908575951121E-5</c:v>
                </c:pt>
                <c:pt idx="820">
                  <c:v>4.2405612475704402E-5</c:v>
                </c:pt>
                <c:pt idx="821">
                  <c:v>4.2319003114243902E-5</c:v>
                </c:pt>
                <c:pt idx="822">
                  <c:v>4.2231033148709603E-5</c:v>
                </c:pt>
                <c:pt idx="823">
                  <c:v>4.21417025791015E-5</c:v>
                </c:pt>
                <c:pt idx="824">
                  <c:v>4.2051018681377098E-5</c:v>
                </c:pt>
                <c:pt idx="825">
                  <c:v>4.1958985093515299E-5</c:v>
                </c:pt>
                <c:pt idx="826">
                  <c:v>4.1865601815516102E-5</c:v>
                </c:pt>
                <c:pt idx="827">
                  <c:v>4.17708688473794E-5</c:v>
                </c:pt>
                <c:pt idx="828">
                  <c:v>4.1674793465062901E-5</c:v>
                </c:pt>
                <c:pt idx="829">
                  <c:v>4.15773793065454E-5</c:v>
                </c:pt>
                <c:pt idx="830">
                  <c:v>4.1478626371826902E-5</c:v>
                </c:pt>
                <c:pt idx="831">
                  <c:v>4.1378541936865002E-5</c:v>
                </c:pt>
                <c:pt idx="832">
                  <c:v>4.1277122363680899E-5</c:v>
                </c:pt>
                <c:pt idx="833">
                  <c:v>4.1174374928232201E-5</c:v>
                </c:pt>
                <c:pt idx="834">
                  <c:v>4.1070303268497803E-5</c:v>
                </c:pt>
                <c:pt idx="835">
                  <c:v>4.0964911022456302E-5</c:v>
                </c:pt>
                <c:pt idx="836">
                  <c:v>4.0858201828086701E-5</c:v>
                </c:pt>
                <c:pt idx="837">
                  <c:v>4.07501756853889E-5</c:v>
                </c:pt>
                <c:pt idx="838">
                  <c:v>4.0640836232341799E-5</c:v>
                </c:pt>
                <c:pt idx="839">
                  <c:v>4.0530190744902898E-5</c:v>
                </c:pt>
                <c:pt idx="840">
                  <c:v>4.0418239223072299E-5</c:v>
                </c:pt>
                <c:pt idx="841">
                  <c:v>4.03049889428075E-5</c:v>
                </c:pt>
                <c:pt idx="842">
                  <c:v>4.0190436266129803E-5</c:v>
                </c:pt>
                <c:pt idx="843">
                  <c:v>4.0074592106975601E-5</c:v>
                </c:pt>
                <c:pt idx="844">
                  <c:v>3.9957460103323602E-5</c:v>
                </c:pt>
                <c:pt idx="845">
                  <c:v>3.98390366171952E-5</c:v>
                </c:pt>
                <c:pt idx="846">
                  <c:v>3.97193325625266E-5</c:v>
                </c:pt>
                <c:pt idx="847">
                  <c:v>3.9598347939317999E-5</c:v>
                </c:pt>
                <c:pt idx="848">
                  <c:v>3.9476090023526902E-5</c:v>
                </c:pt>
                <c:pt idx="849">
                  <c:v>3.9352558815153302E-5</c:v>
                </c:pt>
                <c:pt idx="850">
                  <c:v>3.9227757952176001E-5</c:v>
                </c:pt>
                <c:pt idx="851">
                  <c:v>3.9101694710552598E-5</c:v>
                </c:pt>
                <c:pt idx="852">
                  <c:v>3.8974372728262097E-5</c:v>
                </c:pt>
                <c:pt idx="853">
                  <c:v>3.88457920053042E-5</c:v>
                </c:pt>
                <c:pt idx="854">
                  <c:v>3.8715963455615497E-5</c:v>
                </c:pt>
                <c:pt idx="855">
                  <c:v>3.8584883441217203E-5</c:v>
                </c:pt>
                <c:pt idx="856">
                  <c:v>3.8452559238066897E-5</c:v>
                </c:pt>
                <c:pt idx="857">
                  <c:v>3.8318998122122098E-5</c:v>
                </c:pt>
                <c:pt idx="858">
                  <c:v>3.8184200093382902E-5</c:v>
                </c:pt>
                <c:pt idx="859">
                  <c:v>3.8048172427807003E-5</c:v>
                </c:pt>
                <c:pt idx="860">
                  <c:v>3.7910918763373E-5</c:v>
                </c:pt>
                <c:pt idx="861">
                  <c:v>3.7772442738059901E-5</c:v>
                </c:pt>
                <c:pt idx="862">
                  <c:v>3.7632744351867498E-5</c:v>
                </c:pt>
                <c:pt idx="863">
                  <c:v>3.7491838156711303E-5</c:v>
                </c:pt>
                <c:pt idx="864">
                  <c:v>3.7349716876633398E-5</c:v>
                </c:pt>
                <c:pt idx="865">
                  <c:v>3.7206395063549199E-5</c:v>
                </c:pt>
                <c:pt idx="866">
                  <c:v>3.7061872717458701E-5</c:v>
                </c:pt>
                <c:pt idx="867">
                  <c:v>3.6916153476340703E-5</c:v>
                </c:pt>
                <c:pt idx="868">
                  <c:v>3.6769244616152698E-5</c:v>
                </c:pt>
                <c:pt idx="869">
                  <c:v>3.6621146136894802E-5</c:v>
                </c:pt>
                <c:pt idx="870">
                  <c:v>3.6471868952503401E-5</c:v>
                </c:pt>
                <c:pt idx="871">
                  <c:v>3.6321416700957302E-5</c:v>
                </c:pt>
                <c:pt idx="872">
                  <c:v>3.61697893822565E-5</c:v>
                </c:pt>
                <c:pt idx="873">
                  <c:v>3.6016994272358702E-5</c:v>
                </c:pt>
                <c:pt idx="874">
                  <c:v>3.5863038647221401E-5</c:v>
                </c:pt>
                <c:pt idx="875">
                  <c:v>3.5707922506844598E-5</c:v>
                </c:pt>
                <c:pt idx="876">
                  <c:v>3.5551656765164801E-5</c:v>
                </c:pt>
                <c:pt idx="877">
                  <c:v>3.5394241422181902E-5</c:v>
                </c:pt>
                <c:pt idx="878">
                  <c:v>3.5235687391832403E-5</c:v>
                </c:pt>
                <c:pt idx="879">
                  <c:v>3.5075991036137498E-5</c:v>
                </c:pt>
                <c:pt idx="880">
                  <c:v>3.4915163269033601E-5</c:v>
                </c:pt>
                <c:pt idx="881">
                  <c:v>3.4753207728499499E-5</c:v>
                </c:pt>
                <c:pt idx="882">
                  <c:v>3.4590131690492799E-5</c:v>
                </c:pt>
                <c:pt idx="883">
                  <c:v>3.4425935155013502E-5</c:v>
                </c:pt>
                <c:pt idx="884">
                  <c:v>3.4260629035998102E-5</c:v>
                </c:pt>
                <c:pt idx="885">
                  <c:v>3.4094216971425299E-5</c:v>
                </c:pt>
                <c:pt idx="886">
                  <c:v>3.3926702599274001E-5</c:v>
                </c:pt>
                <c:pt idx="887">
                  <c:v>3.3758093195501701E-5</c:v>
                </c:pt>
                <c:pt idx="888">
                  <c:v>3.3588388760108501E-5</c:v>
                </c:pt>
                <c:pt idx="889">
                  <c:v>3.3417603845009499E-5</c:v>
                </c:pt>
                <c:pt idx="890">
                  <c:v>3.3245738450204899E-5</c:v>
                </c:pt>
                <c:pt idx="891">
                  <c:v>3.3072796213673401E-5</c:v>
                </c:pt>
                <c:pt idx="892">
                  <c:v>3.2898788049351397E-5</c:v>
                </c:pt>
                <c:pt idx="893">
                  <c:v>3.2723713957238902E-5</c:v>
                </c:pt>
                <c:pt idx="894">
                  <c:v>3.2547581213293597E-5</c:v>
                </c:pt>
                <c:pt idx="895">
                  <c:v>3.2370400731451803E-5</c:v>
                </c:pt>
                <c:pt idx="896">
                  <c:v>3.2192168873734698E-5</c:v>
                </c:pt>
                <c:pt idx="897">
                  <c:v>3.20129001920577E-5</c:v>
                </c:pt>
                <c:pt idx="898">
                  <c:v>3.1832594686420601E-5</c:v>
                </c:pt>
                <c:pt idx="899">
                  <c:v>3.1651259632781101E-5</c:v>
                </c:pt>
                <c:pt idx="900">
                  <c:v>3.1468902307096801E-5</c:v>
                </c:pt>
                <c:pt idx="901">
                  <c:v>3.1285526347346597E-5</c:v>
                </c:pt>
                <c:pt idx="902">
                  <c:v>3.11011390294879E-5</c:v>
                </c:pt>
                <c:pt idx="903">
                  <c:v>3.0915743991499699E-5</c:v>
                </c:pt>
                <c:pt idx="904">
                  <c:v>3.0729352147318402E-5</c:v>
                </c:pt>
                <c:pt idx="905">
                  <c:v>3.0541963496943902E-5</c:v>
                </c:pt>
                <c:pt idx="906">
                  <c:v>3.03535871353233E-5</c:v>
                </c:pt>
                <c:pt idx="907">
                  <c:v>3.0164228519424799E-5</c:v>
                </c:pt>
                <c:pt idx="908">
                  <c:v>2.9973876735311899E-5</c:v>
                </c:pt>
                <c:pt idx="909">
                  <c:v>2.97825954476138E-5</c:v>
                </c:pt>
                <c:pt idx="910">
                  <c:v>2.95903300866484E-5</c:v>
                </c:pt>
                <c:pt idx="911">
                  <c:v>2.9397102480288598E-5</c:v>
                </c:pt>
                <c:pt idx="912">
                  <c:v>2.920292536146E-5</c:v>
                </c:pt>
                <c:pt idx="913">
                  <c:v>2.9007802368141701E-5</c:v>
                </c:pt>
                <c:pt idx="914">
                  <c:v>2.88117407762911E-5</c:v>
                </c:pt>
                <c:pt idx="915">
                  <c:v>2.8614746042876501E-5</c:v>
                </c:pt>
                <c:pt idx="916">
                  <c:v>2.8416825443855399E-5</c:v>
                </c:pt>
                <c:pt idx="917">
                  <c:v>2.8217984436196201E-5</c:v>
                </c:pt>
                <c:pt idx="918">
                  <c:v>2.8018230295856399E-5</c:v>
                </c:pt>
                <c:pt idx="919">
                  <c:v>2.7817570298793699E-5</c:v>
                </c:pt>
                <c:pt idx="920">
                  <c:v>2.7616008082986799E-5</c:v>
                </c:pt>
                <c:pt idx="921">
                  <c:v>2.7413550924393301E-5</c:v>
                </c:pt>
                <c:pt idx="922">
                  <c:v>2.72102060989709E-5</c:v>
                </c:pt>
                <c:pt idx="923">
                  <c:v>2.7005980882677199E-5</c:v>
                </c:pt>
                <c:pt idx="924">
                  <c:v>2.6800878913490999E-5</c:v>
                </c:pt>
                <c:pt idx="925">
                  <c:v>2.6594911105348701E-5</c:v>
                </c:pt>
                <c:pt idx="926">
                  <c:v>2.6388081096229099E-5</c:v>
                </c:pt>
                <c:pt idx="927">
                  <c:v>2.61803943431004E-5</c:v>
                </c:pt>
                <c:pt idx="928">
                  <c:v>2.5971859940909699E-5</c:v>
                </c:pt>
                <c:pt idx="929">
                  <c:v>2.5762485165614601E-5</c:v>
                </c:pt>
                <c:pt idx="930">
                  <c:v>2.55522736551938E-5</c:v>
                </c:pt>
                <c:pt idx="931">
                  <c:v>2.53412363235838E-5</c:v>
                </c:pt>
                <c:pt idx="932">
                  <c:v>2.5129374989774E-5</c:v>
                </c:pt>
                <c:pt idx="933">
                  <c:v>2.49167005677009E-5</c:v>
                </c:pt>
                <c:pt idx="934">
                  <c:v>2.47032185143325E-5</c:v>
                </c:pt>
                <c:pt idx="935">
                  <c:v>2.4488934286637201E-5</c:v>
                </c:pt>
                <c:pt idx="936">
                  <c:v>2.4273856979561898E-5</c:v>
                </c:pt>
                <c:pt idx="937">
                  <c:v>2.4057992050074901E-5</c:v>
                </c:pt>
                <c:pt idx="938">
                  <c:v>2.38413485931232E-5</c:v>
                </c:pt>
                <c:pt idx="939">
                  <c:v>2.3623930246685601E-5</c:v>
                </c:pt>
                <c:pt idx="940">
                  <c:v>2.34057461057091E-5</c:v>
                </c:pt>
                <c:pt idx="941">
                  <c:v>2.3186803446151299E-5</c:v>
                </c:pt>
                <c:pt idx="942">
                  <c:v>2.29671077249804E-5</c:v>
                </c:pt>
                <c:pt idx="943">
                  <c:v>2.2746666218154098E-5</c:v>
                </c:pt>
                <c:pt idx="944">
                  <c:v>2.25254880206193E-5</c:v>
                </c:pt>
                <c:pt idx="945">
                  <c:v>2.2303578589344401E-5</c:v>
                </c:pt>
                <c:pt idx="946">
                  <c:v>2.2080945200286799E-5</c:v>
                </c:pt>
                <c:pt idx="947">
                  <c:v>2.18575969483936E-5</c:v>
                </c:pt>
                <c:pt idx="948">
                  <c:v>2.1633537471643602E-5</c:v>
                </c:pt>
                <c:pt idx="949">
                  <c:v>2.1408775864983899E-5</c:v>
                </c:pt>
                <c:pt idx="950">
                  <c:v>2.1183321223361401E-5</c:v>
                </c:pt>
                <c:pt idx="951">
                  <c:v>2.0957177184754901E-5</c:v>
                </c:pt>
                <c:pt idx="952">
                  <c:v>2.0730352844111601E-5</c:v>
                </c:pt>
                <c:pt idx="953">
                  <c:v>2.0502855477388901E-5</c:v>
                </c:pt>
                <c:pt idx="954">
                  <c:v>2.0274692360544499E-5</c:v>
                </c:pt>
                <c:pt idx="955">
                  <c:v>2.0045870769536099E-5</c:v>
                </c:pt>
                <c:pt idx="956">
                  <c:v>1.9816399799310599E-5</c:v>
                </c:pt>
                <c:pt idx="957">
                  <c:v>1.9586283087846799E-5</c:v>
                </c:pt>
                <c:pt idx="958">
                  <c:v>1.93555315490812E-5</c:v>
                </c:pt>
                <c:pt idx="959">
                  <c:v>1.9124150639981898E-5</c:v>
                </c:pt>
                <c:pt idx="960">
                  <c:v>1.88921494554961E-5</c:v>
                </c:pt>
                <c:pt idx="961">
                  <c:v>1.8659533452591801E-5</c:v>
                </c:pt>
                <c:pt idx="962">
                  <c:v>1.84263117262162E-5</c:v>
                </c:pt>
                <c:pt idx="963">
                  <c:v>1.8192489733337401E-5</c:v>
                </c:pt>
                <c:pt idx="964">
                  <c:v>1.7958078387891799E-5</c:v>
                </c:pt>
                <c:pt idx="965">
                  <c:v>1.77230831468477E-5</c:v>
                </c:pt>
                <c:pt idx="966">
                  <c:v>1.74875112861627E-5</c:v>
                </c:pt>
                <c:pt idx="967">
                  <c:v>1.7251370081794401E-5</c:v>
                </c:pt>
                <c:pt idx="968">
                  <c:v>1.7014668628689799E-5</c:v>
                </c:pt>
                <c:pt idx="969">
                  <c:v>1.6777414202806499E-5</c:v>
                </c:pt>
                <c:pt idx="970">
                  <c:v>1.6539614080102102E-5</c:v>
                </c:pt>
                <c:pt idx="971">
                  <c:v>1.6301277355523699E-5</c:v>
                </c:pt>
                <c:pt idx="972">
                  <c:v>1.6062405848060701E-5</c:v>
                </c:pt>
                <c:pt idx="973">
                  <c:v>1.5823019566596401E-5</c:v>
                </c:pt>
                <c:pt idx="974">
                  <c:v>1.5583113054162799E-5</c:v>
                </c:pt>
                <c:pt idx="975">
                  <c:v>1.5342700862674899E-5</c:v>
                </c:pt>
                <c:pt idx="976">
                  <c:v>1.5101790268090499E-5</c:v>
                </c:pt>
                <c:pt idx="977">
                  <c:v>1.4860386727377699E-5</c:v>
                </c:pt>
                <c:pt idx="978">
                  <c:v>1.4618500244978301E-5</c:v>
                </c:pt>
                <c:pt idx="979">
                  <c:v>1.43761380968499E-5</c:v>
                </c:pt>
                <c:pt idx="980">
                  <c:v>1.4133307558949999E-5</c:v>
                </c:pt>
                <c:pt idx="981">
                  <c:v>1.3890016816731E-5</c:v>
                </c:pt>
                <c:pt idx="982">
                  <c:v>1.36462740556453E-5</c:v>
                </c:pt>
                <c:pt idx="983">
                  <c:v>1.34020874611451E-5</c:v>
                </c:pt>
                <c:pt idx="984">
                  <c:v>1.31574633996933E-5</c:v>
                </c:pt>
                <c:pt idx="985">
                  <c:v>1.2912410966236999E-5</c:v>
                </c:pt>
                <c:pt idx="986">
                  <c:v>1.26669383462285E-5</c:v>
                </c:pt>
                <c:pt idx="987">
                  <c:v>1.24210519061307E-5</c:v>
                </c:pt>
                <c:pt idx="988">
                  <c:v>1.21747616503853E-5</c:v>
                </c:pt>
                <c:pt idx="989">
                  <c:v>1.1928073945455201E-5</c:v>
                </c:pt>
                <c:pt idx="990">
                  <c:v>1.1680997886287501E-5</c:v>
                </c:pt>
                <c:pt idx="991">
                  <c:v>1.1433565305196601E-5</c:v>
                </c:pt>
                <c:pt idx="992">
                  <c:v>1.1185720723005901E-5</c:v>
                </c:pt>
                <c:pt idx="993">
                  <c:v>1.0937541446764899E-5</c:v>
                </c:pt>
                <c:pt idx="994">
                  <c:v>1.06889974631485E-5</c:v>
                </c:pt>
                <c:pt idx="995">
                  <c:v>1.04400987765984E-5</c:v>
                </c:pt>
                <c:pt idx="996">
                  <c:v>1.0190858120040501E-5</c:v>
                </c:pt>
                <c:pt idx="997">
                  <c:v>9.9412836789269898E-6</c:v>
                </c:pt>
                <c:pt idx="998">
                  <c:v>9.6913845482049493E-6</c:v>
                </c:pt>
                <c:pt idx="999">
                  <c:v>9.4411598183796707E-6</c:v>
                </c:pt>
                <c:pt idx="1000">
                  <c:v>9.1906349553028105E-6</c:v>
                </c:pt>
                <c:pt idx="1001">
                  <c:v>8.9398108684690601E-6</c:v>
                </c:pt>
                <c:pt idx="1002">
                  <c:v>8.6886948338360492E-6</c:v>
                </c:pt>
                <c:pt idx="1003">
                  <c:v>8.4372941273613799E-6</c:v>
                </c:pt>
                <c:pt idx="1004">
                  <c:v>8.18561784399207E-6</c:v>
                </c:pt>
                <c:pt idx="1005">
                  <c:v>7.9336741691804406E-6</c:v>
                </c:pt>
                <c:pt idx="1006">
                  <c:v>7.6814703788841092E-6</c:v>
                </c:pt>
                <c:pt idx="1007">
                  <c:v>7.42901511330273E-6</c:v>
                </c:pt>
                <c:pt idx="1008">
                  <c:v>7.1763165578886401E-6</c:v>
                </c:pt>
                <c:pt idx="1009">
                  <c:v>6.92338335284148E-6</c:v>
                </c:pt>
                <c:pt idx="1010">
                  <c:v>6.6702227741188801E-6</c:v>
                </c:pt>
                <c:pt idx="1011">
                  <c:v>6.4168439166678497E-6</c:v>
                </c:pt>
                <c:pt idx="1012">
                  <c:v>6.1632545111933698E-6</c:v>
                </c:pt>
                <c:pt idx="1013">
                  <c:v>5.9094627431477403E-6</c:v>
                </c:pt>
                <c:pt idx="1014">
                  <c:v>5.6554767979832798E-6</c:v>
                </c:pt>
                <c:pt idx="1015">
                  <c:v>5.4013053158996601E-6</c:v>
                </c:pt>
                <c:pt idx="1016">
                  <c:v>5.1469560276018396E-6</c:v>
                </c:pt>
                <c:pt idx="1017">
                  <c:v>4.8924357543000901E-6</c:v>
                </c:pt>
                <c:pt idx="1018">
                  <c:v>4.6377572289202303E-6</c:v>
                </c:pt>
                <c:pt idx="1019">
                  <c:v>4.3829322748933902E-6</c:v>
                </c:pt>
                <c:pt idx="1020">
                  <c:v>4.12795816373545E-6</c:v>
                </c:pt>
                <c:pt idx="1021">
                  <c:v>3.8728453546354996E-6</c:v>
                </c:pt>
                <c:pt idx="1022">
                  <c:v>3.6176038520352398E-6</c:v>
                </c:pt>
                <c:pt idx="1023">
                  <c:v>3.3622416140133202E-6</c:v>
                </c:pt>
                <c:pt idx="1024">
                  <c:v>3.1067609143065001E-6</c:v>
                </c:pt>
                <c:pt idx="1025">
                  <c:v>2.8511874461401E-6</c:v>
                </c:pt>
                <c:pt idx="1026">
                  <c:v>2.5955209821404398E-6</c:v>
                </c:pt>
                <c:pt idx="1027">
                  <c:v>2.33976470553898E-6</c:v>
                </c:pt>
                <c:pt idx="1028">
                  <c:v>2.0839206626987999E-6</c:v>
                </c:pt>
                <c:pt idx="1029">
                  <c:v>1.82801761638984E-6</c:v>
                </c:pt>
                <c:pt idx="1030">
                  <c:v>1.57204578954406E-6</c:v>
                </c:pt>
                <c:pt idx="1031">
                  <c:v>1.31602917008422E-6</c:v>
                </c:pt>
                <c:pt idx="1032">
                  <c:v>1.0599593451843199E-6</c:v>
                </c:pt>
                <c:pt idx="1033">
                  <c:v>8.0381204270452102E-7</c:v>
                </c:pt>
                <c:pt idx="1034">
                  <c:v>5.4764086598879605E-7</c:v>
                </c:pt>
                <c:pt idx="1035">
                  <c:v>2.9146585234229802E-7</c:v>
                </c:pt>
                <c:pt idx="1036">
                  <c:v>3.52956099902712E-8</c:v>
                </c:pt>
                <c:pt idx="1037">
                  <c:v>-2.20752468749196E-7</c:v>
                </c:pt>
                <c:pt idx="1038">
                  <c:v>-4.7690872406747002E-7</c:v>
                </c:pt>
                <c:pt idx="1039">
                  <c:v>-7.3304693160025604E-7</c:v>
                </c:pt>
                <c:pt idx="1040">
                  <c:v>-9.891720083032849E-7</c:v>
                </c:pt>
                <c:pt idx="1041">
                  <c:v>-1.24527832667809E-6</c:v>
                </c:pt>
                <c:pt idx="1042">
                  <c:v>-1.50132893850241E-6</c:v>
                </c:pt>
                <c:pt idx="1043">
                  <c:v>-1.75733498508634E-6</c:v>
                </c:pt>
                <c:pt idx="1044">
                  <c:v>-2.0133070393058001E-6</c:v>
                </c:pt>
                <c:pt idx="1045">
                  <c:v>-2.2692079255648402E-6</c:v>
                </c:pt>
                <c:pt idx="1046">
                  <c:v>-2.5250137696275399E-6</c:v>
                </c:pt>
                <c:pt idx="1047">
                  <c:v>-2.7807734568341398E-6</c:v>
                </c:pt>
                <c:pt idx="1048">
                  <c:v>-3.0364356007339598E-6</c:v>
                </c:pt>
                <c:pt idx="1049">
                  <c:v>-3.2919717796175901E-6</c:v>
                </c:pt>
                <c:pt idx="1050">
                  <c:v>-3.5474479318509098E-6</c:v>
                </c:pt>
                <c:pt idx="1051">
                  <c:v>-3.8027958453312698E-6</c:v>
                </c:pt>
                <c:pt idx="1052">
                  <c:v>-4.0580198401585196E-6</c:v>
                </c:pt>
                <c:pt idx="1053">
                  <c:v>-4.3131158236064897E-6</c:v>
                </c:pt>
                <c:pt idx="1054">
                  <c:v>-4.5680362745770202E-6</c:v>
                </c:pt>
                <c:pt idx="1055">
                  <c:v>-4.8228739615296903E-6</c:v>
                </c:pt>
                <c:pt idx="1056">
                  <c:v>-5.0775370254996199E-6</c:v>
                </c:pt>
                <c:pt idx="1057">
                  <c:v>-5.33203410668647E-6</c:v>
                </c:pt>
                <c:pt idx="1058">
                  <c:v>-5.5863602028694004E-6</c:v>
                </c:pt>
                <c:pt idx="1059">
                  <c:v>-5.8405071285960696E-6</c:v>
                </c:pt>
                <c:pt idx="1060">
                  <c:v>-6.0944171309529304E-6</c:v>
                </c:pt>
                <c:pt idx="1061">
                  <c:v>-6.3482143559667697E-6</c:v>
                </c:pt>
                <c:pt idx="1062">
                  <c:v>-6.6017782955896101E-6</c:v>
                </c:pt>
                <c:pt idx="1063">
                  <c:v>-6.8551262302207701E-6</c:v>
                </c:pt>
                <c:pt idx="1064">
                  <c:v>-7.1082563408708598E-6</c:v>
                </c:pt>
                <c:pt idx="1065">
                  <c:v>-7.3611563493614E-6</c:v>
                </c:pt>
                <c:pt idx="1066">
                  <c:v>-7.6138217082188896E-6</c:v>
                </c:pt>
                <c:pt idx="1067">
                  <c:v>-7.8662415035068904E-6</c:v>
                </c:pt>
                <c:pt idx="1068">
                  <c:v>-8.1183543443330496E-6</c:v>
                </c:pt>
                <c:pt idx="1069">
                  <c:v>-8.3703052951022898E-6</c:v>
                </c:pt>
                <c:pt idx="1070">
                  <c:v>-8.6219397417153198E-6</c:v>
                </c:pt>
                <c:pt idx="1071">
                  <c:v>-8.8733013399178094E-6</c:v>
                </c:pt>
                <c:pt idx="1072">
                  <c:v>-9.1243764472892508E-6</c:v>
                </c:pt>
                <c:pt idx="1073">
                  <c:v>-9.3751586973667094E-6</c:v>
                </c:pt>
                <c:pt idx="1074">
                  <c:v>-9.6256408141925897E-6</c:v>
                </c:pt>
                <c:pt idx="1075">
                  <c:v>-9.8758137028198605E-6</c:v>
                </c:pt>
                <c:pt idx="1076">
                  <c:v>-1.0125670087290901E-5</c:v>
                </c:pt>
                <c:pt idx="1077">
                  <c:v>-1.0375095371273301E-5</c:v>
                </c:pt>
                <c:pt idx="1078">
                  <c:v>-1.0624350579746499E-5</c:v>
                </c:pt>
                <c:pt idx="1079">
                  <c:v>-1.08731983345933E-5</c:v>
                </c:pt>
                <c:pt idx="1080">
                  <c:v>-1.1121697752969301E-5</c:v>
                </c:pt>
                <c:pt idx="1081">
                  <c:v>-1.1369841558916901E-5</c:v>
                </c:pt>
                <c:pt idx="1082">
                  <c:v>-1.16176206574891E-5</c:v>
                </c:pt>
                <c:pt idx="1083">
                  <c:v>-1.1865138731081901E-5</c:v>
                </c:pt>
                <c:pt idx="1084">
                  <c:v>-1.2112100193917199E-5</c:v>
                </c:pt>
                <c:pt idx="1085">
                  <c:v>-1.2358743333606899E-5</c:v>
                </c:pt>
                <c:pt idx="1086">
                  <c:v>-1.2604986295627901E-5</c:v>
                </c:pt>
                <c:pt idx="1087">
                  <c:v>-1.2850819075538299E-5</c:v>
                </c:pt>
                <c:pt idx="1088">
                  <c:v>-1.3096237125864699E-5</c:v>
                </c:pt>
                <c:pt idx="1089">
                  <c:v>-1.3341232261154801E-5</c:v>
                </c:pt>
                <c:pt idx="1090">
                  <c:v>-1.3585797205450901E-5</c:v>
                </c:pt>
                <c:pt idx="1091">
                  <c:v>-1.38299246827955E-5</c:v>
                </c:pt>
                <c:pt idx="1092">
                  <c:v>-1.4073605598241501E-5</c:v>
                </c:pt>
                <c:pt idx="1093">
                  <c:v>-1.4316833585325999E-5</c:v>
                </c:pt>
                <c:pt idx="1094">
                  <c:v>-1.4559599549102101E-5</c:v>
                </c:pt>
                <c:pt idx="1095">
                  <c:v>-1.4801897123106699E-5</c:v>
                </c:pt>
                <c:pt idx="1096">
                  <c:v>-1.5043717212392899E-5</c:v>
                </c:pt>
                <c:pt idx="1097">
                  <c:v>-1.5285051631508398E-5</c:v>
                </c:pt>
                <c:pt idx="1098">
                  <c:v>-1.5525894923484799E-5</c:v>
                </c:pt>
                <c:pt idx="1099">
                  <c:v>-1.5766236174386001E-5</c:v>
                </c:pt>
                <c:pt idx="1100">
                  <c:v>-1.6006069927243499E-5</c:v>
                </c:pt>
                <c:pt idx="1101">
                  <c:v>-1.62453870871104E-5</c:v>
                </c:pt>
                <c:pt idx="1102">
                  <c:v>-1.6484180378029099E-5</c:v>
                </c:pt>
                <c:pt idx="1103">
                  <c:v>-1.6722442524041899E-5</c:v>
                </c:pt>
                <c:pt idx="1104">
                  <c:v>-1.69601644302019E-5</c:v>
                </c:pt>
                <c:pt idx="1105">
                  <c:v>-1.7197340639540899E-5</c:v>
                </c:pt>
                <c:pt idx="1106">
                  <c:v>-1.74339620571117E-5</c:v>
                </c:pt>
                <c:pt idx="1107">
                  <c:v>-1.7670019587967501E-5</c:v>
                </c:pt>
                <c:pt idx="1108">
                  <c:v>-1.7905618733493601E-5</c:v>
                </c:pt>
                <c:pt idx="1109">
                  <c:v>-1.81404739123536E-5</c:v>
                </c:pt>
                <c:pt idx="1110">
                  <c:v>-1.83748179551912E-5</c:v>
                </c:pt>
                <c:pt idx="1111">
                  <c:v>-1.86085635505151E-5</c:v>
                </c:pt>
                <c:pt idx="1112">
                  <c:v>-1.8841701603378101E-5</c:v>
                </c:pt>
                <c:pt idx="1113">
                  <c:v>-1.9074230294790999E-5</c:v>
                </c:pt>
                <c:pt idx="1114">
                  <c:v>-1.9306142348796099E-5</c:v>
                </c:pt>
                <c:pt idx="1115">
                  <c:v>-1.95374304894357E-5</c:v>
                </c:pt>
                <c:pt idx="1116">
                  <c:v>-1.9768089259741801E-5</c:v>
                </c:pt>
                <c:pt idx="1117">
                  <c:v>-1.9998109564767199E-5</c:v>
                </c:pt>
                <c:pt idx="1118">
                  <c:v>-2.0227485947543701E-5</c:v>
                </c:pt>
                <c:pt idx="1119">
                  <c:v>-2.0456209313124401E-5</c:v>
                </c:pt>
                <c:pt idx="1120">
                  <c:v>-2.0684272385551499E-5</c:v>
                </c:pt>
                <c:pt idx="1121">
                  <c:v>-2.0911667888867601E-5</c:v>
                </c:pt>
                <c:pt idx="1122">
                  <c:v>-2.1138388547115001E-5</c:v>
                </c:pt>
                <c:pt idx="1123">
                  <c:v>-2.1364427084336E-5</c:v>
                </c:pt>
                <c:pt idx="1124">
                  <c:v>-2.1589778043562499E-5</c:v>
                </c:pt>
                <c:pt idx="1125">
                  <c:v>-2.1814430510857999E-5</c:v>
                </c:pt>
                <c:pt idx="1126">
                  <c:v>-2.2038379029254399E-5</c:v>
                </c:pt>
                <c:pt idx="1127">
                  <c:v>-2.2261618141783401E-5</c:v>
                </c:pt>
                <c:pt idx="1128">
                  <c:v>-2.2484138753497899E-5</c:v>
                </c:pt>
                <c:pt idx="1129">
                  <c:v>-2.2705931769451099E-5</c:v>
                </c:pt>
                <c:pt idx="1130">
                  <c:v>-2.2926993551664E-5</c:v>
                </c:pt>
                <c:pt idx="1131">
                  <c:v>-2.3147316824179099E-5</c:v>
                </c:pt>
                <c:pt idx="1132">
                  <c:v>-2.3366890673059899E-5</c:v>
                </c:pt>
                <c:pt idx="1133">
                  <c:v>-2.3585713279317099E-5</c:v>
                </c:pt>
                <c:pt idx="1134">
                  <c:v>-2.38037737290142E-5</c:v>
                </c:pt>
                <c:pt idx="1135">
                  <c:v>-2.40210647461935E-5</c:v>
                </c:pt>
                <c:pt idx="1136">
                  <c:v>-2.4237582692876401E-5</c:v>
                </c:pt>
                <c:pt idx="1137">
                  <c:v>-2.44533166551264E-5</c:v>
                </c:pt>
                <c:pt idx="1138">
                  <c:v>-2.46682629949646E-5</c:v>
                </c:pt>
                <c:pt idx="1139">
                  <c:v>-2.48824144364334E-5</c:v>
                </c:pt>
                <c:pt idx="1140">
                  <c:v>-2.50957618845859E-5</c:v>
                </c:pt>
                <c:pt idx="1141">
                  <c:v>-2.5308298063464398E-5</c:v>
                </c:pt>
                <c:pt idx="1142">
                  <c:v>-2.5520019335090101E-5</c:v>
                </c:pt>
                <c:pt idx="1143">
                  <c:v>-2.57309166045161E-5</c:v>
                </c:pt>
                <c:pt idx="1144">
                  <c:v>-2.5940984414773898E-5</c:v>
                </c:pt>
                <c:pt idx="1145">
                  <c:v>-2.6150215489906201E-5</c:v>
                </c:pt>
                <c:pt idx="1146">
                  <c:v>-2.6358602553955201E-5</c:v>
                </c:pt>
                <c:pt idx="1147">
                  <c:v>-2.65661383309634E-5</c:v>
                </c:pt>
                <c:pt idx="1148">
                  <c:v>-2.6772817363962501E-5</c:v>
                </c:pt>
                <c:pt idx="1149">
                  <c:v>-2.6978634195984301E-5</c:v>
                </c:pt>
                <c:pt idx="1150">
                  <c:v>-2.7183579732081799E-5</c:v>
                </c:pt>
                <c:pt idx="1151">
                  <c:v>-2.7387646696297401E-5</c:v>
                </c:pt>
                <c:pt idx="1152">
                  <c:v>-2.7590833269641701E-5</c:v>
                </c:pt>
                <c:pt idx="1153">
                  <c:v>-2.7793126719188799E-5</c:v>
                </c:pt>
                <c:pt idx="1154">
                  <c:v>-2.7994525225949399E-5</c:v>
                </c:pt>
                <c:pt idx="1155">
                  <c:v>-2.8195019694976498E-5</c:v>
                </c:pt>
                <c:pt idx="1156">
                  <c:v>-2.83946064882911E-5</c:v>
                </c:pt>
                <c:pt idx="1157">
                  <c:v>-2.8593276510946398E-5</c:v>
                </c:pt>
                <c:pt idx="1158">
                  <c:v>-2.8791022486984699E-5</c:v>
                </c:pt>
                <c:pt idx="1159">
                  <c:v>-2.8987842597416599E-5</c:v>
                </c:pt>
                <c:pt idx="1160">
                  <c:v>-2.9183725928305601E-5</c:v>
                </c:pt>
                <c:pt idx="1161">
                  <c:v>-2.9378668841673E-5</c:v>
                </c:pt>
                <c:pt idx="1162">
                  <c:v>-2.95726622425718E-5</c:v>
                </c:pt>
                <c:pt idx="1163">
                  <c:v>-2.97657043120125E-5</c:v>
                </c:pt>
                <c:pt idx="1164">
                  <c:v>-2.9957785955048098E-5</c:v>
                </c:pt>
                <c:pt idx="1165">
                  <c:v>-3.0148899895721102E-5</c:v>
                </c:pt>
                <c:pt idx="1166">
                  <c:v>-3.0339042496052499E-5</c:v>
                </c:pt>
                <c:pt idx="1167">
                  <c:v>-3.0528208299074302E-5</c:v>
                </c:pt>
                <c:pt idx="1168">
                  <c:v>-3.07163863908499E-5</c:v>
                </c:pt>
                <c:pt idx="1169">
                  <c:v>-3.0903574952389997E-5</c:v>
                </c:pt>
                <c:pt idx="1170">
                  <c:v>-3.1089770345715799E-5</c:v>
                </c:pt>
                <c:pt idx="1171">
                  <c:v>-3.1274958018912002E-5</c:v>
                </c:pt>
                <c:pt idx="1172">
                  <c:v>-3.1459141609957401E-5</c:v>
                </c:pt>
                <c:pt idx="1173">
                  <c:v>-3.1642310204915702E-5</c:v>
                </c:pt>
                <c:pt idx="1174">
                  <c:v>-3.1824456527829102E-5</c:v>
                </c:pt>
                <c:pt idx="1175">
                  <c:v>-3.2005576940718998E-5</c:v>
                </c:pt>
                <c:pt idx="1176">
                  <c:v>-3.2185667805606499E-5</c:v>
                </c:pt>
                <c:pt idx="1177">
                  <c:v>-3.2364718208555098E-5</c:v>
                </c:pt>
                <c:pt idx="1178">
                  <c:v>-3.2542728149564903E-5</c:v>
                </c:pt>
                <c:pt idx="1179">
                  <c:v>-3.2719686714699397E-5</c:v>
                </c:pt>
                <c:pt idx="1180">
                  <c:v>-3.2895590265979902E-5</c:v>
                </c:pt>
                <c:pt idx="1181">
                  <c:v>-3.3070435165427598E-5</c:v>
                </c:pt>
                <c:pt idx="1182">
                  <c:v>-3.3244214137084701E-5</c:v>
                </c:pt>
                <c:pt idx="1183">
                  <c:v>-3.34169199049938E-5</c:v>
                </c:pt>
                <c:pt idx="1184">
                  <c:v>-3.3588548831175999E-5</c:v>
                </c:pt>
                <c:pt idx="1185">
                  <c:v>-3.3759097277652398E-5</c:v>
                </c:pt>
                <c:pt idx="1186">
                  <c:v>-3.3928557968465598E-5</c:v>
                </c:pt>
                <c:pt idx="1187">
                  <c:v>-3.4096923627657802E-5</c:v>
                </c:pt>
                <c:pt idx="1188">
                  <c:v>-3.4264190617250197E-5</c:v>
                </c:pt>
                <c:pt idx="1189">
                  <c:v>-3.4430351661285297E-5</c:v>
                </c:pt>
                <c:pt idx="1190">
                  <c:v>-3.4595406759763103E-5</c:v>
                </c:pt>
                <c:pt idx="1191">
                  <c:v>-3.4759344998747097E-5</c:v>
                </c:pt>
                <c:pt idx="1192">
                  <c:v>-3.49221627402585E-5</c:v>
                </c:pt>
                <c:pt idx="1193">
                  <c:v>-3.5083856346318498E-5</c:v>
                </c:pt>
                <c:pt idx="1194">
                  <c:v>-3.5244422178948298E-5</c:v>
                </c:pt>
                <c:pt idx="1195">
                  <c:v>-3.5403849324211397E-5</c:v>
                </c:pt>
                <c:pt idx="1196">
                  <c:v>-3.5562137782107998E-5</c:v>
                </c:pt>
                <c:pt idx="1197">
                  <c:v>-3.5719280276680297E-5</c:v>
                </c:pt>
                <c:pt idx="1198">
                  <c:v>-3.5875269531970803E-5</c:v>
                </c:pt>
                <c:pt idx="1199">
                  <c:v>-3.60301055479794E-5</c:v>
                </c:pt>
                <c:pt idx="1200">
                  <c:v>-3.6183781048748602E-5</c:v>
                </c:pt>
                <c:pt idx="1201">
                  <c:v>-3.63362923962995E-5</c:v>
                </c:pt>
                <c:pt idx="1202">
                  <c:v>-3.6487632314674502E-5</c:v>
                </c:pt>
                <c:pt idx="1203">
                  <c:v>-3.66377971658948E-5</c:v>
                </c:pt>
                <c:pt idx="1204">
                  <c:v>-3.6786779674002901E-5</c:v>
                </c:pt>
                <c:pt idx="1205">
                  <c:v>-3.6934579838998602E-5</c:v>
                </c:pt>
                <c:pt idx="1206">
                  <c:v>-3.7081190384924398E-5</c:v>
                </c:pt>
                <c:pt idx="1207">
                  <c:v>-3.72266076738014E-5</c:v>
                </c:pt>
                <c:pt idx="1208">
                  <c:v>-3.7370828067650998E-5</c:v>
                </c:pt>
                <c:pt idx="1209">
                  <c:v>-3.7513844290515401E-5</c:v>
                </c:pt>
                <c:pt idx="1210">
                  <c:v>-3.7655649066437002E-5</c:v>
                </c:pt>
                <c:pt idx="1211">
                  <c:v>-3.7796246033394702E-5</c:v>
                </c:pt>
                <c:pt idx="1212">
                  <c:v>-3.7935624277452E-5</c:v>
                </c:pt>
                <c:pt idx="1213">
                  <c:v>-3.8073783798608902E-5</c:v>
                </c:pt>
                <c:pt idx="1214">
                  <c:v>-3.8210713682929E-5</c:v>
                </c:pt>
                <c:pt idx="1215">
                  <c:v>-3.8346417568391101E-5</c:v>
                </c:pt>
                <c:pt idx="1216">
                  <c:v>-3.8480884541058899E-5</c:v>
                </c:pt>
                <c:pt idx="1217">
                  <c:v>-3.8614114600932198E-5</c:v>
                </c:pt>
                <c:pt idx="1218">
                  <c:v>-3.87461041100323E-5</c:v>
                </c:pt>
                <c:pt idx="1219">
                  <c:v>-3.88768421544227E-5</c:v>
                </c:pt>
                <c:pt idx="1220">
                  <c:v>-3.9006332372082397E-5</c:v>
                </c:pt>
                <c:pt idx="1221">
                  <c:v>-3.9134567487053499E-5</c:v>
                </c:pt>
                <c:pt idx="1222">
                  <c:v>-3.9261543861357502E-5</c:v>
                </c:pt>
                <c:pt idx="1223">
                  <c:v>-3.9387257857015302E-5</c:v>
                </c:pt>
                <c:pt idx="1224">
                  <c:v>-3.9511702198069502E-5</c:v>
                </c:pt>
                <c:pt idx="1225">
                  <c:v>-3.963487688452E-5</c:v>
                </c:pt>
                <c:pt idx="1226">
                  <c:v>-3.9756774640409201E-5</c:v>
                </c:pt>
                <c:pt idx="1227">
                  <c:v>-3.9877395465737202E-5</c:v>
                </c:pt>
                <c:pt idx="1228">
                  <c:v>-3.9996735722524998E-5</c:v>
                </c:pt>
                <c:pt idx="1229">
                  <c:v>-4.0114788134815097E-5</c:v>
                </c:pt>
                <c:pt idx="1230">
                  <c:v>-4.0231549064628699E-5</c:v>
                </c:pt>
                <c:pt idx="1231">
                  <c:v>-4.0347018511965803E-5</c:v>
                </c:pt>
                <c:pt idx="1232">
                  <c:v>-4.0461189200868803E-5</c:v>
                </c:pt>
                <c:pt idx="1233">
                  <c:v>-4.0574057493358803E-5</c:v>
                </c:pt>
                <c:pt idx="1234">
                  <c:v>-4.0685623389435898E-5</c:v>
                </c:pt>
                <c:pt idx="1235">
                  <c:v>-4.07958832511212E-5</c:v>
                </c:pt>
                <c:pt idx="1236">
                  <c:v>-4.0904829802457203E-5</c:v>
                </c:pt>
                <c:pt idx="1237">
                  <c:v>-4.1012459405464997E-5</c:v>
                </c:pt>
                <c:pt idx="1238">
                  <c:v>-4.1118772060144598E-5</c:v>
                </c:pt>
                <c:pt idx="1239">
                  <c:v>-4.1223898733733202E-5</c:v>
                </c:pt>
                <c:pt idx="1240">
                  <c:v>-4.1327504732180299E-5</c:v>
                </c:pt>
                <c:pt idx="1241">
                  <c:v>-4.1429892007727101E-5</c:v>
                </c:pt>
                <c:pt idx="1242">
                  <c:v>-4.15309259551577E-5</c:v>
                </c:pt>
                <c:pt idx="1243">
                  <c:v>-4.1630606574471999E-5</c:v>
                </c:pt>
                <c:pt idx="1244">
                  <c:v>-4.1728944779606502E-5</c:v>
                </c:pt>
                <c:pt idx="1245">
                  <c:v>-4.1825940570561202E-5</c:v>
                </c:pt>
                <c:pt idx="1246">
                  <c:v>-4.1921593947336003E-5</c:v>
                </c:pt>
                <c:pt idx="1247">
                  <c:v>-4.2015897633973502E-5</c:v>
                </c:pt>
                <c:pt idx="1248">
                  <c:v>-4.2108851630473503E-5</c:v>
                </c:pt>
                <c:pt idx="1249">
                  <c:v>-4.2200455936835997E-5</c:v>
                </c:pt>
                <c:pt idx="1250">
                  <c:v>-4.2290699639124803E-5</c:v>
                </c:pt>
                <c:pt idx="1251">
                  <c:v>-4.23795900132972E-5</c:v>
                </c:pt>
                <c:pt idx="1252">
                  <c:v>-4.2467116145416999E-5</c:v>
                </c:pt>
                <c:pt idx="1253">
                  <c:v>-4.2553281673463E-5</c:v>
                </c:pt>
                <c:pt idx="1254">
                  <c:v>-4.2638075683498701E-5</c:v>
                </c:pt>
                <c:pt idx="1255">
                  <c:v>-4.2721505451481701E-5</c:v>
                </c:pt>
                <c:pt idx="1256">
                  <c:v>-4.2803560063475702E-5</c:v>
                </c:pt>
                <c:pt idx="1257">
                  <c:v>-4.2884243157459403E-5</c:v>
                </c:pt>
                <c:pt idx="1258">
                  <c:v>-4.2963551095454002E-5</c:v>
                </c:pt>
                <c:pt idx="1259">
                  <c:v>-4.30414766015019E-5</c:v>
                </c:pt>
                <c:pt idx="1260">
                  <c:v>-4.3118019675603103E-5</c:v>
                </c:pt>
                <c:pt idx="1261">
                  <c:v>-4.3193183955736397E-5</c:v>
                </c:pt>
                <c:pt idx="1262">
                  <c:v>-4.3266958527965403E-5</c:v>
                </c:pt>
                <c:pt idx="1263">
                  <c:v>-4.33393433922901E-5</c:v>
                </c:pt>
                <c:pt idx="1264">
                  <c:v>-4.3410338548710502E-5</c:v>
                </c:pt>
                <c:pt idx="1265">
                  <c:v>-4.3479940359247801E-5</c:v>
                </c:pt>
                <c:pt idx="1266">
                  <c:v>-4.3548148823901997E-5</c:v>
                </c:pt>
                <c:pt idx="1267">
                  <c:v>-4.3614960304694203E-5</c:v>
                </c:pt>
                <c:pt idx="1268">
                  <c:v>-4.3680371163645698E-5</c:v>
                </c:pt>
                <c:pt idx="1269">
                  <c:v>-4.3744381400756497E-5</c:v>
                </c:pt>
                <c:pt idx="1270">
                  <c:v>-4.3806987378047698E-5</c:v>
                </c:pt>
                <c:pt idx="1271">
                  <c:v>-4.3868192733498202E-5</c:v>
                </c:pt>
                <c:pt idx="1272">
                  <c:v>-4.3927986553171602E-5</c:v>
                </c:pt>
                <c:pt idx="1273">
                  <c:v>-4.3986372475046597E-5</c:v>
                </c:pt>
                <c:pt idx="1274">
                  <c:v>-4.4043346861144501E-5</c:v>
                </c:pt>
                <c:pt idx="1275">
                  <c:v>-4.4098913349443999E-5</c:v>
                </c:pt>
                <c:pt idx="1276">
                  <c:v>-4.41530610260088E-5</c:v>
                </c:pt>
                <c:pt idx="1277">
                  <c:v>-4.4205797166796401E-5</c:v>
                </c:pt>
                <c:pt idx="1278">
                  <c:v>-4.4257114495849203E-5</c:v>
                </c:pt>
                <c:pt idx="1279">
                  <c:v>-4.43070130131673E-5</c:v>
                </c:pt>
                <c:pt idx="1280">
                  <c:v>-4.4355489080771797E-5</c:v>
                </c:pt>
                <c:pt idx="1281">
                  <c:v>-4.4402546336641501E-5</c:v>
                </c:pt>
                <c:pt idx="1282">
                  <c:v>-4.4448177504818798E-5</c:v>
                </c:pt>
                <c:pt idx="1283">
                  <c:v>-4.4492389861261398E-5</c:v>
                </c:pt>
                <c:pt idx="1284">
                  <c:v>-4.4535172492032803E-5</c:v>
                </c:pt>
                <c:pt idx="1285">
                  <c:v>-4.4576529035111801E-5</c:v>
                </c:pt>
                <c:pt idx="1286">
                  <c:v>-4.46164558525197E-5</c:v>
                </c:pt>
                <c:pt idx="1287">
                  <c:v>-4.4654956582235098E-5</c:v>
                </c:pt>
                <c:pt idx="1288">
                  <c:v>-4.4692023948300603E-5</c:v>
                </c:pt>
                <c:pt idx="1289">
                  <c:v>-4.4727657950715998E-5</c:v>
                </c:pt>
                <c:pt idx="1290">
                  <c:v>-4.4761862227460302E-5</c:v>
                </c:pt>
                <c:pt idx="1291">
                  <c:v>-4.4794633140554597E-5</c:v>
                </c:pt>
                <c:pt idx="1292">
                  <c:v>-4.4825970689998899E-5</c:v>
                </c:pt>
                <c:pt idx="1293">
                  <c:v>-4.4855871237814399E-5</c:v>
                </c:pt>
                <c:pt idx="1294">
                  <c:v>-4.4884334784001098E-5</c:v>
                </c:pt>
                <c:pt idx="1295">
                  <c:v>-4.4911361328559003E-5</c:v>
                </c:pt>
                <c:pt idx="1296">
                  <c:v>-4.4936950871487998E-5</c:v>
                </c:pt>
                <c:pt idx="1297">
                  <c:v>-4.49610997748095E-5</c:v>
                </c:pt>
                <c:pt idx="1298">
                  <c:v>-4.4983811676502201E-5</c:v>
                </c:pt>
                <c:pt idx="1299">
                  <c:v>-4.5005082938587198E-5</c:v>
                </c:pt>
                <c:pt idx="1300">
                  <c:v>-4.5024913561064703E-5</c:v>
                </c:pt>
                <c:pt idx="1301">
                  <c:v>-4.5043303543934599E-5</c:v>
                </c:pt>
                <c:pt idx="1302">
                  <c:v>-4.5060252887196798E-5</c:v>
                </c:pt>
                <c:pt idx="1303">
                  <c:v>-4.5075757952872603E-5</c:v>
                </c:pt>
                <c:pt idx="1304">
                  <c:v>-4.5089822378940799E-5</c:v>
                </c:pt>
                <c:pt idx="1305">
                  <c:v>-4.51024461654014E-5</c:v>
                </c:pt>
                <c:pt idx="1306">
                  <c:v>-4.51136220362968E-5</c:v>
                </c:pt>
                <c:pt idx="1307">
                  <c:v>-4.5123360905563398E-5</c:v>
                </c:pt>
                <c:pt idx="1308">
                  <c:v>-4.51316518592648E-5</c:v>
                </c:pt>
                <c:pt idx="1309">
                  <c:v>-4.51384985353797E-5</c:v>
                </c:pt>
                <c:pt idx="1310">
                  <c:v>-4.5143904571887099E-5</c:v>
                </c:pt>
                <c:pt idx="1311">
                  <c:v>-4.5147866330808001E-5</c:v>
                </c:pt>
                <c:pt idx="1312">
                  <c:v>-4.5150383812142502E-5</c:v>
                </c:pt>
                <c:pt idx="1313">
                  <c:v>-4.5151457015890601E-5</c:v>
                </c:pt>
                <c:pt idx="1314">
                  <c:v>-4.5151089580031098E-5</c:v>
                </c:pt>
                <c:pt idx="1315">
                  <c:v>-4.5149274228606299E-5</c:v>
                </c:pt>
                <c:pt idx="1316">
                  <c:v>-4.5146018237573999E-5</c:v>
                </c:pt>
                <c:pt idx="1317">
                  <c:v>-4.5141321606934003E-5</c:v>
                </c:pt>
                <c:pt idx="1318">
                  <c:v>-4.5135177060728798E-5</c:v>
                </c:pt>
                <c:pt idx="1319">
                  <c:v>-4.51275918749161E-5</c:v>
                </c:pt>
                <c:pt idx="1320">
                  <c:v>-4.5118566049495698E-5</c:v>
                </c:pt>
                <c:pt idx="1321">
                  <c:v>-4.5108095946488902E-5</c:v>
                </c:pt>
                <c:pt idx="1322">
                  <c:v>-4.5096188841853203E-5</c:v>
                </c:pt>
                <c:pt idx="1323">
                  <c:v>-4.5082837459631203E-5</c:v>
                </c:pt>
                <c:pt idx="1324">
                  <c:v>-4.5068045437801602E-5</c:v>
                </c:pt>
                <c:pt idx="1325">
                  <c:v>-4.5051812776364298E-5</c:v>
                </c:pt>
                <c:pt idx="1326">
                  <c:v>-4.5034143113298301E-5</c:v>
                </c:pt>
                <c:pt idx="1327">
                  <c:v>-4.5015036448603503E-5</c:v>
                </c:pt>
                <c:pt idx="1328">
                  <c:v>-4.4994489144301001E-5</c:v>
                </c:pt>
                <c:pt idx="1329">
                  <c:v>-4.4972508476348499E-5</c:v>
                </c:pt>
                <c:pt idx="1330">
                  <c:v>-4.4949087168788497E-5</c:v>
                </c:pt>
                <c:pt idx="1331">
                  <c:v>-4.4924232497578399E-5</c:v>
                </c:pt>
                <c:pt idx="1332">
                  <c:v>-4.4897944462718401E-5</c:v>
                </c:pt>
                <c:pt idx="1333">
                  <c:v>-4.4870223064208403E-5</c:v>
                </c:pt>
                <c:pt idx="1334">
                  <c:v>-4.4841068302048302E-5</c:v>
                </c:pt>
                <c:pt idx="1335">
                  <c:v>-4.4810483814217103E-5</c:v>
                </c:pt>
                <c:pt idx="1336">
                  <c:v>-4.4778465962735902E-5</c:v>
                </c:pt>
                <c:pt idx="1337">
                  <c:v>-4.4745022023562301E-5</c:v>
                </c:pt>
                <c:pt idx="1338">
                  <c:v>-4.47101483587175E-5</c:v>
                </c:pt>
                <c:pt idx="1339">
                  <c:v>-4.46738486061804E-5</c:v>
                </c:pt>
                <c:pt idx="1340">
                  <c:v>-4.4636126403929598E-5</c:v>
                </c:pt>
                <c:pt idx="1341">
                  <c:v>-4.4596974476007697E-5</c:v>
                </c:pt>
                <c:pt idx="1342">
                  <c:v>-4.4556403736350997E-5</c:v>
                </c:pt>
                <c:pt idx="1343">
                  <c:v>-4.4514410546980798E-5</c:v>
                </c:pt>
                <c:pt idx="1344">
                  <c:v>-4.4470998545875698E-5</c:v>
                </c:pt>
                <c:pt idx="1345">
                  <c:v>-4.44261677330359E-5</c:v>
                </c:pt>
                <c:pt idx="1346">
                  <c:v>-4.4379918108461398E-5</c:v>
                </c:pt>
                <c:pt idx="1347">
                  <c:v>-4.4332253310130902E-5</c:v>
                </c:pt>
                <c:pt idx="1348">
                  <c:v>-4.4283176976023201E-5</c:v>
                </c:pt>
                <c:pt idx="1349">
                  <c:v>-4.4232689106138403E-5</c:v>
                </c:pt>
                <c:pt idx="1350">
                  <c:v>-4.4180789700476398E-5</c:v>
                </c:pt>
                <c:pt idx="1351">
                  <c:v>-4.4127482397016097E-5</c:v>
                </c:pt>
                <c:pt idx="1352">
                  <c:v>-4.4072767195757397E-5</c:v>
                </c:pt>
                <c:pt idx="1353">
                  <c:v>-4.40166477346792E-5</c:v>
                </c:pt>
                <c:pt idx="1354">
                  <c:v>-4.39591240137815E-5</c:v>
                </c:pt>
                <c:pt idx="1355">
                  <c:v>-4.3900199671043002E-5</c:v>
                </c:pt>
                <c:pt idx="1356">
                  <c:v>-4.3839878344442702E-5</c:v>
                </c:pt>
                <c:pt idx="1357">
                  <c:v>-4.3778160033980303E-5</c:v>
                </c:pt>
                <c:pt idx="1358">
                  <c:v>-4.3715044739656103E-5</c:v>
                </c:pt>
                <c:pt idx="1359">
                  <c:v>-4.36505397374276E-5</c:v>
                </c:pt>
                <c:pt idx="1360">
                  <c:v>-4.35846413893159E-5</c:v>
                </c:pt>
                <c:pt idx="1361">
                  <c:v>-4.3517356971278699E-5</c:v>
                </c:pt>
                <c:pt idx="1362">
                  <c:v>-4.3448686483316103E-5</c:v>
                </c:pt>
                <c:pt idx="1363">
                  <c:v>-4.3378629925427897E-5</c:v>
                </c:pt>
                <c:pt idx="1364">
                  <c:v>-4.3307190935593098E-5</c:v>
                </c:pt>
                <c:pt idx="1365">
                  <c:v>-4.3234376789769097E-5</c:v>
                </c:pt>
                <c:pt idx="1366">
                  <c:v>-4.3160183849977302E-5</c:v>
                </c:pt>
                <c:pt idx="1367">
                  <c:v>-4.30846157541964E-5</c:v>
                </c:pt>
                <c:pt idx="1368">
                  <c:v>-4.3007679778383997E-5</c:v>
                </c:pt>
                <c:pt idx="1369">
                  <c:v>-4.2929372284561402E-5</c:v>
                </c:pt>
                <c:pt idx="1370">
                  <c:v>-4.2849696910707199E-5</c:v>
                </c:pt>
                <c:pt idx="1371">
                  <c:v>-4.2768657294800498E-5</c:v>
                </c:pt>
                <c:pt idx="1372">
                  <c:v>-4.2686260712798597E-5</c:v>
                </c:pt>
                <c:pt idx="1373">
                  <c:v>-4.2602503526722999E-5</c:v>
                </c:pt>
                <c:pt idx="1374">
                  <c:v>-4.2517389374552301E-5</c:v>
                </c:pt>
                <c:pt idx="1375">
                  <c:v>-4.2430921894265298E-5</c:v>
                </c:pt>
                <c:pt idx="1376">
                  <c:v>-4.2343104723840898E-5</c:v>
                </c:pt>
                <c:pt idx="1377">
                  <c:v>-4.2253945139236701E-5</c:v>
                </c:pt>
                <c:pt idx="1378">
                  <c:v>-4.21634358644951E-5</c:v>
                </c:pt>
                <c:pt idx="1379">
                  <c:v>-4.2071587813552401E-5</c:v>
                </c:pt>
                <c:pt idx="1380">
                  <c:v>-4.1978400986408801E-5</c:v>
                </c:pt>
                <c:pt idx="1381">
                  <c:v>-4.1883879021042897E-5</c:v>
                </c:pt>
                <c:pt idx="1382">
                  <c:v>-4.1788025555433699E-5</c:v>
                </c:pt>
                <c:pt idx="1383">
                  <c:v>-4.1690844227559797E-5</c:v>
                </c:pt>
                <c:pt idx="1384">
                  <c:v>-4.1592335037421401E-5</c:v>
                </c:pt>
                <c:pt idx="1385">
                  <c:v>-4.1492505260975998E-5</c:v>
                </c:pt>
                <c:pt idx="1386">
                  <c:v>-4.1391354898223599E-5</c:v>
                </c:pt>
                <c:pt idx="1387">
                  <c:v>-4.1288891225121902E-5</c:v>
                </c:pt>
                <c:pt idx="1388">
                  <c:v>-4.1185114241670797E-5</c:v>
                </c:pt>
                <c:pt idx="1389">
                  <c:v>-4.1080027585849098E-5</c:v>
                </c:pt>
                <c:pt idx="1390">
                  <c:v>-4.0973634895635701E-5</c:v>
                </c:pt>
                <c:pt idx="1391">
                  <c:v>-4.0865939809009399E-5</c:v>
                </c:pt>
                <c:pt idx="1392">
                  <c:v>-4.0756949601927698E-5</c:v>
                </c:pt>
                <c:pt idx="1393">
                  <c:v>-4.0646660636411898E-5</c:v>
                </c:pt>
                <c:pt idx="1394">
                  <c:v>-4.0535080188419602E-5</c:v>
                </c:pt>
                <c:pt idx="1395">
                  <c:v>-4.0422215533908402E-5</c:v>
                </c:pt>
                <c:pt idx="1396">
                  <c:v>-4.0308063034899499E-5</c:v>
                </c:pt>
                <c:pt idx="1397">
                  <c:v>-4.01926336053293E-5</c:v>
                </c:pt>
                <c:pt idx="1398">
                  <c:v>-4.0075923607218997E-5</c:v>
                </c:pt>
                <c:pt idx="1399">
                  <c:v>-3.9957943954504999E-5</c:v>
                </c:pt>
                <c:pt idx="1400">
                  <c:v>-3.9838694647187299E-5</c:v>
                </c:pt>
                <c:pt idx="1401">
                  <c:v>-3.9718179323244799E-5</c:v>
                </c:pt>
                <c:pt idx="1402">
                  <c:v>-3.9596405258634998E-5</c:v>
                </c:pt>
                <c:pt idx="1403">
                  <c:v>-3.9473372453357997E-5</c:v>
                </c:pt>
                <c:pt idx="1404">
                  <c:v>-3.9349088183371303E-5</c:v>
                </c:pt>
                <c:pt idx="1405">
                  <c:v>-3.9223552448675003E-5</c:v>
                </c:pt>
                <c:pt idx="1406">
                  <c:v>-3.9096772525226697E-5</c:v>
                </c:pt>
                <c:pt idx="1407">
                  <c:v>-3.8968752051005099E-5</c:v>
                </c:pt>
                <c:pt idx="1408">
                  <c:v>-3.8839494663989097E-5</c:v>
                </c:pt>
                <c:pt idx="1409">
                  <c:v>-3.8709007640136399E-5</c:v>
                </c:pt>
                <c:pt idx="1410">
                  <c:v>-3.8577287341468002E-5</c:v>
                </c:pt>
                <c:pt idx="1411">
                  <c:v>-3.8444344681920402E-5</c:v>
                </c:pt>
                <c:pt idx="1412">
                  <c:v>-3.8310183299472501E-5</c:v>
                </c:pt>
                <c:pt idx="1413">
                  <c:v>-3.8174806832102998E-5</c:v>
                </c:pt>
                <c:pt idx="1414">
                  <c:v>-3.80382189177908E-5</c:v>
                </c:pt>
                <c:pt idx="1415">
                  <c:v>-3.7900426832493401E-5</c:v>
                </c:pt>
                <c:pt idx="1416">
                  <c:v>-3.7761430576210801E-5</c:v>
                </c:pt>
                <c:pt idx="1417">
                  <c:v>-3.7621233786921901E-5</c:v>
                </c:pt>
                <c:pt idx="1418">
                  <c:v>-3.7479847378563102E-5</c:v>
                </c:pt>
                <c:pt idx="1419">
                  <c:v>-3.7337271351134398E-5</c:v>
                </c:pt>
                <c:pt idx="1420">
                  <c:v>-3.7193512980593301E-5</c:v>
                </c:pt>
                <c:pt idx="1421">
                  <c:v>-3.7048575904918801E-5</c:v>
                </c:pt>
                <c:pt idx="1422">
                  <c:v>-3.6902463762089603E-5</c:v>
                </c:pt>
                <c:pt idx="1423">
                  <c:v>-3.6755180190084502E-5</c:v>
                </c:pt>
                <c:pt idx="1424">
                  <c:v>-3.6606732464861098E-5</c:v>
                </c:pt>
                <c:pt idx="1425">
                  <c:v>-3.6457124224398197E-5</c:v>
                </c:pt>
                <c:pt idx="1426">
                  <c:v>-3.6306362744653597E-5</c:v>
                </c:pt>
                <c:pt idx="1427">
                  <c:v>-3.6154448025627001E-5</c:v>
                </c:pt>
                <c:pt idx="1428">
                  <c:v>-3.6001390981255099E-5</c:v>
                </c:pt>
                <c:pt idx="1429">
                  <c:v>-3.5847187973558903E-5</c:v>
                </c:pt>
                <c:pt idx="1430">
                  <c:v>-3.5691853554453701E-5</c:v>
                </c:pt>
                <c:pt idx="1431">
                  <c:v>-3.5535387723939398E-5</c:v>
                </c:pt>
                <c:pt idx="1432">
                  <c:v>-3.5377794119994999E-5</c:v>
                </c:pt>
                <c:pt idx="1433">
                  <c:v>-3.5219083656556898E-5</c:v>
                </c:pt>
                <c:pt idx="1434">
                  <c:v>-3.5059256333624897E-5</c:v>
                </c:pt>
                <c:pt idx="1435">
                  <c:v>-3.4898315789178E-5</c:v>
                </c:pt>
                <c:pt idx="1436">
                  <c:v>-3.4736272937152501E-5</c:v>
                </c:pt>
                <c:pt idx="1437">
                  <c:v>-3.45731314155273E-5</c:v>
                </c:pt>
                <c:pt idx="1438">
                  <c:v>-3.4408894862281098E-5</c:v>
                </c:pt>
                <c:pt idx="1439">
                  <c:v>-3.4243566915392801E-5</c:v>
                </c:pt>
                <c:pt idx="1440">
                  <c:v>-3.4077154850819998E-5</c:v>
                </c:pt>
                <c:pt idx="1441">
                  <c:v>-3.3909665944520303E-5</c:v>
                </c:pt>
                <c:pt idx="1442">
                  <c:v>-3.3741100196493701E-5</c:v>
                </c:pt>
                <c:pt idx="1443">
                  <c:v>-3.3571472158655497E-5</c:v>
                </c:pt>
                <c:pt idx="1444">
                  <c:v>-3.34007781930267E-5</c:v>
                </c:pt>
                <c:pt idx="1445">
                  <c:v>-3.32290255755651E-5</c:v>
                </c:pt>
                <c:pt idx="1446">
                  <c:v>-3.3056225220207098E-5</c:v>
                </c:pt>
                <c:pt idx="1447">
                  <c:v>-3.2882377126952599E-5</c:v>
                </c:pt>
                <c:pt idx="1448">
                  <c:v>-3.27074885717593E-5</c:v>
                </c:pt>
                <c:pt idx="1449">
                  <c:v>-3.2531566830584698E-5</c:v>
                </c:pt>
                <c:pt idx="1450">
                  <c:v>-3.2354611903428997E-5</c:v>
                </c:pt>
                <c:pt idx="1451">
                  <c:v>-3.2176638342207298E-5</c:v>
                </c:pt>
                <c:pt idx="1452">
                  <c:v>-3.1997646146919497E-5</c:v>
                </c:pt>
                <c:pt idx="1453">
                  <c:v>-3.1817638955544599E-5</c:v>
                </c:pt>
                <c:pt idx="1454">
                  <c:v>-3.1636627682018998E-5</c:v>
                </c:pt>
                <c:pt idx="1455">
                  <c:v>-3.1454615964321399E-5</c:v>
                </c:pt>
                <c:pt idx="1456">
                  <c:v>-3.1271611078409397E-5</c:v>
                </c:pt>
                <c:pt idx="1457">
                  <c:v>-3.1087616662262001E-5</c:v>
                </c:pt>
                <c:pt idx="1458">
                  <c:v>-3.0902636353857802E-5</c:v>
                </c:pt>
                <c:pt idx="1459">
                  <c:v>-3.0716684705112102E-5</c:v>
                </c:pt>
                <c:pt idx="1460">
                  <c:v>-3.0529758078046102E-5</c:v>
                </c:pt>
                <c:pt idx="1461">
                  <c:v>-3.0341867386596199E-5</c:v>
                </c:pt>
                <c:pt idx="1462">
                  <c:v>-3.0153018087730699E-5</c:v>
                </c:pt>
                <c:pt idx="1463">
                  <c:v>-2.99632156384177E-5</c:v>
                </c:pt>
                <c:pt idx="1464">
                  <c:v>-2.9772465495625501E-5</c:v>
                </c:pt>
                <c:pt idx="1465">
                  <c:v>-2.9580776754301001E-5</c:v>
                </c:pt>
                <c:pt idx="1466">
                  <c:v>-2.9388153052423099E-5</c:v>
                </c:pt>
                <c:pt idx="1467">
                  <c:v>-2.9194599846960001E-5</c:v>
                </c:pt>
                <c:pt idx="1468">
                  <c:v>-2.90001244138693E-5</c:v>
                </c:pt>
                <c:pt idx="1469">
                  <c:v>-2.8804732210119201E-5</c:v>
                </c:pt>
                <c:pt idx="1470">
                  <c:v>-2.86084323306568E-5</c:v>
                </c:pt>
                <c:pt idx="1471">
                  <c:v>-2.8411228413460702E-5</c:v>
                </c:pt>
                <c:pt idx="1472">
                  <c:v>-2.8213125915499401E-5</c:v>
                </c:pt>
                <c:pt idx="1473">
                  <c:v>-2.8014133931719701E-5</c:v>
                </c:pt>
                <c:pt idx="1474">
                  <c:v>-2.7814256100100401E-5</c:v>
                </c:pt>
                <c:pt idx="1475">
                  <c:v>-2.7613501515588699E-5</c:v>
                </c:pt>
                <c:pt idx="1476">
                  <c:v>-2.7411873816163201E-5</c:v>
                </c:pt>
                <c:pt idx="1477">
                  <c:v>-2.72093802777817E-5</c:v>
                </c:pt>
                <c:pt idx="1478">
                  <c:v>-2.7006029995391101E-5</c:v>
                </c:pt>
                <c:pt idx="1479">
                  <c:v>-2.6801826606970199E-5</c:v>
                </c:pt>
                <c:pt idx="1480">
                  <c:v>-2.6596775569487299E-5</c:v>
                </c:pt>
                <c:pt idx="1481">
                  <c:v>-2.6390887796878801E-5</c:v>
                </c:pt>
                <c:pt idx="1482">
                  <c:v>-2.6184165108134001E-5</c:v>
                </c:pt>
                <c:pt idx="1483">
                  <c:v>-2.5976616598199999E-5</c:v>
                </c:pt>
                <c:pt idx="1484">
                  <c:v>-2.57682495430344E-5</c:v>
                </c:pt>
                <c:pt idx="1485">
                  <c:v>-2.5559069399605498E-5</c:v>
                </c:pt>
                <c:pt idx="1486">
                  <c:v>-2.53490816248813E-5</c:v>
                </c:pt>
                <c:pt idx="1487">
                  <c:v>-2.5138295313808999E-5</c:v>
                </c:pt>
                <c:pt idx="1488">
                  <c:v>-2.49267159233568E-5</c:v>
                </c:pt>
                <c:pt idx="1489">
                  <c:v>-2.4714350729482201E-5</c:v>
                </c:pt>
                <c:pt idx="1490">
                  <c:v>-2.4501205189153501E-5</c:v>
                </c:pt>
                <c:pt idx="1491">
                  <c:v>-2.4287286578328301E-5</c:v>
                </c:pt>
                <c:pt idx="1492">
                  <c:v>-2.4072603991953598E-5</c:v>
                </c:pt>
                <c:pt idx="1493">
                  <c:v>-2.38571610680082E-5</c:v>
                </c:pt>
                <c:pt idx="1494">
                  <c:v>-2.3640966901439201E-5</c:v>
                </c:pt>
                <c:pt idx="1495">
                  <c:v>-2.3424026949214702E-5</c:v>
                </c:pt>
                <c:pt idx="1496">
                  <c:v>-2.3206348487292399E-5</c:v>
                </c:pt>
                <c:pt idx="1497">
                  <c:v>-2.2987938791629801E-5</c:v>
                </c:pt>
                <c:pt idx="1498">
                  <c:v>-2.2768803319195201E-5</c:v>
                </c:pt>
                <c:pt idx="1499">
                  <c:v>-2.2548952983925099E-5</c:v>
                </c:pt>
                <c:pt idx="1500">
                  <c:v>-2.2328389604808702E-5</c:v>
                </c:pt>
                <c:pt idx="1501">
                  <c:v>-2.21071240957826E-5</c:v>
                </c:pt>
                <c:pt idx="1502">
                  <c:v>-2.18851619138149E-5</c:v>
                </c:pt>
                <c:pt idx="1503">
                  <c:v>-2.16625103348633E-5</c:v>
                </c:pt>
                <c:pt idx="1504">
                  <c:v>-2.1439174815895899E-5</c:v>
                </c:pt>
                <c:pt idx="1505">
                  <c:v>-2.1215166270849298E-5</c:v>
                </c:pt>
                <c:pt idx="1506">
                  <c:v>-2.0990488337702101E-5</c:v>
                </c:pt>
                <c:pt idx="1507">
                  <c:v>-2.0765150111401399E-5</c:v>
                </c:pt>
                <c:pt idx="1508">
                  <c:v>-2.0539157048915499E-5</c:v>
                </c:pt>
                <c:pt idx="1509">
                  <c:v>-2.03125164262019E-5</c:v>
                </c:pt>
                <c:pt idx="1510">
                  <c:v>-2.0085239157197001E-5</c:v>
                </c:pt>
                <c:pt idx="1511">
                  <c:v>-1.9857321603922099E-5</c:v>
                </c:pt>
                <c:pt idx="1512">
                  <c:v>-1.9628814698080498E-5</c:v>
                </c:pt>
                <c:pt idx="1513">
                  <c:v>-1.9399671145947599E-5</c:v>
                </c:pt>
                <c:pt idx="1514">
                  <c:v>-1.9169910956406901E-5</c:v>
                </c:pt>
                <c:pt idx="1515">
                  <c:v>-1.8939545043394901E-5</c:v>
                </c:pt>
                <c:pt idx="1516">
                  <c:v>-1.8708580682869002E-5</c:v>
                </c:pt>
                <c:pt idx="1517">
                  <c:v>-1.8477026969776401E-5</c:v>
                </c:pt>
                <c:pt idx="1518">
                  <c:v>-1.8244892999064099E-5</c:v>
                </c:pt>
                <c:pt idx="1519">
                  <c:v>-1.8012184227700301E-5</c:v>
                </c:pt>
                <c:pt idx="1520">
                  <c:v>-1.7778909750632E-5</c:v>
                </c:pt>
                <c:pt idx="1521">
                  <c:v>-1.7545075024827299E-5</c:v>
                </c:pt>
                <c:pt idx="1522">
                  <c:v>-1.7310689145233401E-5</c:v>
                </c:pt>
                <c:pt idx="1523">
                  <c:v>-1.70757593878079E-5</c:v>
                </c:pt>
                <c:pt idx="1524">
                  <c:v>-1.6840291209518899E-5</c:v>
                </c:pt>
                <c:pt idx="1525">
                  <c:v>-1.6604293705313399E-5</c:v>
                </c:pt>
                <c:pt idx="1526">
                  <c:v>-1.6367775970138599E-5</c:v>
                </c:pt>
                <c:pt idx="1527">
                  <c:v>-1.6130741641973101E-5</c:v>
                </c:pt>
                <c:pt idx="1528">
                  <c:v>-1.5893201634753499E-5</c:v>
                </c:pt>
                <c:pt idx="1529">
                  <c:v>-1.5655161405447799E-5</c:v>
                </c:pt>
                <c:pt idx="1530">
                  <c:v>-1.54166300490032E-5</c:v>
                </c:pt>
                <c:pt idx="1531">
                  <c:v>-1.51776139318826E-5</c:v>
                </c:pt>
                <c:pt idx="1532">
                  <c:v>-1.4938120330043599E-5</c:v>
                </c:pt>
                <c:pt idx="1533">
                  <c:v>-1.4698158338433099E-5</c:v>
                </c:pt>
                <c:pt idx="1534">
                  <c:v>-1.44577343235141E-5</c:v>
                </c:pt>
                <c:pt idx="1535">
                  <c:v>-1.4216856470739E-5</c:v>
                </c:pt>
                <c:pt idx="1536">
                  <c:v>-1.39755320560652E-5</c:v>
                </c:pt>
                <c:pt idx="1537">
                  <c:v>-1.37337683554505E-5</c:v>
                </c:pt>
                <c:pt idx="1538">
                  <c:v>-1.34915744638419E-5</c:v>
                </c:pt>
                <c:pt idx="1539">
                  <c:v>-1.3248955838207601E-5</c:v>
                </c:pt>
                <c:pt idx="1540">
                  <c:v>-1.30059224829892E-5</c:v>
                </c:pt>
                <c:pt idx="1541">
                  <c:v>-1.27624807646498E-5</c:v>
                </c:pt>
                <c:pt idx="1542">
                  <c:v>-1.2518638868641499E-5</c:v>
                </c:pt>
                <c:pt idx="1543">
                  <c:v>-1.2274404070922101E-5</c:v>
                </c:pt>
                <c:pt idx="1544">
                  <c:v>-1.2029783647449199E-5</c:v>
                </c:pt>
                <c:pt idx="1545">
                  <c:v>-1.17847866931697E-5</c:v>
                </c:pt>
                <c:pt idx="1546">
                  <c:v>-1.1539420484041301E-5</c:v>
                </c:pt>
                <c:pt idx="1547">
                  <c:v>-1.1293691386526899E-5</c:v>
                </c:pt>
                <c:pt idx="1548">
                  <c:v>-1.10476103145629E-5</c:v>
                </c:pt>
                <c:pt idx="1549">
                  <c:v>-1.0801180906128099E-5</c:v>
                </c:pt>
                <c:pt idx="1550">
                  <c:v>-1.0554414075159E-5</c:v>
                </c:pt>
                <c:pt idx="1551">
                  <c:v>-1.03073189166025E-5</c:v>
                </c:pt>
                <c:pt idx="1552">
                  <c:v>-1.00598972494481E-5</c:v>
                </c:pt>
                <c:pt idx="1553">
                  <c:v>-9.8121618066215803E-6</c:v>
                </c:pt>
                <c:pt idx="1554">
                  <c:v>-9.5641189545858601E-6</c:v>
                </c:pt>
                <c:pt idx="1555">
                  <c:v>-9.3157768787932497E-6</c:v>
                </c:pt>
                <c:pt idx="1556">
                  <c:v>-9.0671437646960806E-6</c:v>
                </c:pt>
                <c:pt idx="1557">
                  <c:v>-8.8182259787572497E-6</c:v>
                </c:pt>
                <c:pt idx="1558">
                  <c:v>-8.5690335254184902E-6</c:v>
                </c:pt>
                <c:pt idx="1559">
                  <c:v>-8.3195727711426992E-6</c:v>
                </c:pt>
                <c:pt idx="1560">
                  <c:v>-8.0698455349192904E-6</c:v>
                </c:pt>
                <c:pt idx="1561">
                  <c:v>-7.8198800110840205E-6</c:v>
                </c:pt>
                <c:pt idx="1562">
                  <c:v>-7.5696752901421801E-6</c:v>
                </c:pt>
                <c:pt idx="1563">
                  <c:v>-7.3192268246202704E-6</c:v>
                </c:pt>
                <c:pt idx="1564">
                  <c:v>-7.0685464379494002E-6</c:v>
                </c:pt>
                <c:pt idx="1565">
                  <c:v>-6.8176445893186602E-6</c:v>
                </c:pt>
                <c:pt idx="1566">
                  <c:v>-6.5665290094329899E-6</c:v>
                </c:pt>
                <c:pt idx="1567">
                  <c:v>-6.3152092479867801E-6</c:v>
                </c:pt>
                <c:pt idx="1568">
                  <c:v>-6.0636921261902899E-6</c:v>
                </c:pt>
                <c:pt idx="1569">
                  <c:v>-5.8119867389905199E-6</c:v>
                </c:pt>
                <c:pt idx="1570">
                  <c:v>-5.5600999075977597E-6</c:v>
                </c:pt>
                <c:pt idx="1571">
                  <c:v>-5.3080407269590001E-6</c:v>
                </c:pt>
                <c:pt idx="1572">
                  <c:v>-5.0558164730318797E-6</c:v>
                </c:pt>
                <c:pt idx="1573">
                  <c:v>-4.80343487652135E-6</c:v>
                </c:pt>
                <c:pt idx="1574">
                  <c:v>-4.5508936636906498E-6</c:v>
                </c:pt>
                <c:pt idx="1575">
                  <c:v>-4.2982292143278696E-6</c:v>
                </c:pt>
                <c:pt idx="1576">
                  <c:v>-4.0454324334859797E-6</c:v>
                </c:pt>
                <c:pt idx="1577">
                  <c:v>-3.7925065043964402E-6</c:v>
                </c:pt>
                <c:pt idx="1578">
                  <c:v>-3.5394605220062599E-6</c:v>
                </c:pt>
                <c:pt idx="1579">
                  <c:v>-3.2863047181308498E-6</c:v>
                </c:pt>
                <c:pt idx="1580">
                  <c:v>-3.0330372737807899E-6</c:v>
                </c:pt>
                <c:pt idx="1581">
                  <c:v>-2.7796925223810801E-6</c:v>
                </c:pt>
                <c:pt idx="1582">
                  <c:v>-2.5262590952479501E-6</c:v>
                </c:pt>
                <c:pt idx="1583">
                  <c:v>-2.27274108510755E-6</c:v>
                </c:pt>
                <c:pt idx="1584">
                  <c:v>-2.0191653220535899E-6</c:v>
                </c:pt>
                <c:pt idx="1585">
                  <c:v>-1.7655204374023E-6</c:v>
                </c:pt>
                <c:pt idx="1586">
                  <c:v>-1.51182939589489E-6</c:v>
                </c:pt>
                <c:pt idx="1587">
                  <c:v>-1.2580875363710201E-6</c:v>
                </c:pt>
                <c:pt idx="1588">
                  <c:v>-1.0043629572464801E-6</c:v>
                </c:pt>
                <c:pt idx="1589">
                  <c:v>-7.5060330573251101E-7</c:v>
                </c:pt>
                <c:pt idx="1590">
                  <c:v>-4.9679653102430102E-7</c:v>
                </c:pt>
                <c:pt idx="1591">
                  <c:v>-2.4295925982187301E-7</c:v>
                </c:pt>
                <c:pt idx="1592">
                  <c:v>1.0781093351397401E-8</c:v>
                </c:pt>
                <c:pt idx="1593">
                  <c:v>2.6462001301297198E-7</c:v>
                </c:pt>
                <c:pt idx="1594">
                  <c:v>5.1843932169504104E-7</c:v>
                </c:pt>
                <c:pt idx="1595">
                  <c:v>7.7225189443197398E-7</c:v>
                </c:pt>
                <c:pt idx="1596">
                  <c:v>1.0260411045237499E-6</c:v>
                </c:pt>
                <c:pt idx="1597">
                  <c:v>1.2798072930308899E-6</c:v>
                </c:pt>
                <c:pt idx="1598">
                  <c:v>1.5335095895352401E-6</c:v>
                </c:pt>
                <c:pt idx="1599">
                  <c:v>1.78718278220912E-6</c:v>
                </c:pt>
                <c:pt idx="1600">
                  <c:v>2.04076945919951E-6</c:v>
                </c:pt>
                <c:pt idx="1601">
                  <c:v>2.29432089327019E-6</c:v>
                </c:pt>
                <c:pt idx="1602">
                  <c:v>2.5477877443336099E-6</c:v>
                </c:pt>
                <c:pt idx="1603">
                  <c:v>2.8011691028950702E-6</c:v>
                </c:pt>
                <c:pt idx="1604">
                  <c:v>3.0544276796717899E-6</c:v>
                </c:pt>
                <c:pt idx="1605">
                  <c:v>3.3076357794925498E-6</c:v>
                </c:pt>
                <c:pt idx="1606">
                  <c:v>3.5607222343969599E-6</c:v>
                </c:pt>
                <c:pt idx="1607">
                  <c:v>3.81368863600073E-6</c:v>
                </c:pt>
                <c:pt idx="1608">
                  <c:v>4.06653271056711E-6</c:v>
                </c:pt>
                <c:pt idx="1609">
                  <c:v>4.3192021621507499E-6</c:v>
                </c:pt>
                <c:pt idx="1610">
                  <c:v>4.5718061301158699E-6</c:v>
                </c:pt>
                <c:pt idx="1611">
                  <c:v>4.8242391130770497E-6</c:v>
                </c:pt>
                <c:pt idx="1612">
                  <c:v>5.0765138439601203E-6</c:v>
                </c:pt>
                <c:pt idx="1613">
                  <c:v>5.3286248657968801E-6</c:v>
                </c:pt>
                <c:pt idx="1614">
                  <c:v>5.5805653573770499E-6</c:v>
                </c:pt>
                <c:pt idx="1615">
                  <c:v>5.8323262237536196E-6</c:v>
                </c:pt>
                <c:pt idx="1616">
                  <c:v>6.0839015532110301E-6</c:v>
                </c:pt>
                <c:pt idx="1617">
                  <c:v>6.3352817960549104E-6</c:v>
                </c:pt>
                <c:pt idx="1618">
                  <c:v>6.5863896452356096E-6</c:v>
                </c:pt>
                <c:pt idx="1619">
                  <c:v>6.8373988142411597E-6</c:v>
                </c:pt>
                <c:pt idx="1620">
                  <c:v>7.0881633291719397E-6</c:v>
                </c:pt>
                <c:pt idx="1621">
                  <c:v>7.3386863732593998E-6</c:v>
                </c:pt>
                <c:pt idx="1622">
                  <c:v>7.5889747677137999E-6</c:v>
                </c:pt>
                <c:pt idx="1623">
                  <c:v>7.8390212365775301E-6</c:v>
                </c:pt>
                <c:pt idx="1624">
                  <c:v>8.0888185038929805E-6</c:v>
                </c:pt>
                <c:pt idx="1625">
                  <c:v>8.3383547462290102E-6</c:v>
                </c:pt>
                <c:pt idx="1626">
                  <c:v>8.5876299635856395E-6</c:v>
                </c:pt>
                <c:pt idx="1627">
                  <c:v>8.8366305135423301E-6</c:v>
                </c:pt>
                <c:pt idx="1628">
                  <c:v>9.0853518486255695E-6</c:v>
                </c:pt>
                <c:pt idx="1629">
                  <c:v>9.3337821454042501E-6</c:v>
                </c:pt>
                <c:pt idx="1630">
                  <c:v>9.5819150374154493E-6</c:v>
                </c:pt>
                <c:pt idx="1631">
                  <c:v>9.8297450676909597E-6</c:v>
                </c:pt>
                <c:pt idx="1632">
                  <c:v>1.0077261322294299E-5</c:v>
                </c:pt>
                <c:pt idx="1633">
                  <c:v>1.0324457434762699E-5</c:v>
                </c:pt>
                <c:pt idx="1634">
                  <c:v>1.05713261291384E-5</c:v>
                </c:pt>
                <c:pt idx="1635">
                  <c:v>1.0817858310474499E-5</c:v>
                </c:pt>
                <c:pt idx="1636">
                  <c:v>1.1064045793318599E-5</c:v>
                </c:pt>
                <c:pt idx="1637">
                  <c:v>1.13098822112078E-5</c:v>
                </c:pt>
                <c:pt idx="1638">
                  <c:v>1.15553593786899E-5</c:v>
                </c:pt>
                <c:pt idx="1639">
                  <c:v>1.1800470019807099E-5</c:v>
                </c:pt>
                <c:pt idx="1640">
                  <c:v>1.20452059491071E-5</c:v>
                </c:pt>
                <c:pt idx="1641">
                  <c:v>1.2289558981137801E-5</c:v>
                </c:pt>
                <c:pt idx="1642">
                  <c:v>1.25335218399413E-5</c:v>
                </c:pt>
                <c:pt idx="1643">
                  <c:v>1.27770863400655E-5</c:v>
                </c:pt>
                <c:pt idx="1644">
                  <c:v>1.30202452055527E-5</c:v>
                </c:pt>
                <c:pt idx="1645">
                  <c:v>1.32629911604453E-5</c:v>
                </c:pt>
                <c:pt idx="1646">
                  <c:v>1.3505316928785701E-5</c:v>
                </c:pt>
                <c:pt idx="1647">
                  <c:v>1.37472134156269E-5</c:v>
                </c:pt>
                <c:pt idx="1648">
                  <c:v>1.39886733450111E-5</c:v>
                </c:pt>
                <c:pt idx="1649">
                  <c:v>1.4229690350475701E-5</c:v>
                </c:pt>
                <c:pt idx="1650">
                  <c:v>1.44702562465681E-5</c:v>
                </c:pt>
                <c:pt idx="1651">
                  <c:v>1.47103619383415E-5</c:v>
                </c:pt>
                <c:pt idx="1652">
                  <c:v>1.49500019688275E-5</c:v>
                </c:pt>
                <c:pt idx="1653">
                  <c:v>1.5189168152573899E-5</c:v>
                </c:pt>
                <c:pt idx="1654">
                  <c:v>1.5427851394633702E-5</c:v>
                </c:pt>
                <c:pt idx="1655">
                  <c:v>1.5666046238038601E-5</c:v>
                </c:pt>
                <c:pt idx="1656">
                  <c:v>1.59037444973364E-5</c:v>
                </c:pt>
                <c:pt idx="1657">
                  <c:v>1.614093707758E-5</c:v>
                </c:pt>
                <c:pt idx="1658">
                  <c:v>1.6377616702811701E-5</c:v>
                </c:pt>
                <c:pt idx="1659">
                  <c:v>1.6613781554042301E-5</c:v>
                </c:pt>
                <c:pt idx="1660">
                  <c:v>1.6849417079356499E-5</c:v>
                </c:pt>
                <c:pt idx="1661">
                  <c:v>1.7084519640775401E-5</c:v>
                </c:pt>
                <c:pt idx="1662">
                  <c:v>1.7319080143351999E-5</c:v>
                </c:pt>
                <c:pt idx="1663">
                  <c:v>1.75530913111288E-5</c:v>
                </c:pt>
                <c:pt idx="1664">
                  <c:v>1.7786545868148099E-5</c:v>
                </c:pt>
                <c:pt idx="1665">
                  <c:v>1.8019436538452201E-5</c:v>
                </c:pt>
                <c:pt idx="1666">
                  <c:v>1.8251756046083702E-5</c:v>
                </c:pt>
                <c:pt idx="1667">
                  <c:v>1.8483497115084901E-5</c:v>
                </c:pt>
                <c:pt idx="1668">
                  <c:v>1.8714654288487499E-5</c:v>
                </c:pt>
                <c:pt idx="1669">
                  <c:v>1.8945216652355099E-5</c:v>
                </c:pt>
                <c:pt idx="1670">
                  <c:v>1.9175178749719601E-5</c:v>
                </c:pt>
                <c:pt idx="1671">
                  <c:v>1.9404531485633901E-5</c:v>
                </c:pt>
                <c:pt idx="1672">
                  <c:v>1.9633271222119199E-5</c:v>
                </c:pt>
                <c:pt idx="1673">
                  <c:v>1.9861388864228499E-5</c:v>
                </c:pt>
                <c:pt idx="1674">
                  <c:v>2.00888771360041E-5</c:v>
                </c:pt>
                <c:pt idx="1675">
                  <c:v>2.03157269424991E-5</c:v>
                </c:pt>
                <c:pt idx="1676">
                  <c:v>2.05419346457347E-5</c:v>
                </c:pt>
                <c:pt idx="1677">
                  <c:v>2.07674911507638E-5</c:v>
                </c:pt>
                <c:pt idx="1678">
                  <c:v>2.09923891816288E-5</c:v>
                </c:pt>
                <c:pt idx="1679">
                  <c:v>2.1216623281361501E-5</c:v>
                </c:pt>
                <c:pt idx="1680">
                  <c:v>2.1440184355014901E-5</c:v>
                </c:pt>
                <c:pt idx="1681">
                  <c:v>2.1663065126631399E-5</c:v>
                </c:pt>
                <c:pt idx="1682">
                  <c:v>2.1885260139242699E-5</c:v>
                </c:pt>
                <c:pt idx="1683">
                  <c:v>2.2106762116891301E-5</c:v>
                </c:pt>
                <c:pt idx="1684">
                  <c:v>2.2327563783619499E-5</c:v>
                </c:pt>
                <c:pt idx="1685">
                  <c:v>2.25476578634697E-5</c:v>
                </c:pt>
                <c:pt idx="1686">
                  <c:v>2.2767037080484398E-5</c:v>
                </c:pt>
                <c:pt idx="1687">
                  <c:v>2.2985694158705801E-5</c:v>
                </c:pt>
                <c:pt idx="1688">
                  <c:v>2.3203623641165901E-5</c:v>
                </c:pt>
                <c:pt idx="1689">
                  <c:v>2.3420818251906799E-5</c:v>
                </c:pt>
                <c:pt idx="1690">
                  <c:v>2.36372707149712E-5</c:v>
                </c:pt>
                <c:pt idx="1691">
                  <c:v>2.3852973754401298E-5</c:v>
                </c:pt>
                <c:pt idx="1692">
                  <c:v>2.4067921913228899E-5</c:v>
                </c:pt>
                <c:pt idx="1693">
                  <c:v>2.4282106096506999E-5</c:v>
                </c:pt>
                <c:pt idx="1694">
                  <c:v>2.44955226662568E-5</c:v>
                </c:pt>
                <c:pt idx="1695">
                  <c:v>2.4708162527531301E-5</c:v>
                </c:pt>
                <c:pt idx="1696">
                  <c:v>2.49200184043729E-5</c:v>
                </c:pt>
                <c:pt idx="1697">
                  <c:v>2.5131084839813401E-5</c:v>
                </c:pt>
                <c:pt idx="1698">
                  <c:v>2.5341356376884498E-5</c:v>
                </c:pt>
                <c:pt idx="1699">
                  <c:v>2.5550823920639201E-5</c:v>
                </c:pt>
                <c:pt idx="1700">
                  <c:v>2.5759482014109299E-5</c:v>
                </c:pt>
                <c:pt idx="1701">
                  <c:v>2.59673233813373E-5</c:v>
                </c:pt>
                <c:pt idx="1702">
                  <c:v>2.61743425653548E-5</c:v>
                </c:pt>
                <c:pt idx="1703">
                  <c:v>2.6380532290204401E-5</c:v>
                </c:pt>
                <c:pt idx="1704">
                  <c:v>2.65858852799283E-5</c:v>
                </c:pt>
                <c:pt idx="1705">
                  <c:v>2.6790396077558402E-5</c:v>
                </c:pt>
                <c:pt idx="1706">
                  <c:v>2.6994057407137E-5</c:v>
                </c:pt>
                <c:pt idx="1707">
                  <c:v>2.7196865630685301E-5</c:v>
                </c:pt>
                <c:pt idx="1708">
                  <c:v>2.7398809834266999E-5</c:v>
                </c:pt>
                <c:pt idx="1709">
                  <c:v>2.7599886379903101E-5</c:v>
                </c:pt>
                <c:pt idx="1710">
                  <c:v>2.7800087991636199E-5</c:v>
                </c:pt>
                <c:pt idx="1711">
                  <c:v>2.7999407393508499E-5</c:v>
                </c:pt>
                <c:pt idx="1712">
                  <c:v>2.8197840947541401E-5</c:v>
                </c:pt>
                <c:pt idx="1713">
                  <c:v>2.8395381377777E-5</c:v>
                </c:pt>
                <c:pt idx="1714">
                  <c:v>2.8592019589268599E-5</c:v>
                </c:pt>
                <c:pt idx="1715">
                  <c:v>2.87877537630265E-5</c:v>
                </c:pt>
                <c:pt idx="1716">
                  <c:v>2.8982574804103899E-5</c:v>
                </c:pt>
                <c:pt idx="1717">
                  <c:v>2.9176477255532501E-5</c:v>
                </c:pt>
                <c:pt idx="1718">
                  <c:v>2.9369453841354701E-5</c:v>
                </c:pt>
                <c:pt idx="1719">
                  <c:v>2.9561500923591602E-5</c:v>
                </c:pt>
                <c:pt idx="1720">
                  <c:v>2.9752609407296401E-5</c:v>
                </c:pt>
                <c:pt idx="1721">
                  <c:v>2.9942775654490099E-5</c:v>
                </c:pt>
                <c:pt idx="1722">
                  <c:v>3.0131992389215099E-5</c:v>
                </c:pt>
                <c:pt idx="1723">
                  <c:v>3.0320254154503301E-5</c:v>
                </c:pt>
                <c:pt idx="1724">
                  <c:v>3.0507553674397001E-5</c:v>
                </c:pt>
                <c:pt idx="1725">
                  <c:v>3.0693889129906798E-5</c:v>
                </c:pt>
                <c:pt idx="1726">
                  <c:v>3.0879247788107002E-5</c:v>
                </c:pt>
                <c:pt idx="1727">
                  <c:v>3.1063627830007997E-5</c:v>
                </c:pt>
                <c:pt idx="1728">
                  <c:v>3.1247025617631098E-5</c:v>
                </c:pt>
                <c:pt idx="1729">
                  <c:v>3.1429430237039903E-5</c:v>
                </c:pt>
                <c:pt idx="1730">
                  <c:v>3.1610838050255498E-5</c:v>
                </c:pt>
                <c:pt idx="1731">
                  <c:v>3.1791245419299203E-5</c:v>
                </c:pt>
                <c:pt idx="1732">
                  <c:v>3.1970641430234503E-5</c:v>
                </c:pt>
                <c:pt idx="1733">
                  <c:v>3.2149026083061397E-5</c:v>
                </c:pt>
                <c:pt idx="1734">
                  <c:v>3.2326392101822401E-5</c:v>
                </c:pt>
                <c:pt idx="1735">
                  <c:v>3.2502728572580902E-5</c:v>
                </c:pt>
                <c:pt idx="1736">
                  <c:v>3.2678039133315899E-5</c:v>
                </c:pt>
                <c:pt idx="1737">
                  <c:v>3.2852309232112E-5</c:v>
                </c:pt>
                <c:pt idx="1738">
                  <c:v>3.30255388689693E-5</c:v>
                </c:pt>
                <c:pt idx="1739">
                  <c:v>3.3197724405908903E-5</c:v>
                </c:pt>
                <c:pt idx="1740">
                  <c:v>3.3368854928994497E-5</c:v>
                </c:pt>
                <c:pt idx="1741">
                  <c:v>3.35389268002472E-5</c:v>
                </c:pt>
                <c:pt idx="1742">
                  <c:v>3.3707932743709501E-5</c:v>
                </c:pt>
                <c:pt idx="1743">
                  <c:v>3.3875869121402502E-5</c:v>
                </c:pt>
                <c:pt idx="1744">
                  <c:v>3.4042732295347303E-5</c:v>
                </c:pt>
                <c:pt idx="1745">
                  <c:v>3.42085149895865E-5</c:v>
                </c:pt>
                <c:pt idx="1746">
                  <c:v>3.4373213566141203E-5</c:v>
                </c:pt>
                <c:pt idx="1747">
                  <c:v>3.4536820749053698E-5</c:v>
                </c:pt>
                <c:pt idx="1748">
                  <c:v>3.4699329262366498E-5</c:v>
                </c:pt>
                <c:pt idx="1749">
                  <c:v>3.4860739106079503E-5</c:v>
                </c:pt>
                <c:pt idx="1750">
                  <c:v>3.5021043004235199E-5</c:v>
                </c:pt>
                <c:pt idx="1751">
                  <c:v>3.5180233680875897E-5</c:v>
                </c:pt>
                <c:pt idx="1752">
                  <c:v>3.5338311136001701E-5</c:v>
                </c:pt>
                <c:pt idx="1753">
                  <c:v>3.5495264455675997E-5</c:v>
                </c:pt>
                <c:pt idx="1754">
                  <c:v>3.5651090001920197E-5</c:v>
                </c:pt>
                <c:pt idx="1755">
                  <c:v>3.5805787774734199E-5</c:v>
                </c:pt>
                <c:pt idx="1756">
                  <c:v>3.59593468601815E-5</c:v>
                </c:pt>
                <c:pt idx="1757">
                  <c:v>3.61117636202834E-5</c:v>
                </c:pt>
                <c:pt idx="1758">
                  <c:v>3.6263034417061101E-5</c:v>
                </c:pt>
                <c:pt idx="1759">
                  <c:v>3.64131556125357E-5</c:v>
                </c:pt>
                <c:pt idx="1760">
                  <c:v>3.6562119930749698E-5</c:v>
                </c:pt>
                <c:pt idx="1761">
                  <c:v>3.67099237337242E-5</c:v>
                </c:pt>
                <c:pt idx="1762">
                  <c:v>3.68565597455017E-5</c:v>
                </c:pt>
                <c:pt idx="1763">
                  <c:v>3.7002027966082103E-5</c:v>
                </c:pt>
                <c:pt idx="1764">
                  <c:v>3.7146546674193801E-5</c:v>
                </c:pt>
                <c:pt idx="1765">
                  <c:v>3.7289526517270099E-5</c:v>
                </c:pt>
                <c:pt idx="1766">
                  <c:v>3.7431491364259198E-5</c:v>
                </c:pt>
                <c:pt idx="1767">
                  <c:v>3.7572252040263198E-5</c:v>
                </c:pt>
                <c:pt idx="1768">
                  <c:v>3.7711808545282097E-5</c:v>
                </c:pt>
                <c:pt idx="1769">
                  <c:v>3.7850160879315802E-5</c:v>
                </c:pt>
                <c:pt idx="1770">
                  <c:v>3.7987309042364298E-5</c:v>
                </c:pt>
                <c:pt idx="1771">
                  <c:v>3.8123249396448901E-5</c:v>
                </c:pt>
                <c:pt idx="1772">
                  <c:v>3.8257978303590701E-5</c:v>
                </c:pt>
                <c:pt idx="1773">
                  <c:v>3.8391492125811001E-5</c:v>
                </c:pt>
                <c:pt idx="1774">
                  <c:v>3.8523783587152098E-5</c:v>
                </c:pt>
                <c:pt idx="1775">
                  <c:v>3.8654852687613998E-5</c:v>
                </c:pt>
                <c:pt idx="1776">
                  <c:v>3.8784695789217901E-5</c:v>
                </c:pt>
                <c:pt idx="1777">
                  <c:v>3.8913301978027401E-5</c:v>
                </c:pt>
                <c:pt idx="1778">
                  <c:v>3.9040674892021302E-5</c:v>
                </c:pt>
                <c:pt idx="1779">
                  <c:v>3.9166807255242E-5</c:v>
                </c:pt>
                <c:pt idx="1780">
                  <c:v>3.9291695429710597E-5</c:v>
                </c:pt>
                <c:pt idx="1781">
                  <c:v>3.9415332139469602E-5</c:v>
                </c:pt>
                <c:pt idx="1782">
                  <c:v>3.9537717384519001E-5</c:v>
                </c:pt>
                <c:pt idx="1783">
                  <c:v>3.96588438889011E-5</c:v>
                </c:pt>
                <c:pt idx="1784">
                  <c:v>3.9778711652615998E-5</c:v>
                </c:pt>
                <c:pt idx="1785">
                  <c:v>3.9897313399706002E-5</c:v>
                </c:pt>
                <c:pt idx="1786">
                  <c:v>4.0014649130171097E-5</c:v>
                </c:pt>
                <c:pt idx="1787">
                  <c:v>4.0130711568053798E-5</c:v>
                </c:pt>
                <c:pt idx="1788">
                  <c:v>4.0245497075375102E-5</c:v>
                </c:pt>
                <c:pt idx="1789">
                  <c:v>4.0359002014156397E-5</c:v>
                </c:pt>
                <c:pt idx="1790">
                  <c:v>4.0471226384397603E-5</c:v>
                </c:pt>
                <c:pt idx="1791">
                  <c:v>4.0582159272162203E-5</c:v>
                </c:pt>
                <c:pt idx="1792">
                  <c:v>4.06918043154291E-5</c:v>
                </c:pt>
                <c:pt idx="1793">
                  <c:v>4.08001578762196E-5</c:v>
                </c:pt>
                <c:pt idx="1794">
                  <c:v>4.0907209040597E-5</c:v>
                </c:pt>
                <c:pt idx="1795">
                  <c:v>4.1012961446540403E-5</c:v>
                </c:pt>
                <c:pt idx="1796">
                  <c:v>4.1117407818091999E-5</c:v>
                </c:pt>
                <c:pt idx="1797">
                  <c:v>4.1220548155251802E-5</c:v>
                </c:pt>
                <c:pt idx="1798">
                  <c:v>4.1322375182062299E-5</c:v>
                </c:pt>
                <c:pt idx="1799">
                  <c:v>4.1422885260544697E-5</c:v>
                </c:pt>
                <c:pt idx="1800">
                  <c:v>4.1522082028677599E-5</c:v>
                </c:pt>
                <c:pt idx="1801">
                  <c:v>4.1619954572524801E-5</c:v>
                </c:pt>
                <c:pt idx="1802">
                  <c:v>4.1716502892086201E-5</c:v>
                </c:pt>
                <c:pt idx="1803">
                  <c:v>4.1811723349383101E-5</c:v>
                </c:pt>
                <c:pt idx="1804">
                  <c:v>4.1905612306436497E-5</c:v>
                </c:pt>
                <c:pt idx="1805">
                  <c:v>4.1998169763246497E-5</c:v>
                </c:pt>
                <c:pt idx="1806">
                  <c:v>4.2089388443855501E-5</c:v>
                </c:pt>
                <c:pt idx="1807">
                  <c:v>4.2179268348263502E-5</c:v>
                </c:pt>
                <c:pt idx="1808">
                  <c:v>4.22678022005129E-5</c:v>
                </c:pt>
                <c:pt idx="1809">
                  <c:v>4.2354993638582501E-5</c:v>
                </c:pt>
                <c:pt idx="1810">
                  <c:v>4.2440835386514603E-5</c:v>
                </c:pt>
                <c:pt idx="1811">
                  <c:v>4.25253201683517E-5</c:v>
                </c:pt>
                <c:pt idx="1812">
                  <c:v>4.2608458898030201E-5</c:v>
                </c:pt>
                <c:pt idx="1813">
                  <c:v>4.2690240661613603E-5</c:v>
                </c:pt>
                <c:pt idx="1814">
                  <c:v>4.2770661821123199E-5</c:v>
                </c:pt>
                <c:pt idx="1815">
                  <c:v>4.2849718738580102E-5</c:v>
                </c:pt>
                <c:pt idx="1816">
                  <c:v>4.2927411413984299E-5</c:v>
                </c:pt>
                <c:pt idx="1817">
                  <c:v>4.3003736209357103E-5</c:v>
                </c:pt>
                <c:pt idx="1818">
                  <c:v>4.30786894867196E-5</c:v>
                </c:pt>
                <c:pt idx="1819">
                  <c:v>4.3152274884050698E-5</c:v>
                </c:pt>
                <c:pt idx="1820">
                  <c:v>4.3224481487413801E-5</c:v>
                </c:pt>
                <c:pt idx="1821">
                  <c:v>4.3295312934787903E-5</c:v>
                </c:pt>
                <c:pt idx="1822">
                  <c:v>4.3364761950215298E-5</c:v>
                </c:pt>
                <c:pt idx="1823">
                  <c:v>4.3432832171674797E-5</c:v>
                </c:pt>
                <c:pt idx="1824">
                  <c:v>4.3499516323208802E-5</c:v>
                </c:pt>
                <c:pt idx="1825">
                  <c:v>4.3564810766838403E-5</c:v>
                </c:pt>
                <c:pt idx="1826">
                  <c:v>4.3628722778521397E-5</c:v>
                </c:pt>
                <c:pt idx="1827">
                  <c:v>4.3691241444321302E-5</c:v>
                </c:pt>
                <c:pt idx="1828">
                  <c:v>4.3752366764238097E-5</c:v>
                </c:pt>
                <c:pt idx="1829">
                  <c:v>4.3812095100292902E-5</c:v>
                </c:pt>
                <c:pt idx="1830">
                  <c:v>4.3870430090464597E-5</c:v>
                </c:pt>
                <c:pt idx="1831">
                  <c:v>4.3927364458795603E-5</c:v>
                </c:pt>
                <c:pt idx="1832">
                  <c:v>4.3982898205285797E-5</c:v>
                </c:pt>
                <c:pt idx="1833">
                  <c:v>4.4037031329935403E-5</c:v>
                </c:pt>
                <c:pt idx="1834">
                  <c:v>4.4089756556786597E-5</c:v>
                </c:pt>
                <c:pt idx="1835">
                  <c:v>4.4141077523818199E-5</c:v>
                </c:pt>
                <c:pt idx="1836">
                  <c:v>4.4190990593051497E-5</c:v>
                </c:pt>
                <c:pt idx="1837">
                  <c:v>4.4239492126507603E-5</c:v>
                </c:pt>
                <c:pt idx="1838">
                  <c:v>4.4286585762165399E-5</c:v>
                </c:pt>
                <c:pt idx="1839">
                  <c:v>4.4332264224067303E-5</c:v>
                </c:pt>
                <c:pt idx="1840">
                  <c:v>4.4376527512213202E-5</c:v>
                </c:pt>
                <c:pt idx="1841">
                  <c:v>4.4419375626603101E-5</c:v>
                </c:pt>
                <c:pt idx="1842">
                  <c:v>4.4460804929258302E-5</c:v>
                </c:pt>
                <c:pt idx="1843">
                  <c:v>4.4500815420178703E-5</c:v>
                </c:pt>
                <c:pt idx="1844">
                  <c:v>4.4539407099364298E-5</c:v>
                </c:pt>
                <c:pt idx="1845">
                  <c:v>4.45765763288363E-5</c:v>
                </c:pt>
                <c:pt idx="1846">
                  <c:v>4.4612323108594797E-5</c:v>
                </c:pt>
                <c:pt idx="1847">
                  <c:v>4.46466474386397E-5</c:v>
                </c:pt>
                <c:pt idx="1848">
                  <c:v>4.4679545680992299E-5</c:v>
                </c:pt>
                <c:pt idx="1849">
                  <c:v>4.4711014197673601E-5</c:v>
                </c:pt>
                <c:pt idx="1850">
                  <c:v>4.4741060264641399E-5</c:v>
                </c:pt>
                <c:pt idx="1851">
                  <c:v>4.4769672967959202E-5</c:v>
                </c:pt>
                <c:pt idx="1852">
                  <c:v>4.4796855945605703E-5</c:v>
                </c:pt>
                <c:pt idx="1853">
                  <c:v>4.4822609197581099E-5</c:v>
                </c:pt>
                <c:pt idx="1854">
                  <c:v>4.4846932723885402E-5</c:v>
                </c:pt>
                <c:pt idx="1855">
                  <c:v>4.4869822886539603E-5</c:v>
                </c:pt>
                <c:pt idx="1856">
                  <c:v>4.4891279685543803E-5</c:v>
                </c:pt>
                <c:pt idx="1857">
                  <c:v>4.4911303120898002E-5</c:v>
                </c:pt>
                <c:pt idx="1858">
                  <c:v>4.4929889554623501E-5</c:v>
                </c:pt>
                <c:pt idx="1859">
                  <c:v>4.4947042624698898E-5</c:v>
                </c:pt>
                <c:pt idx="1860">
                  <c:v>4.49627550551667E-5</c:v>
                </c:pt>
                <c:pt idx="1861">
                  <c:v>4.4977034121984602E-5</c:v>
                </c:pt>
                <c:pt idx="1862">
                  <c:v>4.4989876187173602E-5</c:v>
                </c:pt>
                <c:pt idx="1863">
                  <c:v>4.5001277612755001E-5</c:v>
                </c:pt>
                <c:pt idx="1864">
                  <c:v>4.5011242036707699E-5</c:v>
                </c:pt>
                <c:pt idx="1865">
                  <c:v>4.5019769459031502E-5</c:v>
                </c:pt>
                <c:pt idx="1866">
                  <c:v>4.5026856241747703E-5</c:v>
                </c:pt>
                <c:pt idx="1867">
                  <c:v>4.5032502384856303E-5</c:v>
                </c:pt>
                <c:pt idx="1868">
                  <c:v>4.5036711526336101E-5</c:v>
                </c:pt>
                <c:pt idx="1869">
                  <c:v>4.5039476390229497E-5</c:v>
                </c:pt>
                <c:pt idx="1870">
                  <c:v>4.5040804252494099E-5</c:v>
                </c:pt>
                <c:pt idx="1871">
                  <c:v>4.50406914751511E-5</c:v>
                </c:pt>
                <c:pt idx="1872">
                  <c:v>4.5039134420221597E-5</c:v>
                </c:pt>
                <c:pt idx="1873">
                  <c:v>4.5036140363663401E-5</c:v>
                </c:pt>
                <c:pt idx="1874">
                  <c:v>4.5031705667497502E-5</c:v>
                </c:pt>
                <c:pt idx="1875">
                  <c:v>4.5025830331724103E-5</c:v>
                </c:pt>
                <c:pt idx="1876">
                  <c:v>4.5018514356343001E-5</c:v>
                </c:pt>
                <c:pt idx="1877">
                  <c:v>4.5009757741354399E-5</c:v>
                </c:pt>
                <c:pt idx="1878">
                  <c:v>4.4999560486758101E-5</c:v>
                </c:pt>
                <c:pt idx="1879">
                  <c:v>4.4987922592554201E-5</c:v>
                </c:pt>
                <c:pt idx="1880">
                  <c:v>4.4974844058742699E-5</c:v>
                </c:pt>
                <c:pt idx="1881">
                  <c:v>4.4960328523302403E-5</c:v>
                </c:pt>
                <c:pt idx="1882">
                  <c:v>4.4944372348254499E-5</c:v>
                </c:pt>
                <c:pt idx="1883">
                  <c:v>4.49269791715778E-5</c:v>
                </c:pt>
                <c:pt idx="1884">
                  <c:v>4.49081453552935E-5</c:v>
                </c:pt>
                <c:pt idx="1885">
                  <c:v>4.4887878175359199E-5</c:v>
                </c:pt>
                <c:pt idx="1886">
                  <c:v>4.4866170355817303E-5</c:v>
                </c:pt>
                <c:pt idx="1887">
                  <c:v>4.4843025534646497E-5</c:v>
                </c:pt>
                <c:pt idx="1888">
                  <c:v>4.4818443711846999E-5</c:v>
                </c:pt>
                <c:pt idx="1889">
                  <c:v>4.47924285253975E-5</c:v>
                </c:pt>
                <c:pt idx="1890">
                  <c:v>4.4764979975298E-5</c:v>
                </c:pt>
                <c:pt idx="1891">
                  <c:v>4.4736094423569698E-5</c:v>
                </c:pt>
                <c:pt idx="1892">
                  <c:v>4.4705779146170203E-5</c:v>
                </c:pt>
                <c:pt idx="1893">
                  <c:v>4.46740305051207E-5</c:v>
                </c:pt>
                <c:pt idx="1894">
                  <c:v>4.4640848500421203E-5</c:v>
                </c:pt>
                <c:pt idx="1895">
                  <c:v>4.46062367700506E-5</c:v>
                </c:pt>
                <c:pt idx="1896">
                  <c:v>4.4570198951987502E-5</c:v>
                </c:pt>
                <c:pt idx="1897">
                  <c:v>4.4532731408253299E-5</c:v>
                </c:pt>
                <c:pt idx="1898">
                  <c:v>4.4493834138847799E-5</c:v>
                </c:pt>
                <c:pt idx="1899">
                  <c:v>4.4453514419728802E-5</c:v>
                </c:pt>
                <c:pt idx="1900">
                  <c:v>4.4411764974938699E-5</c:v>
                </c:pt>
                <c:pt idx="1901">
                  <c:v>4.4368596718413701E-5</c:v>
                </c:pt>
                <c:pt idx="1902">
                  <c:v>4.4324002374196398E-5</c:v>
                </c:pt>
                <c:pt idx="1903">
                  <c:v>4.4277989218244302E-5</c:v>
                </c:pt>
                <c:pt idx="1904">
                  <c:v>4.42305572505574E-5</c:v>
                </c:pt>
                <c:pt idx="1905">
                  <c:v>4.4181706471135799E-5</c:v>
                </c:pt>
                <c:pt idx="1906">
                  <c:v>4.4131436879979399E-5</c:v>
                </c:pt>
                <c:pt idx="1907">
                  <c:v>4.4079755753045902E-5</c:v>
                </c:pt>
                <c:pt idx="1908">
                  <c:v>4.4026655814377503E-5</c:v>
                </c:pt>
                <c:pt idx="1909">
                  <c:v>4.3972147977910902E-5</c:v>
                </c:pt>
                <c:pt idx="1910">
                  <c:v>4.3916228605667102E-5</c:v>
                </c:pt>
                <c:pt idx="1911">
                  <c:v>4.3858897697646103E-5</c:v>
                </c:pt>
                <c:pt idx="1912">
                  <c:v>4.3800162529805601E-5</c:v>
                </c:pt>
                <c:pt idx="1913">
                  <c:v>4.3740023102145601E-5</c:v>
                </c:pt>
                <c:pt idx="1914">
                  <c:v>4.3678475776687197E-5</c:v>
                </c:pt>
                <c:pt idx="1915">
                  <c:v>4.3615531467366903E-5</c:v>
                </c:pt>
                <c:pt idx="1916">
                  <c:v>4.3551182898227098E-5</c:v>
                </c:pt>
                <c:pt idx="1917">
                  <c:v>4.3485440983204103E-5</c:v>
                </c:pt>
                <c:pt idx="1918">
                  <c:v>4.3418302084319199E-5</c:v>
                </c:pt>
                <c:pt idx="1919">
                  <c:v>4.3349766201572398E-5</c:v>
                </c:pt>
                <c:pt idx="1920">
                  <c:v>4.3279840610921302E-5</c:v>
                </c:pt>
                <c:pt idx="1921">
                  <c:v>4.3208528950344703E-5</c:v>
                </c:pt>
                <c:pt idx="1922">
                  <c:v>4.3135823943885003E-5</c:v>
                </c:pt>
                <c:pt idx="1923">
                  <c:v>4.30617365054786E-5</c:v>
                </c:pt>
                <c:pt idx="1924">
                  <c:v>4.2986266635125503E-5</c:v>
                </c:pt>
                <c:pt idx="1925">
                  <c:v>4.2909417970804498E-5</c:v>
                </c:pt>
                <c:pt idx="1926">
                  <c:v>4.2831190512515598E-5</c:v>
                </c:pt>
                <c:pt idx="1927">
                  <c:v>4.2751584260258803E-5</c:v>
                </c:pt>
                <c:pt idx="1928">
                  <c:v>4.2670606489991701E-5</c:v>
                </c:pt>
                <c:pt idx="1929">
                  <c:v>4.2588257201714401E-5</c:v>
                </c:pt>
                <c:pt idx="1930">
                  <c:v>4.2504540033405599E-5</c:v>
                </c:pt>
                <c:pt idx="1931">
                  <c:v>4.2419458623044098E-5</c:v>
                </c:pt>
                <c:pt idx="1932">
                  <c:v>4.2333012970629998E-5</c:v>
                </c:pt>
                <c:pt idx="1933">
                  <c:v>4.22452067141421E-5</c:v>
                </c:pt>
                <c:pt idx="1934">
                  <c:v>4.2156043491559103E-5</c:v>
                </c:pt>
                <c:pt idx="1935">
                  <c:v>4.20655269408598E-5</c:v>
                </c:pt>
                <c:pt idx="1936">
                  <c:v>4.1973653424065499E-5</c:v>
                </c:pt>
                <c:pt idx="1937">
                  <c:v>4.1880433855112601E-5</c:v>
                </c:pt>
                <c:pt idx="1938">
                  <c:v>4.17858682340011E-5</c:v>
                </c:pt>
                <c:pt idx="1939">
                  <c:v>4.1689960198709701E-5</c:v>
                </c:pt>
                <c:pt idx="1940">
                  <c:v>4.1592709749238498E-5</c:v>
                </c:pt>
                <c:pt idx="1941">
                  <c:v>4.1494120523566299E-5</c:v>
                </c:pt>
                <c:pt idx="1942">
                  <c:v>4.1394199797650799E-5</c:v>
                </c:pt>
                <c:pt idx="1943">
                  <c:v>4.1292947571491802E-5</c:v>
                </c:pt>
                <c:pt idx="1944">
                  <c:v>4.1190363845089403E-5</c:v>
                </c:pt>
                <c:pt idx="1945">
                  <c:v>4.1086459532380097E-5</c:v>
                </c:pt>
                <c:pt idx="1946">
                  <c:v>4.0981230995384902E-5</c:v>
                </c:pt>
                <c:pt idx="1947">
                  <c:v>4.08746855100616E-5</c:v>
                </c:pt>
                <c:pt idx="1948">
                  <c:v>4.0766823076410199E-5</c:v>
                </c:pt>
                <c:pt idx="1949">
                  <c:v>4.0657650970388197E-5</c:v>
                </c:pt>
                <c:pt idx="1950">
                  <c:v>4.0547169191995602E-5</c:v>
                </c:pt>
                <c:pt idx="1951">
                  <c:v>4.0435385017190101E-5</c:v>
                </c:pt>
                <c:pt idx="1952">
                  <c:v>4.0322294807992801E-5</c:v>
                </c:pt>
                <c:pt idx="1953">
                  <c:v>4.0207909478340298E-5</c:v>
                </c:pt>
                <c:pt idx="1954">
                  <c:v>4.0092232666211203E-5</c:v>
                </c:pt>
                <c:pt idx="1955">
                  <c:v>3.9975260733626702E-5</c:v>
                </c:pt>
                <c:pt idx="1956">
                  <c:v>3.9857004594523399E-5</c:v>
                </c:pt>
                <c:pt idx="1957">
                  <c:v>3.9737464248901199E-5</c:v>
                </c:pt>
                <c:pt idx="1958">
                  <c:v>3.9616646972717697E-5</c:v>
                </c:pt>
                <c:pt idx="1959">
                  <c:v>3.9494552765972899E-5</c:v>
                </c:pt>
                <c:pt idx="1960">
                  <c:v>3.9371185266645598E-5</c:v>
                </c:pt>
                <c:pt idx="1961">
                  <c:v>3.9246551750693402E-5</c:v>
                </c:pt>
                <c:pt idx="1962">
                  <c:v>3.91206522181164E-5</c:v>
                </c:pt>
                <c:pt idx="1963">
                  <c:v>3.8993493944872103E-5</c:v>
                </c:pt>
                <c:pt idx="1964">
                  <c:v>3.88650769309606E-5</c:v>
                </c:pt>
                <c:pt idx="1965">
                  <c:v>3.8735412090318203E-5</c:v>
                </c:pt>
                <c:pt idx="1966">
                  <c:v>3.8604495784966201E-5</c:v>
                </c:pt>
                <c:pt idx="1967">
                  <c:v>3.8472338928841E-5</c:v>
                </c:pt>
                <c:pt idx="1968">
                  <c:v>3.8338937883963802E-5</c:v>
                </c:pt>
                <c:pt idx="1969">
                  <c:v>3.8204307202249698E-5</c:v>
                </c:pt>
                <c:pt idx="1970">
                  <c:v>3.8068439607741298E-5</c:v>
                </c:pt>
                <c:pt idx="1971">
                  <c:v>3.79313496523536E-5</c:v>
                </c:pt>
                <c:pt idx="1972">
                  <c:v>3.77930373360868E-5</c:v>
                </c:pt>
                <c:pt idx="1973">
                  <c:v>3.7653502658940797E-5</c:v>
                </c:pt>
                <c:pt idx="1974">
                  <c:v>3.7512756534851999E-5</c:v>
                </c:pt>
                <c:pt idx="1975">
                  <c:v>3.7370802601799301E-5</c:v>
                </c:pt>
                <c:pt idx="1976">
                  <c:v>3.7227640859782703E-5</c:v>
                </c:pt>
                <c:pt idx="1977">
                  <c:v>3.7083278584759601E-5</c:v>
                </c:pt>
                <c:pt idx="1978">
                  <c:v>3.6937723052687902E-5</c:v>
                </c:pt>
                <c:pt idx="1979">
                  <c:v>3.6790977901546203E-5</c:v>
                </c:pt>
                <c:pt idx="1980">
                  <c:v>3.66430431313347E-5</c:v>
                </c:pt>
                <c:pt idx="1981">
                  <c:v>3.6493926018010798E-5</c:v>
                </c:pt>
                <c:pt idx="1982">
                  <c:v>3.6343633837532198E-5</c:v>
                </c:pt>
                <c:pt idx="1983">
                  <c:v>3.6192166589898901E-5</c:v>
                </c:pt>
                <c:pt idx="1984">
                  <c:v>3.6039535189047402E-5</c:v>
                </c:pt>
                <c:pt idx="1985">
                  <c:v>3.5885739634977599E-5</c:v>
                </c:pt>
                <c:pt idx="1986">
                  <c:v>3.5730783565668301E-5</c:v>
                </c:pt>
                <c:pt idx="1987">
                  <c:v>3.5574677895056002E-5</c:v>
                </c:pt>
                <c:pt idx="1988">
                  <c:v>3.5417422623140697E-5</c:v>
                </c:pt>
                <c:pt idx="1989">
                  <c:v>3.5259025025879903E-5</c:v>
                </c:pt>
                <c:pt idx="1990">
                  <c:v>3.5099492379231297E-5</c:v>
                </c:pt>
                <c:pt idx="1991">
                  <c:v>3.4938824683194899E-5</c:v>
                </c:pt>
                <c:pt idx="1992">
                  <c:v>3.4777025575749502E-5</c:v>
                </c:pt>
                <c:pt idx="1993">
                  <c:v>3.4614109608810402E-5</c:v>
                </c:pt>
                <c:pt idx="1994">
                  <c:v>3.4450073144398603E-5</c:v>
                </c:pt>
                <c:pt idx="1995">
                  <c:v>3.4284923458471799E-5</c:v>
                </c:pt>
                <c:pt idx="1996">
                  <c:v>3.4118667826987803E-5</c:v>
                </c:pt>
                <c:pt idx="1997">
                  <c:v>3.3951313525903902E-5</c:v>
                </c:pt>
                <c:pt idx="1998">
                  <c:v>3.37828569172415E-5</c:v>
                </c:pt>
                <c:pt idx="1999">
                  <c:v>3.3613312552915798E-5</c:v>
                </c:pt>
                <c:pt idx="2000">
                  <c:v>3.3442684070905603E-5</c:v>
                </c:pt>
                <c:pt idx="2001">
                  <c:v>3.3270975109189701E-5</c:v>
                </c:pt>
                <c:pt idx="2002">
                  <c:v>3.3098189305746901E-5</c:v>
                </c:pt>
                <c:pt idx="2003">
                  <c:v>3.2924333936534802E-5</c:v>
                </c:pt>
                <c:pt idx="2004">
                  <c:v>3.2749416277510998E-5</c:v>
                </c:pt>
                <c:pt idx="2005">
                  <c:v>3.2573439966654398E-5</c:v>
                </c:pt>
                <c:pt idx="2006">
                  <c:v>3.2396412279922502E-5</c:v>
                </c:pt>
                <c:pt idx="2007">
                  <c:v>3.2218336855294102E-5</c:v>
                </c:pt>
                <c:pt idx="2008">
                  <c:v>3.2039220968727002E-5</c:v>
                </c:pt>
                <c:pt idx="2009">
                  <c:v>3.18590682581998E-5</c:v>
                </c:pt>
                <c:pt idx="2010">
                  <c:v>3.1677885999670198E-5</c:v>
                </c:pt>
                <c:pt idx="2011">
                  <c:v>3.1495681469095803E-5</c:v>
                </c:pt>
                <c:pt idx="2012">
                  <c:v>3.1312458304455497E-5</c:v>
                </c:pt>
                <c:pt idx="2013">
                  <c:v>3.1128223781706698E-5</c:v>
                </c:pt>
                <c:pt idx="2014">
                  <c:v>3.0942981538828401E-5</c:v>
                </c:pt>
                <c:pt idx="2015">
                  <c:v>3.0756738851778202E-5</c:v>
                </c:pt>
                <c:pt idx="2016">
                  <c:v>3.0569499358534799E-5</c:v>
                </c:pt>
                <c:pt idx="2017">
                  <c:v>3.0381275792024098E-5</c:v>
                </c:pt>
                <c:pt idx="2018">
                  <c:v>3.0192068152246001E-5</c:v>
                </c:pt>
                <c:pt idx="2019">
                  <c:v>3.0001863706274801E-5</c:v>
                </c:pt>
                <c:pt idx="2020">
                  <c:v>2.9810731575707902E-5</c:v>
                </c:pt>
                <c:pt idx="2021">
                  <c:v>2.9618615371873599E-5</c:v>
                </c:pt>
                <c:pt idx="2022">
                  <c:v>2.94255369226448E-5</c:v>
                </c:pt>
                <c:pt idx="2023">
                  <c:v>2.9231505322968499E-5</c:v>
                </c:pt>
                <c:pt idx="2024">
                  <c:v>2.90365296677919E-5</c:v>
                </c:pt>
                <c:pt idx="2025">
                  <c:v>2.8840615414083001E-5</c:v>
                </c:pt>
                <c:pt idx="2026">
                  <c:v>2.86437661998206E-5</c:v>
                </c:pt>
                <c:pt idx="2027">
                  <c:v>2.8445992938941301E-5</c:v>
                </c:pt>
                <c:pt idx="2028">
                  <c:v>2.82472974504344E-5</c:v>
                </c:pt>
                <c:pt idx="2029">
                  <c:v>2.8047688829246902E-5</c:v>
                </c:pt>
                <c:pt idx="2030">
                  <c:v>2.78471707133576E-5</c:v>
                </c:pt>
                <c:pt idx="2031">
                  <c:v>2.76457521977135E-5</c:v>
                </c:pt>
                <c:pt idx="2032">
                  <c:v>2.7443438739283E-5</c:v>
                </c:pt>
                <c:pt idx="2033">
                  <c:v>2.7240237614023499E-5</c:v>
                </c:pt>
                <c:pt idx="2034">
                  <c:v>2.7036154278903201E-5</c:v>
                </c:pt>
                <c:pt idx="2035">
                  <c:v>2.6831196009879901E-5</c:v>
                </c:pt>
                <c:pt idx="2036">
                  <c:v>2.66253682639217E-5</c:v>
                </c:pt>
                <c:pt idx="2037">
                  <c:v>2.64186783169861E-5</c:v>
                </c:pt>
                <c:pt idx="2038">
                  <c:v>2.6211133445030999E-5</c:v>
                </c:pt>
                <c:pt idx="2039">
                  <c:v>2.60027391050243E-5</c:v>
                </c:pt>
                <c:pt idx="2040">
                  <c:v>2.5793502572923899E-5</c:v>
                </c:pt>
                <c:pt idx="2041">
                  <c:v>2.55834293056977E-5</c:v>
                </c:pt>
                <c:pt idx="2042">
                  <c:v>2.53725302172824E-5</c:v>
                </c:pt>
                <c:pt idx="2043">
                  <c:v>2.51608071266673E-5</c:v>
                </c:pt>
                <c:pt idx="2044">
                  <c:v>2.4948269128799401E-5</c:v>
                </c:pt>
                <c:pt idx="2045">
                  <c:v>2.4734923499636301E-5</c:v>
                </c:pt>
                <c:pt idx="2046">
                  <c:v>2.4520775696146299E-5</c:v>
                </c:pt>
                <c:pt idx="2047">
                  <c:v>2.4305832994286899E-5</c:v>
                </c:pt>
                <c:pt idx="2048">
                  <c:v>2.4090102670015699E-5</c:v>
                </c:pt>
                <c:pt idx="2049">
                  <c:v>2.3873591999290501E-5</c:v>
                </c:pt>
                <c:pt idx="2050">
                  <c:v>2.36563082580687E-5</c:v>
                </c:pt>
                <c:pt idx="2051">
                  <c:v>2.34382569033186E-5</c:v>
                </c:pt>
                <c:pt idx="2052">
                  <c:v>2.3219445210997899E-5</c:v>
                </c:pt>
                <c:pt idx="2053">
                  <c:v>2.29998822760535E-5</c:v>
                </c:pt>
                <c:pt idx="2054">
                  <c:v>2.2779573555453599E-5</c:v>
                </c:pt>
                <c:pt idx="2055">
                  <c:v>2.2558524506166499E-5</c:v>
                </c:pt>
                <c:pt idx="2056">
                  <c:v>2.2336746042128602E-5</c:v>
                </c:pt>
                <c:pt idx="2057">
                  <c:v>2.2114241801318699E-5</c:v>
                </c:pt>
                <c:pt idx="2058">
                  <c:v>2.1891020878683701E-5</c:v>
                </c:pt>
                <c:pt idx="2059">
                  <c:v>2.1667088731192002E-5</c:v>
                </c:pt>
                <c:pt idx="2060">
                  <c:v>2.1442454453790499E-5</c:v>
                </c:pt>
                <c:pt idx="2061">
                  <c:v>2.12171253224369E-5</c:v>
                </c:pt>
                <c:pt idx="2062">
                  <c:v>2.09911086130887E-5</c:v>
                </c:pt>
                <c:pt idx="2063">
                  <c:v>2.07644097827142E-5</c:v>
                </c:pt>
                <c:pt idx="2064">
                  <c:v>2.0537037926260301E-5</c:v>
                </c:pt>
                <c:pt idx="2065">
                  <c:v>2.0308998500695401E-5</c:v>
                </c:pt>
                <c:pt idx="2066">
                  <c:v>2.0080300600966401E-5</c:v>
                </c:pt>
                <c:pt idx="2067">
                  <c:v>1.9850951503030902E-5</c:v>
                </c:pt>
                <c:pt idx="2068">
                  <c:v>1.9620956663857201E-5</c:v>
                </c:pt>
                <c:pt idx="2069">
                  <c:v>1.9390326997381601E-5</c:v>
                </c:pt>
                <c:pt idx="2070">
                  <c:v>1.9159066141582998E-5</c:v>
                </c:pt>
                <c:pt idx="2071">
                  <c:v>1.89271831914084E-5</c:v>
                </c:pt>
                <c:pt idx="2072">
                  <c:v>1.8694687241804701E-5</c:v>
                </c:pt>
                <c:pt idx="2073">
                  <c:v>1.84615837497403E-5</c:v>
                </c:pt>
                <c:pt idx="2074">
                  <c:v>1.8227879991172799E-5</c:v>
                </c:pt>
                <c:pt idx="2075">
                  <c:v>1.7993585061049001E-5</c:v>
                </c:pt>
                <c:pt idx="2076">
                  <c:v>1.7758706235326799E-5</c:v>
                </c:pt>
                <c:pt idx="2077">
                  <c:v>1.75232507899636E-5</c:v>
                </c:pt>
                <c:pt idx="2078">
                  <c:v>1.72872241819277E-5</c:v>
                </c:pt>
                <c:pt idx="2079">
                  <c:v>1.7050637325155501E-5</c:v>
                </c:pt>
                <c:pt idx="2080">
                  <c:v>1.6813497495604601E-5</c:v>
                </c:pt>
                <c:pt idx="2081">
                  <c:v>1.6575810150243301E-5</c:v>
                </c:pt>
                <c:pt idx="2082">
                  <c:v>1.6337584384018501E-5</c:v>
                </c:pt>
                <c:pt idx="2083">
                  <c:v>1.6098823834909099E-5</c:v>
                </c:pt>
                <c:pt idx="2084">
                  <c:v>1.5859546692808999E-5</c:v>
                </c:pt>
                <c:pt idx="2085">
                  <c:v>1.5619751138728999E-5</c:v>
                </c:pt>
                <c:pt idx="2086">
                  <c:v>1.5379448086605401E-5</c:v>
                </c:pt>
                <c:pt idx="2087">
                  <c:v>1.51386448123958E-5</c:v>
                </c:pt>
                <c:pt idx="2088">
                  <c:v>1.48973495015525E-5</c:v>
                </c:pt>
                <c:pt idx="2089">
                  <c:v>1.4655569430033201E-5</c:v>
                </c:pt>
                <c:pt idx="2090">
                  <c:v>1.44133127832901E-5</c:v>
                </c:pt>
                <c:pt idx="2091">
                  <c:v>1.4170587746775701E-5</c:v>
                </c:pt>
                <c:pt idx="2092">
                  <c:v>1.39274006869527E-5</c:v>
                </c:pt>
                <c:pt idx="2093">
                  <c:v>1.3683761608263E-5</c:v>
                </c:pt>
                <c:pt idx="2094">
                  <c:v>1.3439676877169401E-5</c:v>
                </c:pt>
                <c:pt idx="2095">
                  <c:v>1.31951555886189E-5</c:v>
                </c:pt>
                <c:pt idx="2096">
                  <c:v>1.29502041090745E-5</c:v>
                </c:pt>
                <c:pt idx="2097">
                  <c:v>1.2704831533483201E-5</c:v>
                </c:pt>
                <c:pt idx="2098">
                  <c:v>1.24590451378026E-5</c:v>
                </c:pt>
                <c:pt idx="2099">
                  <c:v>1.2212853107484901E-5</c:v>
                </c:pt>
                <c:pt idx="2100">
                  <c:v>1.19662636279827E-5</c:v>
                </c:pt>
                <c:pt idx="2101">
                  <c:v>1.17193103505997E-5</c:v>
                </c:pt>
                <c:pt idx="2102">
                  <c:v>1.14719332486856E-5</c:v>
                </c:pt>
                <c:pt idx="2103">
                  <c:v>1.1224215086258399E-5</c:v>
                </c:pt>
                <c:pt idx="2104">
                  <c:v>1.09761222120141E-5</c:v>
                </c:pt>
                <c:pt idx="2105">
                  <c:v>1.07276664493838E-5</c:v>
                </c:pt>
                <c:pt idx="2106">
                  <c:v>1.04788487078622E-5</c:v>
                </c:pt>
                <c:pt idx="2107">
                  <c:v>1.02296990007744E-5</c:v>
                </c:pt>
                <c:pt idx="2108">
                  <c:v>9.98021459963638E-6</c:v>
                </c:pt>
                <c:pt idx="2109">
                  <c:v>9.7304073278792202E-6</c:v>
                </c:pt>
                <c:pt idx="2110">
                  <c:v>9.4802808234817298E-6</c:v>
                </c:pt>
                <c:pt idx="2111">
                  <c:v>9.2298460003803399E-6</c:v>
                </c:pt>
                <c:pt idx="2112">
                  <c:v>8.97910922503797E-6</c:v>
                </c:pt>
                <c:pt idx="2113">
                  <c:v>8.7280795924016207E-6</c:v>
                </c:pt>
                <c:pt idx="2114">
                  <c:v>8.4767652879236198E-6</c:v>
                </c:pt>
                <c:pt idx="2115">
                  <c:v>8.22517449705628E-6</c:v>
                </c:pt>
                <c:pt idx="2116">
                  <c:v>7.9733144957572205E-6</c:v>
                </c:pt>
                <c:pt idx="2117">
                  <c:v>7.7211943789734505E-6</c:v>
                </c:pt>
                <c:pt idx="2118">
                  <c:v>7.46882142266258E-6</c:v>
                </c:pt>
                <c:pt idx="2119">
                  <c:v>7.2162047217716404E-6</c:v>
                </c:pt>
                <c:pt idx="2120">
                  <c:v>6.9633520070055898E-6</c:v>
                </c:pt>
                <c:pt idx="2121">
                  <c:v>6.7102714638167501E-6</c:v>
                </c:pt>
                <c:pt idx="2122">
                  <c:v>6.4569717324047798E-6</c:v>
                </c:pt>
                <c:pt idx="2123">
                  <c:v>6.2034600887272896E-6</c:v>
                </c:pt>
                <c:pt idx="2124">
                  <c:v>5.94974517298396E-6</c:v>
                </c:pt>
                <c:pt idx="2125">
                  <c:v>5.6958356253744501E-6</c:v>
                </c:pt>
                <c:pt idx="2126">
                  <c:v>5.4417396313510801E-6</c:v>
                </c:pt>
                <c:pt idx="2127">
                  <c:v>5.18746401212411E-6</c:v>
                </c:pt>
                <c:pt idx="2128">
                  <c:v>4.9330192268826E-6</c:v>
                </c:pt>
                <c:pt idx="2129">
                  <c:v>4.6784198275418004E-6</c:v>
                </c:pt>
                <c:pt idx="2130">
                  <c:v>4.4236621761228796E-6</c:v>
                </c:pt>
                <c:pt idx="2131">
                  <c:v>4.1687571865622801E-6</c:v>
                </c:pt>
                <c:pt idx="2132">
                  <c:v>3.9137134990596602E-6</c:v>
                </c:pt>
                <c:pt idx="2133">
                  <c:v>3.6585402085620402E-6</c:v>
                </c:pt>
                <c:pt idx="2134">
                  <c:v>3.4032461826427598E-6</c:v>
                </c:pt>
                <c:pt idx="2135">
                  <c:v>3.1478332402912201E-6</c:v>
                </c:pt>
                <c:pt idx="2136">
                  <c:v>2.8923257104906901E-6</c:v>
                </c:pt>
                <c:pt idx="2137">
                  <c:v>2.63672450273588E-6</c:v>
                </c:pt>
                <c:pt idx="2138">
                  <c:v>2.3810325728845702E-6</c:v>
                </c:pt>
                <c:pt idx="2139">
                  <c:v>2.1252519672998401E-6</c:v>
                </c:pt>
                <c:pt idx="2140">
                  <c:v>1.86941110769112E-6</c:v>
                </c:pt>
                <c:pt idx="2141">
                  <c:v>1.61350078542454E-6</c:v>
                </c:pt>
                <c:pt idx="2142">
                  <c:v>1.35754385155451E-6</c:v>
                </c:pt>
                <c:pt idx="2143">
                  <c:v>1.1015321206286901E-6</c:v>
                </c:pt>
                <c:pt idx="2144">
                  <c:v>8.4544063838620702E-7</c:v>
                </c:pt>
                <c:pt idx="2145">
                  <c:v>5.8931880175805397E-7</c:v>
                </c:pt>
                <c:pt idx="2146">
                  <c:v>3.33202365254692E-7</c:v>
                </c:pt>
                <c:pt idx="2147">
                  <c:v>7.70872432553915E-8</c:v>
                </c:pt>
                <c:pt idx="2148">
                  <c:v>-1.7893592030304701E-7</c:v>
                </c:pt>
                <c:pt idx="2149">
                  <c:v>-4.3503902702468601E-7</c:v>
                </c:pt>
                <c:pt idx="2150">
                  <c:v>-6.9113099243622802E-7</c:v>
                </c:pt>
                <c:pt idx="2151">
                  <c:v>-9.4720144261373196E-7</c:v>
                </c:pt>
                <c:pt idx="2152">
                  <c:v>-1.20324307317787E-6</c:v>
                </c:pt>
                <c:pt idx="2153">
                  <c:v>-1.45924752814607E-6</c:v>
                </c:pt>
                <c:pt idx="2154">
                  <c:v>-1.7152057125713299E-6</c:v>
                </c:pt>
                <c:pt idx="2155">
                  <c:v>-1.9711294498847501E-6</c:v>
                </c:pt>
                <c:pt idx="2156">
                  <c:v>-2.2269830424193001E-6</c:v>
                </c:pt>
                <c:pt idx="2157">
                  <c:v>-2.4827425022522199E-6</c:v>
                </c:pt>
                <c:pt idx="2158">
                  <c:v>-2.7384564873500401E-6</c:v>
                </c:pt>
                <c:pt idx="2159">
                  <c:v>-2.99407406600948E-6</c:v>
                </c:pt>
                <c:pt idx="2160">
                  <c:v>-3.2495663617737498E-6</c:v>
                </c:pt>
                <c:pt idx="2161">
                  <c:v>-3.50499976775609E-6</c:v>
                </c:pt>
                <c:pt idx="2162">
                  <c:v>-3.7603076634695698E-6</c:v>
                </c:pt>
                <c:pt idx="2163">
                  <c:v>-4.0154909584089098E-6</c:v>
                </c:pt>
                <c:pt idx="2164">
                  <c:v>-4.2705451051006E-6</c:v>
                </c:pt>
                <c:pt idx="2165">
                  <c:v>-4.5254273572936603E-6</c:v>
                </c:pt>
                <c:pt idx="2166">
                  <c:v>-4.7802263907214999E-6</c:v>
                </c:pt>
                <c:pt idx="2167">
                  <c:v>-5.0348526201560103E-6</c:v>
                </c:pt>
                <c:pt idx="2168">
                  <c:v>-5.2893142310494997E-6</c:v>
                </c:pt>
                <c:pt idx="2169">
                  <c:v>-5.5436053116864E-6</c:v>
                </c:pt>
                <c:pt idx="2170">
                  <c:v>-5.7977190408564596E-6</c:v>
                </c:pt>
                <c:pt idx="2171">
                  <c:v>-6.0515953919093497E-6</c:v>
                </c:pt>
                <c:pt idx="2172">
                  <c:v>-6.3053612393559803E-6</c:v>
                </c:pt>
                <c:pt idx="2173">
                  <c:v>-6.5588947109063097E-6</c:v>
                </c:pt>
                <c:pt idx="2174">
                  <c:v>-6.8122135417070197E-6</c:v>
                </c:pt>
                <c:pt idx="2175">
                  <c:v>-7.0653145485266501E-6</c:v>
                </c:pt>
                <c:pt idx="2176">
                  <c:v>-7.3181886364181898E-6</c:v>
                </c:pt>
                <c:pt idx="2177">
                  <c:v>-7.5708248914452202E-6</c:v>
                </c:pt>
                <c:pt idx="2178">
                  <c:v>-7.8232205851236307E-6</c:v>
                </c:pt>
                <c:pt idx="2179">
                  <c:v>-8.0753079600981403E-6</c:v>
                </c:pt>
                <c:pt idx="2180">
                  <c:v>-8.3272352640051395E-6</c:v>
                </c:pt>
                <c:pt idx="2181">
                  <c:v>-8.5788478827453201E-6</c:v>
                </c:pt>
                <c:pt idx="2182">
                  <c:v>-8.8301867435802706E-6</c:v>
                </c:pt>
                <c:pt idx="2183">
                  <c:v>-9.0812418420682593E-6</c:v>
                </c:pt>
                <c:pt idx="2184">
                  <c:v>-9.3320059022516893E-6</c:v>
                </c:pt>
                <c:pt idx="2185">
                  <c:v>-9.5824689196888307E-6</c:v>
                </c:pt>
                <c:pt idx="2186">
                  <c:v>-9.8326236184220693E-6</c:v>
                </c:pt>
                <c:pt idx="2187">
                  <c:v>-1.0082461812999099E-5</c:v>
                </c:pt>
                <c:pt idx="2188">
                  <c:v>-1.03318716355715E-5</c:v>
                </c:pt>
                <c:pt idx="2189">
                  <c:v>-1.0581113201624201E-5</c:v>
                </c:pt>
                <c:pt idx="2190">
                  <c:v>-1.0829947314050501E-5</c:v>
                </c:pt>
                <c:pt idx="2191">
                  <c:v>-1.1078433090006E-5</c:v>
                </c:pt>
                <c:pt idx="2192">
                  <c:v>-1.13265650725225E-5</c:v>
                </c:pt>
                <c:pt idx="2193">
                  <c:v>-1.15743323476635E-5</c:v>
                </c:pt>
                <c:pt idx="2194">
                  <c:v>-1.1821727639471601E-5</c:v>
                </c:pt>
                <c:pt idx="2195">
                  <c:v>-1.20688555398373E-5</c:v>
                </c:pt>
                <c:pt idx="2196">
                  <c:v>-1.23154186439933E-5</c:v>
                </c:pt>
                <c:pt idx="2197">
                  <c:v>-1.2561656149045999E-5</c:v>
                </c:pt>
                <c:pt idx="2198">
                  <c:v>-1.2807486200472299E-5</c:v>
                </c:pt>
                <c:pt idx="2199">
                  <c:v>-1.3052899703325201E-5</c:v>
                </c:pt>
                <c:pt idx="2200">
                  <c:v>-1.32978921101312E-5</c:v>
                </c:pt>
                <c:pt idx="2201">
                  <c:v>-1.35424543259432E-5</c:v>
                </c:pt>
                <c:pt idx="2202">
                  <c:v>-1.3786579984298399E-5</c:v>
                </c:pt>
                <c:pt idx="2203">
                  <c:v>-1.40302608997444E-5</c:v>
                </c:pt>
                <c:pt idx="2204">
                  <c:v>-1.4273488886829E-5</c:v>
                </c:pt>
                <c:pt idx="2205">
                  <c:v>-1.45162575790891E-5</c:v>
                </c:pt>
                <c:pt idx="2206">
                  <c:v>-1.4758556972083101E-5</c:v>
                </c:pt>
                <c:pt idx="2207">
                  <c:v>-1.5000380699348099E-5</c:v>
                </c:pt>
                <c:pt idx="2208">
                  <c:v>-1.52417205754318E-5</c:v>
                </c:pt>
                <c:pt idx="2209">
                  <c:v>-1.5482568414881798E-5</c:v>
                </c:pt>
                <c:pt idx="2210">
                  <c:v>-1.5722916941740499E-5</c:v>
                </c:pt>
                <c:pt idx="2211">
                  <c:v>-1.5962757970555601E-5</c:v>
                </c:pt>
                <c:pt idx="2212">
                  <c:v>-1.62020842253696E-5</c:v>
                </c:pt>
                <c:pt idx="2213">
                  <c:v>-1.6440888430224701E-5</c:v>
                </c:pt>
                <c:pt idx="2214">
                  <c:v>-1.6679161490174E-5</c:v>
                </c:pt>
                <c:pt idx="2215">
                  <c:v>-1.6916896129259799E-5</c:v>
                </c:pt>
                <c:pt idx="2216">
                  <c:v>-1.7154085071524598E-5</c:v>
                </c:pt>
                <c:pt idx="2217">
                  <c:v>-1.7390719222021201E-5</c:v>
                </c:pt>
                <c:pt idx="2218">
                  <c:v>-1.76267931237816E-5</c:v>
                </c:pt>
                <c:pt idx="2219">
                  <c:v>-1.7862297681858699E-5</c:v>
                </c:pt>
                <c:pt idx="2220">
                  <c:v>-1.80973365786485E-5</c:v>
                </c:pt>
                <c:pt idx="2221">
                  <c:v>-1.8331626051804E-5</c:v>
                </c:pt>
                <c:pt idx="2222">
                  <c:v>-1.8565397112979499E-5</c:v>
                </c:pt>
                <c:pt idx="2223">
                  <c:v>-1.8798560631694201E-5</c:v>
                </c:pt>
                <c:pt idx="2224">
                  <c:v>-1.9031112969969399E-5</c:v>
                </c:pt>
                <c:pt idx="2225">
                  <c:v>-1.92630468518473E-5</c:v>
                </c:pt>
                <c:pt idx="2226">
                  <c:v>-1.9494360458338599E-5</c:v>
                </c:pt>
                <c:pt idx="2227">
                  <c:v>-1.9725042875506902E-5</c:v>
                </c:pt>
                <c:pt idx="2228">
                  <c:v>-1.9955088646383898E-5</c:v>
                </c:pt>
                <c:pt idx="2229">
                  <c:v>-2.0184490495012101E-5</c:v>
                </c:pt>
                <c:pt idx="2230">
                  <c:v>-2.04132411454338E-5</c:v>
                </c:pt>
                <c:pt idx="2231">
                  <c:v>-2.0641333321691399E-5</c:v>
                </c:pt>
                <c:pt idx="2232">
                  <c:v>-2.0868757928837998E-5</c:v>
                </c:pt>
                <c:pt idx="2233">
                  <c:v>-2.1095509509905201E-5</c:v>
                </c:pt>
                <c:pt idx="2234">
                  <c:v>-2.1321580788935501E-5</c:v>
                </c:pt>
                <c:pt idx="2235">
                  <c:v>-2.1546962670981799E-5</c:v>
                </c:pt>
                <c:pt idx="2236">
                  <c:v>-2.1771647880086601E-5</c:v>
                </c:pt>
                <c:pt idx="2237">
                  <c:v>-2.1995632778271101E-5</c:v>
                </c:pt>
                <c:pt idx="2238">
                  <c:v>-2.22189064515987E-5</c:v>
                </c:pt>
                <c:pt idx="2239">
                  <c:v>-2.2441461624111899E-5</c:v>
                </c:pt>
                <c:pt idx="2240">
                  <c:v>-2.2663294657832001E-5</c:v>
                </c:pt>
                <c:pt idx="2241">
                  <c:v>-2.28843946388224E-5</c:v>
                </c:pt>
                <c:pt idx="2242">
                  <c:v>-2.3104756110114899E-5</c:v>
                </c:pt>
                <c:pt idx="2243">
                  <c:v>-2.3324371795752001E-5</c:v>
                </c:pt>
                <c:pt idx="2244">
                  <c:v>-2.35432344197761E-5</c:v>
                </c:pt>
                <c:pt idx="2245">
                  <c:v>-2.3761336706229401E-5</c:v>
                </c:pt>
                <c:pt idx="2246">
                  <c:v>-2.3978673198143901E-5</c:v>
                </c:pt>
                <c:pt idx="2247">
                  <c:v>-2.41952348005725E-5</c:v>
                </c:pt>
                <c:pt idx="2248">
                  <c:v>-2.4411014237557501E-5</c:v>
                </c:pt>
                <c:pt idx="2249">
                  <c:v>-2.46260078711202E-5</c:v>
                </c:pt>
                <c:pt idx="2250">
                  <c:v>-2.4840204787324101E-5</c:v>
                </c:pt>
                <c:pt idx="2251">
                  <c:v>-2.5053601348190501E-5</c:v>
                </c:pt>
                <c:pt idx="2252">
                  <c:v>-2.5266188458772302E-5</c:v>
                </c:pt>
                <c:pt idx="2253">
                  <c:v>-2.54779588431119E-5</c:v>
                </c:pt>
                <c:pt idx="2254">
                  <c:v>-2.5688908863230602E-5</c:v>
                </c:pt>
                <c:pt idx="2255">
                  <c:v>-2.5899029424181201E-5</c:v>
                </c:pt>
                <c:pt idx="2256">
                  <c:v>-2.6108313250006099E-5</c:v>
                </c:pt>
                <c:pt idx="2257">
                  <c:v>-2.63167548837373E-5</c:v>
                </c:pt>
                <c:pt idx="2258">
                  <c:v>-2.6524345230427499E-5</c:v>
                </c:pt>
                <c:pt idx="2259">
                  <c:v>-2.67310824710875E-5</c:v>
                </c:pt>
                <c:pt idx="2260">
                  <c:v>-2.6936955691780898E-5</c:v>
                </c:pt>
                <c:pt idx="2261">
                  <c:v>-2.71419576165499E-5</c:v>
                </c:pt>
                <c:pt idx="2262">
                  <c:v>-2.7346086426405199E-5</c:v>
                </c:pt>
                <c:pt idx="2263">
                  <c:v>-2.7549331207410399E-5</c:v>
                </c:pt>
                <c:pt idx="2264">
                  <c:v>-2.7751686502597302E-5</c:v>
                </c:pt>
                <c:pt idx="2265">
                  <c:v>-2.7953146854997599E-5</c:v>
                </c:pt>
                <c:pt idx="2266">
                  <c:v>-2.8153706807643101E-5</c:v>
                </c:pt>
                <c:pt idx="2267">
                  <c:v>-2.83533554465975E-5</c:v>
                </c:pt>
                <c:pt idx="2268">
                  <c:v>-2.85520909528713E-5</c:v>
                </c:pt>
                <c:pt idx="2269">
                  <c:v>-2.8749904231517501E-5</c:v>
                </c:pt>
                <c:pt idx="2270">
                  <c:v>-2.8946789825567901E-5</c:v>
                </c:pt>
                <c:pt idx="2271">
                  <c:v>-2.9142742278054299E-5</c:v>
                </c:pt>
                <c:pt idx="2272">
                  <c:v>-2.9337752494029701E-5</c:v>
                </c:pt>
                <c:pt idx="2273">
                  <c:v>-2.9531818654504601E-5</c:v>
                </c:pt>
                <c:pt idx="2274">
                  <c:v>-2.97249298455426E-5</c:v>
                </c:pt>
                <c:pt idx="2275">
                  <c:v>-2.9917082429165E-5</c:v>
                </c:pt>
                <c:pt idx="2276">
                  <c:v>-3.0108270948403501E-5</c:v>
                </c:pt>
                <c:pt idx="2277">
                  <c:v>-3.0298486308311099E-5</c:v>
                </c:pt>
                <c:pt idx="2278">
                  <c:v>-3.0487726689898399E-5</c:v>
                </c:pt>
                <c:pt idx="2279">
                  <c:v>-3.0675982998218299E-5</c:v>
                </c:pt>
                <c:pt idx="2280">
                  <c:v>-3.0863247957313399E-5</c:v>
                </c:pt>
                <c:pt idx="2281">
                  <c:v>-3.1049516110215302E-5</c:v>
                </c:pt>
                <c:pt idx="2282">
                  <c:v>-3.1234787456924103E-5</c:v>
                </c:pt>
                <c:pt idx="2283">
                  <c:v>-3.1419047445524403E-5</c:v>
                </c:pt>
                <c:pt idx="2284">
                  <c:v>-3.1602296076016501E-5</c:v>
                </c:pt>
                <c:pt idx="2285">
                  <c:v>-3.1784522434463697E-5</c:v>
                </c:pt>
                <c:pt idx="2286">
                  <c:v>-3.1965726520866101E-5</c:v>
                </c:pt>
                <c:pt idx="2287">
                  <c:v>-3.2145901059266098E-5</c:v>
                </c:pt>
                <c:pt idx="2288">
                  <c:v>-3.2325035135727301E-5</c:v>
                </c:pt>
                <c:pt idx="2289">
                  <c:v>-3.2503128750249703E-5</c:v>
                </c:pt>
                <c:pt idx="2290">
                  <c:v>-3.2680174626875601E-5</c:v>
                </c:pt>
                <c:pt idx="2291">
                  <c:v>-3.2856165489647497E-5</c:v>
                </c:pt>
                <c:pt idx="2292">
                  <c:v>-3.3031097700586502E-5</c:v>
                </c:pt>
                <c:pt idx="2293">
                  <c:v>-3.3204963983735002E-5</c:v>
                </c:pt>
                <c:pt idx="2294">
                  <c:v>-3.3377760701114298E-5</c:v>
                </c:pt>
                <c:pt idx="2295">
                  <c:v>-3.3549480576766601E-5</c:v>
                </c:pt>
                <c:pt idx="2296">
                  <c:v>-3.3720119972713197E-5</c:v>
                </c:pt>
                <c:pt idx="2297">
                  <c:v>-3.3889671612996601E-5</c:v>
                </c:pt>
                <c:pt idx="2298">
                  <c:v>-3.4058128221658902E-5</c:v>
                </c:pt>
                <c:pt idx="2299">
                  <c:v>-3.4225489798700403E-5</c:v>
                </c:pt>
                <c:pt idx="2300">
                  <c:v>-3.4391749068163301E-5</c:v>
                </c:pt>
                <c:pt idx="2301">
                  <c:v>-3.4556898754090003E-5</c:v>
                </c:pt>
                <c:pt idx="2302">
                  <c:v>-3.4720931580523002E-5</c:v>
                </c:pt>
                <c:pt idx="2303">
                  <c:v>-3.4883847547462203E-5</c:v>
                </c:pt>
                <c:pt idx="2304">
                  <c:v>-3.504563937895E-5</c:v>
                </c:pt>
                <c:pt idx="2305">
                  <c:v>-3.5206303437007503E-5</c:v>
                </c:pt>
                <c:pt idx="2306">
                  <c:v>-3.5365832445677302E-5</c:v>
                </c:pt>
                <c:pt idx="2307">
                  <c:v>-3.5524219129001701E-5</c:v>
                </c:pt>
                <c:pt idx="2308">
                  <c:v>-3.5681463486980599E-5</c:v>
                </c:pt>
                <c:pt idx="2309">
                  <c:v>-3.5837558243656497E-5</c:v>
                </c:pt>
                <c:pt idx="2310">
                  <c:v>-3.5992496123071699E-5</c:v>
                </c:pt>
                <c:pt idx="2311">
                  <c:v>-3.61462771252263E-5</c:v>
                </c:pt>
                <c:pt idx="2312">
                  <c:v>-3.6298890336183797E-5</c:v>
                </c:pt>
                <c:pt idx="2313">
                  <c:v>-3.6450335755944198E-5</c:v>
                </c:pt>
                <c:pt idx="2314">
                  <c:v>-3.6600606108549901E-5</c:v>
                </c:pt>
                <c:pt idx="2315">
                  <c:v>-3.6749701394001002E-5</c:v>
                </c:pt>
                <c:pt idx="2316">
                  <c:v>-3.6897607060382102E-5</c:v>
                </c:pt>
                <c:pt idx="2317">
                  <c:v>-3.7044330383650898E-5</c:v>
                </c:pt>
                <c:pt idx="2318">
                  <c:v>-3.7189856811892201E-5</c:v>
                </c:pt>
                <c:pt idx="2319">
                  <c:v>-3.7334186345105903E-5</c:v>
                </c:pt>
                <c:pt idx="2320">
                  <c:v>-3.7477311707334498E-5</c:v>
                </c:pt>
                <c:pt idx="2321">
                  <c:v>-3.7619232898578E-5</c:v>
                </c:pt>
                <c:pt idx="2322">
                  <c:v>-3.77599426428787E-5</c:v>
                </c:pt>
                <c:pt idx="2323">
                  <c:v>-3.7899433664278998E-5</c:v>
                </c:pt>
                <c:pt idx="2324">
                  <c:v>-3.8037705962779E-5</c:v>
                </c:pt>
                <c:pt idx="2325">
                  <c:v>-3.8174755900399698E-5</c:v>
                </c:pt>
                <c:pt idx="2326">
                  <c:v>-3.8310572563204901E-5</c:v>
                </c:pt>
                <c:pt idx="2327">
                  <c:v>-3.8445159589173198E-5</c:v>
                </c:pt>
                <c:pt idx="2328">
                  <c:v>-3.8578509702347199E-5</c:v>
                </c:pt>
                <c:pt idx="2329">
                  <c:v>-3.87106156267691E-5</c:v>
                </c:pt>
                <c:pt idx="2330">
                  <c:v>-3.8841473724460202E-5</c:v>
                </c:pt>
                <c:pt idx="2331">
                  <c:v>-3.8971083995420398E-5</c:v>
                </c:pt>
                <c:pt idx="2332">
                  <c:v>-3.9099439163692302E-5</c:v>
                </c:pt>
                <c:pt idx="2333">
                  <c:v>-3.9226539229275598E-5</c:v>
                </c:pt>
                <c:pt idx="2334">
                  <c:v>-3.93523732782341E-5</c:v>
                </c:pt>
                <c:pt idx="2335">
                  <c:v>-3.94769413105677E-5</c:v>
                </c:pt>
                <c:pt idx="2336">
                  <c:v>-3.96002396882977E-5</c:v>
                </c:pt>
                <c:pt idx="2337">
                  <c:v>-3.9722264773445197E-5</c:v>
                </c:pt>
                <c:pt idx="2338">
                  <c:v>-3.9843012928031297E-5</c:v>
                </c:pt>
                <c:pt idx="2339">
                  <c:v>-3.9962476876098602E-5</c:v>
                </c:pt>
                <c:pt idx="2340">
                  <c:v>-4.0080656617647003E-5</c:v>
                </c:pt>
                <c:pt idx="2341">
                  <c:v>-4.0197548514697701E-5</c:v>
                </c:pt>
                <c:pt idx="2342">
                  <c:v>-4.0313145291292999E-5</c:v>
                </c:pt>
                <c:pt idx="2343">
                  <c:v>-4.04274433094542E-5</c:v>
                </c:pt>
                <c:pt idx="2344">
                  <c:v>-4.0540446207160103E-5</c:v>
                </c:pt>
                <c:pt idx="2345">
                  <c:v>-4.0652139432495399E-5</c:v>
                </c:pt>
                <c:pt idx="2346">
                  <c:v>-4.0762530261417797E-5</c:v>
                </c:pt>
                <c:pt idx="2347">
                  <c:v>-4.08716077799908E-5</c:v>
                </c:pt>
                <c:pt idx="2348">
                  <c:v>-4.0979371988214498E-5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743808"/>
        <c:axId val="118729344"/>
      </c:lineChart>
      <c:catAx>
        <c:axId val="1187252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Flow Time (sec)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18727424"/>
        <c:crosses val="autoZero"/>
        <c:auto val="1"/>
        <c:lblAlgn val="ctr"/>
        <c:lblOffset val="100"/>
        <c:tickLblSkip val="500"/>
        <c:tickMarkSkip val="500"/>
        <c:noMultiLvlLbl val="0"/>
      </c:catAx>
      <c:valAx>
        <c:axId val="118727424"/>
        <c:scaling>
          <c:orientation val="minMax"/>
          <c:max val="10000"/>
          <c:min val="-1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Pressure (Pa)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725248"/>
        <c:crosses val="autoZero"/>
        <c:crossBetween val="between"/>
      </c:valAx>
      <c:valAx>
        <c:axId val="11872934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118743808"/>
        <c:crosses val="max"/>
        <c:crossBetween val="between"/>
      </c:valAx>
      <c:catAx>
        <c:axId val="1187438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872934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CHX 4W 90K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Inlet Pressure</c:v>
          </c:tx>
          <c:marker>
            <c:symbol val="none"/>
          </c:marker>
          <c:cat>
            <c:numRef>
              <c:f>'38'!$A$3:$A$5002</c:f>
              <c:numCache>
                <c:formatCode>0.00E+00</c:formatCode>
                <c:ptCount val="5000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'38'!$B$283:$B$2502</c:f>
              <c:numCache>
                <c:formatCode>General</c:formatCode>
                <c:ptCount val="2220"/>
                <c:pt idx="0">
                  <c:v>6377.07275390625</c:v>
                </c:pt>
                <c:pt idx="1">
                  <c:v>6346.34130859375</c:v>
                </c:pt>
                <c:pt idx="2">
                  <c:v>6315.40673828125</c:v>
                </c:pt>
                <c:pt idx="3">
                  <c:v>6284.27099609375</c:v>
                </c:pt>
                <c:pt idx="4">
                  <c:v>6252.93359375</c:v>
                </c:pt>
                <c:pt idx="5">
                  <c:v>6221.396484375</c:v>
                </c:pt>
                <c:pt idx="6">
                  <c:v>6189.66064453125</c:v>
                </c:pt>
                <c:pt idx="7">
                  <c:v>6157.7265625</c:v>
                </c:pt>
                <c:pt idx="8">
                  <c:v>6125.595703125</c:v>
                </c:pt>
                <c:pt idx="9">
                  <c:v>6093.26904296875</c:v>
                </c:pt>
                <c:pt idx="10">
                  <c:v>6060.7470703125</c:v>
                </c:pt>
                <c:pt idx="11">
                  <c:v>6028.03173828125</c:v>
                </c:pt>
                <c:pt idx="12">
                  <c:v>5995.12353515625</c:v>
                </c:pt>
                <c:pt idx="13">
                  <c:v>5962.0234375</c:v>
                </c:pt>
                <c:pt idx="14">
                  <c:v>5928.73291015625</c:v>
                </c:pt>
                <c:pt idx="15">
                  <c:v>5895.2529296875</c:v>
                </c:pt>
                <c:pt idx="16">
                  <c:v>5861.58447265625</c:v>
                </c:pt>
                <c:pt idx="17">
                  <c:v>5827.72802734375</c:v>
                </c:pt>
                <c:pt idx="18">
                  <c:v>5793.685546875</c:v>
                </c:pt>
                <c:pt idx="19">
                  <c:v>5759.4580078125</c:v>
                </c:pt>
                <c:pt idx="20">
                  <c:v>5725.04638671875</c:v>
                </c:pt>
                <c:pt idx="21">
                  <c:v>5690.451171875</c:v>
                </c:pt>
                <c:pt idx="22">
                  <c:v>5655.67431640625</c:v>
                </c:pt>
                <c:pt idx="23">
                  <c:v>5620.71630859375</c:v>
                </c:pt>
                <c:pt idx="24">
                  <c:v>5585.5791015625</c:v>
                </c:pt>
                <c:pt idx="25">
                  <c:v>5550.2626953125</c:v>
                </c:pt>
                <c:pt idx="26">
                  <c:v>5514.76904296875</c:v>
                </c:pt>
                <c:pt idx="27">
                  <c:v>5479.09912109375</c:v>
                </c:pt>
                <c:pt idx="28">
                  <c:v>5443.25390625</c:v>
                </c:pt>
                <c:pt idx="29">
                  <c:v>5407.23486328125</c:v>
                </c:pt>
                <c:pt idx="30">
                  <c:v>5371.04296875</c:v>
                </c:pt>
                <c:pt idx="31">
                  <c:v>5334.6787109375</c:v>
                </c:pt>
                <c:pt idx="32">
                  <c:v>5298.14453125</c:v>
                </c:pt>
                <c:pt idx="33">
                  <c:v>5261.4404296875</c:v>
                </c:pt>
                <c:pt idx="34">
                  <c:v>5224.568359375</c:v>
                </c:pt>
                <c:pt idx="35">
                  <c:v>5187.529296875</c:v>
                </c:pt>
                <c:pt idx="36">
                  <c:v>5150.32421875</c:v>
                </c:pt>
                <c:pt idx="37">
                  <c:v>5112.9541015625</c:v>
                </c:pt>
                <c:pt idx="38">
                  <c:v>5075.4208984375</c:v>
                </c:pt>
                <c:pt idx="39">
                  <c:v>5037.7255859375</c:v>
                </c:pt>
                <c:pt idx="40">
                  <c:v>4999.86865234375</c:v>
                </c:pt>
                <c:pt idx="41">
                  <c:v>4961.85205078125</c:v>
                </c:pt>
                <c:pt idx="42">
                  <c:v>4923.6767578125</c:v>
                </c:pt>
                <c:pt idx="43">
                  <c:v>4885.34423828125</c:v>
                </c:pt>
                <c:pt idx="44">
                  <c:v>4846.85546875</c:v>
                </c:pt>
                <c:pt idx="45">
                  <c:v>4808.21142578125</c:v>
                </c:pt>
                <c:pt idx="46">
                  <c:v>4769.41357421875</c:v>
                </c:pt>
                <c:pt idx="47">
                  <c:v>4730.46337890625</c:v>
                </c:pt>
                <c:pt idx="48">
                  <c:v>4691.3623046875</c:v>
                </c:pt>
                <c:pt idx="49">
                  <c:v>4652.11083984375</c:v>
                </c:pt>
                <c:pt idx="50">
                  <c:v>4612.71044921875</c:v>
                </c:pt>
                <c:pt idx="51">
                  <c:v>4573.16259765625</c:v>
                </c:pt>
                <c:pt idx="52">
                  <c:v>4533.46875</c:v>
                </c:pt>
                <c:pt idx="53">
                  <c:v>4493.6298828125</c:v>
                </c:pt>
                <c:pt idx="54">
                  <c:v>4453.6474609375</c:v>
                </c:pt>
                <c:pt idx="55">
                  <c:v>4413.5224609375</c:v>
                </c:pt>
                <c:pt idx="56">
                  <c:v>4373.25634765625</c:v>
                </c:pt>
                <c:pt idx="57">
                  <c:v>4332.85009765625</c:v>
                </c:pt>
                <c:pt idx="58">
                  <c:v>4292.3056640625</c:v>
                </c:pt>
                <c:pt idx="59">
                  <c:v>4251.6240234375</c:v>
                </c:pt>
                <c:pt idx="60">
                  <c:v>4210.80615234375</c:v>
                </c:pt>
                <c:pt idx="61">
                  <c:v>4169.853515625</c:v>
                </c:pt>
                <c:pt idx="62">
                  <c:v>4128.76806640625</c:v>
                </c:pt>
                <c:pt idx="63">
                  <c:v>4087.55004882812</c:v>
                </c:pt>
                <c:pt idx="64">
                  <c:v>4046.20166015625</c:v>
                </c:pt>
                <c:pt idx="65">
                  <c:v>4004.72387695312</c:v>
                </c:pt>
                <c:pt idx="66">
                  <c:v>3963.11791992187</c:v>
                </c:pt>
                <c:pt idx="67">
                  <c:v>3921.38525390625</c:v>
                </c:pt>
                <c:pt idx="68">
                  <c:v>3879.52709960937</c:v>
                </c:pt>
                <c:pt idx="69">
                  <c:v>3837.544921875</c:v>
                </c:pt>
                <c:pt idx="70">
                  <c:v>3795.44018554687</c:v>
                </c:pt>
                <c:pt idx="71">
                  <c:v>3753.2138671875</c:v>
                </c:pt>
                <c:pt idx="72">
                  <c:v>3710.86767578125</c:v>
                </c:pt>
                <c:pt idx="73">
                  <c:v>3668.40283203125</c:v>
                </c:pt>
                <c:pt idx="74">
                  <c:v>3625.82080078125</c:v>
                </c:pt>
                <c:pt idx="75">
                  <c:v>3583.12255859375</c:v>
                </c:pt>
                <c:pt idx="76">
                  <c:v>3540.30981445312</c:v>
                </c:pt>
                <c:pt idx="77">
                  <c:v>3497.38403320312</c:v>
                </c:pt>
                <c:pt idx="78">
                  <c:v>3454.34619140625</c:v>
                </c:pt>
                <c:pt idx="79">
                  <c:v>3411.19799804687</c:v>
                </c:pt>
                <c:pt idx="80">
                  <c:v>3367.94067382812</c:v>
                </c:pt>
                <c:pt idx="81">
                  <c:v>3324.57568359375</c:v>
                </c:pt>
                <c:pt idx="82">
                  <c:v>3281.1044921875</c:v>
                </c:pt>
                <c:pt idx="83">
                  <c:v>3237.52807617187</c:v>
                </c:pt>
                <c:pt idx="84">
                  <c:v>3193.84838867187</c:v>
                </c:pt>
                <c:pt idx="85">
                  <c:v>3150.06665039062</c:v>
                </c:pt>
                <c:pt idx="86">
                  <c:v>3106.18408203125</c:v>
                </c:pt>
                <c:pt idx="87">
                  <c:v>3062.2021484375</c:v>
                </c:pt>
                <c:pt idx="88">
                  <c:v>3018.1220703125</c:v>
                </c:pt>
                <c:pt idx="89">
                  <c:v>2973.94580078125</c:v>
                </c:pt>
                <c:pt idx="90">
                  <c:v>2929.67431640625</c:v>
                </c:pt>
                <c:pt idx="91">
                  <c:v>2885.30932617187</c:v>
                </c:pt>
                <c:pt idx="92">
                  <c:v>2840.85180664062</c:v>
                </c:pt>
                <c:pt idx="93">
                  <c:v>2796.30346679687</c:v>
                </c:pt>
                <c:pt idx="94">
                  <c:v>2751.666015625</c:v>
                </c:pt>
                <c:pt idx="95">
                  <c:v>2706.94018554687</c:v>
                </c:pt>
                <c:pt idx="96">
                  <c:v>2662.1279296875</c:v>
                </c:pt>
                <c:pt idx="97">
                  <c:v>2617.23071289062</c:v>
                </c:pt>
                <c:pt idx="98">
                  <c:v>2572.24975585937</c:v>
                </c:pt>
                <c:pt idx="99">
                  <c:v>2527.18627929687</c:v>
                </c:pt>
                <c:pt idx="100">
                  <c:v>2482.04223632812</c:v>
                </c:pt>
                <c:pt idx="101">
                  <c:v>2436.81884765625</c:v>
                </c:pt>
                <c:pt idx="102">
                  <c:v>2391.51733398437</c:v>
                </c:pt>
                <c:pt idx="103">
                  <c:v>2346.1396484375</c:v>
                </c:pt>
                <c:pt idx="104">
                  <c:v>2300.68676757812</c:v>
                </c:pt>
                <c:pt idx="105">
                  <c:v>2255.16015625</c:v>
                </c:pt>
                <c:pt idx="106">
                  <c:v>2209.56176757812</c:v>
                </c:pt>
                <c:pt idx="107">
                  <c:v>2163.892578125</c:v>
                </c:pt>
                <c:pt idx="108">
                  <c:v>2118.15405273437</c:v>
                </c:pt>
                <c:pt idx="109">
                  <c:v>2072.34790039062</c:v>
                </c:pt>
                <c:pt idx="110">
                  <c:v>2026.47546386718</c:v>
                </c:pt>
                <c:pt idx="111">
                  <c:v>1980.53833007812</c:v>
                </c:pt>
                <c:pt idx="112">
                  <c:v>1934.53771972656</c:v>
                </c:pt>
                <c:pt idx="113">
                  <c:v>1888.47534179687</c:v>
                </c:pt>
                <c:pt idx="114">
                  <c:v>1842.3525390625</c:v>
                </c:pt>
                <c:pt idx="115">
                  <c:v>1796.1708984375</c:v>
                </c:pt>
                <c:pt idx="116">
                  <c:v>1749.93176269531</c:v>
                </c:pt>
                <c:pt idx="117">
                  <c:v>1703.63659667968</c:v>
                </c:pt>
                <c:pt idx="118">
                  <c:v>1657.287109375</c:v>
                </c:pt>
                <c:pt idx="119">
                  <c:v>1610.88452148437</c:v>
                </c:pt>
                <c:pt idx="120">
                  <c:v>1564.43041992187</c:v>
                </c:pt>
                <c:pt idx="121">
                  <c:v>1517.92626953125</c:v>
                </c:pt>
                <c:pt idx="122">
                  <c:v>1471.37365722656</c:v>
                </c:pt>
                <c:pt idx="123">
                  <c:v>1424.77404785156</c:v>
                </c:pt>
                <c:pt idx="124">
                  <c:v>1378.12878417968</c:v>
                </c:pt>
                <c:pt idx="125">
                  <c:v>1331.439453125</c:v>
                </c:pt>
                <c:pt idx="126">
                  <c:v>1284.70751953125</c:v>
                </c:pt>
                <c:pt idx="127">
                  <c:v>1237.9345703125</c:v>
                </c:pt>
                <c:pt idx="128">
                  <c:v>1191.1220703125</c:v>
                </c:pt>
                <c:pt idx="129">
                  <c:v>1144.27136230468</c:v>
                </c:pt>
                <c:pt idx="130">
                  <c:v>1097.38415527343</c:v>
                </c:pt>
                <c:pt idx="131">
                  <c:v>1050.4619140625</c:v>
                </c:pt>
                <c:pt idx="132">
                  <c:v>1003.50592041015</c:v>
                </c:pt>
                <c:pt idx="133">
                  <c:v>956.51794433593705</c:v>
                </c:pt>
                <c:pt idx="134">
                  <c:v>909.49938964843705</c:v>
                </c:pt>
                <c:pt idx="135">
                  <c:v>862.45172119140602</c:v>
                </c:pt>
                <c:pt idx="136">
                  <c:v>815.37646484375</c:v>
                </c:pt>
                <c:pt idx="137">
                  <c:v>768.275146484375</c:v>
                </c:pt>
                <c:pt idx="138">
                  <c:v>721.14929199218705</c:v>
                </c:pt>
                <c:pt idx="139">
                  <c:v>674.00036621093705</c:v>
                </c:pt>
                <c:pt idx="140">
                  <c:v>626.829833984375</c:v>
                </c:pt>
                <c:pt idx="141">
                  <c:v>579.63934326171795</c:v>
                </c:pt>
                <c:pt idx="142">
                  <c:v>532.43023681640602</c:v>
                </c:pt>
                <c:pt idx="143">
                  <c:v>485.20416259765602</c:v>
                </c:pt>
                <c:pt idx="144">
                  <c:v>437.96255493164</c:v>
                </c:pt>
                <c:pt idx="145">
                  <c:v>390.706939697265</c:v>
                </c:pt>
                <c:pt idx="146">
                  <c:v>343.43884277343699</c:v>
                </c:pt>
                <c:pt idx="147">
                  <c:v>296.15975952148398</c:v>
                </c:pt>
                <c:pt idx="148">
                  <c:v>248.87123107910099</c:v>
                </c:pt>
                <c:pt idx="149">
                  <c:v>201.57472229003901</c:v>
                </c:pt>
                <c:pt idx="150">
                  <c:v>154.27177429199199</c:v>
                </c:pt>
                <c:pt idx="151">
                  <c:v>106.963890075683</c:v>
                </c:pt>
                <c:pt idx="152">
                  <c:v>59.652587890625</c:v>
                </c:pt>
                <c:pt idx="153">
                  <c:v>12.339379310607899</c:v>
                </c:pt>
                <c:pt idx="154">
                  <c:v>-34.974220275878899</c:v>
                </c:pt>
                <c:pt idx="155">
                  <c:v>-82.286697387695298</c:v>
                </c:pt>
                <c:pt idx="156">
                  <c:v>-129.59654235839801</c:v>
                </c:pt>
                <c:pt idx="157">
                  <c:v>-176.902252197265</c:v>
                </c:pt>
                <c:pt idx="158">
                  <c:v>-224.20228576660099</c:v>
                </c:pt>
                <c:pt idx="159">
                  <c:v>-271.49517822265602</c:v>
                </c:pt>
                <c:pt idx="160">
                  <c:v>-318.77935791015602</c:v>
                </c:pt>
                <c:pt idx="161">
                  <c:v>-366.05334472656199</c:v>
                </c:pt>
                <c:pt idx="162">
                  <c:v>-413.31564331054602</c:v>
                </c:pt>
                <c:pt idx="163">
                  <c:v>-460.564697265625</c:v>
                </c:pt>
                <c:pt idx="164">
                  <c:v>-507.79904174804602</c:v>
                </c:pt>
                <c:pt idx="165">
                  <c:v>-555.01715087890602</c:v>
                </c:pt>
                <c:pt idx="166">
                  <c:v>-602.21746826171795</c:v>
                </c:pt>
                <c:pt idx="167">
                  <c:v>-649.39855957031205</c:v>
                </c:pt>
                <c:pt idx="168">
                  <c:v>-696.55889892578102</c:v>
                </c:pt>
                <c:pt idx="169">
                  <c:v>-743.69696044921795</c:v>
                </c:pt>
                <c:pt idx="170">
                  <c:v>-790.81121826171795</c:v>
                </c:pt>
                <c:pt idx="171">
                  <c:v>-837.90020751953102</c:v>
                </c:pt>
                <c:pt idx="172">
                  <c:v>-884.96240234375</c:v>
                </c:pt>
                <c:pt idx="173">
                  <c:v>-931.99627685546795</c:v>
                </c:pt>
                <c:pt idx="174">
                  <c:v>-979.00030517578102</c:v>
                </c:pt>
                <c:pt idx="175">
                  <c:v>-1025.97314453125</c:v>
                </c:pt>
                <c:pt idx="176">
                  <c:v>-1072.9130859375</c:v>
                </c:pt>
                <c:pt idx="177">
                  <c:v>-1119.81872558593</c:v>
                </c:pt>
                <c:pt idx="178">
                  <c:v>-1166.68859863281</c:v>
                </c:pt>
                <c:pt idx="179">
                  <c:v>-1213.52111816406</c:v>
                </c:pt>
                <c:pt idx="180">
                  <c:v>-1260.31481933593</c:v>
                </c:pt>
                <c:pt idx="181">
                  <c:v>-1307.06823730468</c:v>
                </c:pt>
                <c:pt idx="182">
                  <c:v>-1353.77990722656</c:v>
                </c:pt>
                <c:pt idx="183">
                  <c:v>-1400.4482421875</c:v>
                </c:pt>
                <c:pt idx="184">
                  <c:v>-1447.07177734375</c:v>
                </c:pt>
                <c:pt idx="185">
                  <c:v>-1493.64904785156</c:v>
                </c:pt>
                <c:pt idx="186">
                  <c:v>-1540.17846679687</c:v>
                </c:pt>
                <c:pt idx="187">
                  <c:v>-1586.65881347656</c:v>
                </c:pt>
                <c:pt idx="188">
                  <c:v>-1633.08825683593</c:v>
                </c:pt>
                <c:pt idx="189">
                  <c:v>-1679.46557617187</c:v>
                </c:pt>
                <c:pt idx="190">
                  <c:v>-1725.78918457031</c:v>
                </c:pt>
                <c:pt idx="191">
                  <c:v>-1772.0576171875</c:v>
                </c:pt>
                <c:pt idx="192">
                  <c:v>-1818.26928710937</c:v>
                </c:pt>
                <c:pt idx="193">
                  <c:v>-1864.4228515625</c:v>
                </c:pt>
                <c:pt idx="194">
                  <c:v>-1910.51684570312</c:v>
                </c:pt>
                <c:pt idx="195">
                  <c:v>-1956.54968261718</c:v>
                </c:pt>
                <c:pt idx="196">
                  <c:v>-2002.52001953125</c:v>
                </c:pt>
                <c:pt idx="197">
                  <c:v>-2048.42626953125</c:v>
                </c:pt>
                <c:pt idx="198">
                  <c:v>-2094.26708984375</c:v>
                </c:pt>
                <c:pt idx="199">
                  <c:v>-2140.04077148437</c:v>
                </c:pt>
                <c:pt idx="200">
                  <c:v>-2185.74633789062</c:v>
                </c:pt>
                <c:pt idx="201">
                  <c:v>-2231.38159179687</c:v>
                </c:pt>
                <c:pt idx="202">
                  <c:v>-2276.94580078125</c:v>
                </c:pt>
                <c:pt idx="203">
                  <c:v>-2322.43701171875</c:v>
                </c:pt>
                <c:pt idx="204">
                  <c:v>-2367.85424804687</c:v>
                </c:pt>
                <c:pt idx="205">
                  <c:v>-2413.19555664062</c:v>
                </c:pt>
                <c:pt idx="206">
                  <c:v>-2458.45971679687</c:v>
                </c:pt>
                <c:pt idx="207">
                  <c:v>-2503.64501953125</c:v>
                </c:pt>
                <c:pt idx="208">
                  <c:v>-2548.75048828125</c:v>
                </c:pt>
                <c:pt idx="209">
                  <c:v>-2593.77465820312</c:v>
                </c:pt>
                <c:pt idx="210">
                  <c:v>-2638.71557617187</c:v>
                </c:pt>
                <c:pt idx="211">
                  <c:v>-2683.572265625</c:v>
                </c:pt>
                <c:pt idx="212">
                  <c:v>-2728.34301757812</c:v>
                </c:pt>
                <c:pt idx="213">
                  <c:v>-2773.02661132812</c:v>
                </c:pt>
                <c:pt idx="214">
                  <c:v>-2817.62158203125</c:v>
                </c:pt>
                <c:pt idx="215">
                  <c:v>-2862.12646484375</c:v>
                </c:pt>
                <c:pt idx="216">
                  <c:v>-2906.53955078125</c:v>
                </c:pt>
                <c:pt idx="217">
                  <c:v>-2950.85986328125</c:v>
                </c:pt>
                <c:pt idx="218">
                  <c:v>-2995.0859375</c:v>
                </c:pt>
                <c:pt idx="219">
                  <c:v>-3039.21606445312</c:v>
                </c:pt>
                <c:pt idx="220">
                  <c:v>-3083.24926757812</c:v>
                </c:pt>
                <c:pt idx="221">
                  <c:v>-3127.18359375</c:v>
                </c:pt>
                <c:pt idx="222">
                  <c:v>-3171.01806640625</c:v>
                </c:pt>
                <c:pt idx="223">
                  <c:v>-3214.7509765625</c:v>
                </c:pt>
                <c:pt idx="224">
                  <c:v>-3258.38134765625</c:v>
                </c:pt>
                <c:pt idx="225">
                  <c:v>-3301.9072265625</c:v>
                </c:pt>
                <c:pt idx="226">
                  <c:v>-3345.32763671875</c:v>
                </c:pt>
                <c:pt idx="227">
                  <c:v>-3388.64111328125</c:v>
                </c:pt>
                <c:pt idx="228">
                  <c:v>-3431.84619140625</c:v>
                </c:pt>
                <c:pt idx="229">
                  <c:v>-3474.94165039062</c:v>
                </c:pt>
                <c:pt idx="230">
                  <c:v>-3517.92578125</c:v>
                </c:pt>
                <c:pt idx="231">
                  <c:v>-3560.79760742187</c:v>
                </c:pt>
                <c:pt idx="232">
                  <c:v>-3603.55541992187</c:v>
                </c:pt>
                <c:pt idx="233">
                  <c:v>-3646.19799804687</c:v>
                </c:pt>
                <c:pt idx="234">
                  <c:v>-3688.72412109375</c:v>
                </c:pt>
                <c:pt idx="235">
                  <c:v>-3731.13232421875</c:v>
                </c:pt>
                <c:pt idx="236">
                  <c:v>-3773.42114257812</c:v>
                </c:pt>
                <c:pt idx="237">
                  <c:v>-3815.58911132812</c:v>
                </c:pt>
                <c:pt idx="238">
                  <c:v>-3857.63525390625</c:v>
                </c:pt>
                <c:pt idx="239">
                  <c:v>-3899.55810546875</c:v>
                </c:pt>
                <c:pt idx="240">
                  <c:v>-3941.35595703125</c:v>
                </c:pt>
                <c:pt idx="241">
                  <c:v>-3983.02807617187</c:v>
                </c:pt>
                <c:pt idx="242">
                  <c:v>-4024.57275390625</c:v>
                </c:pt>
                <c:pt idx="243">
                  <c:v>-4065.98852539062</c:v>
                </c:pt>
                <c:pt idx="244">
                  <c:v>-4107.2744140625</c:v>
                </c:pt>
                <c:pt idx="245">
                  <c:v>-4148.42919921875</c:v>
                </c:pt>
                <c:pt idx="246">
                  <c:v>-4189.451171875</c:v>
                </c:pt>
                <c:pt idx="247">
                  <c:v>-4230.3388671875</c:v>
                </c:pt>
                <c:pt idx="248">
                  <c:v>-4271.091796875</c:v>
                </c:pt>
                <c:pt idx="249">
                  <c:v>-4311.7080078125</c:v>
                </c:pt>
                <c:pt idx="250">
                  <c:v>-4352.18603515625</c:v>
                </c:pt>
                <c:pt idx="251">
                  <c:v>-4392.52490234375</c:v>
                </c:pt>
                <c:pt idx="252">
                  <c:v>-4432.7236328125</c:v>
                </c:pt>
                <c:pt idx="253">
                  <c:v>-4472.78076171875</c:v>
                </c:pt>
                <c:pt idx="254">
                  <c:v>-4512.6943359375</c:v>
                </c:pt>
                <c:pt idx="255">
                  <c:v>-4552.4638671875</c:v>
                </c:pt>
                <c:pt idx="256">
                  <c:v>-4592.087890625</c:v>
                </c:pt>
                <c:pt idx="257">
                  <c:v>-4631.56494140625</c:v>
                </c:pt>
                <c:pt idx="258">
                  <c:v>-4670.89404296875</c:v>
                </c:pt>
                <c:pt idx="259">
                  <c:v>-4710.07373046875</c:v>
                </c:pt>
                <c:pt idx="260">
                  <c:v>-4749.1025390625</c:v>
                </c:pt>
                <c:pt idx="261">
                  <c:v>-4787.97998046875</c:v>
                </c:pt>
                <c:pt idx="262">
                  <c:v>-4826.70361328125</c:v>
                </c:pt>
                <c:pt idx="263">
                  <c:v>-4865.2734375</c:v>
                </c:pt>
                <c:pt idx="264">
                  <c:v>-4903.6875</c:v>
                </c:pt>
                <c:pt idx="265">
                  <c:v>-4941.94482421875</c:v>
                </c:pt>
                <c:pt idx="266">
                  <c:v>-4980.04443359375</c:v>
                </c:pt>
                <c:pt idx="267">
                  <c:v>-5017.984375</c:v>
                </c:pt>
                <c:pt idx="268">
                  <c:v>-5055.763671875</c:v>
                </c:pt>
                <c:pt idx="269">
                  <c:v>-5093.3818359375</c:v>
                </c:pt>
                <c:pt idx="270">
                  <c:v>-5130.8369140625</c:v>
                </c:pt>
                <c:pt idx="271">
                  <c:v>-5168.1279296875</c:v>
                </c:pt>
                <c:pt idx="272">
                  <c:v>-5205.25341796875</c:v>
                </c:pt>
                <c:pt idx="273">
                  <c:v>-5242.212890625</c:v>
                </c:pt>
                <c:pt idx="274">
                  <c:v>-5279.00439453125</c:v>
                </c:pt>
                <c:pt idx="275">
                  <c:v>-5315.626953125</c:v>
                </c:pt>
                <c:pt idx="276">
                  <c:v>-5352.080078125</c:v>
                </c:pt>
                <c:pt idx="277">
                  <c:v>-5388.36181640625</c:v>
                </c:pt>
                <c:pt idx="278">
                  <c:v>-5424.47119140625</c:v>
                </c:pt>
                <c:pt idx="279">
                  <c:v>-5460.4072265625</c:v>
                </c:pt>
                <c:pt idx="280">
                  <c:v>-5496.16845703125</c:v>
                </c:pt>
                <c:pt idx="281">
                  <c:v>-5531.75390625</c:v>
                </c:pt>
                <c:pt idx="282">
                  <c:v>-5567.16259765625</c:v>
                </c:pt>
                <c:pt idx="283">
                  <c:v>-5602.39306640625</c:v>
                </c:pt>
                <c:pt idx="284">
                  <c:v>-5637.44482421875</c:v>
                </c:pt>
                <c:pt idx="285">
                  <c:v>-5672.31591796875</c:v>
                </c:pt>
                <c:pt idx="286">
                  <c:v>-5707.005859375</c:v>
                </c:pt>
                <c:pt idx="287">
                  <c:v>-5741.51318359375</c:v>
                </c:pt>
                <c:pt idx="288">
                  <c:v>-5775.8369140625</c:v>
                </c:pt>
                <c:pt idx="289">
                  <c:v>-5809.97607421875</c:v>
                </c:pt>
                <c:pt idx="290">
                  <c:v>-5843.92919921875</c:v>
                </c:pt>
                <c:pt idx="291">
                  <c:v>-5877.69580078125</c:v>
                </c:pt>
                <c:pt idx="292">
                  <c:v>-5911.27392578125</c:v>
                </c:pt>
                <c:pt idx="293">
                  <c:v>-5944.66357421875</c:v>
                </c:pt>
                <c:pt idx="294">
                  <c:v>-5977.86279296875</c:v>
                </c:pt>
                <c:pt idx="295">
                  <c:v>-6010.87109375</c:v>
                </c:pt>
                <c:pt idx="296">
                  <c:v>-6043.68701171875</c:v>
                </c:pt>
                <c:pt idx="297">
                  <c:v>-6076.3095703125</c:v>
                </c:pt>
                <c:pt idx="298">
                  <c:v>-6108.73779296875</c:v>
                </c:pt>
                <c:pt idx="299">
                  <c:v>-6140.97119140625</c:v>
                </c:pt>
                <c:pt idx="300">
                  <c:v>-6173.0078125</c:v>
                </c:pt>
                <c:pt idx="301">
                  <c:v>-6204.84716796875</c:v>
                </c:pt>
                <c:pt idx="302">
                  <c:v>-6236.48779296875</c:v>
                </c:pt>
                <c:pt idx="303">
                  <c:v>-6267.92919921875</c:v>
                </c:pt>
                <c:pt idx="304">
                  <c:v>-6299.17041015625</c:v>
                </c:pt>
                <c:pt idx="305">
                  <c:v>-6330.2099609375</c:v>
                </c:pt>
                <c:pt idx="306">
                  <c:v>-6361.046875</c:v>
                </c:pt>
                <c:pt idx="307">
                  <c:v>-6391.6806640625</c:v>
                </c:pt>
                <c:pt idx="308">
                  <c:v>-6422.1103515625</c:v>
                </c:pt>
                <c:pt idx="309">
                  <c:v>-6452.333984375</c:v>
                </c:pt>
                <c:pt idx="310">
                  <c:v>-6482.35205078125</c:v>
                </c:pt>
                <c:pt idx="311">
                  <c:v>-6512.162109375</c:v>
                </c:pt>
                <c:pt idx="312">
                  <c:v>-6541.7646484375</c:v>
                </c:pt>
                <c:pt idx="313">
                  <c:v>-6571.1572265625</c:v>
                </c:pt>
                <c:pt idx="314">
                  <c:v>-6600.34033203125</c:v>
                </c:pt>
                <c:pt idx="315">
                  <c:v>-6629.31201171875</c:v>
                </c:pt>
                <c:pt idx="316">
                  <c:v>-6658.07177734375</c:v>
                </c:pt>
                <c:pt idx="317">
                  <c:v>-6686.61865234375</c:v>
                </c:pt>
                <c:pt idx="318">
                  <c:v>-6714.95166015625</c:v>
                </c:pt>
                <c:pt idx="319">
                  <c:v>-6743.06982421875</c:v>
                </c:pt>
                <c:pt idx="320">
                  <c:v>-6770.97265625</c:v>
                </c:pt>
                <c:pt idx="321">
                  <c:v>-6798.6591796875</c:v>
                </c:pt>
                <c:pt idx="322">
                  <c:v>-6826.1279296875</c:v>
                </c:pt>
                <c:pt idx="323">
                  <c:v>-6853.37841796875</c:v>
                </c:pt>
                <c:pt idx="324">
                  <c:v>-6880.40966796875</c:v>
                </c:pt>
                <c:pt idx="325">
                  <c:v>-6907.22119140625</c:v>
                </c:pt>
                <c:pt idx="326">
                  <c:v>-6933.8115234375</c:v>
                </c:pt>
                <c:pt idx="327">
                  <c:v>-6960.18017578125</c:v>
                </c:pt>
                <c:pt idx="328">
                  <c:v>-6986.32666015625</c:v>
                </c:pt>
                <c:pt idx="329">
                  <c:v>-7012.2490234375</c:v>
                </c:pt>
                <c:pt idx="330">
                  <c:v>-7037.94775390625</c:v>
                </c:pt>
                <c:pt idx="331">
                  <c:v>-7063.42138671875</c:v>
                </c:pt>
                <c:pt idx="332">
                  <c:v>-7088.6689453125</c:v>
                </c:pt>
                <c:pt idx="333">
                  <c:v>-7113.68994140625</c:v>
                </c:pt>
                <c:pt idx="334">
                  <c:v>-7138.4833984375</c:v>
                </c:pt>
                <c:pt idx="335">
                  <c:v>-7163.04833984375</c:v>
                </c:pt>
                <c:pt idx="336">
                  <c:v>-7187.384765625</c:v>
                </c:pt>
                <c:pt idx="337">
                  <c:v>-7211.4912109375</c:v>
                </c:pt>
                <c:pt idx="338">
                  <c:v>-7235.36669921875</c:v>
                </c:pt>
                <c:pt idx="339">
                  <c:v>-7259.01123046875</c:v>
                </c:pt>
                <c:pt idx="340">
                  <c:v>-7282.42333984375</c:v>
                </c:pt>
                <c:pt idx="341">
                  <c:v>-7305.6025390625</c:v>
                </c:pt>
                <c:pt idx="342">
                  <c:v>-7328.54833984375</c:v>
                </c:pt>
                <c:pt idx="343">
                  <c:v>-7351.259765625</c:v>
                </c:pt>
                <c:pt idx="344">
                  <c:v>-7373.736328125</c:v>
                </c:pt>
                <c:pt idx="345">
                  <c:v>-7395.9765625</c:v>
                </c:pt>
                <c:pt idx="346">
                  <c:v>-7417.98095703125</c:v>
                </c:pt>
                <c:pt idx="347">
                  <c:v>-7439.74755859375</c:v>
                </c:pt>
                <c:pt idx="348">
                  <c:v>-7461.2763671875</c:v>
                </c:pt>
                <c:pt idx="349">
                  <c:v>-7482.56689453125</c:v>
                </c:pt>
                <c:pt idx="350">
                  <c:v>-7503.6181640625</c:v>
                </c:pt>
                <c:pt idx="351">
                  <c:v>-7524.42919921875</c:v>
                </c:pt>
                <c:pt idx="352">
                  <c:v>-7544.99951171875</c:v>
                </c:pt>
                <c:pt idx="353">
                  <c:v>-7565.32861328125</c:v>
                </c:pt>
                <c:pt idx="354">
                  <c:v>-7585.416015625</c:v>
                </c:pt>
                <c:pt idx="355">
                  <c:v>-7605.2607421875</c:v>
                </c:pt>
                <c:pt idx="356">
                  <c:v>-7624.8623046875</c:v>
                </c:pt>
                <c:pt idx="357">
                  <c:v>-7644.22021484375</c:v>
                </c:pt>
                <c:pt idx="358">
                  <c:v>-7663.33349609375</c:v>
                </c:pt>
                <c:pt idx="359">
                  <c:v>-7682.20166015625</c:v>
                </c:pt>
                <c:pt idx="360">
                  <c:v>-7700.82470703125</c:v>
                </c:pt>
                <c:pt idx="361">
                  <c:v>-7719.20068359375</c:v>
                </c:pt>
                <c:pt idx="362">
                  <c:v>-7737.33056640625</c:v>
                </c:pt>
                <c:pt idx="363">
                  <c:v>-7755.21240234375</c:v>
                </c:pt>
                <c:pt idx="364">
                  <c:v>-7772.8466796875</c:v>
                </c:pt>
                <c:pt idx="365">
                  <c:v>-7790.232421875</c:v>
                </c:pt>
                <c:pt idx="366">
                  <c:v>-7807.36865234375</c:v>
                </c:pt>
                <c:pt idx="367">
                  <c:v>-7824.25537109375</c:v>
                </c:pt>
                <c:pt idx="368">
                  <c:v>-7840.89208984375</c:v>
                </c:pt>
                <c:pt idx="369">
                  <c:v>-7857.27783203125</c:v>
                </c:pt>
                <c:pt idx="370">
                  <c:v>-7873.41259765625</c:v>
                </c:pt>
                <c:pt idx="371">
                  <c:v>-7889.29541015625</c:v>
                </c:pt>
                <c:pt idx="372">
                  <c:v>-7904.92578125</c:v>
                </c:pt>
                <c:pt idx="373">
                  <c:v>-7920.3037109375</c:v>
                </c:pt>
                <c:pt idx="374">
                  <c:v>-7935.42822265625</c:v>
                </c:pt>
                <c:pt idx="375">
                  <c:v>-7950.29931640625</c:v>
                </c:pt>
                <c:pt idx="376">
                  <c:v>-7964.91552734375</c:v>
                </c:pt>
                <c:pt idx="377">
                  <c:v>-7979.27734375</c:v>
                </c:pt>
                <c:pt idx="378">
                  <c:v>-7993.38427734375</c:v>
                </c:pt>
                <c:pt idx="379">
                  <c:v>-8007.2353515625</c:v>
                </c:pt>
                <c:pt idx="380">
                  <c:v>-8020.83056640625</c:v>
                </c:pt>
                <c:pt idx="381">
                  <c:v>-8034.1689453125</c:v>
                </c:pt>
                <c:pt idx="382">
                  <c:v>-8047.25048828125</c:v>
                </c:pt>
                <c:pt idx="383">
                  <c:v>-8060.07470703125</c:v>
                </c:pt>
                <c:pt idx="384">
                  <c:v>-8072.6416015625</c:v>
                </c:pt>
                <c:pt idx="385">
                  <c:v>-8084.9501953125</c:v>
                </c:pt>
                <c:pt idx="386">
                  <c:v>-8097</c:v>
                </c:pt>
                <c:pt idx="387">
                  <c:v>-8108.791015625</c:v>
                </c:pt>
                <c:pt idx="388">
                  <c:v>-8120.32275390625</c:v>
                </c:pt>
                <c:pt idx="389">
                  <c:v>-8131.5947265625</c:v>
                </c:pt>
                <c:pt idx="390">
                  <c:v>-8142.60693359375</c:v>
                </c:pt>
                <c:pt idx="391">
                  <c:v>-8153.3583984375</c:v>
                </c:pt>
                <c:pt idx="392">
                  <c:v>-8163.84912109375</c:v>
                </c:pt>
                <c:pt idx="393">
                  <c:v>-8174.0791015625</c:v>
                </c:pt>
                <c:pt idx="394">
                  <c:v>-8184.0478515625</c:v>
                </c:pt>
                <c:pt idx="395">
                  <c:v>-8193.7548828125</c:v>
                </c:pt>
                <c:pt idx="396">
                  <c:v>-8203.19921875</c:v>
                </c:pt>
                <c:pt idx="397">
                  <c:v>-8212.3818359375</c:v>
                </c:pt>
                <c:pt idx="398">
                  <c:v>-8221.3017578125</c:v>
                </c:pt>
                <c:pt idx="399">
                  <c:v>-8229.9580078125</c:v>
                </c:pt>
                <c:pt idx="400">
                  <c:v>-8238.3525390625</c:v>
                </c:pt>
                <c:pt idx="401">
                  <c:v>-8246.482421875</c:v>
                </c:pt>
                <c:pt idx="402">
                  <c:v>-8254.349609375</c:v>
                </c:pt>
                <c:pt idx="403">
                  <c:v>-8261.9521484375</c:v>
                </c:pt>
                <c:pt idx="404">
                  <c:v>-8269.2900390625</c:v>
                </c:pt>
                <c:pt idx="405">
                  <c:v>-8276.3642578125</c:v>
                </c:pt>
                <c:pt idx="406">
                  <c:v>-8283.173828125</c:v>
                </c:pt>
                <c:pt idx="407">
                  <c:v>-8289.71875</c:v>
                </c:pt>
                <c:pt idx="408">
                  <c:v>-8295.998046875</c:v>
                </c:pt>
                <c:pt idx="409">
                  <c:v>-8302.01171875</c:v>
                </c:pt>
                <c:pt idx="410">
                  <c:v>-8307.7607421875</c:v>
                </c:pt>
                <c:pt idx="411">
                  <c:v>-8313.244140625</c:v>
                </c:pt>
                <c:pt idx="412">
                  <c:v>-8318.4609375</c:v>
                </c:pt>
                <c:pt idx="413">
                  <c:v>-8323.412109375</c:v>
                </c:pt>
                <c:pt idx="414">
                  <c:v>-8328.09765625</c:v>
                </c:pt>
                <c:pt idx="415">
                  <c:v>-8332.5166015625</c:v>
                </c:pt>
                <c:pt idx="416">
                  <c:v>-8336.6689453125</c:v>
                </c:pt>
                <c:pt idx="417">
                  <c:v>-8340.5546875</c:v>
                </c:pt>
                <c:pt idx="418">
                  <c:v>-8344.1728515625</c:v>
                </c:pt>
                <c:pt idx="419">
                  <c:v>-8347.525390625</c:v>
                </c:pt>
                <c:pt idx="420">
                  <c:v>-8350.6103515625</c:v>
                </c:pt>
                <c:pt idx="421">
                  <c:v>-8353.4287109375</c:v>
                </c:pt>
                <c:pt idx="422">
                  <c:v>-8355.98046875</c:v>
                </c:pt>
                <c:pt idx="423">
                  <c:v>-8358.263671875</c:v>
                </c:pt>
                <c:pt idx="424">
                  <c:v>-8360.2802734375</c:v>
                </c:pt>
                <c:pt idx="425">
                  <c:v>-8362.0302734375</c:v>
                </c:pt>
                <c:pt idx="426">
                  <c:v>-8363.51171875</c:v>
                </c:pt>
                <c:pt idx="427">
                  <c:v>-8364.7265625</c:v>
                </c:pt>
                <c:pt idx="428">
                  <c:v>-8365.6728515625</c:v>
                </c:pt>
                <c:pt idx="429">
                  <c:v>-8366.3525390625</c:v>
                </c:pt>
                <c:pt idx="430">
                  <c:v>-8366.7646484375</c:v>
                </c:pt>
                <c:pt idx="431">
                  <c:v>-8366.9091796875</c:v>
                </c:pt>
                <c:pt idx="432">
                  <c:v>-8366.7861328125</c:v>
                </c:pt>
                <c:pt idx="433">
                  <c:v>-8366.39453125</c:v>
                </c:pt>
                <c:pt idx="434">
                  <c:v>-8365.736328125</c:v>
                </c:pt>
                <c:pt idx="435">
                  <c:v>-8364.810546875</c:v>
                </c:pt>
                <c:pt idx="436">
                  <c:v>-8363.6171875</c:v>
                </c:pt>
                <c:pt idx="437">
                  <c:v>-8362.1572265625</c:v>
                </c:pt>
                <c:pt idx="438">
                  <c:v>-8360.4287109375</c:v>
                </c:pt>
                <c:pt idx="439">
                  <c:v>-8358.43359375</c:v>
                </c:pt>
                <c:pt idx="440">
                  <c:v>-8356.1708984375</c:v>
                </c:pt>
                <c:pt idx="441">
                  <c:v>-8353.640625</c:v>
                </c:pt>
                <c:pt idx="442">
                  <c:v>-8350.84375</c:v>
                </c:pt>
                <c:pt idx="443">
                  <c:v>-8347.779296875</c:v>
                </c:pt>
                <c:pt idx="444">
                  <c:v>-8344.4482421875</c:v>
                </c:pt>
                <c:pt idx="445">
                  <c:v>-8340.8505859375</c:v>
                </c:pt>
                <c:pt idx="446">
                  <c:v>-8336.986328125</c:v>
                </c:pt>
                <c:pt idx="447">
                  <c:v>-8332.8544921875</c:v>
                </c:pt>
                <c:pt idx="448">
                  <c:v>-8328.45703125</c:v>
                </c:pt>
                <c:pt idx="449">
                  <c:v>-8323.79296875</c:v>
                </c:pt>
                <c:pt idx="450">
                  <c:v>-8318.86328125</c:v>
                </c:pt>
                <c:pt idx="451">
                  <c:v>-8313.6669921875</c:v>
                </c:pt>
                <c:pt idx="452">
                  <c:v>-8308.205078125</c:v>
                </c:pt>
                <c:pt idx="453">
                  <c:v>-8302.4765625</c:v>
                </c:pt>
                <c:pt idx="454">
                  <c:v>-8296.4833984375</c:v>
                </c:pt>
                <c:pt idx="455">
                  <c:v>-8290.2255859375</c:v>
                </c:pt>
                <c:pt idx="456">
                  <c:v>-8283.701171875</c:v>
                </c:pt>
                <c:pt idx="457">
                  <c:v>-8276.9130859375</c:v>
                </c:pt>
                <c:pt idx="458">
                  <c:v>-8269.8603515625</c:v>
                </c:pt>
                <c:pt idx="459">
                  <c:v>-8262.5419921875</c:v>
                </c:pt>
                <c:pt idx="460">
                  <c:v>-8254.9609375</c:v>
                </c:pt>
                <c:pt idx="461">
                  <c:v>-8247.1142578125</c:v>
                </c:pt>
                <c:pt idx="462">
                  <c:v>-8239.0048828125</c:v>
                </c:pt>
                <c:pt idx="463">
                  <c:v>-8230.6318359375</c:v>
                </c:pt>
                <c:pt idx="464">
                  <c:v>-8221.99609375</c:v>
                </c:pt>
                <c:pt idx="465">
                  <c:v>-8213.0966796875</c:v>
                </c:pt>
                <c:pt idx="466">
                  <c:v>-8203.935546875</c:v>
                </c:pt>
                <c:pt idx="467">
                  <c:v>-8194.5107421875</c:v>
                </c:pt>
                <c:pt idx="468">
                  <c:v>-8184.8251953125</c:v>
                </c:pt>
                <c:pt idx="469">
                  <c:v>-8174.876953125</c:v>
                </c:pt>
                <c:pt idx="470">
                  <c:v>-8164.66796875</c:v>
                </c:pt>
                <c:pt idx="471">
                  <c:v>-8154.19775390625</c:v>
                </c:pt>
                <c:pt idx="472">
                  <c:v>-8143.46630859375</c:v>
                </c:pt>
                <c:pt idx="473">
                  <c:v>-8132.47509765625</c:v>
                </c:pt>
                <c:pt idx="474">
                  <c:v>-8121.2236328125</c:v>
                </c:pt>
                <c:pt idx="475">
                  <c:v>-8109.71240234375</c:v>
                </c:pt>
                <c:pt idx="476">
                  <c:v>-8097.94140625</c:v>
                </c:pt>
                <c:pt idx="477">
                  <c:v>-8085.912109375</c:v>
                </c:pt>
                <c:pt idx="478">
                  <c:v>-8073.6240234375</c:v>
                </c:pt>
                <c:pt idx="479">
                  <c:v>-8061.07763671875</c:v>
                </c:pt>
                <c:pt idx="480">
                  <c:v>-8048.2734375</c:v>
                </c:pt>
                <c:pt idx="481">
                  <c:v>-8035.21240234375</c:v>
                </c:pt>
                <c:pt idx="482">
                  <c:v>-8021.89404296875</c:v>
                </c:pt>
                <c:pt idx="483">
                  <c:v>-8008.31884765625</c:v>
                </c:pt>
                <c:pt idx="484">
                  <c:v>-7994.48828125</c:v>
                </c:pt>
                <c:pt idx="485">
                  <c:v>-7980.4013671875</c:v>
                </c:pt>
                <c:pt idx="486">
                  <c:v>-7966.0595703125</c:v>
                </c:pt>
                <c:pt idx="487">
                  <c:v>-7951.46337890625</c:v>
                </c:pt>
                <c:pt idx="488">
                  <c:v>-7936.6123046875</c:v>
                </c:pt>
                <c:pt idx="489">
                  <c:v>-7921.5078125</c:v>
                </c:pt>
                <c:pt idx="490">
                  <c:v>-7906.14990234375</c:v>
                </c:pt>
                <c:pt idx="491">
                  <c:v>-7890.5390625</c:v>
                </c:pt>
                <c:pt idx="492">
                  <c:v>-7874.67626953125</c:v>
                </c:pt>
                <c:pt idx="493">
                  <c:v>-7858.5615234375</c:v>
                </c:pt>
                <c:pt idx="494">
                  <c:v>-7842.1953125</c:v>
                </c:pt>
                <c:pt idx="495">
                  <c:v>-7825.578125</c:v>
                </c:pt>
                <c:pt idx="496">
                  <c:v>-7808.7109375</c:v>
                </c:pt>
                <c:pt idx="497">
                  <c:v>-7791.59423828125</c:v>
                </c:pt>
                <c:pt idx="498">
                  <c:v>-7774.22802734375</c:v>
                </c:pt>
                <c:pt idx="499">
                  <c:v>-7756.61376953125</c:v>
                </c:pt>
                <c:pt idx="500">
                  <c:v>-7738.7509765625</c:v>
                </c:pt>
                <c:pt idx="501">
                  <c:v>-7720.64111328125</c:v>
                </c:pt>
                <c:pt idx="502">
                  <c:v>-7702.28369140625</c:v>
                </c:pt>
                <c:pt idx="503">
                  <c:v>-7683.6806640625</c:v>
                </c:pt>
                <c:pt idx="504">
                  <c:v>-7664.83154296875</c:v>
                </c:pt>
                <c:pt idx="505">
                  <c:v>-7645.7373046875</c:v>
                </c:pt>
                <c:pt idx="506">
                  <c:v>-7626.39892578125</c:v>
                </c:pt>
                <c:pt idx="507">
                  <c:v>-7606.81640625</c:v>
                </c:pt>
                <c:pt idx="508">
                  <c:v>-7586.99072265625</c:v>
                </c:pt>
                <c:pt idx="509">
                  <c:v>-7566.92236328125</c:v>
                </c:pt>
                <c:pt idx="510">
                  <c:v>-7546.6123046875</c:v>
                </c:pt>
                <c:pt idx="511">
                  <c:v>-7526.060546875</c:v>
                </c:pt>
                <c:pt idx="512">
                  <c:v>-7505.26806640625</c:v>
                </c:pt>
                <c:pt idx="513">
                  <c:v>-7484.23583984375</c:v>
                </c:pt>
                <c:pt idx="514">
                  <c:v>-7462.96435546875</c:v>
                </c:pt>
                <c:pt idx="515">
                  <c:v>-7441.4541015625</c:v>
                </c:pt>
                <c:pt idx="516">
                  <c:v>-7419.70556640625</c:v>
                </c:pt>
                <c:pt idx="517">
                  <c:v>-7397.72021484375</c:v>
                </c:pt>
                <c:pt idx="518">
                  <c:v>-7375.498046875</c:v>
                </c:pt>
                <c:pt idx="519">
                  <c:v>-7353.04052734375</c:v>
                </c:pt>
                <c:pt idx="520">
                  <c:v>-7330.34716796875</c:v>
                </c:pt>
                <c:pt idx="521">
                  <c:v>-7307.419921875</c:v>
                </c:pt>
                <c:pt idx="522">
                  <c:v>-7284.2587890625</c:v>
                </c:pt>
                <c:pt idx="523">
                  <c:v>-7260.86474609375</c:v>
                </c:pt>
                <c:pt idx="524">
                  <c:v>-7237.23876953125</c:v>
                </c:pt>
                <c:pt idx="525">
                  <c:v>-7213.380859375</c:v>
                </c:pt>
                <c:pt idx="526">
                  <c:v>-7189.29248046875</c:v>
                </c:pt>
                <c:pt idx="527">
                  <c:v>-7164.974609375</c:v>
                </c:pt>
                <c:pt idx="528">
                  <c:v>-7140.42724609375</c:v>
                </c:pt>
                <c:pt idx="529">
                  <c:v>-7115.6513671875</c:v>
                </c:pt>
                <c:pt idx="530">
                  <c:v>-7090.6484375</c:v>
                </c:pt>
                <c:pt idx="531">
                  <c:v>-7065.41845703125</c:v>
                </c:pt>
                <c:pt idx="532">
                  <c:v>-7039.96240234375</c:v>
                </c:pt>
                <c:pt idx="533">
                  <c:v>-7014.28173828125</c:v>
                </c:pt>
                <c:pt idx="534">
                  <c:v>-6988.37646484375</c:v>
                </c:pt>
                <c:pt idx="535">
                  <c:v>-6962.24755859375</c:v>
                </c:pt>
                <c:pt idx="536">
                  <c:v>-6935.89599609375</c:v>
                </c:pt>
                <c:pt idx="537">
                  <c:v>-6909.32275390625</c:v>
                </c:pt>
                <c:pt idx="538">
                  <c:v>-6882.52880859375</c:v>
                </c:pt>
                <c:pt idx="539">
                  <c:v>-6855.5146484375</c:v>
                </c:pt>
                <c:pt idx="540">
                  <c:v>-6828.28125</c:v>
                </c:pt>
                <c:pt idx="541">
                  <c:v>-6800.8291015625</c:v>
                </c:pt>
                <c:pt idx="542">
                  <c:v>-6773.16015625</c:v>
                </c:pt>
                <c:pt idx="543">
                  <c:v>-6745.2744140625</c:v>
                </c:pt>
                <c:pt idx="544">
                  <c:v>-6717.1728515625</c:v>
                </c:pt>
                <c:pt idx="545">
                  <c:v>-6688.8564453125</c:v>
                </c:pt>
                <c:pt idx="546">
                  <c:v>-6660.326171875</c:v>
                </c:pt>
                <c:pt idx="547">
                  <c:v>-6631.5830078125</c:v>
                </c:pt>
                <c:pt idx="548">
                  <c:v>-6602.62744140625</c:v>
                </c:pt>
                <c:pt idx="549">
                  <c:v>-6573.46142578125</c:v>
                </c:pt>
                <c:pt idx="550">
                  <c:v>-6544.08447265625</c:v>
                </c:pt>
                <c:pt idx="551">
                  <c:v>-6514.49853515625</c:v>
                </c:pt>
                <c:pt idx="552">
                  <c:v>-6484.70458984375</c:v>
                </c:pt>
                <c:pt idx="553">
                  <c:v>-6454.703125</c:v>
                </c:pt>
                <c:pt idx="554">
                  <c:v>-6424.4951171875</c:v>
                </c:pt>
                <c:pt idx="555">
                  <c:v>-6394.08154296875</c:v>
                </c:pt>
                <c:pt idx="556">
                  <c:v>-6363.4638671875</c:v>
                </c:pt>
                <c:pt idx="557">
                  <c:v>-6332.642578125</c:v>
                </c:pt>
                <c:pt idx="558">
                  <c:v>-6301.61865234375</c:v>
                </c:pt>
                <c:pt idx="559">
                  <c:v>-6270.39306640625</c:v>
                </c:pt>
                <c:pt idx="560">
                  <c:v>-6238.96728515625</c:v>
                </c:pt>
                <c:pt idx="561">
                  <c:v>-6207.341796875</c:v>
                </c:pt>
                <c:pt idx="562">
                  <c:v>-6175.51806640625</c:v>
                </c:pt>
                <c:pt idx="563">
                  <c:v>-6143.49658203125</c:v>
                </c:pt>
                <c:pt idx="564">
                  <c:v>-6111.27880859375</c:v>
                </c:pt>
                <c:pt idx="565">
                  <c:v>-6078.86572265625</c:v>
                </c:pt>
                <c:pt idx="566">
                  <c:v>-6046.25830078125</c:v>
                </c:pt>
                <c:pt idx="567">
                  <c:v>-6013.45703125</c:v>
                </c:pt>
                <c:pt idx="568">
                  <c:v>-5980.4638671875</c:v>
                </c:pt>
                <c:pt idx="569">
                  <c:v>-5947.279296875</c:v>
                </c:pt>
                <c:pt idx="570">
                  <c:v>-5913.90478515625</c:v>
                </c:pt>
                <c:pt idx="571">
                  <c:v>-5880.3408203125</c:v>
                </c:pt>
                <c:pt idx="572">
                  <c:v>-5846.5888671875</c:v>
                </c:pt>
                <c:pt idx="573">
                  <c:v>-5812.650390625</c:v>
                </c:pt>
                <c:pt idx="574">
                  <c:v>-5778.52587890625</c:v>
                </c:pt>
                <c:pt idx="575">
                  <c:v>-5744.21630859375</c:v>
                </c:pt>
                <c:pt idx="576">
                  <c:v>-5709.72314453125</c:v>
                </c:pt>
                <c:pt idx="577">
                  <c:v>-5675.04736328125</c:v>
                </c:pt>
                <c:pt idx="578">
                  <c:v>-5640.1904296875</c:v>
                </c:pt>
                <c:pt idx="579">
                  <c:v>-5605.15283203125</c:v>
                </c:pt>
                <c:pt idx="580">
                  <c:v>-5569.93603515625</c:v>
                </c:pt>
                <c:pt idx="581">
                  <c:v>-5534.541015625</c:v>
                </c:pt>
                <c:pt idx="582">
                  <c:v>-5498.96923828125</c:v>
                </c:pt>
                <c:pt idx="583">
                  <c:v>-5463.22119140625</c:v>
                </c:pt>
                <c:pt idx="584">
                  <c:v>-5427.298828125</c:v>
                </c:pt>
                <c:pt idx="585">
                  <c:v>-5391.203125</c:v>
                </c:pt>
                <c:pt idx="586">
                  <c:v>-5354.9345703125</c:v>
                </c:pt>
                <c:pt idx="587">
                  <c:v>-5318.4951171875</c:v>
                </c:pt>
                <c:pt idx="588">
                  <c:v>-5281.88525390625</c:v>
                </c:pt>
                <c:pt idx="589">
                  <c:v>-5245.10693359375</c:v>
                </c:pt>
                <c:pt idx="590">
                  <c:v>-5208.16064453125</c:v>
                </c:pt>
                <c:pt idx="591">
                  <c:v>-5171.0478515625</c:v>
                </c:pt>
                <c:pt idx="592">
                  <c:v>-5133.76953125</c:v>
                </c:pt>
                <c:pt idx="593">
                  <c:v>-5096.3271484375</c:v>
                </c:pt>
                <c:pt idx="594">
                  <c:v>-5058.7216796875</c:v>
                </c:pt>
                <c:pt idx="595">
                  <c:v>-5020.95458984375</c:v>
                </c:pt>
                <c:pt idx="596">
                  <c:v>-4983.02734375</c:v>
                </c:pt>
                <c:pt idx="597">
                  <c:v>-4944.93994140625</c:v>
                </c:pt>
                <c:pt idx="598">
                  <c:v>-4906.69482421875</c:v>
                </c:pt>
                <c:pt idx="599">
                  <c:v>-4868.29296875</c:v>
                </c:pt>
                <c:pt idx="600">
                  <c:v>-4829.7353515625</c:v>
                </c:pt>
                <c:pt idx="601">
                  <c:v>-4791.02294921875</c:v>
                </c:pt>
                <c:pt idx="602">
                  <c:v>-4752.15771484375</c:v>
                </c:pt>
                <c:pt idx="603">
                  <c:v>-4713.140625</c:v>
                </c:pt>
                <c:pt idx="604">
                  <c:v>-4673.97265625</c:v>
                </c:pt>
                <c:pt idx="605">
                  <c:v>-4634.65478515625</c:v>
                </c:pt>
                <c:pt idx="606">
                  <c:v>-4595.189453125</c:v>
                </c:pt>
                <c:pt idx="607">
                  <c:v>-4555.57666015625</c:v>
                </c:pt>
                <c:pt idx="608">
                  <c:v>-4515.818359375</c:v>
                </c:pt>
                <c:pt idx="609">
                  <c:v>-4475.91552734375</c:v>
                </c:pt>
                <c:pt idx="610">
                  <c:v>-4435.86962890625</c:v>
                </c:pt>
                <c:pt idx="611">
                  <c:v>-4395.68212890625</c:v>
                </c:pt>
                <c:pt idx="612">
                  <c:v>-4355.35400390625</c:v>
                </c:pt>
                <c:pt idx="613">
                  <c:v>-4314.88623046875</c:v>
                </c:pt>
                <c:pt idx="614">
                  <c:v>-4274.28076171875</c:v>
                </c:pt>
                <c:pt idx="615">
                  <c:v>-4233.53857421875</c:v>
                </c:pt>
                <c:pt idx="616">
                  <c:v>-4192.6611328125</c:v>
                </c:pt>
                <c:pt idx="617">
                  <c:v>-4151.6494140625</c:v>
                </c:pt>
                <c:pt idx="618">
                  <c:v>-4110.5048828125</c:v>
                </c:pt>
                <c:pt idx="619">
                  <c:v>-4069.22924804687</c:v>
                </c:pt>
                <c:pt idx="620">
                  <c:v>-4027.8232421875</c:v>
                </c:pt>
                <c:pt idx="621">
                  <c:v>-3986.28857421875</c:v>
                </c:pt>
                <c:pt idx="622">
                  <c:v>-3944.62622070312</c:v>
                </c:pt>
                <c:pt idx="623">
                  <c:v>-3902.837890625</c:v>
                </c:pt>
                <c:pt idx="624">
                  <c:v>-3860.9248046875</c:v>
                </c:pt>
                <c:pt idx="625">
                  <c:v>-3818.88818359375</c:v>
                </c:pt>
                <c:pt idx="626">
                  <c:v>-3776.7294921875</c:v>
                </c:pt>
                <c:pt idx="627">
                  <c:v>-3734.44995117187</c:v>
                </c:pt>
                <c:pt idx="628">
                  <c:v>-3692.05102539062</c:v>
                </c:pt>
                <c:pt idx="629">
                  <c:v>-3649.53393554687</c:v>
                </c:pt>
                <c:pt idx="630">
                  <c:v>-3606.90014648437</c:v>
                </c:pt>
                <c:pt idx="631">
                  <c:v>-3564.15112304687</c:v>
                </c:pt>
                <c:pt idx="632">
                  <c:v>-3521.2880859375</c:v>
                </c:pt>
                <c:pt idx="633">
                  <c:v>-3478.3125</c:v>
                </c:pt>
                <c:pt idx="634">
                  <c:v>-3435.22583007812</c:v>
                </c:pt>
                <c:pt idx="635">
                  <c:v>-3392.02905273437</c:v>
                </c:pt>
                <c:pt idx="636">
                  <c:v>-3348.72387695312</c:v>
                </c:pt>
                <c:pt idx="637">
                  <c:v>-3305.3115234375</c:v>
                </c:pt>
                <c:pt idx="638">
                  <c:v>-3261.79370117187</c:v>
                </c:pt>
                <c:pt idx="639">
                  <c:v>-3218.17138671875</c:v>
                </c:pt>
                <c:pt idx="640">
                  <c:v>-3174.4462890625</c:v>
                </c:pt>
                <c:pt idx="641">
                  <c:v>-3130.61962890625</c:v>
                </c:pt>
                <c:pt idx="642">
                  <c:v>-3086.69287109375</c:v>
                </c:pt>
                <c:pt idx="643">
                  <c:v>-3042.66748046875</c:v>
                </c:pt>
                <c:pt idx="644">
                  <c:v>-2998.54467773437</c:v>
                </c:pt>
                <c:pt idx="645">
                  <c:v>-2954.32592773437</c:v>
                </c:pt>
                <c:pt idx="646">
                  <c:v>-2910.0126953125</c:v>
                </c:pt>
                <c:pt idx="647">
                  <c:v>-2865.60668945312</c:v>
                </c:pt>
                <c:pt idx="648">
                  <c:v>-2821.10888671875</c:v>
                </c:pt>
                <c:pt idx="649">
                  <c:v>-2776.52075195312</c:v>
                </c:pt>
                <c:pt idx="650">
                  <c:v>-2731.84399414062</c:v>
                </c:pt>
                <c:pt idx="651">
                  <c:v>-2687.07983398437</c:v>
                </c:pt>
                <c:pt idx="652">
                  <c:v>-2642.22973632812</c:v>
                </c:pt>
                <c:pt idx="653">
                  <c:v>-2597.29516601562</c:v>
                </c:pt>
                <c:pt idx="654">
                  <c:v>-2552.27734375</c:v>
                </c:pt>
                <c:pt idx="655">
                  <c:v>-2507.17822265625</c:v>
                </c:pt>
                <c:pt idx="656">
                  <c:v>-2461.99877929687</c:v>
                </c:pt>
                <c:pt idx="657">
                  <c:v>-2416.74047851562</c:v>
                </c:pt>
                <c:pt idx="658">
                  <c:v>-2371.40502929687</c:v>
                </c:pt>
                <c:pt idx="659">
                  <c:v>-2325.99389648437</c:v>
                </c:pt>
                <c:pt idx="660">
                  <c:v>-2280.50830078125</c:v>
                </c:pt>
                <c:pt idx="661">
                  <c:v>-2234.94970703125</c:v>
                </c:pt>
                <c:pt idx="662">
                  <c:v>-2189.31958007812</c:v>
                </c:pt>
                <c:pt idx="663">
                  <c:v>-2143.61938476562</c:v>
                </c:pt>
                <c:pt idx="664">
                  <c:v>-2097.85083007812</c:v>
                </c:pt>
                <c:pt idx="665">
                  <c:v>-2052.01513671875</c:v>
                </c:pt>
                <c:pt idx="666">
                  <c:v>-2006.11389160156</c:v>
                </c:pt>
                <c:pt idx="667">
                  <c:v>-1960.1484375</c:v>
                </c:pt>
                <c:pt idx="668">
                  <c:v>-1914.12023925781</c:v>
                </c:pt>
                <c:pt idx="669">
                  <c:v>-1868.03088378906</c:v>
                </c:pt>
                <c:pt idx="670">
                  <c:v>-1821.8818359375</c:v>
                </c:pt>
                <c:pt idx="671">
                  <c:v>-1775.67456054687</c:v>
                </c:pt>
                <c:pt idx="672">
                  <c:v>-1729.41040039062</c:v>
                </c:pt>
                <c:pt idx="673">
                  <c:v>-1683.09094238281</c:v>
                </c:pt>
                <c:pt idx="674">
                  <c:v>-1636.7177734375</c:v>
                </c:pt>
                <c:pt idx="675">
                  <c:v>-1590.29211425781</c:v>
                </c:pt>
                <c:pt idx="676">
                  <c:v>-1543.81567382812</c:v>
                </c:pt>
                <c:pt idx="677">
                  <c:v>-1497.28991699218</c:v>
                </c:pt>
                <c:pt idx="678">
                  <c:v>-1450.71618652343</c:v>
                </c:pt>
                <c:pt idx="679">
                  <c:v>-1404.09606933593</c:v>
                </c:pt>
                <c:pt idx="680">
                  <c:v>-1357.43115234375</c:v>
                </c:pt>
                <c:pt idx="681">
                  <c:v>-1310.72277832031</c:v>
                </c:pt>
                <c:pt idx="682">
                  <c:v>-1263.97253417968</c:v>
                </c:pt>
                <c:pt idx="683">
                  <c:v>-1217.18176269531</c:v>
                </c:pt>
                <c:pt idx="684">
                  <c:v>-1170.35217285156</c:v>
                </c:pt>
                <c:pt idx="685">
                  <c:v>-1123.48510742187</c:v>
                </c:pt>
                <c:pt idx="686">
                  <c:v>-1076.58203125</c:v>
                </c:pt>
                <c:pt idx="687">
                  <c:v>-1029.64465332031</c:v>
                </c:pt>
                <c:pt idx="688">
                  <c:v>-982.67431640625</c:v>
                </c:pt>
                <c:pt idx="689">
                  <c:v>-935.67254638671795</c:v>
                </c:pt>
                <c:pt idx="690">
                  <c:v>-888.640869140625</c:v>
                </c:pt>
                <c:pt idx="691">
                  <c:v>-841.580810546875</c:v>
                </c:pt>
                <c:pt idx="692">
                  <c:v>-794.49377441406205</c:v>
                </c:pt>
                <c:pt idx="693">
                  <c:v>-747.38134765625</c:v>
                </c:pt>
                <c:pt idx="694">
                  <c:v>-700.24505615234295</c:v>
                </c:pt>
                <c:pt idx="695">
                  <c:v>-653.08636474609295</c:v>
                </c:pt>
                <c:pt idx="696">
                  <c:v>-605.90673828125</c:v>
                </c:pt>
                <c:pt idx="697">
                  <c:v>-558.707763671875</c:v>
                </c:pt>
                <c:pt idx="698">
                  <c:v>-511.49093627929602</c:v>
                </c:pt>
                <c:pt idx="699">
                  <c:v>-464.25775146484301</c:v>
                </c:pt>
                <c:pt idx="700">
                  <c:v>-417.00970458984301</c:v>
                </c:pt>
                <c:pt idx="701">
                  <c:v>-369.74835205078102</c:v>
                </c:pt>
                <c:pt idx="702">
                  <c:v>-322.47515869140602</c:v>
                </c:pt>
                <c:pt idx="703">
                  <c:v>-275.191650390625</c:v>
                </c:pt>
                <c:pt idx="704">
                  <c:v>-227.89933776855401</c:v>
                </c:pt>
                <c:pt idx="705">
                  <c:v>-180.59974670410099</c:v>
                </c:pt>
                <c:pt idx="706">
                  <c:v>-133.29438781738199</c:v>
                </c:pt>
                <c:pt idx="707">
                  <c:v>-85.984748840332003</c:v>
                </c:pt>
                <c:pt idx="708">
                  <c:v>-38.672370910644503</c:v>
                </c:pt>
                <c:pt idx="709">
                  <c:v>8.6412467956542898</c:v>
                </c:pt>
                <c:pt idx="710">
                  <c:v>55.954586029052699</c:v>
                </c:pt>
                <c:pt idx="711">
                  <c:v>103.266136169433</c:v>
                </c:pt>
                <c:pt idx="712">
                  <c:v>150.57438659667901</c:v>
                </c:pt>
                <c:pt idx="713">
                  <c:v>197.87782287597599</c:v>
                </c:pt>
                <c:pt idx="714">
                  <c:v>245.17492675781199</c:v>
                </c:pt>
                <c:pt idx="715">
                  <c:v>292.46420288085898</c:v>
                </c:pt>
                <c:pt idx="716">
                  <c:v>339.74411010742102</c:v>
                </c:pt>
                <c:pt idx="717">
                  <c:v>387.01315307617102</c:v>
                </c:pt>
                <c:pt idx="718">
                  <c:v>434.26983642578102</c:v>
                </c:pt>
                <c:pt idx="719">
                  <c:v>481.51263427734301</c:v>
                </c:pt>
                <c:pt idx="720">
                  <c:v>528.739990234375</c:v>
                </c:pt>
                <c:pt idx="721">
                  <c:v>575.95050048828102</c:v>
                </c:pt>
                <c:pt idx="722">
                  <c:v>623.142578125</c:v>
                </c:pt>
                <c:pt idx="723">
                  <c:v>670.314697265625</c:v>
                </c:pt>
                <c:pt idx="724">
                  <c:v>717.46539306640602</c:v>
                </c:pt>
                <c:pt idx="725">
                  <c:v>764.59313964843705</c:v>
                </c:pt>
                <c:pt idx="726">
                  <c:v>811.69647216796795</c:v>
                </c:pt>
                <c:pt idx="727">
                  <c:v>858.77380371093705</c:v>
                </c:pt>
                <c:pt idx="728">
                  <c:v>905.82373046875</c:v>
                </c:pt>
                <c:pt idx="729">
                  <c:v>952.84466552734295</c:v>
                </c:pt>
                <c:pt idx="730">
                  <c:v>999.83508300781205</c:v>
                </c:pt>
                <c:pt idx="731">
                  <c:v>1046.79357910156</c:v>
                </c:pt>
                <c:pt idx="732">
                  <c:v>1093.71862792968</c:v>
                </c:pt>
                <c:pt idx="733">
                  <c:v>1140.60864257812</c:v>
                </c:pt>
                <c:pt idx="734">
                  <c:v>1187.46215820312</c:v>
                </c:pt>
                <c:pt idx="735">
                  <c:v>1234.27783203125</c:v>
                </c:pt>
                <c:pt idx="736">
                  <c:v>1281.05395507812</c:v>
                </c:pt>
                <c:pt idx="737">
                  <c:v>1327.7890625</c:v>
                </c:pt>
                <c:pt idx="738">
                  <c:v>1374.48181152343</c:v>
                </c:pt>
                <c:pt idx="739">
                  <c:v>1421.13049316406</c:v>
                </c:pt>
                <c:pt idx="740">
                  <c:v>1467.73388671875</c:v>
                </c:pt>
                <c:pt idx="741">
                  <c:v>1514.29016113281</c:v>
                </c:pt>
                <c:pt idx="742">
                  <c:v>1560.79809570312</c:v>
                </c:pt>
                <c:pt idx="743">
                  <c:v>1607.25622558593</c:v>
                </c:pt>
                <c:pt idx="744">
                  <c:v>1653.66284179687</c:v>
                </c:pt>
                <c:pt idx="745">
                  <c:v>1700.0166015625</c:v>
                </c:pt>
                <c:pt idx="746">
                  <c:v>1746.31591796875</c:v>
                </c:pt>
                <c:pt idx="747">
                  <c:v>1792.5595703125</c:v>
                </c:pt>
                <c:pt idx="748">
                  <c:v>1838.74572753906</c:v>
                </c:pt>
                <c:pt idx="749">
                  <c:v>1884.87316894531</c:v>
                </c:pt>
                <c:pt idx="750">
                  <c:v>1930.94030761718</c:v>
                </c:pt>
                <c:pt idx="751">
                  <c:v>1976.94580078125</c:v>
                </c:pt>
                <c:pt idx="752">
                  <c:v>2022.88793945312</c:v>
                </c:pt>
                <c:pt idx="753">
                  <c:v>2068.76538085937</c:v>
                </c:pt>
                <c:pt idx="754">
                  <c:v>2114.57690429687</c:v>
                </c:pt>
                <c:pt idx="755">
                  <c:v>2160.32055664062</c:v>
                </c:pt>
                <c:pt idx="756">
                  <c:v>2205.9951171875</c:v>
                </c:pt>
                <c:pt idx="757">
                  <c:v>2251.59936523437</c:v>
                </c:pt>
                <c:pt idx="758">
                  <c:v>2297.13134765625</c:v>
                </c:pt>
                <c:pt idx="759">
                  <c:v>2342.59008789062</c:v>
                </c:pt>
                <c:pt idx="760">
                  <c:v>2387.97387695312</c:v>
                </c:pt>
                <c:pt idx="761">
                  <c:v>2433.28125</c:v>
                </c:pt>
                <c:pt idx="762">
                  <c:v>2478.5107421875</c:v>
                </c:pt>
                <c:pt idx="763">
                  <c:v>2523.6611328125</c:v>
                </c:pt>
                <c:pt idx="764">
                  <c:v>2568.73071289062</c:v>
                </c:pt>
                <c:pt idx="765">
                  <c:v>2613.71826171875</c:v>
                </c:pt>
                <c:pt idx="766">
                  <c:v>2658.6220703125</c:v>
                </c:pt>
                <c:pt idx="767">
                  <c:v>2703.44091796875</c:v>
                </c:pt>
                <c:pt idx="768">
                  <c:v>2748.17333984375</c:v>
                </c:pt>
                <c:pt idx="769">
                  <c:v>2792.81811523437</c:v>
                </c:pt>
                <c:pt idx="770">
                  <c:v>2837.37329101562</c:v>
                </c:pt>
                <c:pt idx="771">
                  <c:v>2881.83764648437</c:v>
                </c:pt>
                <c:pt idx="772">
                  <c:v>2926.21020507812</c:v>
                </c:pt>
                <c:pt idx="773">
                  <c:v>2970.48901367187</c:v>
                </c:pt>
                <c:pt idx="774">
                  <c:v>3014.67260742187</c:v>
                </c:pt>
                <c:pt idx="775">
                  <c:v>3058.76000976562</c:v>
                </c:pt>
                <c:pt idx="776">
                  <c:v>3102.74975585937</c:v>
                </c:pt>
                <c:pt idx="777">
                  <c:v>3146.64013671875</c:v>
                </c:pt>
                <c:pt idx="778">
                  <c:v>3190.4296875</c:v>
                </c:pt>
                <c:pt idx="779">
                  <c:v>3234.11743164062</c:v>
                </c:pt>
                <c:pt idx="780">
                  <c:v>3277.70190429687</c:v>
                </c:pt>
                <c:pt idx="781">
                  <c:v>3321.18139648437</c:v>
                </c:pt>
                <c:pt idx="782">
                  <c:v>3364.5546875</c:v>
                </c:pt>
                <c:pt idx="783">
                  <c:v>3407.8203125</c:v>
                </c:pt>
                <c:pt idx="784">
                  <c:v>3450.97705078125</c:v>
                </c:pt>
                <c:pt idx="785">
                  <c:v>3494.0234375</c:v>
                </c:pt>
                <c:pt idx="786">
                  <c:v>3536.9580078125</c:v>
                </c:pt>
                <c:pt idx="787">
                  <c:v>3579.77954101562</c:v>
                </c:pt>
                <c:pt idx="788">
                  <c:v>3622.48657226562</c:v>
                </c:pt>
                <c:pt idx="789">
                  <c:v>3665.07788085937</c:v>
                </c:pt>
                <c:pt idx="790">
                  <c:v>3707.55200195312</c:v>
                </c:pt>
                <c:pt idx="791">
                  <c:v>3749.90747070312</c:v>
                </c:pt>
                <c:pt idx="792">
                  <c:v>3792.14306640625</c:v>
                </c:pt>
                <c:pt idx="793">
                  <c:v>3834.25732421875</c:v>
                </c:pt>
                <c:pt idx="794">
                  <c:v>3876.2490234375</c:v>
                </c:pt>
                <c:pt idx="795">
                  <c:v>3918.11669921875</c:v>
                </c:pt>
                <c:pt idx="796">
                  <c:v>3959.85913085937</c:v>
                </c:pt>
                <c:pt idx="797">
                  <c:v>4001.47485351562</c:v>
                </c:pt>
                <c:pt idx="798">
                  <c:v>4042.962890625</c:v>
                </c:pt>
                <c:pt idx="799">
                  <c:v>4084.3212890625</c:v>
                </c:pt>
                <c:pt idx="800">
                  <c:v>4125.54931640625</c:v>
                </c:pt>
                <c:pt idx="801">
                  <c:v>4166.6455078125</c:v>
                </c:pt>
                <c:pt idx="802">
                  <c:v>4207.6083984375</c:v>
                </c:pt>
                <c:pt idx="803">
                  <c:v>4248.4365234375</c:v>
                </c:pt>
                <c:pt idx="804">
                  <c:v>4289.12890625</c:v>
                </c:pt>
                <c:pt idx="805">
                  <c:v>4329.68408203125</c:v>
                </c:pt>
                <c:pt idx="806">
                  <c:v>4370.10107421875</c:v>
                </c:pt>
                <c:pt idx="807">
                  <c:v>4410.3779296875</c:v>
                </c:pt>
                <c:pt idx="808">
                  <c:v>4450.51416015625</c:v>
                </c:pt>
                <c:pt idx="809">
                  <c:v>4490.5078125</c:v>
                </c:pt>
                <c:pt idx="810">
                  <c:v>4530.35791015625</c:v>
                </c:pt>
                <c:pt idx="811">
                  <c:v>4570.06298828125</c:v>
                </c:pt>
                <c:pt idx="812">
                  <c:v>4609.6220703125</c:v>
                </c:pt>
                <c:pt idx="813">
                  <c:v>4649.03369140625</c:v>
                </c:pt>
                <c:pt idx="814">
                  <c:v>4688.296875</c:v>
                </c:pt>
                <c:pt idx="815">
                  <c:v>4727.41015625</c:v>
                </c:pt>
                <c:pt idx="816">
                  <c:v>4766.3720703125</c:v>
                </c:pt>
                <c:pt idx="817">
                  <c:v>4805.181640625</c:v>
                </c:pt>
                <c:pt idx="818">
                  <c:v>4843.83740234375</c:v>
                </c:pt>
                <c:pt idx="819">
                  <c:v>4882.33837890625</c:v>
                </c:pt>
                <c:pt idx="820">
                  <c:v>4920.68310546875</c:v>
                </c:pt>
                <c:pt idx="821">
                  <c:v>4958.87060546875</c:v>
                </c:pt>
                <c:pt idx="822">
                  <c:v>4996.8994140625</c:v>
                </c:pt>
                <c:pt idx="823">
                  <c:v>5034.7685546875</c:v>
                </c:pt>
                <c:pt idx="824">
                  <c:v>5072.47705078125</c:v>
                </c:pt>
                <c:pt idx="825">
                  <c:v>5110.02294921875</c:v>
                </c:pt>
                <c:pt idx="826">
                  <c:v>5147.4052734375</c:v>
                </c:pt>
                <c:pt idx="827">
                  <c:v>5184.62353515625</c:v>
                </c:pt>
                <c:pt idx="828">
                  <c:v>5221.67529296875</c:v>
                </c:pt>
                <c:pt idx="829">
                  <c:v>5258.560546875</c:v>
                </c:pt>
                <c:pt idx="830">
                  <c:v>5295.27783203125</c:v>
                </c:pt>
                <c:pt idx="831">
                  <c:v>5331.8251953125</c:v>
                </c:pt>
                <c:pt idx="832">
                  <c:v>5368.20263671875</c:v>
                </c:pt>
                <c:pt idx="833">
                  <c:v>5404.408203125</c:v>
                </c:pt>
                <c:pt idx="834">
                  <c:v>5440.44091796875</c:v>
                </c:pt>
                <c:pt idx="835">
                  <c:v>5476.29931640625</c:v>
                </c:pt>
                <c:pt idx="836">
                  <c:v>5511.98291015625</c:v>
                </c:pt>
                <c:pt idx="837">
                  <c:v>5547.490234375</c:v>
                </c:pt>
                <c:pt idx="838">
                  <c:v>5582.8203125</c:v>
                </c:pt>
                <c:pt idx="839">
                  <c:v>5617.9716796875</c:v>
                </c:pt>
                <c:pt idx="840">
                  <c:v>5652.94384765625</c:v>
                </c:pt>
                <c:pt idx="841">
                  <c:v>5687.73486328125</c:v>
                </c:pt>
                <c:pt idx="842">
                  <c:v>5722.34375</c:v>
                </c:pt>
                <c:pt idx="843">
                  <c:v>5756.77001953125</c:v>
                </c:pt>
                <c:pt idx="844">
                  <c:v>5791.01220703125</c:v>
                </c:pt>
                <c:pt idx="845">
                  <c:v>5825.06884765625</c:v>
                </c:pt>
                <c:pt idx="846">
                  <c:v>5858.939453125</c:v>
                </c:pt>
                <c:pt idx="847">
                  <c:v>5892.62255859375</c:v>
                </c:pt>
                <c:pt idx="848">
                  <c:v>5926.11767578125</c:v>
                </c:pt>
                <c:pt idx="849">
                  <c:v>5959.4228515625</c:v>
                </c:pt>
                <c:pt idx="850">
                  <c:v>5992.53759765625</c:v>
                </c:pt>
                <c:pt idx="851">
                  <c:v>6025.4609375</c:v>
                </c:pt>
                <c:pt idx="852">
                  <c:v>6058.19140625</c:v>
                </c:pt>
                <c:pt idx="853">
                  <c:v>6090.72802734375</c:v>
                </c:pt>
                <c:pt idx="854">
                  <c:v>6123.06982421875</c:v>
                </c:pt>
                <c:pt idx="855">
                  <c:v>6155.21630859375</c:v>
                </c:pt>
                <c:pt idx="856">
                  <c:v>6187.16552734375</c:v>
                </c:pt>
                <c:pt idx="857">
                  <c:v>6218.9169921875</c:v>
                </c:pt>
                <c:pt idx="858">
                  <c:v>6250.4697265625</c:v>
                </c:pt>
                <c:pt idx="859">
                  <c:v>6281.822265625</c:v>
                </c:pt>
                <c:pt idx="860">
                  <c:v>6312.97412109375</c:v>
                </c:pt>
                <c:pt idx="861">
                  <c:v>6343.92431640625</c:v>
                </c:pt>
                <c:pt idx="862">
                  <c:v>6374.67138671875</c:v>
                </c:pt>
                <c:pt idx="863">
                  <c:v>6405.21484375</c:v>
                </c:pt>
                <c:pt idx="864">
                  <c:v>6435.55322265625</c:v>
                </c:pt>
                <c:pt idx="865">
                  <c:v>6465.685546875</c:v>
                </c:pt>
                <c:pt idx="866">
                  <c:v>6495.61181640625</c:v>
                </c:pt>
                <c:pt idx="867">
                  <c:v>6525.330078125</c:v>
                </c:pt>
                <c:pt idx="868">
                  <c:v>6554.83935546875</c:v>
                </c:pt>
                <c:pt idx="869">
                  <c:v>6584.13916015625</c:v>
                </c:pt>
                <c:pt idx="870">
                  <c:v>6613.22900390625</c:v>
                </c:pt>
                <c:pt idx="871">
                  <c:v>6642.10693359375</c:v>
                </c:pt>
                <c:pt idx="872">
                  <c:v>6670.7724609375</c:v>
                </c:pt>
                <c:pt idx="873">
                  <c:v>6699.224609375</c:v>
                </c:pt>
                <c:pt idx="874">
                  <c:v>6727.46240234375</c:v>
                </c:pt>
                <c:pt idx="875">
                  <c:v>6755.4853515625</c:v>
                </c:pt>
                <c:pt idx="876">
                  <c:v>6783.2919921875</c:v>
                </c:pt>
                <c:pt idx="877">
                  <c:v>6810.8818359375</c:v>
                </c:pt>
                <c:pt idx="878">
                  <c:v>6838.25439453125</c:v>
                </c:pt>
                <c:pt idx="879">
                  <c:v>6865.40771484375</c:v>
                </c:pt>
                <c:pt idx="880">
                  <c:v>6892.34130859375</c:v>
                </c:pt>
                <c:pt idx="881">
                  <c:v>6919.05517578125</c:v>
                </c:pt>
                <c:pt idx="882">
                  <c:v>6945.54736328125</c:v>
                </c:pt>
                <c:pt idx="883">
                  <c:v>6971.8173828125</c:v>
                </c:pt>
                <c:pt idx="884">
                  <c:v>6997.86474609375</c:v>
                </c:pt>
                <c:pt idx="885">
                  <c:v>7023.68798828125</c:v>
                </c:pt>
                <c:pt idx="886">
                  <c:v>7049.287109375</c:v>
                </c:pt>
                <c:pt idx="887">
                  <c:v>7074.66064453125</c:v>
                </c:pt>
                <c:pt idx="888">
                  <c:v>7099.8076171875</c:v>
                </c:pt>
                <c:pt idx="889">
                  <c:v>7124.72802734375</c:v>
                </c:pt>
                <c:pt idx="890">
                  <c:v>7149.419921875</c:v>
                </c:pt>
                <c:pt idx="891">
                  <c:v>7173.8837890625</c:v>
                </c:pt>
                <c:pt idx="892">
                  <c:v>7198.1181640625</c:v>
                </c:pt>
                <c:pt idx="893">
                  <c:v>7222.12255859375</c:v>
                </c:pt>
                <c:pt idx="894">
                  <c:v>7245.8955078125</c:v>
                </c:pt>
                <c:pt idx="895">
                  <c:v>7269.43701171875</c:v>
                </c:pt>
                <c:pt idx="896">
                  <c:v>7292.74609375</c:v>
                </c:pt>
                <c:pt idx="897">
                  <c:v>7315.82177734375</c:v>
                </c:pt>
                <c:pt idx="898">
                  <c:v>7338.66357421875</c:v>
                </c:pt>
                <c:pt idx="899">
                  <c:v>7361.27099609375</c:v>
                </c:pt>
                <c:pt idx="900">
                  <c:v>7383.642578125</c:v>
                </c:pt>
                <c:pt idx="901">
                  <c:v>7405.7783203125</c:v>
                </c:pt>
                <c:pt idx="902">
                  <c:v>7427.67724609375</c:v>
                </c:pt>
                <c:pt idx="903">
                  <c:v>7449.3388671875</c:v>
                </c:pt>
                <c:pt idx="904">
                  <c:v>7470.76171875</c:v>
                </c:pt>
                <c:pt idx="905">
                  <c:v>7491.9462890625</c:v>
                </c:pt>
                <c:pt idx="906">
                  <c:v>7512.89111328125</c:v>
                </c:pt>
                <c:pt idx="907">
                  <c:v>7533.59521484375</c:v>
                </c:pt>
                <c:pt idx="908">
                  <c:v>7554.05908203125</c:v>
                </c:pt>
                <c:pt idx="909">
                  <c:v>7574.28076171875</c:v>
                </c:pt>
                <c:pt idx="910">
                  <c:v>7594.2607421875</c:v>
                </c:pt>
                <c:pt idx="911">
                  <c:v>7613.99755859375</c:v>
                </c:pt>
                <c:pt idx="912">
                  <c:v>7633.4912109375</c:v>
                </c:pt>
                <c:pt idx="913">
                  <c:v>7652.740234375</c:v>
                </c:pt>
                <c:pt idx="914">
                  <c:v>7671.7451171875</c:v>
                </c:pt>
                <c:pt idx="915">
                  <c:v>7690.50439453125</c:v>
                </c:pt>
                <c:pt idx="916">
                  <c:v>7709.017578125</c:v>
                </c:pt>
                <c:pt idx="917">
                  <c:v>7727.28466796875</c:v>
                </c:pt>
                <c:pt idx="918">
                  <c:v>7745.3046875</c:v>
                </c:pt>
                <c:pt idx="919">
                  <c:v>7763.07666015625</c:v>
                </c:pt>
                <c:pt idx="920">
                  <c:v>7780.6005859375</c:v>
                </c:pt>
                <c:pt idx="921">
                  <c:v>7797.87548828125</c:v>
                </c:pt>
                <c:pt idx="922">
                  <c:v>7814.9013671875</c:v>
                </c:pt>
                <c:pt idx="923">
                  <c:v>7831.67724609375</c:v>
                </c:pt>
                <c:pt idx="924">
                  <c:v>7848.20263671875</c:v>
                </c:pt>
                <c:pt idx="925">
                  <c:v>7864.47705078125</c:v>
                </c:pt>
                <c:pt idx="926">
                  <c:v>7880.49951171875</c:v>
                </c:pt>
                <c:pt idx="927">
                  <c:v>7896.2705078125</c:v>
                </c:pt>
                <c:pt idx="928">
                  <c:v>7911.7890625</c:v>
                </c:pt>
                <c:pt idx="929">
                  <c:v>7927.0546875</c:v>
                </c:pt>
                <c:pt idx="930">
                  <c:v>7942.06640625</c:v>
                </c:pt>
                <c:pt idx="931">
                  <c:v>7956.82421875</c:v>
                </c:pt>
                <c:pt idx="932">
                  <c:v>7971.328125</c:v>
                </c:pt>
                <c:pt idx="933">
                  <c:v>7985.57666015625</c:v>
                </c:pt>
                <c:pt idx="934">
                  <c:v>7999.56982421875</c:v>
                </c:pt>
                <c:pt idx="935">
                  <c:v>8013.30712890625</c:v>
                </c:pt>
                <c:pt idx="936">
                  <c:v>8026.78857421875</c:v>
                </c:pt>
                <c:pt idx="937">
                  <c:v>8040.01318359375</c:v>
                </c:pt>
                <c:pt idx="938">
                  <c:v>8052.98046875</c:v>
                </c:pt>
                <c:pt idx="939">
                  <c:v>8065.6904296875</c:v>
                </c:pt>
                <c:pt idx="940">
                  <c:v>8078.142578125</c:v>
                </c:pt>
                <c:pt idx="941">
                  <c:v>8090.3359375</c:v>
                </c:pt>
                <c:pt idx="942">
                  <c:v>8102.27099609375</c:v>
                </c:pt>
                <c:pt idx="943">
                  <c:v>8113.947265625</c:v>
                </c:pt>
                <c:pt idx="944">
                  <c:v>8125.36328125</c:v>
                </c:pt>
                <c:pt idx="945">
                  <c:v>8136.52001953125</c:v>
                </c:pt>
                <c:pt idx="946">
                  <c:v>8147.41650390625</c:v>
                </c:pt>
                <c:pt idx="947">
                  <c:v>8158.05224609375</c:v>
                </c:pt>
                <c:pt idx="948">
                  <c:v>8168.42724609375</c:v>
                </c:pt>
                <c:pt idx="949">
                  <c:v>8178.541015625</c:v>
                </c:pt>
                <c:pt idx="950">
                  <c:v>8188.3935546875</c:v>
                </c:pt>
                <c:pt idx="951">
                  <c:v>8197.9833984375</c:v>
                </c:pt>
                <c:pt idx="952">
                  <c:v>8207.3125</c:v>
                </c:pt>
                <c:pt idx="953">
                  <c:v>8216.3779296875</c:v>
                </c:pt>
                <c:pt idx="954">
                  <c:v>8225.1806640625</c:v>
                </c:pt>
                <c:pt idx="955">
                  <c:v>8233.720703125</c:v>
                </c:pt>
                <c:pt idx="956">
                  <c:v>8241.998046875</c:v>
                </c:pt>
                <c:pt idx="957">
                  <c:v>8250.0107421875</c:v>
                </c:pt>
                <c:pt idx="958">
                  <c:v>8257.7607421875</c:v>
                </c:pt>
                <c:pt idx="959">
                  <c:v>8265.24609375</c:v>
                </c:pt>
                <c:pt idx="960">
                  <c:v>8272.466796875</c:v>
                </c:pt>
                <c:pt idx="961">
                  <c:v>8279.423828125</c:v>
                </c:pt>
                <c:pt idx="962">
                  <c:v>8286.115234375</c:v>
                </c:pt>
                <c:pt idx="963">
                  <c:v>8292.5419921875</c:v>
                </c:pt>
                <c:pt idx="964">
                  <c:v>8298.7041015625</c:v>
                </c:pt>
                <c:pt idx="965">
                  <c:v>8304.599609375</c:v>
                </c:pt>
                <c:pt idx="966">
                  <c:v>8310.23046875</c:v>
                </c:pt>
                <c:pt idx="967">
                  <c:v>8315.595703125</c:v>
                </c:pt>
                <c:pt idx="968">
                  <c:v>8320.6943359375</c:v>
                </c:pt>
                <c:pt idx="969">
                  <c:v>8325.52734375</c:v>
                </c:pt>
                <c:pt idx="970">
                  <c:v>8330.09375</c:v>
                </c:pt>
                <c:pt idx="971">
                  <c:v>8334.39453125</c:v>
                </c:pt>
                <c:pt idx="972">
                  <c:v>8338.4287109375</c:v>
                </c:pt>
                <c:pt idx="973">
                  <c:v>8342.1953125</c:v>
                </c:pt>
                <c:pt idx="974">
                  <c:v>8345.6962890625</c:v>
                </c:pt>
                <c:pt idx="975">
                  <c:v>8348.9296875</c:v>
                </c:pt>
                <c:pt idx="976">
                  <c:v>8351.896484375</c:v>
                </c:pt>
                <c:pt idx="977">
                  <c:v>8354.595703125</c:v>
                </c:pt>
                <c:pt idx="978">
                  <c:v>8357.0283203125</c:v>
                </c:pt>
                <c:pt idx="979">
                  <c:v>8359.193359375</c:v>
                </c:pt>
                <c:pt idx="980">
                  <c:v>8361.0908203125</c:v>
                </c:pt>
                <c:pt idx="981">
                  <c:v>8362.7216796875</c:v>
                </c:pt>
                <c:pt idx="982">
                  <c:v>8364.083984375</c:v>
                </c:pt>
                <c:pt idx="983">
                  <c:v>8365.1796875</c:v>
                </c:pt>
                <c:pt idx="984">
                  <c:v>8366.0078125</c:v>
                </c:pt>
                <c:pt idx="985">
                  <c:v>8366.568359375</c:v>
                </c:pt>
                <c:pt idx="986">
                  <c:v>8366.861328125</c:v>
                </c:pt>
                <c:pt idx="987">
                  <c:v>8366.88671875</c:v>
                </c:pt>
                <c:pt idx="988">
                  <c:v>8366.64453125</c:v>
                </c:pt>
                <c:pt idx="989">
                  <c:v>8366.134765625</c:v>
                </c:pt>
                <c:pt idx="990">
                  <c:v>8365.357421875</c:v>
                </c:pt>
                <c:pt idx="991">
                  <c:v>8364.3125</c:v>
                </c:pt>
                <c:pt idx="992">
                  <c:v>8363.0009765625</c:v>
                </c:pt>
                <c:pt idx="993">
                  <c:v>8361.4208984375</c:v>
                </c:pt>
                <c:pt idx="994">
                  <c:v>8359.57421875</c:v>
                </c:pt>
                <c:pt idx="995">
                  <c:v>8357.4599609375</c:v>
                </c:pt>
                <c:pt idx="996">
                  <c:v>8355.078125</c:v>
                </c:pt>
                <c:pt idx="997">
                  <c:v>8352.4296875</c:v>
                </c:pt>
                <c:pt idx="998">
                  <c:v>8349.513671875</c:v>
                </c:pt>
                <c:pt idx="999">
                  <c:v>8346.3310546875</c:v>
                </c:pt>
                <c:pt idx="1000">
                  <c:v>8342.880859375</c:v>
                </c:pt>
                <c:pt idx="1001">
                  <c:v>8339.1640625</c:v>
                </c:pt>
                <c:pt idx="1002">
                  <c:v>8335.181640625</c:v>
                </c:pt>
                <c:pt idx="1003">
                  <c:v>8330.931640625</c:v>
                </c:pt>
                <c:pt idx="1004">
                  <c:v>8326.4150390625</c:v>
                </c:pt>
                <c:pt idx="1005">
                  <c:v>8321.6328125</c:v>
                </c:pt>
                <c:pt idx="1006">
                  <c:v>8316.583984375</c:v>
                </c:pt>
                <c:pt idx="1007">
                  <c:v>8311.26953125</c:v>
                </c:pt>
                <c:pt idx="1008">
                  <c:v>8305.689453125</c:v>
                </c:pt>
                <c:pt idx="1009">
                  <c:v>8299.84375</c:v>
                </c:pt>
                <c:pt idx="1010">
                  <c:v>8293.732421875</c:v>
                </c:pt>
                <c:pt idx="1011">
                  <c:v>8287.3564453125</c:v>
                </c:pt>
                <c:pt idx="1012">
                  <c:v>8280.71484375</c:v>
                </c:pt>
                <c:pt idx="1013">
                  <c:v>8273.80859375</c:v>
                </c:pt>
                <c:pt idx="1014">
                  <c:v>8266.6376953125</c:v>
                </c:pt>
                <c:pt idx="1015">
                  <c:v>8259.2021484375</c:v>
                </c:pt>
                <c:pt idx="1016">
                  <c:v>8251.5029296875</c:v>
                </c:pt>
                <c:pt idx="1017">
                  <c:v>8243.5400390625</c:v>
                </c:pt>
                <c:pt idx="1018">
                  <c:v>8235.3134765625</c:v>
                </c:pt>
                <c:pt idx="1019">
                  <c:v>8226.8232421875</c:v>
                </c:pt>
                <c:pt idx="1020">
                  <c:v>8218.0693359375</c:v>
                </c:pt>
                <c:pt idx="1021">
                  <c:v>8209.0537109375</c:v>
                </c:pt>
                <c:pt idx="1022">
                  <c:v>8199.775390625</c:v>
                </c:pt>
                <c:pt idx="1023">
                  <c:v>8190.234375</c:v>
                </c:pt>
                <c:pt idx="1024">
                  <c:v>8180.431640625</c:v>
                </c:pt>
                <c:pt idx="1025">
                  <c:v>8170.36767578125</c:v>
                </c:pt>
                <c:pt idx="1026">
                  <c:v>8160.0419921875</c:v>
                </c:pt>
                <c:pt idx="1027">
                  <c:v>8149.45556640625</c:v>
                </c:pt>
                <c:pt idx="1028">
                  <c:v>8138.6083984375</c:v>
                </c:pt>
                <c:pt idx="1029">
                  <c:v>8127.50146484375</c:v>
                </c:pt>
                <c:pt idx="1030">
                  <c:v>8116.13427734375</c:v>
                </c:pt>
                <c:pt idx="1031">
                  <c:v>8104.50732421875</c:v>
                </c:pt>
                <c:pt idx="1032">
                  <c:v>8092.62158203125</c:v>
                </c:pt>
                <c:pt idx="1033">
                  <c:v>8080.47705078125</c:v>
                </c:pt>
                <c:pt idx="1034">
                  <c:v>8068.07373046875</c:v>
                </c:pt>
                <c:pt idx="1035">
                  <c:v>8055.41259765625</c:v>
                </c:pt>
                <c:pt idx="1036">
                  <c:v>8042.494140625</c:v>
                </c:pt>
                <c:pt idx="1037">
                  <c:v>8029.318359375</c:v>
                </c:pt>
                <c:pt idx="1038">
                  <c:v>8015.8857421875</c:v>
                </c:pt>
                <c:pt idx="1039">
                  <c:v>8002.19677734375</c:v>
                </c:pt>
                <c:pt idx="1040">
                  <c:v>7988.251953125</c:v>
                </c:pt>
                <c:pt idx="1041">
                  <c:v>7974.0517578125</c:v>
                </c:pt>
                <c:pt idx="1042">
                  <c:v>7959.59619140625</c:v>
                </c:pt>
                <c:pt idx="1043">
                  <c:v>7944.88671875</c:v>
                </c:pt>
                <c:pt idx="1044">
                  <c:v>7929.9228515625</c:v>
                </c:pt>
                <c:pt idx="1045">
                  <c:v>7914.70556640625</c:v>
                </c:pt>
                <c:pt idx="1046">
                  <c:v>7899.23486328125</c:v>
                </c:pt>
                <c:pt idx="1047">
                  <c:v>7883.51171875</c:v>
                </c:pt>
                <c:pt idx="1048">
                  <c:v>7867.53662109375</c:v>
                </c:pt>
                <c:pt idx="1049">
                  <c:v>7851.3095703125</c:v>
                </c:pt>
                <c:pt idx="1050">
                  <c:v>7834.83154296875</c:v>
                </c:pt>
                <c:pt idx="1051">
                  <c:v>7818.103515625</c:v>
                </c:pt>
                <c:pt idx="1052">
                  <c:v>7801.125</c:v>
                </c:pt>
                <c:pt idx="1053">
                  <c:v>7783.89697265625</c:v>
                </c:pt>
                <c:pt idx="1054">
                  <c:v>7766.42041015625</c:v>
                </c:pt>
                <c:pt idx="1055">
                  <c:v>7748.6953125</c:v>
                </c:pt>
                <c:pt idx="1056">
                  <c:v>7730.72216796875</c:v>
                </c:pt>
                <c:pt idx="1057">
                  <c:v>7712.501953125</c:v>
                </c:pt>
                <c:pt idx="1058">
                  <c:v>7694.03515625</c:v>
                </c:pt>
                <c:pt idx="1059">
                  <c:v>7675.322265625</c:v>
                </c:pt>
                <c:pt idx="1060">
                  <c:v>7656.3642578125</c:v>
                </c:pt>
                <c:pt idx="1061">
                  <c:v>7637.1611328125</c:v>
                </c:pt>
                <c:pt idx="1062">
                  <c:v>7617.7138671875</c:v>
                </c:pt>
                <c:pt idx="1063">
                  <c:v>7598.02294921875</c:v>
                </c:pt>
                <c:pt idx="1064">
                  <c:v>7578.08935546875</c:v>
                </c:pt>
                <c:pt idx="1065">
                  <c:v>7557.9130859375</c:v>
                </c:pt>
                <c:pt idx="1066">
                  <c:v>7537.4951171875</c:v>
                </c:pt>
                <c:pt idx="1067">
                  <c:v>7516.8359375</c:v>
                </c:pt>
                <c:pt idx="1068">
                  <c:v>7495.93701171875</c:v>
                </c:pt>
                <c:pt idx="1069">
                  <c:v>7474.7978515625</c:v>
                </c:pt>
                <c:pt idx="1070">
                  <c:v>7453.419921875</c:v>
                </c:pt>
                <c:pt idx="1071">
                  <c:v>7431.8037109375</c:v>
                </c:pt>
                <c:pt idx="1072">
                  <c:v>7409.94970703125</c:v>
                </c:pt>
                <c:pt idx="1073">
                  <c:v>7387.8583984375</c:v>
                </c:pt>
                <c:pt idx="1074">
                  <c:v>7365.53125</c:v>
                </c:pt>
                <c:pt idx="1075">
                  <c:v>7342.96875</c:v>
                </c:pt>
                <c:pt idx="1076">
                  <c:v>7320.1708984375</c:v>
                </c:pt>
                <c:pt idx="1077">
                  <c:v>7297.1396484375</c:v>
                </c:pt>
                <c:pt idx="1078">
                  <c:v>7273.87451171875</c:v>
                </c:pt>
                <c:pt idx="1079">
                  <c:v>7250.376953125</c:v>
                </c:pt>
                <c:pt idx="1080">
                  <c:v>7226.6474609375</c:v>
                </c:pt>
                <c:pt idx="1081">
                  <c:v>7202.68701171875</c:v>
                </c:pt>
                <c:pt idx="1082">
                  <c:v>7178.49609375</c:v>
                </c:pt>
                <c:pt idx="1083">
                  <c:v>7154.07568359375</c:v>
                </c:pt>
                <c:pt idx="1084">
                  <c:v>7129.4267578125</c:v>
                </c:pt>
                <c:pt idx="1085">
                  <c:v>7104.54931640625</c:v>
                </c:pt>
                <c:pt idx="1086">
                  <c:v>7079.4453125</c:v>
                </c:pt>
                <c:pt idx="1087">
                  <c:v>7054.1142578125</c:v>
                </c:pt>
                <c:pt idx="1088">
                  <c:v>7028.55810546875</c:v>
                </c:pt>
                <c:pt idx="1089">
                  <c:v>7002.77685546875</c:v>
                </c:pt>
                <c:pt idx="1090">
                  <c:v>6976.77197265625</c:v>
                </c:pt>
                <c:pt idx="1091">
                  <c:v>6950.5439453125</c:v>
                </c:pt>
                <c:pt idx="1092">
                  <c:v>6924.09375</c:v>
                </c:pt>
                <c:pt idx="1093">
                  <c:v>6897.421875</c:v>
                </c:pt>
                <c:pt idx="1094">
                  <c:v>6870.52978515625</c:v>
                </c:pt>
                <c:pt idx="1095">
                  <c:v>6843.41748046875</c:v>
                </c:pt>
                <c:pt idx="1096">
                  <c:v>6816.0869140625</c:v>
                </c:pt>
                <c:pt idx="1097">
                  <c:v>6788.5380859375</c:v>
                </c:pt>
                <c:pt idx="1098">
                  <c:v>6760.77197265625</c:v>
                </c:pt>
                <c:pt idx="1099">
                  <c:v>6732.7900390625</c:v>
                </c:pt>
                <c:pt idx="1100">
                  <c:v>6704.5927734375</c:v>
                </c:pt>
                <c:pt idx="1101">
                  <c:v>6676.1806640625</c:v>
                </c:pt>
                <c:pt idx="1102">
                  <c:v>6647.5556640625</c:v>
                </c:pt>
                <c:pt idx="1103">
                  <c:v>6618.7177734375</c:v>
                </c:pt>
                <c:pt idx="1104">
                  <c:v>6589.66796875</c:v>
                </c:pt>
                <c:pt idx="1105">
                  <c:v>6560.40771484375</c:v>
                </c:pt>
                <c:pt idx="1106">
                  <c:v>6530.93798828125</c:v>
                </c:pt>
                <c:pt idx="1107">
                  <c:v>6501.25927734375</c:v>
                </c:pt>
                <c:pt idx="1108">
                  <c:v>6471.3720703125</c:v>
                </c:pt>
                <c:pt idx="1109">
                  <c:v>6441.27880859375</c:v>
                </c:pt>
                <c:pt idx="1110">
                  <c:v>6410.97900390625</c:v>
                </c:pt>
                <c:pt idx="1111">
                  <c:v>6380.47412109375</c:v>
                </c:pt>
                <c:pt idx="1112">
                  <c:v>6349.765625</c:v>
                </c:pt>
                <c:pt idx="1113">
                  <c:v>6318.85400390625</c:v>
                </c:pt>
                <c:pt idx="1114">
                  <c:v>6287.740234375</c:v>
                </c:pt>
                <c:pt idx="1115">
                  <c:v>6256.42529296875</c:v>
                </c:pt>
                <c:pt idx="1116">
                  <c:v>6224.91015625</c:v>
                </c:pt>
                <c:pt idx="1117">
                  <c:v>6193.1962890625</c:v>
                </c:pt>
                <c:pt idx="1118">
                  <c:v>6161.2841796875</c:v>
                </c:pt>
                <c:pt idx="1119">
                  <c:v>6129.17529296875</c:v>
                </c:pt>
                <c:pt idx="1120">
                  <c:v>6096.8701171875</c:v>
                </c:pt>
                <c:pt idx="1121">
                  <c:v>6064.3701171875</c:v>
                </c:pt>
                <c:pt idx="1122">
                  <c:v>6031.67626953125</c:v>
                </c:pt>
                <c:pt idx="1123">
                  <c:v>5998.7890625</c:v>
                </c:pt>
                <c:pt idx="1124">
                  <c:v>5965.71044921875</c:v>
                </c:pt>
                <c:pt idx="1125">
                  <c:v>5932.44140625</c:v>
                </c:pt>
                <c:pt idx="1126">
                  <c:v>5898.98193359375</c:v>
                </c:pt>
                <c:pt idx="1127">
                  <c:v>5865.33447265625</c:v>
                </c:pt>
                <c:pt idx="1128">
                  <c:v>5831.4990234375</c:v>
                </c:pt>
                <c:pt idx="1129">
                  <c:v>5797.47705078125</c:v>
                </c:pt>
                <c:pt idx="1130">
                  <c:v>5763.27001953125</c:v>
                </c:pt>
                <c:pt idx="1131">
                  <c:v>5728.87841796875</c:v>
                </c:pt>
                <c:pt idx="1132">
                  <c:v>5694.3037109375</c:v>
                </c:pt>
                <c:pt idx="1133">
                  <c:v>5659.546875</c:v>
                </c:pt>
                <c:pt idx="1134">
                  <c:v>5624.609375</c:v>
                </c:pt>
                <c:pt idx="1135">
                  <c:v>5589.49169921875</c:v>
                </c:pt>
                <c:pt idx="1136">
                  <c:v>5554.1953125</c:v>
                </c:pt>
                <c:pt idx="1137">
                  <c:v>5518.7216796875</c:v>
                </c:pt>
                <c:pt idx="1138">
                  <c:v>5483.0712890625</c:v>
                </c:pt>
                <c:pt idx="1139">
                  <c:v>5447.2451171875</c:v>
                </c:pt>
                <c:pt idx="1140">
                  <c:v>5411.2451171875</c:v>
                </c:pt>
                <c:pt idx="1141">
                  <c:v>5375.072265625</c:v>
                </c:pt>
                <c:pt idx="1142">
                  <c:v>5338.7275390625</c:v>
                </c:pt>
                <c:pt idx="1143">
                  <c:v>5302.2119140625</c:v>
                </c:pt>
                <c:pt idx="1144">
                  <c:v>5265.52685546875</c:v>
                </c:pt>
                <c:pt idx="1145">
                  <c:v>5228.67333984375</c:v>
                </c:pt>
                <c:pt idx="1146">
                  <c:v>5191.65234375</c:v>
                </c:pt>
                <c:pt idx="1147">
                  <c:v>5154.4658203125</c:v>
                </c:pt>
                <c:pt idx="1148">
                  <c:v>5117.1142578125</c:v>
                </c:pt>
                <c:pt idx="1149">
                  <c:v>5079.59912109375</c:v>
                </c:pt>
                <c:pt idx="1150">
                  <c:v>5041.92138671875</c:v>
                </c:pt>
                <c:pt idx="1151">
                  <c:v>5004.08251953125</c:v>
                </c:pt>
                <c:pt idx="1152">
                  <c:v>4966.083984375</c:v>
                </c:pt>
                <c:pt idx="1153">
                  <c:v>4927.92626953125</c:v>
                </c:pt>
                <c:pt idx="1154">
                  <c:v>4889.61083984375</c:v>
                </c:pt>
                <c:pt idx="1155">
                  <c:v>4851.13916015625</c:v>
                </c:pt>
                <c:pt idx="1156">
                  <c:v>4812.5126953125</c:v>
                </c:pt>
                <c:pt idx="1157">
                  <c:v>4773.73193359375</c:v>
                </c:pt>
                <c:pt idx="1158">
                  <c:v>4734.798828125</c:v>
                </c:pt>
                <c:pt idx="1159">
                  <c:v>4695.7138671875</c:v>
                </c:pt>
                <c:pt idx="1160">
                  <c:v>4656.47900390625</c:v>
                </c:pt>
                <c:pt idx="1161">
                  <c:v>4617.09521484375</c:v>
                </c:pt>
                <c:pt idx="1162">
                  <c:v>4577.56396484375</c:v>
                </c:pt>
                <c:pt idx="1163">
                  <c:v>4537.88623046875</c:v>
                </c:pt>
                <c:pt idx="1164">
                  <c:v>4498.0634765625</c:v>
                </c:pt>
                <c:pt idx="1165">
                  <c:v>4458.0966796875</c:v>
                </c:pt>
                <c:pt idx="1166">
                  <c:v>4417.9873046875</c:v>
                </c:pt>
                <c:pt idx="1167">
                  <c:v>4377.73681640625</c:v>
                </c:pt>
                <c:pt idx="1168">
                  <c:v>4337.34619140625</c:v>
                </c:pt>
                <c:pt idx="1169">
                  <c:v>4296.81689453125</c:v>
                </c:pt>
                <c:pt idx="1170">
                  <c:v>4256.150390625</c:v>
                </c:pt>
                <c:pt idx="1171">
                  <c:v>4215.34765625</c:v>
                </c:pt>
                <c:pt idx="1172">
                  <c:v>4174.41015625</c:v>
                </c:pt>
                <c:pt idx="1173">
                  <c:v>4133.33935546875</c:v>
                </c:pt>
                <c:pt idx="1174">
                  <c:v>4092.13598632812</c:v>
                </c:pt>
                <c:pt idx="1175">
                  <c:v>4050.80200195312</c:v>
                </c:pt>
                <c:pt idx="1176">
                  <c:v>4009.33837890625</c:v>
                </c:pt>
                <c:pt idx="1177">
                  <c:v>3967.74682617187</c:v>
                </c:pt>
                <c:pt idx="1178">
                  <c:v>3926.02807617187</c:v>
                </c:pt>
                <c:pt idx="1179">
                  <c:v>3884.18383789062</c:v>
                </c:pt>
                <c:pt idx="1180">
                  <c:v>3842.21557617187</c:v>
                </c:pt>
                <c:pt idx="1181">
                  <c:v>3800.12426757812</c:v>
                </c:pt>
                <c:pt idx="1182">
                  <c:v>3757.91137695312</c:v>
                </c:pt>
                <c:pt idx="1183">
                  <c:v>3715.57861328125</c:v>
                </c:pt>
                <c:pt idx="1184">
                  <c:v>3673.12670898437</c:v>
                </c:pt>
                <c:pt idx="1185">
                  <c:v>3630.5576171875</c:v>
                </c:pt>
                <c:pt idx="1186">
                  <c:v>3587.87231445312</c:v>
                </c:pt>
                <c:pt idx="1187">
                  <c:v>3545.072265625</c:v>
                </c:pt>
                <c:pt idx="1188">
                  <c:v>3502.15869140625</c:v>
                </c:pt>
                <c:pt idx="1189">
                  <c:v>3459.13330078125</c:v>
                </c:pt>
                <c:pt idx="1190">
                  <c:v>3415.99731445312</c:v>
                </c:pt>
                <c:pt idx="1191">
                  <c:v>3372.75219726562</c:v>
                </c:pt>
                <c:pt idx="1192">
                  <c:v>3329.39892578125</c:v>
                </c:pt>
                <c:pt idx="1193">
                  <c:v>3285.939453125</c:v>
                </c:pt>
                <c:pt idx="1194">
                  <c:v>3242.37475585937</c:v>
                </c:pt>
                <c:pt idx="1195">
                  <c:v>3198.70654296875</c:v>
                </c:pt>
                <c:pt idx="1196">
                  <c:v>3154.93603515625</c:v>
                </c:pt>
                <c:pt idx="1197">
                  <c:v>3111.064453125</c:v>
                </c:pt>
                <c:pt idx="1198">
                  <c:v>3067.09350585937</c:v>
                </c:pt>
                <c:pt idx="1199">
                  <c:v>3023.0244140625</c:v>
                </c:pt>
                <c:pt idx="1200">
                  <c:v>2978.85864257812</c:v>
                </c:pt>
                <c:pt idx="1201">
                  <c:v>2934.59790039062</c:v>
                </c:pt>
                <c:pt idx="1202">
                  <c:v>2890.24291992187</c:v>
                </c:pt>
                <c:pt idx="1203">
                  <c:v>2845.79565429687</c:v>
                </c:pt>
                <c:pt idx="1204">
                  <c:v>2801.25756835937</c:v>
                </c:pt>
                <c:pt idx="1205">
                  <c:v>2756.62963867187</c:v>
                </c:pt>
                <c:pt idx="1206">
                  <c:v>2711.91381835937</c:v>
                </c:pt>
                <c:pt idx="1207">
                  <c:v>2667.11108398437</c:v>
                </c:pt>
                <c:pt idx="1208">
                  <c:v>2622.22314453125</c:v>
                </c:pt>
                <c:pt idx="1209">
                  <c:v>2577.25146484375</c:v>
                </c:pt>
                <c:pt idx="1210">
                  <c:v>2532.197265625</c:v>
                </c:pt>
                <c:pt idx="1211">
                  <c:v>2487.06201171875</c:v>
                </c:pt>
                <c:pt idx="1212">
                  <c:v>2441.84716796875</c:v>
                </c:pt>
                <c:pt idx="1213">
                  <c:v>2396.55444335937</c:v>
                </c:pt>
                <c:pt idx="1214">
                  <c:v>2351.18505859375</c:v>
                </c:pt>
                <c:pt idx="1215">
                  <c:v>2305.74047851562</c:v>
                </c:pt>
                <c:pt idx="1216">
                  <c:v>2260.22216796875</c:v>
                </c:pt>
                <c:pt idx="1217">
                  <c:v>2214.63134765625</c:v>
                </c:pt>
                <c:pt idx="1218">
                  <c:v>2168.96997070312</c:v>
                </c:pt>
                <c:pt idx="1219">
                  <c:v>2123.2392578125</c:v>
                </c:pt>
                <c:pt idx="1220">
                  <c:v>2077.4404296875</c:v>
                </c:pt>
                <c:pt idx="1221">
                  <c:v>2031.57543945312</c:v>
                </c:pt>
                <c:pt idx="1222">
                  <c:v>1985.64526367187</c:v>
                </c:pt>
                <c:pt idx="1223">
                  <c:v>1939.65173339843</c:v>
                </c:pt>
                <c:pt idx="1224">
                  <c:v>1893.59619140625</c:v>
                </c:pt>
                <c:pt idx="1225">
                  <c:v>1847.47998046875</c:v>
                </c:pt>
                <c:pt idx="1226">
                  <c:v>1801.30480957031</c:v>
                </c:pt>
                <c:pt idx="1227">
                  <c:v>1755.07189941406</c:v>
                </c:pt>
                <c:pt idx="1228">
                  <c:v>1708.78295898437</c:v>
                </c:pt>
                <c:pt idx="1229">
                  <c:v>1662.439453125</c:v>
                </c:pt>
                <c:pt idx="1230">
                  <c:v>1616.04260253906</c:v>
                </c:pt>
                <c:pt idx="1231">
                  <c:v>1569.59423828125</c:v>
                </c:pt>
                <c:pt idx="1232">
                  <c:v>1523.09558105468</c:v>
                </c:pt>
                <c:pt idx="1233">
                  <c:v>1476.54833984375</c:v>
                </c:pt>
                <c:pt idx="1234">
                  <c:v>1429.95373535156</c:v>
                </c:pt>
                <c:pt idx="1235">
                  <c:v>1383.3134765625</c:v>
                </c:pt>
                <c:pt idx="1236">
                  <c:v>1336.62902832031</c:v>
                </c:pt>
                <c:pt idx="1237">
                  <c:v>1289.90173339843</c:v>
                </c:pt>
                <c:pt idx="1238">
                  <c:v>1243.13330078125</c:v>
                </c:pt>
                <c:pt idx="1239">
                  <c:v>1196.32507324218</c:v>
                </c:pt>
                <c:pt idx="1240">
                  <c:v>1149.47863769531</c:v>
                </c:pt>
                <c:pt idx="1241">
                  <c:v>1102.59533691406</c:v>
                </c:pt>
                <c:pt idx="1242">
                  <c:v>1055.67687988281</c:v>
                </c:pt>
                <c:pt idx="1243">
                  <c:v>1008.724609375</c:v>
                </c:pt>
                <c:pt idx="1244">
                  <c:v>961.74011230468705</c:v>
                </c:pt>
                <c:pt idx="1245">
                  <c:v>914.724853515625</c:v>
                </c:pt>
                <c:pt idx="1246">
                  <c:v>867.68035888671795</c:v>
                </c:pt>
                <c:pt idx="1247">
                  <c:v>820.60809326171795</c:v>
                </c:pt>
                <c:pt idx="1248">
                  <c:v>773.50964355468705</c:v>
                </c:pt>
                <c:pt idx="1249">
                  <c:v>726.38641357421795</c:v>
                </c:pt>
                <c:pt idx="1250">
                  <c:v>679.23992919921795</c:v>
                </c:pt>
                <c:pt idx="1251">
                  <c:v>632.07177734375</c:v>
                </c:pt>
                <c:pt idx="1252">
                  <c:v>584.88342285156205</c:v>
                </c:pt>
                <c:pt idx="1253">
                  <c:v>537.67633056640602</c:v>
                </c:pt>
                <c:pt idx="1254">
                  <c:v>490.452056884765</c:v>
                </c:pt>
                <c:pt idx="1255">
                  <c:v>443.21209716796801</c:v>
                </c:pt>
                <c:pt idx="1256">
                  <c:v>395.95797729492102</c:v>
                </c:pt>
                <c:pt idx="1257">
                  <c:v>348.69119262695301</c:v>
                </c:pt>
                <c:pt idx="1258">
                  <c:v>301.41323852539</c:v>
                </c:pt>
                <c:pt idx="1259">
                  <c:v>254.12567138671801</c:v>
                </c:pt>
                <c:pt idx="1260">
                  <c:v>206.829986572265</c:v>
                </c:pt>
                <c:pt idx="1261">
                  <c:v>159.52767944335901</c:v>
                </c:pt>
                <c:pt idx="1262">
                  <c:v>112.22026824951099</c:v>
                </c:pt>
                <c:pt idx="1263">
                  <c:v>64.909271240234304</c:v>
                </c:pt>
                <c:pt idx="1264">
                  <c:v>17.5962009429931</c:v>
                </c:pt>
                <c:pt idx="1265">
                  <c:v>-29.717430114746001</c:v>
                </c:pt>
                <c:pt idx="1266">
                  <c:v>-77.030105590820298</c:v>
                </c:pt>
                <c:pt idx="1267">
                  <c:v>-124.340324401855</c:v>
                </c:pt>
                <c:pt idx="1268">
                  <c:v>-171.646560668945</c:v>
                </c:pt>
                <c:pt idx="1269">
                  <c:v>-218.94731140136699</c:v>
                </c:pt>
                <c:pt idx="1270">
                  <c:v>-266.24105834960898</c:v>
                </c:pt>
                <c:pt idx="1271">
                  <c:v>-313.526275634765</c:v>
                </c:pt>
                <c:pt idx="1272">
                  <c:v>-360.80148315429602</c:v>
                </c:pt>
                <c:pt idx="1273">
                  <c:v>-408.06512451171801</c:v>
                </c:pt>
                <c:pt idx="1274">
                  <c:v>-455.31573486328102</c:v>
                </c:pt>
                <c:pt idx="1275">
                  <c:v>-502.55178833007801</c:v>
                </c:pt>
                <c:pt idx="1276">
                  <c:v>-549.77178955078102</c:v>
                </c:pt>
                <c:pt idx="1277">
                  <c:v>-596.97418212890602</c:v>
                </c:pt>
                <c:pt idx="1278">
                  <c:v>-644.157470703125</c:v>
                </c:pt>
                <c:pt idx="1279">
                  <c:v>-691.32019042968705</c:v>
                </c:pt>
                <c:pt idx="1280">
                  <c:v>-738.46075439453102</c:v>
                </c:pt>
                <c:pt idx="1281">
                  <c:v>-785.57775878906205</c:v>
                </c:pt>
                <c:pt idx="1282">
                  <c:v>-832.66961669921795</c:v>
                </c:pt>
                <c:pt idx="1283">
                  <c:v>-879.73486328125</c:v>
                </c:pt>
                <c:pt idx="1284">
                  <c:v>-926.77197265625</c:v>
                </c:pt>
                <c:pt idx="1285">
                  <c:v>-973.77941894531205</c:v>
                </c:pt>
                <c:pt idx="1286">
                  <c:v>-1020.75573730468</c:v>
                </c:pt>
                <c:pt idx="1287">
                  <c:v>-1067.69946289062</c:v>
                </c:pt>
                <c:pt idx="1288">
                  <c:v>-1114.60900878906</c:v>
                </c:pt>
                <c:pt idx="1289">
                  <c:v>-1161.48278808593</c:v>
                </c:pt>
                <c:pt idx="1290">
                  <c:v>-1208.31958007812</c:v>
                </c:pt>
                <c:pt idx="1291">
                  <c:v>-1255.11767578125</c:v>
                </c:pt>
                <c:pt idx="1292">
                  <c:v>-1301.87573242187</c:v>
                </c:pt>
                <c:pt idx="1293">
                  <c:v>-1348.59204101562</c:v>
                </c:pt>
                <c:pt idx="1294">
                  <c:v>-1395.26525878906</c:v>
                </c:pt>
                <c:pt idx="1295">
                  <c:v>-1441.89379882812</c:v>
                </c:pt>
                <c:pt idx="1296">
                  <c:v>-1488.47631835937</c:v>
                </c:pt>
                <c:pt idx="1297">
                  <c:v>-1535.01123046875</c:v>
                </c:pt>
                <c:pt idx="1298">
                  <c:v>-1581.49694824218</c:v>
                </c:pt>
                <c:pt idx="1299">
                  <c:v>-1627.93225097656</c:v>
                </c:pt>
                <c:pt idx="1300">
                  <c:v>-1674.3154296875</c:v>
                </c:pt>
                <c:pt idx="1301">
                  <c:v>-1720.64501953125</c:v>
                </c:pt>
                <c:pt idx="1302">
                  <c:v>-1766.91967773437</c:v>
                </c:pt>
                <c:pt idx="1303">
                  <c:v>-1813.1376953125</c:v>
                </c:pt>
                <c:pt idx="1304">
                  <c:v>-1859.2978515625</c:v>
                </c:pt>
                <c:pt idx="1305">
                  <c:v>-1905.39855957031</c:v>
                </c:pt>
                <c:pt idx="1306">
                  <c:v>-1951.43823242187</c:v>
                </c:pt>
                <c:pt idx="1307">
                  <c:v>-1997.41564941406</c:v>
                </c:pt>
                <c:pt idx="1308">
                  <c:v>-2043.3291015625</c:v>
                </c:pt>
                <c:pt idx="1309">
                  <c:v>-2089.17724609375</c:v>
                </c:pt>
                <c:pt idx="1310">
                  <c:v>-2134.95849609375</c:v>
                </c:pt>
                <c:pt idx="1311">
                  <c:v>-2180.67163085937</c:v>
                </c:pt>
                <c:pt idx="1312">
                  <c:v>-2226.31494140625</c:v>
                </c:pt>
                <c:pt idx="1313">
                  <c:v>-2271.88696289062</c:v>
                </c:pt>
                <c:pt idx="1314">
                  <c:v>-2317.38647460937</c:v>
                </c:pt>
                <c:pt idx="1315">
                  <c:v>-2362.81176757812</c:v>
                </c:pt>
                <c:pt idx="1316">
                  <c:v>-2408.16162109375</c:v>
                </c:pt>
                <c:pt idx="1317">
                  <c:v>-2453.43432617187</c:v>
                </c:pt>
                <c:pt idx="1318">
                  <c:v>-2498.62866210937</c:v>
                </c:pt>
                <c:pt idx="1319">
                  <c:v>-2543.7431640625</c:v>
                </c:pt>
                <c:pt idx="1320">
                  <c:v>-2588.77612304687</c:v>
                </c:pt>
                <c:pt idx="1321">
                  <c:v>-2633.7265625</c:v>
                </c:pt>
                <c:pt idx="1322">
                  <c:v>-2678.59252929687</c:v>
                </c:pt>
                <c:pt idx="1323">
                  <c:v>-2723.373046875</c:v>
                </c:pt>
                <c:pt idx="1324">
                  <c:v>-2768.06640625</c:v>
                </c:pt>
                <c:pt idx="1325">
                  <c:v>-2812.67114257812</c:v>
                </c:pt>
                <c:pt idx="1326">
                  <c:v>-2857.18603515625</c:v>
                </c:pt>
                <c:pt idx="1327">
                  <c:v>-2901.60961914062</c:v>
                </c:pt>
                <c:pt idx="1328">
                  <c:v>-2945.9404296875</c:v>
                </c:pt>
                <c:pt idx="1329">
                  <c:v>-2990.17700195312</c:v>
                </c:pt>
                <c:pt idx="1330">
                  <c:v>-3034.31787109375</c:v>
                </c:pt>
                <c:pt idx="1331">
                  <c:v>-3078.36157226562</c:v>
                </c:pt>
                <c:pt idx="1332">
                  <c:v>-3122.30712890625</c:v>
                </c:pt>
                <c:pt idx="1333">
                  <c:v>-3166.15283203125</c:v>
                </c:pt>
                <c:pt idx="1334">
                  <c:v>-3209.89697265625</c:v>
                </c:pt>
                <c:pt idx="1335">
                  <c:v>-3253.53881835937</c:v>
                </c:pt>
                <c:pt idx="1336">
                  <c:v>-3297.07641601562</c:v>
                </c:pt>
                <c:pt idx="1337">
                  <c:v>-3340.5087890625</c:v>
                </c:pt>
                <c:pt idx="1338">
                  <c:v>-3383.833984375</c:v>
                </c:pt>
                <c:pt idx="1339">
                  <c:v>-3427.05126953125</c:v>
                </c:pt>
                <c:pt idx="1340">
                  <c:v>-3470.15893554687</c:v>
                </c:pt>
                <c:pt idx="1341">
                  <c:v>-3513.15551757812</c:v>
                </c:pt>
                <c:pt idx="1342">
                  <c:v>-3556.03979492187</c:v>
                </c:pt>
                <c:pt idx="1343">
                  <c:v>-3598.810546875</c:v>
                </c:pt>
                <c:pt idx="1344">
                  <c:v>-3641.46606445312</c:v>
                </c:pt>
                <c:pt idx="1345">
                  <c:v>-3684.00512695312</c:v>
                </c:pt>
                <c:pt idx="1346">
                  <c:v>-3726.42626953125</c:v>
                </c:pt>
                <c:pt idx="1347">
                  <c:v>-3768.728515625</c:v>
                </c:pt>
                <c:pt idx="1348">
                  <c:v>-3810.90991210937</c:v>
                </c:pt>
                <c:pt idx="1349">
                  <c:v>-3852.9697265625</c:v>
                </c:pt>
                <c:pt idx="1350">
                  <c:v>-3894.90625</c:v>
                </c:pt>
                <c:pt idx="1351">
                  <c:v>-3936.71826171875</c:v>
                </c:pt>
                <c:pt idx="1352">
                  <c:v>-3978.404296875</c:v>
                </c:pt>
                <c:pt idx="1353">
                  <c:v>-4019.96313476562</c:v>
                </c:pt>
                <c:pt idx="1354">
                  <c:v>-4061.3935546875</c:v>
                </c:pt>
                <c:pt idx="1355">
                  <c:v>-4102.69384765625</c:v>
                </c:pt>
                <c:pt idx="1356">
                  <c:v>-4143.86328125</c:v>
                </c:pt>
                <c:pt idx="1357">
                  <c:v>-4184.89990234375</c:v>
                </c:pt>
                <c:pt idx="1358">
                  <c:v>-4225.802734375</c:v>
                </c:pt>
                <c:pt idx="1359">
                  <c:v>-4266.57080078125</c:v>
                </c:pt>
                <c:pt idx="1360">
                  <c:v>-4307.2021484375</c:v>
                </c:pt>
                <c:pt idx="1361">
                  <c:v>-4347.6953125</c:v>
                </c:pt>
                <c:pt idx="1362">
                  <c:v>-4388.05029296875</c:v>
                </c:pt>
                <c:pt idx="1363">
                  <c:v>-4428.26416015625</c:v>
                </c:pt>
                <c:pt idx="1364">
                  <c:v>-4468.3369140625</c:v>
                </c:pt>
                <c:pt idx="1365">
                  <c:v>-4508.2666015625</c:v>
                </c:pt>
                <c:pt idx="1366">
                  <c:v>-4548.05224609375</c:v>
                </c:pt>
                <c:pt idx="1367">
                  <c:v>-4587.69287109375</c:v>
                </c:pt>
                <c:pt idx="1368">
                  <c:v>-4627.18603515625</c:v>
                </c:pt>
                <c:pt idx="1369">
                  <c:v>-4666.53173828125</c:v>
                </c:pt>
                <c:pt idx="1370">
                  <c:v>-4705.72802734375</c:v>
                </c:pt>
                <c:pt idx="1371">
                  <c:v>-4744.77392578125</c:v>
                </c:pt>
                <c:pt idx="1372">
                  <c:v>-4783.66796875</c:v>
                </c:pt>
                <c:pt idx="1373">
                  <c:v>-4822.4091796875</c:v>
                </c:pt>
                <c:pt idx="1374">
                  <c:v>-4860.99609375</c:v>
                </c:pt>
                <c:pt idx="1375">
                  <c:v>-4899.42724609375</c:v>
                </c:pt>
                <c:pt idx="1376">
                  <c:v>-4937.7021484375</c:v>
                </c:pt>
                <c:pt idx="1377">
                  <c:v>-4975.81884765625</c:v>
                </c:pt>
                <c:pt idx="1378">
                  <c:v>-5013.77685546875</c:v>
                </c:pt>
                <c:pt idx="1379">
                  <c:v>-5051.57421875</c:v>
                </c:pt>
                <c:pt idx="1380">
                  <c:v>-5089.21044921875</c:v>
                </c:pt>
                <c:pt idx="1381">
                  <c:v>-5126.68359375</c:v>
                </c:pt>
                <c:pt idx="1382">
                  <c:v>-5163.99267578125</c:v>
                </c:pt>
                <c:pt idx="1383">
                  <c:v>-5201.13671875</c:v>
                </c:pt>
                <c:pt idx="1384">
                  <c:v>-5238.11474609375</c:v>
                </c:pt>
                <c:pt idx="1385">
                  <c:v>-5274.9248046875</c:v>
                </c:pt>
                <c:pt idx="1386">
                  <c:v>-5311.56640625</c:v>
                </c:pt>
                <c:pt idx="1387">
                  <c:v>-5348.0380859375</c:v>
                </c:pt>
                <c:pt idx="1388">
                  <c:v>-5384.3388671875</c:v>
                </c:pt>
                <c:pt idx="1389">
                  <c:v>-5420.4677734375</c:v>
                </c:pt>
                <c:pt idx="1390">
                  <c:v>-5456.4228515625</c:v>
                </c:pt>
                <c:pt idx="1391">
                  <c:v>-5492.20361328125</c:v>
                </c:pt>
                <c:pt idx="1392">
                  <c:v>-5527.80859375</c:v>
                </c:pt>
                <c:pt idx="1393">
                  <c:v>-5563.2373046875</c:v>
                </c:pt>
                <c:pt idx="1394">
                  <c:v>-5598.48779296875</c:v>
                </c:pt>
                <c:pt idx="1395">
                  <c:v>-5633.55908203125</c:v>
                </c:pt>
                <c:pt idx="1396">
                  <c:v>-5668.4501953125</c:v>
                </c:pt>
                <c:pt idx="1397">
                  <c:v>-5703.16064453125</c:v>
                </c:pt>
                <c:pt idx="1398">
                  <c:v>-5737.68798828125</c:v>
                </c:pt>
                <c:pt idx="1399">
                  <c:v>-5772.0322265625</c:v>
                </c:pt>
                <c:pt idx="1400">
                  <c:v>-5806.19189453125</c:v>
                </c:pt>
                <c:pt idx="1401">
                  <c:v>-5840.166015625</c:v>
                </c:pt>
                <c:pt idx="1402">
                  <c:v>-5873.953125</c:v>
                </c:pt>
                <c:pt idx="1403">
                  <c:v>-5907.552734375</c:v>
                </c:pt>
                <c:pt idx="1404">
                  <c:v>-5940.962890625</c:v>
                </c:pt>
                <c:pt idx="1405">
                  <c:v>-5974.18359375</c:v>
                </c:pt>
                <c:pt idx="1406">
                  <c:v>-6007.212890625</c:v>
                </c:pt>
                <c:pt idx="1407">
                  <c:v>-6040.05029296875</c:v>
                </c:pt>
                <c:pt idx="1408">
                  <c:v>-6072.6943359375</c:v>
                </c:pt>
                <c:pt idx="1409">
                  <c:v>-6105.14453125</c:v>
                </c:pt>
                <c:pt idx="1410">
                  <c:v>-6137.3994140625</c:v>
                </c:pt>
                <c:pt idx="1411">
                  <c:v>-6169.4580078125</c:v>
                </c:pt>
                <c:pt idx="1412">
                  <c:v>-6201.3193359375</c:v>
                </c:pt>
                <c:pt idx="1413">
                  <c:v>-6232.98193359375</c:v>
                </c:pt>
                <c:pt idx="1414">
                  <c:v>-6264.44580078125</c:v>
                </c:pt>
                <c:pt idx="1415">
                  <c:v>-6295.708984375</c:v>
                </c:pt>
                <c:pt idx="1416">
                  <c:v>-6326.77099609375</c:v>
                </c:pt>
                <c:pt idx="1417">
                  <c:v>-6357.630859375</c:v>
                </c:pt>
                <c:pt idx="1418">
                  <c:v>-6388.287109375</c:v>
                </c:pt>
                <c:pt idx="1419">
                  <c:v>-6418.7392578125</c:v>
                </c:pt>
                <c:pt idx="1420">
                  <c:v>-6448.986328125</c:v>
                </c:pt>
                <c:pt idx="1421">
                  <c:v>-6479.02685546875</c:v>
                </c:pt>
                <c:pt idx="1422">
                  <c:v>-6508.8603515625</c:v>
                </c:pt>
                <c:pt idx="1423">
                  <c:v>-6538.48583984375</c:v>
                </c:pt>
                <c:pt idx="1424">
                  <c:v>-6567.90185546875</c:v>
                </c:pt>
                <c:pt idx="1425">
                  <c:v>-6597.1083984375</c:v>
                </c:pt>
                <c:pt idx="1426">
                  <c:v>-6626.103515625</c:v>
                </c:pt>
                <c:pt idx="1427">
                  <c:v>-6654.88671875</c:v>
                </c:pt>
                <c:pt idx="1428">
                  <c:v>-6683.45751953125</c:v>
                </c:pt>
                <c:pt idx="1429">
                  <c:v>-6711.814453125</c:v>
                </c:pt>
                <c:pt idx="1430">
                  <c:v>-6739.95654296875</c:v>
                </c:pt>
                <c:pt idx="1431">
                  <c:v>-6767.88330078125</c:v>
                </c:pt>
                <c:pt idx="1432">
                  <c:v>-6795.59375</c:v>
                </c:pt>
                <c:pt idx="1433">
                  <c:v>-6823.08642578125</c:v>
                </c:pt>
                <c:pt idx="1434">
                  <c:v>-6850.361328125</c:v>
                </c:pt>
                <c:pt idx="1435">
                  <c:v>-6877.4169921875</c:v>
                </c:pt>
                <c:pt idx="1436">
                  <c:v>-6904.2529296875</c:v>
                </c:pt>
                <c:pt idx="1437">
                  <c:v>-6930.8681640625</c:v>
                </c:pt>
                <c:pt idx="1438">
                  <c:v>-6957.26123046875</c:v>
                </c:pt>
                <c:pt idx="1439">
                  <c:v>-6983.4326171875</c:v>
                </c:pt>
                <c:pt idx="1440">
                  <c:v>-7009.3798828125</c:v>
                </c:pt>
                <c:pt idx="1441">
                  <c:v>-7035.103515625</c:v>
                </c:pt>
                <c:pt idx="1442">
                  <c:v>-7060.60205078125</c:v>
                </c:pt>
                <c:pt idx="1443">
                  <c:v>-7085.875</c:v>
                </c:pt>
                <c:pt idx="1444">
                  <c:v>-7110.9208984375</c:v>
                </c:pt>
                <c:pt idx="1445">
                  <c:v>-7135.73974609375</c:v>
                </c:pt>
                <c:pt idx="1446">
                  <c:v>-7160.33056640625</c:v>
                </c:pt>
                <c:pt idx="1447">
                  <c:v>-7184.69189453125</c:v>
                </c:pt>
                <c:pt idx="1448">
                  <c:v>-7208.82421875</c:v>
                </c:pt>
                <c:pt idx="1449">
                  <c:v>-7232.7255859375</c:v>
                </c:pt>
                <c:pt idx="1450">
                  <c:v>-7256.3955078125</c:v>
                </c:pt>
                <c:pt idx="1451">
                  <c:v>-7279.83349609375</c:v>
                </c:pt>
                <c:pt idx="1452">
                  <c:v>-7303.0390625</c:v>
                </c:pt>
                <c:pt idx="1453">
                  <c:v>-7326.0107421875</c:v>
                </c:pt>
                <c:pt idx="1454">
                  <c:v>-7348.748046875</c:v>
                </c:pt>
                <c:pt idx="1455">
                  <c:v>-7371.25048828125</c:v>
                </c:pt>
                <c:pt idx="1456">
                  <c:v>-7393.51708984375</c:v>
                </c:pt>
                <c:pt idx="1457">
                  <c:v>-7415.5478515625</c:v>
                </c:pt>
                <c:pt idx="1458">
                  <c:v>-7437.3408203125</c:v>
                </c:pt>
                <c:pt idx="1459">
                  <c:v>-7458.896484375</c:v>
                </c:pt>
                <c:pt idx="1460">
                  <c:v>-7480.21337890625</c:v>
                </c:pt>
                <c:pt idx="1461">
                  <c:v>-7501.291015625</c:v>
                </c:pt>
                <c:pt idx="1462">
                  <c:v>-7522.12890625</c:v>
                </c:pt>
                <c:pt idx="1463">
                  <c:v>-7542.72607421875</c:v>
                </c:pt>
                <c:pt idx="1464">
                  <c:v>-7563.08203125</c:v>
                </c:pt>
                <c:pt idx="1465">
                  <c:v>-7583.1962890625</c:v>
                </c:pt>
                <c:pt idx="1466">
                  <c:v>-7603.06787109375</c:v>
                </c:pt>
                <c:pt idx="1467">
                  <c:v>-7622.69677734375</c:v>
                </c:pt>
                <c:pt idx="1468">
                  <c:v>-7642.08154296875</c:v>
                </c:pt>
                <c:pt idx="1469">
                  <c:v>-7661.22216796875</c:v>
                </c:pt>
                <c:pt idx="1470">
                  <c:v>-7680.11767578125</c:v>
                </c:pt>
                <c:pt idx="1471">
                  <c:v>-7698.767578125</c:v>
                </c:pt>
                <c:pt idx="1472">
                  <c:v>-7717.17138671875</c:v>
                </c:pt>
                <c:pt idx="1473">
                  <c:v>-7735.328125</c:v>
                </c:pt>
                <c:pt idx="1474">
                  <c:v>-7753.23779296875</c:v>
                </c:pt>
                <c:pt idx="1475">
                  <c:v>-7770.8994140625</c:v>
                </c:pt>
                <c:pt idx="1476">
                  <c:v>-7788.31298828125</c:v>
                </c:pt>
                <c:pt idx="1477">
                  <c:v>-7805.47705078125</c:v>
                </c:pt>
                <c:pt idx="1478">
                  <c:v>-7822.3916015625</c:v>
                </c:pt>
                <c:pt idx="1479">
                  <c:v>-7839.05615234375</c:v>
                </c:pt>
                <c:pt idx="1480">
                  <c:v>-7855.4697265625</c:v>
                </c:pt>
                <c:pt idx="1481">
                  <c:v>-7871.63232421875</c:v>
                </c:pt>
                <c:pt idx="1482">
                  <c:v>-7887.54296875</c:v>
                </c:pt>
                <c:pt idx="1483">
                  <c:v>-7903.20166015625</c:v>
                </c:pt>
                <c:pt idx="1484">
                  <c:v>-7918.60791015625</c:v>
                </c:pt>
                <c:pt idx="1485">
                  <c:v>-7933.76025390625</c:v>
                </c:pt>
                <c:pt idx="1486">
                  <c:v>-7948.6591796875</c:v>
                </c:pt>
                <c:pt idx="1487">
                  <c:v>-7963.30419921875</c:v>
                </c:pt>
                <c:pt idx="1488">
                  <c:v>-7977.6943359375</c:v>
                </c:pt>
                <c:pt idx="1489">
                  <c:v>-7991.82958984375</c:v>
                </c:pt>
                <c:pt idx="1490">
                  <c:v>-8005.708984375</c:v>
                </c:pt>
                <c:pt idx="1491">
                  <c:v>-8019.33251953125</c:v>
                </c:pt>
                <c:pt idx="1492">
                  <c:v>-8032.69970703125</c:v>
                </c:pt>
                <c:pt idx="1493">
                  <c:v>-8045.81005859375</c:v>
                </c:pt>
                <c:pt idx="1494">
                  <c:v>-8058.66259765625</c:v>
                </c:pt>
                <c:pt idx="1495">
                  <c:v>-8071.2578125</c:v>
                </c:pt>
                <c:pt idx="1496">
                  <c:v>-8083.59521484375</c:v>
                </c:pt>
                <c:pt idx="1497">
                  <c:v>-8095.673828125</c:v>
                </c:pt>
                <c:pt idx="1498">
                  <c:v>-8107.49365234375</c:v>
                </c:pt>
                <c:pt idx="1499">
                  <c:v>-8119.05419921875</c:v>
                </c:pt>
                <c:pt idx="1500">
                  <c:v>-8130.35498046875</c:v>
                </c:pt>
                <c:pt idx="1501">
                  <c:v>-8141.39599609375</c:v>
                </c:pt>
                <c:pt idx="1502">
                  <c:v>-8152.1767578125</c:v>
                </c:pt>
                <c:pt idx="1503">
                  <c:v>-8162.69677734375</c:v>
                </c:pt>
                <c:pt idx="1504">
                  <c:v>-8172.95556640625</c:v>
                </c:pt>
                <c:pt idx="1505">
                  <c:v>-8182.953125</c:v>
                </c:pt>
                <c:pt idx="1506">
                  <c:v>-8192.6884765625</c:v>
                </c:pt>
                <c:pt idx="1507">
                  <c:v>-8202.1630859375</c:v>
                </c:pt>
                <c:pt idx="1508">
                  <c:v>-8211.3740234375</c:v>
                </c:pt>
                <c:pt idx="1509">
                  <c:v>-8220.3232421875</c:v>
                </c:pt>
                <c:pt idx="1510">
                  <c:v>-8229.009765625</c:v>
                </c:pt>
                <c:pt idx="1511">
                  <c:v>-8237.4326171875</c:v>
                </c:pt>
                <c:pt idx="1512">
                  <c:v>-8245.591796875</c:v>
                </c:pt>
                <c:pt idx="1513">
                  <c:v>-8253.48828125</c:v>
                </c:pt>
                <c:pt idx="1514">
                  <c:v>-8261.1201171875</c:v>
                </c:pt>
                <c:pt idx="1515">
                  <c:v>-8268.48828125</c:v>
                </c:pt>
                <c:pt idx="1516">
                  <c:v>-8275.591796875</c:v>
                </c:pt>
                <c:pt idx="1517">
                  <c:v>-8282.4306640625</c:v>
                </c:pt>
                <c:pt idx="1518">
                  <c:v>-8289.0048828125</c:v>
                </c:pt>
                <c:pt idx="1519">
                  <c:v>-8295.3134765625</c:v>
                </c:pt>
                <c:pt idx="1520">
                  <c:v>-8301.357421875</c:v>
                </c:pt>
                <c:pt idx="1521">
                  <c:v>-8307.134765625</c:v>
                </c:pt>
                <c:pt idx="1522">
                  <c:v>-8312.6474609375</c:v>
                </c:pt>
                <c:pt idx="1523">
                  <c:v>-8317.89453125</c:v>
                </c:pt>
                <c:pt idx="1524">
                  <c:v>-8322.875</c:v>
                </c:pt>
                <c:pt idx="1525">
                  <c:v>-8327.58984375</c:v>
                </c:pt>
                <c:pt idx="1526">
                  <c:v>-8332.0380859375</c:v>
                </c:pt>
                <c:pt idx="1527">
                  <c:v>-8336.220703125</c:v>
                </c:pt>
                <c:pt idx="1528">
                  <c:v>-8340.1357421875</c:v>
                </c:pt>
                <c:pt idx="1529">
                  <c:v>-8343.7841796875</c:v>
                </c:pt>
                <c:pt idx="1530">
                  <c:v>-8347.166015625</c:v>
                </c:pt>
                <c:pt idx="1531">
                  <c:v>-8350.28125</c:v>
                </c:pt>
                <c:pt idx="1532">
                  <c:v>-8353.12890625</c:v>
                </c:pt>
                <c:pt idx="1533">
                  <c:v>-8355.7099609375</c:v>
                </c:pt>
                <c:pt idx="1534">
                  <c:v>-8358.0234375</c:v>
                </c:pt>
                <c:pt idx="1535">
                  <c:v>-8360.0693359375</c:v>
                </c:pt>
                <c:pt idx="1536">
                  <c:v>-8361.8486328125</c:v>
                </c:pt>
                <c:pt idx="1537">
                  <c:v>-8363.3603515625</c:v>
                </c:pt>
                <c:pt idx="1538">
                  <c:v>-8364.6044921875</c:v>
                </c:pt>
                <c:pt idx="1539">
                  <c:v>-8365.5810546875</c:v>
                </c:pt>
                <c:pt idx="1540">
                  <c:v>-8366.2900390625</c:v>
                </c:pt>
                <c:pt idx="1541">
                  <c:v>-8366.7314453125</c:v>
                </c:pt>
                <c:pt idx="1542">
                  <c:v>-8366.90625</c:v>
                </c:pt>
                <c:pt idx="1543">
                  <c:v>-8366.8125</c:v>
                </c:pt>
                <c:pt idx="1544">
                  <c:v>-8366.451171875</c:v>
                </c:pt>
                <c:pt idx="1545">
                  <c:v>-8365.8232421875</c:v>
                </c:pt>
                <c:pt idx="1546">
                  <c:v>-8364.9267578125</c:v>
                </c:pt>
                <c:pt idx="1547">
                  <c:v>-8363.763671875</c:v>
                </c:pt>
                <c:pt idx="1548">
                  <c:v>-8362.33203125</c:v>
                </c:pt>
                <c:pt idx="1549">
                  <c:v>-8360.6337890625</c:v>
                </c:pt>
                <c:pt idx="1550">
                  <c:v>-8358.66796875</c:v>
                </c:pt>
                <c:pt idx="1551">
                  <c:v>-8356.435546875</c:v>
                </c:pt>
                <c:pt idx="1552">
                  <c:v>-8353.9345703125</c:v>
                </c:pt>
                <c:pt idx="1553">
                  <c:v>-8351.16796875</c:v>
                </c:pt>
                <c:pt idx="1554">
                  <c:v>-8348.1328125</c:v>
                </c:pt>
                <c:pt idx="1555">
                  <c:v>-8344.83203125</c:v>
                </c:pt>
                <c:pt idx="1556">
                  <c:v>-8341.263671875</c:v>
                </c:pt>
                <c:pt idx="1557">
                  <c:v>-8337.4287109375</c:v>
                </c:pt>
                <c:pt idx="1558">
                  <c:v>-8333.3271484375</c:v>
                </c:pt>
                <c:pt idx="1559">
                  <c:v>-8328.958984375</c:v>
                </c:pt>
                <c:pt idx="1560">
                  <c:v>-8324.32421875</c:v>
                </c:pt>
                <c:pt idx="1561">
                  <c:v>-8319.423828125</c:v>
                </c:pt>
                <c:pt idx="1562">
                  <c:v>-8314.2568359375</c:v>
                </c:pt>
                <c:pt idx="1563">
                  <c:v>-8308.82421875</c:v>
                </c:pt>
                <c:pt idx="1564">
                  <c:v>-8303.1259765625</c:v>
                </c:pt>
                <c:pt idx="1565">
                  <c:v>-8297.1630859375</c:v>
                </c:pt>
                <c:pt idx="1566">
                  <c:v>-8290.93359375</c:v>
                </c:pt>
                <c:pt idx="1567">
                  <c:v>-8284.439453125</c:v>
                </c:pt>
                <c:pt idx="1568">
                  <c:v>-8277.6806640625</c:v>
                </c:pt>
                <c:pt idx="1569">
                  <c:v>-8270.65625</c:v>
                </c:pt>
                <c:pt idx="1570">
                  <c:v>-8263.3681640625</c:v>
                </c:pt>
                <c:pt idx="1571">
                  <c:v>-8255.81640625</c:v>
                </c:pt>
                <c:pt idx="1572">
                  <c:v>-8247.9990234375</c:v>
                </c:pt>
                <c:pt idx="1573">
                  <c:v>-8239.9189453125</c:v>
                </c:pt>
                <c:pt idx="1574">
                  <c:v>-8231.5751953125</c:v>
                </c:pt>
                <c:pt idx="1575">
                  <c:v>-8222.96875</c:v>
                </c:pt>
                <c:pt idx="1576">
                  <c:v>-8214.0986328125</c:v>
                </c:pt>
                <c:pt idx="1577">
                  <c:v>-8204.9658203125</c:v>
                </c:pt>
                <c:pt idx="1578">
                  <c:v>-8195.5712890625</c:v>
                </c:pt>
                <c:pt idx="1579">
                  <c:v>-8185.9140625</c:v>
                </c:pt>
                <c:pt idx="1580">
                  <c:v>-8175.9951171875</c:v>
                </c:pt>
                <c:pt idx="1581">
                  <c:v>-8165.81494140625</c:v>
                </c:pt>
                <c:pt idx="1582">
                  <c:v>-8155.3740234375</c:v>
                </c:pt>
                <c:pt idx="1583">
                  <c:v>-8144.671875</c:v>
                </c:pt>
                <c:pt idx="1584">
                  <c:v>-8133.708984375</c:v>
                </c:pt>
                <c:pt idx="1585">
                  <c:v>-8122.486328125</c:v>
                </c:pt>
                <c:pt idx="1586">
                  <c:v>-8111.00390625</c:v>
                </c:pt>
                <c:pt idx="1587">
                  <c:v>-8099.26220703125</c:v>
                </c:pt>
                <c:pt idx="1588">
                  <c:v>-8087.26123046875</c:v>
                </c:pt>
                <c:pt idx="1589">
                  <c:v>-8075.001953125</c:v>
                </c:pt>
                <c:pt idx="1590">
                  <c:v>-8062.484375</c:v>
                </c:pt>
                <c:pt idx="1591">
                  <c:v>-8049.708984375</c:v>
                </c:pt>
                <c:pt idx="1592">
                  <c:v>-8036.67626953125</c:v>
                </c:pt>
                <c:pt idx="1593">
                  <c:v>-8023.38623046875</c:v>
                </c:pt>
                <c:pt idx="1594">
                  <c:v>-8009.83984375</c:v>
                </c:pt>
                <c:pt idx="1595">
                  <c:v>-7996.03759765625</c:v>
                </c:pt>
                <c:pt idx="1596">
                  <c:v>-7981.9794921875</c:v>
                </c:pt>
                <c:pt idx="1597">
                  <c:v>-7967.666015625</c:v>
                </c:pt>
                <c:pt idx="1598">
                  <c:v>-7953.09765625</c:v>
                </c:pt>
                <c:pt idx="1599">
                  <c:v>-7938.27490234375</c:v>
                </c:pt>
                <c:pt idx="1600">
                  <c:v>-7923.19873046875</c:v>
                </c:pt>
                <c:pt idx="1601">
                  <c:v>-7907.86865234375</c:v>
                </c:pt>
                <c:pt idx="1602">
                  <c:v>-7892.2861328125</c:v>
                </c:pt>
                <c:pt idx="1603">
                  <c:v>-7876.451171875</c:v>
                </c:pt>
                <c:pt idx="1604">
                  <c:v>-7860.3642578125</c:v>
                </c:pt>
                <c:pt idx="1605">
                  <c:v>-7844.02587890625</c:v>
                </c:pt>
                <c:pt idx="1606">
                  <c:v>-7827.43701171875</c:v>
                </c:pt>
                <c:pt idx="1607">
                  <c:v>-7810.59765625</c:v>
                </c:pt>
                <c:pt idx="1608">
                  <c:v>-7793.50830078125</c:v>
                </c:pt>
                <c:pt idx="1609">
                  <c:v>-7776.169921875</c:v>
                </c:pt>
                <c:pt idx="1610">
                  <c:v>-7758.5830078125</c:v>
                </c:pt>
                <c:pt idx="1611">
                  <c:v>-7740.748046875</c:v>
                </c:pt>
                <c:pt idx="1612">
                  <c:v>-7722.6650390625</c:v>
                </c:pt>
                <c:pt idx="1613">
                  <c:v>-7704.33544921875</c:v>
                </c:pt>
                <c:pt idx="1614">
                  <c:v>-7685.759765625</c:v>
                </c:pt>
                <c:pt idx="1615">
                  <c:v>-7666.93798828125</c:v>
                </c:pt>
                <c:pt idx="1616">
                  <c:v>-7647.87109375</c:v>
                </c:pt>
                <c:pt idx="1617">
                  <c:v>-7628.5595703125</c:v>
                </c:pt>
                <c:pt idx="1618">
                  <c:v>-7609.00439453125</c:v>
                </c:pt>
                <c:pt idx="1619">
                  <c:v>-7589.20556640625</c:v>
                </c:pt>
                <c:pt idx="1620">
                  <c:v>-7569.1640625</c:v>
                </c:pt>
                <c:pt idx="1621">
                  <c:v>-7548.880859375</c:v>
                </c:pt>
                <c:pt idx="1622">
                  <c:v>-7528.35595703125</c:v>
                </c:pt>
                <c:pt idx="1623">
                  <c:v>-7507.59033203125</c:v>
                </c:pt>
                <c:pt idx="1624">
                  <c:v>-7486.58447265625</c:v>
                </c:pt>
                <c:pt idx="1625">
                  <c:v>-7465.33935546875</c:v>
                </c:pt>
                <c:pt idx="1626">
                  <c:v>-7443.85595703125</c:v>
                </c:pt>
                <c:pt idx="1627">
                  <c:v>-7422.1337890625</c:v>
                </c:pt>
                <c:pt idx="1628">
                  <c:v>-7400.1748046875</c:v>
                </c:pt>
                <c:pt idx="1629">
                  <c:v>-7377.97900390625</c:v>
                </c:pt>
                <c:pt idx="1630">
                  <c:v>-7355.54736328125</c:v>
                </c:pt>
                <c:pt idx="1631">
                  <c:v>-7332.88037109375</c:v>
                </c:pt>
                <c:pt idx="1632">
                  <c:v>-7309.97900390625</c:v>
                </c:pt>
                <c:pt idx="1633">
                  <c:v>-7286.84375</c:v>
                </c:pt>
                <c:pt idx="1634">
                  <c:v>-7263.4755859375</c:v>
                </c:pt>
                <c:pt idx="1635">
                  <c:v>-7239.875</c:v>
                </c:pt>
                <c:pt idx="1636">
                  <c:v>-7216.04296875</c:v>
                </c:pt>
                <c:pt idx="1637">
                  <c:v>-7191.98046875</c:v>
                </c:pt>
                <c:pt idx="1638">
                  <c:v>-7167.6875</c:v>
                </c:pt>
                <c:pt idx="1639">
                  <c:v>-7143.166015625</c:v>
                </c:pt>
                <c:pt idx="1640">
                  <c:v>-7118.41552734375</c:v>
                </c:pt>
                <c:pt idx="1641">
                  <c:v>-7093.4375</c:v>
                </c:pt>
                <c:pt idx="1642">
                  <c:v>-7068.23291015625</c:v>
                </c:pt>
                <c:pt idx="1643">
                  <c:v>-7042.8017578125</c:v>
                </c:pt>
                <c:pt idx="1644">
                  <c:v>-7017.14599609375</c:v>
                </c:pt>
                <c:pt idx="1645">
                  <c:v>-6991.265625</c:v>
                </c:pt>
                <c:pt idx="1646">
                  <c:v>-6965.16162109375</c:v>
                </c:pt>
                <c:pt idx="1647">
                  <c:v>-6938.8349609375</c:v>
                </c:pt>
                <c:pt idx="1648">
                  <c:v>-6912.2861328125</c:v>
                </c:pt>
                <c:pt idx="1649">
                  <c:v>-6885.5166015625</c:v>
                </c:pt>
                <c:pt idx="1650">
                  <c:v>-6858.52685546875</c:v>
                </c:pt>
                <c:pt idx="1651">
                  <c:v>-6831.31787109375</c:v>
                </c:pt>
                <c:pt idx="1652">
                  <c:v>-6803.89013671875</c:v>
                </c:pt>
                <c:pt idx="1653">
                  <c:v>-6776.2451171875</c:v>
                </c:pt>
                <c:pt idx="1654">
                  <c:v>-6748.38330078125</c:v>
                </c:pt>
                <c:pt idx="1655">
                  <c:v>-6720.3056640625</c:v>
                </c:pt>
                <c:pt idx="1656">
                  <c:v>-6692.01318359375</c:v>
                </c:pt>
                <c:pt idx="1657">
                  <c:v>-6663.5068359375</c:v>
                </c:pt>
                <c:pt idx="1658">
                  <c:v>-6634.787109375</c:v>
                </c:pt>
                <c:pt idx="1659">
                  <c:v>-6605.85546875</c:v>
                </c:pt>
                <c:pt idx="1660">
                  <c:v>-6576.71240234375</c:v>
                </c:pt>
                <c:pt idx="1661">
                  <c:v>-6547.35888671875</c:v>
                </c:pt>
                <c:pt idx="1662">
                  <c:v>-6517.79638671875</c:v>
                </c:pt>
                <c:pt idx="1663">
                  <c:v>-6488.025390625</c:v>
                </c:pt>
                <c:pt idx="1664">
                  <c:v>-6458.046875</c:v>
                </c:pt>
                <c:pt idx="1665">
                  <c:v>-6427.861328125</c:v>
                </c:pt>
                <c:pt idx="1666">
                  <c:v>-6397.470703125</c:v>
                </c:pt>
                <c:pt idx="1667">
                  <c:v>-6366.8759765625</c:v>
                </c:pt>
                <c:pt idx="1668">
                  <c:v>-6336.0771484375</c:v>
                </c:pt>
                <c:pt idx="1669">
                  <c:v>-6305.07568359375</c:v>
                </c:pt>
                <c:pt idx="1670">
                  <c:v>-6273.87255859375</c:v>
                </c:pt>
                <c:pt idx="1671">
                  <c:v>-6242.46875</c:v>
                </c:pt>
                <c:pt idx="1672">
                  <c:v>-6210.86572265625</c:v>
                </c:pt>
                <c:pt idx="1673">
                  <c:v>-6179.06396484375</c:v>
                </c:pt>
                <c:pt idx="1674">
                  <c:v>-6147.064453125</c:v>
                </c:pt>
                <c:pt idx="1675">
                  <c:v>-6114.8681640625</c:v>
                </c:pt>
                <c:pt idx="1676">
                  <c:v>-6082.4765625</c:v>
                </c:pt>
                <c:pt idx="1677">
                  <c:v>-6049.890625</c:v>
                </c:pt>
                <c:pt idx="1678">
                  <c:v>-6017.111328125</c:v>
                </c:pt>
                <c:pt idx="1679">
                  <c:v>-5984.13916015625</c:v>
                </c:pt>
                <c:pt idx="1680">
                  <c:v>-5950.97607421875</c:v>
                </c:pt>
                <c:pt idx="1681">
                  <c:v>-5917.6220703125</c:v>
                </c:pt>
                <c:pt idx="1682">
                  <c:v>-5884.07958984375</c:v>
                </c:pt>
                <c:pt idx="1683">
                  <c:v>-5850.3486328125</c:v>
                </c:pt>
                <c:pt idx="1684">
                  <c:v>-5816.43017578125</c:v>
                </c:pt>
                <c:pt idx="1685">
                  <c:v>-5782.326171875</c:v>
                </c:pt>
                <c:pt idx="1686">
                  <c:v>-5748.03759765625</c:v>
                </c:pt>
                <c:pt idx="1687">
                  <c:v>-5713.564453125</c:v>
                </c:pt>
                <c:pt idx="1688">
                  <c:v>-5678.9091796875</c:v>
                </c:pt>
                <c:pt idx="1689">
                  <c:v>-5644.072265625</c:v>
                </c:pt>
                <c:pt idx="1690">
                  <c:v>-5609.0546875</c:v>
                </c:pt>
                <c:pt idx="1691">
                  <c:v>-5573.857421875</c:v>
                </c:pt>
                <c:pt idx="1692">
                  <c:v>-5538.482421875</c:v>
                </c:pt>
                <c:pt idx="1693">
                  <c:v>-5502.93017578125</c:v>
                </c:pt>
                <c:pt idx="1694">
                  <c:v>-5467.2021484375</c:v>
                </c:pt>
                <c:pt idx="1695">
                  <c:v>-5431.298828125</c:v>
                </c:pt>
                <c:pt idx="1696">
                  <c:v>-5395.22216796875</c:v>
                </c:pt>
                <c:pt idx="1697">
                  <c:v>-5358.97265625</c:v>
                </c:pt>
                <c:pt idx="1698">
                  <c:v>-5322.55224609375</c:v>
                </c:pt>
                <c:pt idx="1699">
                  <c:v>-5285.96142578125</c:v>
                </c:pt>
                <c:pt idx="1700">
                  <c:v>-5249.20166015625</c:v>
                </c:pt>
                <c:pt idx="1701">
                  <c:v>-5212.27392578125</c:v>
                </c:pt>
                <c:pt idx="1702">
                  <c:v>-5175.1796875</c:v>
                </c:pt>
                <c:pt idx="1703">
                  <c:v>-5137.91943359375</c:v>
                </c:pt>
                <c:pt idx="1704">
                  <c:v>-5100.49560546875</c:v>
                </c:pt>
                <c:pt idx="1705">
                  <c:v>-5062.908203125</c:v>
                </c:pt>
                <c:pt idx="1706">
                  <c:v>-5025.1591796875</c:v>
                </c:pt>
                <c:pt idx="1707">
                  <c:v>-4987.2490234375</c:v>
                </c:pt>
                <c:pt idx="1708">
                  <c:v>-4949.1796875</c:v>
                </c:pt>
                <c:pt idx="1709">
                  <c:v>-4910.9521484375</c:v>
                </c:pt>
                <c:pt idx="1710">
                  <c:v>-4872.5673828125</c:v>
                </c:pt>
                <c:pt idx="1711">
                  <c:v>-4834.02685546875</c:v>
                </c:pt>
                <c:pt idx="1712">
                  <c:v>-4795.33203125</c:v>
                </c:pt>
                <c:pt idx="1713">
                  <c:v>-4756.4833984375</c:v>
                </c:pt>
                <c:pt idx="1714">
                  <c:v>-4717.48291015625</c:v>
                </c:pt>
                <c:pt idx="1715">
                  <c:v>-4678.33154296875</c:v>
                </c:pt>
                <c:pt idx="1716">
                  <c:v>-4639.03076171875</c:v>
                </c:pt>
                <c:pt idx="1717">
                  <c:v>-4599.58154296875</c:v>
                </c:pt>
                <c:pt idx="1718">
                  <c:v>-4559.9853515625</c:v>
                </c:pt>
                <c:pt idx="1719">
                  <c:v>-4520.2431640625</c:v>
                </c:pt>
                <c:pt idx="1720">
                  <c:v>-4480.3564453125</c:v>
                </c:pt>
                <c:pt idx="1721">
                  <c:v>-4440.326171875</c:v>
                </c:pt>
                <c:pt idx="1722">
                  <c:v>-4400.154296875</c:v>
                </c:pt>
                <c:pt idx="1723">
                  <c:v>-4359.841796875</c:v>
                </c:pt>
                <c:pt idx="1724">
                  <c:v>-4319.3896484375</c:v>
                </c:pt>
                <c:pt idx="1725">
                  <c:v>-4278.79931640625</c:v>
                </c:pt>
                <c:pt idx="1726">
                  <c:v>-4238.072265625</c:v>
                </c:pt>
                <c:pt idx="1727">
                  <c:v>-4197.20947265625</c:v>
                </c:pt>
                <c:pt idx="1728">
                  <c:v>-4156.212890625</c:v>
                </c:pt>
                <c:pt idx="1729">
                  <c:v>-4115.0830078125</c:v>
                </c:pt>
                <c:pt idx="1730">
                  <c:v>-4073.82177734375</c:v>
                </c:pt>
                <c:pt idx="1731">
                  <c:v>-4032.43017578125</c:v>
                </c:pt>
                <c:pt idx="1732">
                  <c:v>-3990.90966796875</c:v>
                </c:pt>
                <c:pt idx="1733">
                  <c:v>-3949.26147460937</c:v>
                </c:pt>
                <c:pt idx="1734">
                  <c:v>-3907.48706054687</c:v>
                </c:pt>
                <c:pt idx="1735">
                  <c:v>-3865.587890625</c:v>
                </c:pt>
                <c:pt idx="1736">
                  <c:v>-3823.56494140625</c:v>
                </c:pt>
                <c:pt idx="1737">
                  <c:v>-3781.41967773437</c:v>
                </c:pt>
                <c:pt idx="1738">
                  <c:v>-3739.1533203125</c:v>
                </c:pt>
                <c:pt idx="1739">
                  <c:v>-3696.767578125</c:v>
                </c:pt>
                <c:pt idx="1740">
                  <c:v>-3654.263671875</c:v>
                </c:pt>
                <c:pt idx="1741">
                  <c:v>-3611.64282226562</c:v>
                </c:pt>
                <c:pt idx="1742">
                  <c:v>-3568.90673828125</c:v>
                </c:pt>
                <c:pt idx="1743">
                  <c:v>-3526.05615234375</c:v>
                </c:pt>
                <c:pt idx="1744">
                  <c:v>-3483.09301757812</c:v>
                </c:pt>
                <c:pt idx="1745">
                  <c:v>-3440.0185546875</c:v>
                </c:pt>
                <c:pt idx="1746">
                  <c:v>-3396.833984375</c:v>
                </c:pt>
                <c:pt idx="1747">
                  <c:v>-3353.54077148437</c:v>
                </c:pt>
                <c:pt idx="1748">
                  <c:v>-3310.14038085937</c:v>
                </c:pt>
                <c:pt idx="1749">
                  <c:v>-3266.63403320312</c:v>
                </c:pt>
                <c:pt idx="1750">
                  <c:v>-3223.0234375</c:v>
                </c:pt>
                <c:pt idx="1751">
                  <c:v>-3179.3095703125</c:v>
                </c:pt>
                <c:pt idx="1752">
                  <c:v>-3135.494140625</c:v>
                </c:pt>
                <c:pt idx="1753">
                  <c:v>-3091.57836914062</c:v>
                </c:pt>
                <c:pt idx="1754">
                  <c:v>-3047.56372070312</c:v>
                </c:pt>
                <c:pt idx="1755">
                  <c:v>-3003.45166015625</c:v>
                </c:pt>
                <c:pt idx="1756">
                  <c:v>-2959.24365234375</c:v>
                </c:pt>
                <c:pt idx="1757">
                  <c:v>-2914.94091796875</c:v>
                </c:pt>
                <c:pt idx="1758">
                  <c:v>-2870.54516601562</c:v>
                </c:pt>
                <c:pt idx="1759">
                  <c:v>-2826.05737304687</c:v>
                </c:pt>
                <c:pt idx="1760">
                  <c:v>-2781.47924804687</c:v>
                </c:pt>
                <c:pt idx="1761">
                  <c:v>-2736.81225585937</c:v>
                </c:pt>
                <c:pt idx="1762">
                  <c:v>-2692.0576171875</c:v>
                </c:pt>
                <c:pt idx="1763">
                  <c:v>-2647.21704101562</c:v>
                </c:pt>
                <c:pt idx="1764">
                  <c:v>-2602.29174804687</c:v>
                </c:pt>
                <c:pt idx="1765">
                  <c:v>-2557.283203125</c:v>
                </c:pt>
                <c:pt idx="1766">
                  <c:v>-2512.19311523437</c:v>
                </c:pt>
                <c:pt idx="1767">
                  <c:v>-2467.0224609375</c:v>
                </c:pt>
                <c:pt idx="1768">
                  <c:v>-2421.77294921875</c:v>
                </c:pt>
                <c:pt idx="1769">
                  <c:v>-2376.44604492187</c:v>
                </c:pt>
                <c:pt idx="1770">
                  <c:v>-2331.04321289062</c:v>
                </c:pt>
                <c:pt idx="1771">
                  <c:v>-2285.56567382812</c:v>
                </c:pt>
                <c:pt idx="1772">
                  <c:v>-2240.01513671875</c:v>
                </c:pt>
                <c:pt idx="1773">
                  <c:v>-2194.39282226562</c:v>
                </c:pt>
                <c:pt idx="1774">
                  <c:v>-2148.70043945312</c:v>
                </c:pt>
                <c:pt idx="1775">
                  <c:v>-2102.939453125</c:v>
                </c:pt>
                <c:pt idx="1776">
                  <c:v>-2057.11108398437</c:v>
                </c:pt>
                <c:pt idx="1777">
                  <c:v>-2011.21704101562</c:v>
                </c:pt>
                <c:pt idx="1778">
                  <c:v>-1965.25866699218</c:v>
                </c:pt>
                <c:pt idx="1779">
                  <c:v>-1919.23742675781</c:v>
                </c:pt>
                <c:pt idx="1780">
                  <c:v>-1873.15478515625</c:v>
                </c:pt>
                <c:pt idx="1781">
                  <c:v>-1827.01232910156</c:v>
                </c:pt>
                <c:pt idx="1782">
                  <c:v>-1780.81140136718</c:v>
                </c:pt>
                <c:pt idx="1783">
                  <c:v>-1734.55346679687</c:v>
                </c:pt>
                <c:pt idx="1784">
                  <c:v>-1688.24011230468</c:v>
                </c:pt>
                <c:pt idx="1785">
                  <c:v>-1641.87280273437</c:v>
                </c:pt>
                <c:pt idx="1786">
                  <c:v>-1595.45288085937</c:v>
                </c:pt>
                <c:pt idx="1787">
                  <c:v>-1548.98205566406</c:v>
                </c:pt>
                <c:pt idx="1788">
                  <c:v>-1502.46166992187</c:v>
                </c:pt>
                <c:pt idx="1789">
                  <c:v>-1455.89318847656</c:v>
                </c:pt>
                <c:pt idx="1790">
                  <c:v>-1409.27819824218</c:v>
                </c:pt>
                <c:pt idx="1791">
                  <c:v>-1362.6181640625</c:v>
                </c:pt>
                <c:pt idx="1792">
                  <c:v>-1315.91455078125</c:v>
                </c:pt>
                <c:pt idx="1793">
                  <c:v>-1269.16882324218</c:v>
                </c:pt>
                <c:pt idx="1794">
                  <c:v>-1222.38256835937</c:v>
                </c:pt>
                <c:pt idx="1795">
                  <c:v>-1175.55712890625</c:v>
                </c:pt>
                <c:pt idx="1796">
                  <c:v>-1128.69421386718</c:v>
                </c:pt>
                <c:pt idx="1797">
                  <c:v>-1081.79516601562</c:v>
                </c:pt>
                <c:pt idx="1798">
                  <c:v>-1034.86145019531</c:v>
                </c:pt>
                <c:pt idx="1799">
                  <c:v>-987.89471435546795</c:v>
                </c:pt>
                <c:pt idx="1800">
                  <c:v>-940.89636230468705</c:v>
                </c:pt>
                <c:pt idx="1801">
                  <c:v>-893.867919921875</c:v>
                </c:pt>
                <c:pt idx="1802">
                  <c:v>-846.81091308593705</c:v>
                </c:pt>
                <c:pt idx="1803">
                  <c:v>-799.726806640625</c:v>
                </c:pt>
                <c:pt idx="1804">
                  <c:v>-752.61712646484295</c:v>
                </c:pt>
                <c:pt idx="1805">
                  <c:v>-705.4833984375</c:v>
                </c:pt>
                <c:pt idx="1806">
                  <c:v>-658.32708740234295</c:v>
                </c:pt>
                <c:pt idx="1807">
                  <c:v>-611.14978027343705</c:v>
                </c:pt>
                <c:pt idx="1808">
                  <c:v>-563.952880859375</c:v>
                </c:pt>
                <c:pt idx="1809">
                  <c:v>-516.73797607421795</c:v>
                </c:pt>
                <c:pt idx="1810">
                  <c:v>-469.50650024414</c:v>
                </c:pt>
                <c:pt idx="1811">
                  <c:v>-422.26004028320301</c:v>
                </c:pt>
                <c:pt idx="1812">
                  <c:v>-375.00009155273398</c:v>
                </c:pt>
                <c:pt idx="1813">
                  <c:v>-327.72814941406199</c:v>
                </c:pt>
                <c:pt idx="1814">
                  <c:v>-280.445709228515</c:v>
                </c:pt>
                <c:pt idx="1815">
                  <c:v>-233.154296875</c:v>
                </c:pt>
                <c:pt idx="1816">
                  <c:v>-185.85543823242099</c:v>
                </c:pt>
                <c:pt idx="1817">
                  <c:v>-138.55064392089801</c:v>
                </c:pt>
                <c:pt idx="1818">
                  <c:v>-91.241409301757798</c:v>
                </c:pt>
                <c:pt idx="1819">
                  <c:v>-43.929256439208899</c:v>
                </c:pt>
                <c:pt idx="1820">
                  <c:v>3.3842971324920601</c:v>
                </c:pt>
                <c:pt idx="1821">
                  <c:v>50.697742462158203</c:v>
                </c:pt>
                <c:pt idx="1822">
                  <c:v>98.009567260742102</c:v>
                </c:pt>
                <c:pt idx="1823">
                  <c:v>145.31825256347599</c:v>
                </c:pt>
                <c:pt idx="1824">
                  <c:v>192.622299194335</c:v>
                </c:pt>
                <c:pt idx="1825">
                  <c:v>239.92018127441401</c:v>
                </c:pt>
                <c:pt idx="1826">
                  <c:v>287.21038818359301</c:v>
                </c:pt>
                <c:pt idx="1827">
                  <c:v>334.49142456054602</c:v>
                </c:pt>
                <c:pt idx="1828">
                  <c:v>381.76174926757801</c:v>
                </c:pt>
                <c:pt idx="1829">
                  <c:v>429.01989746093699</c:v>
                </c:pt>
                <c:pt idx="1830">
                  <c:v>476.26428222656199</c:v>
                </c:pt>
                <c:pt idx="1831">
                  <c:v>523.49346923828102</c:v>
                </c:pt>
                <c:pt idx="1832">
                  <c:v>570.70587158203102</c:v>
                </c:pt>
                <c:pt idx="1833">
                  <c:v>617.90008544921795</c:v>
                </c:pt>
                <c:pt idx="1834">
                  <c:v>665.07452392578102</c:v>
                </c:pt>
                <c:pt idx="1835">
                  <c:v>712.22766113281205</c:v>
                </c:pt>
                <c:pt idx="1836">
                  <c:v>759.35803222656205</c:v>
                </c:pt>
                <c:pt idx="1837">
                  <c:v>806.46417236328102</c:v>
                </c:pt>
                <c:pt idx="1838">
                  <c:v>853.54449462890602</c:v>
                </c:pt>
                <c:pt idx="1839">
                  <c:v>900.59747314453102</c:v>
                </c:pt>
                <c:pt idx="1840">
                  <c:v>947.62170410156205</c:v>
                </c:pt>
                <c:pt idx="1841">
                  <c:v>994.61560058593705</c:v>
                </c:pt>
                <c:pt idx="1842">
                  <c:v>1041.57775878906</c:v>
                </c:pt>
                <c:pt idx="1843">
                  <c:v>1088.50659179687</c:v>
                </c:pt>
                <c:pt idx="1844">
                  <c:v>1135.40051269531</c:v>
                </c:pt>
                <c:pt idx="1845">
                  <c:v>1182.25817871093</c:v>
                </c:pt>
                <c:pt idx="1846">
                  <c:v>1229.078125</c:v>
                </c:pt>
                <c:pt idx="1847">
                  <c:v>1275.85864257812</c:v>
                </c:pt>
                <c:pt idx="1848">
                  <c:v>1322.59851074218</c:v>
                </c:pt>
                <c:pt idx="1849">
                  <c:v>1369.29602050781</c:v>
                </c:pt>
                <c:pt idx="1850">
                  <c:v>1415.94970703125</c:v>
                </c:pt>
                <c:pt idx="1851">
                  <c:v>1462.55810546875</c:v>
                </c:pt>
                <c:pt idx="1852">
                  <c:v>1509.11975097656</c:v>
                </c:pt>
                <c:pt idx="1853">
                  <c:v>1555.63317871093</c:v>
                </c:pt>
                <c:pt idx="1854">
                  <c:v>1602.09680175781</c:v>
                </c:pt>
                <c:pt idx="1855">
                  <c:v>1648.50927734375</c:v>
                </c:pt>
                <c:pt idx="1856">
                  <c:v>1694.86889648437</c:v>
                </c:pt>
                <c:pt idx="1857">
                  <c:v>1741.17443847656</c:v>
                </c:pt>
                <c:pt idx="1858">
                  <c:v>1787.42431640625</c:v>
                </c:pt>
                <c:pt idx="1859">
                  <c:v>1833.61694335937</c:v>
                </c:pt>
                <c:pt idx="1860">
                  <c:v>1879.7509765625</c:v>
                </c:pt>
                <c:pt idx="1861">
                  <c:v>1925.82495117187</c:v>
                </c:pt>
                <c:pt idx="1862">
                  <c:v>1971.83728027343</c:v>
                </c:pt>
                <c:pt idx="1863">
                  <c:v>2017.78662109375</c:v>
                </c:pt>
                <c:pt idx="1864">
                  <c:v>2063.67138671875</c:v>
                </c:pt>
                <c:pt idx="1865">
                  <c:v>2109.490234375</c:v>
                </c:pt>
                <c:pt idx="1866">
                  <c:v>2155.24145507812</c:v>
                </c:pt>
                <c:pt idx="1867">
                  <c:v>2200.923828125</c:v>
                </c:pt>
                <c:pt idx="1868">
                  <c:v>2246.53588867187</c:v>
                </c:pt>
                <c:pt idx="1869">
                  <c:v>2292.076171875</c:v>
                </c:pt>
                <c:pt idx="1870">
                  <c:v>2337.54296875</c:v>
                </c:pt>
                <c:pt idx="1871">
                  <c:v>2382.93505859375</c:v>
                </c:pt>
                <c:pt idx="1872">
                  <c:v>2428.2509765625</c:v>
                </c:pt>
                <c:pt idx="1873">
                  <c:v>2473.4892578125</c:v>
                </c:pt>
                <c:pt idx="1874">
                  <c:v>2518.6484375</c:v>
                </c:pt>
                <c:pt idx="1875">
                  <c:v>2563.72729492187</c:v>
                </c:pt>
                <c:pt idx="1876">
                  <c:v>2608.72387695312</c:v>
                </c:pt>
                <c:pt idx="1877">
                  <c:v>2653.63720703125</c:v>
                </c:pt>
                <c:pt idx="1878">
                  <c:v>2698.46557617187</c:v>
                </c:pt>
                <c:pt idx="1879">
                  <c:v>2743.20751953125</c:v>
                </c:pt>
                <c:pt idx="1880">
                  <c:v>2787.86206054687</c:v>
                </c:pt>
                <c:pt idx="1881">
                  <c:v>2832.42724609375</c:v>
                </c:pt>
                <c:pt idx="1882">
                  <c:v>2876.90185546875</c:v>
                </c:pt>
                <c:pt idx="1883">
                  <c:v>2921.28466796875</c:v>
                </c:pt>
                <c:pt idx="1884">
                  <c:v>2965.57373046875</c:v>
                </c:pt>
                <c:pt idx="1885">
                  <c:v>3009.76831054687</c:v>
                </c:pt>
                <c:pt idx="1886">
                  <c:v>3053.86645507812</c:v>
                </c:pt>
                <c:pt idx="1887">
                  <c:v>3097.86694335937</c:v>
                </c:pt>
                <c:pt idx="1888">
                  <c:v>3141.76831054687</c:v>
                </c:pt>
                <c:pt idx="1889">
                  <c:v>3185.5693359375</c:v>
                </c:pt>
                <c:pt idx="1890">
                  <c:v>3229.2685546875</c:v>
                </c:pt>
                <c:pt idx="1891">
                  <c:v>3272.86450195312</c:v>
                </c:pt>
                <c:pt idx="1892">
                  <c:v>3316.35571289062</c:v>
                </c:pt>
                <c:pt idx="1893">
                  <c:v>3359.74072265625</c:v>
                </c:pt>
                <c:pt idx="1894">
                  <c:v>3403.0185546875</c:v>
                </c:pt>
                <c:pt idx="1895">
                  <c:v>3446.1875</c:v>
                </c:pt>
                <c:pt idx="1896">
                  <c:v>3489.24609375</c:v>
                </c:pt>
                <c:pt idx="1897">
                  <c:v>3532.19311523437</c:v>
                </c:pt>
                <c:pt idx="1898">
                  <c:v>3575.02734375</c:v>
                </c:pt>
                <c:pt idx="1899">
                  <c:v>3617.74731445312</c:v>
                </c:pt>
                <c:pt idx="1900">
                  <c:v>3660.35131835937</c:v>
                </c:pt>
                <c:pt idx="1901">
                  <c:v>3702.83862304687</c:v>
                </c:pt>
                <c:pt idx="1902">
                  <c:v>3745.20727539062</c:v>
                </c:pt>
                <c:pt idx="1903">
                  <c:v>3787.45629882812</c:v>
                </c:pt>
                <c:pt idx="1904">
                  <c:v>3829.583984375</c:v>
                </c:pt>
                <c:pt idx="1905">
                  <c:v>3871.58935546875</c:v>
                </c:pt>
                <c:pt idx="1906">
                  <c:v>3913.47094726562</c:v>
                </c:pt>
                <c:pt idx="1907">
                  <c:v>3955.2275390625</c:v>
                </c:pt>
                <c:pt idx="1908">
                  <c:v>3996.857421875</c:v>
                </c:pt>
                <c:pt idx="1909">
                  <c:v>4038.35961914062</c:v>
                </c:pt>
                <c:pt idx="1910">
                  <c:v>4079.73266601562</c:v>
                </c:pt>
                <c:pt idx="1911">
                  <c:v>4120.97509765625</c:v>
                </c:pt>
                <c:pt idx="1912">
                  <c:v>4162.0859375</c:v>
                </c:pt>
                <c:pt idx="1913">
                  <c:v>4203.0634765625</c:v>
                </c:pt>
                <c:pt idx="1914">
                  <c:v>4243.90673828125</c:v>
                </c:pt>
                <c:pt idx="1915">
                  <c:v>4284.6142578125</c:v>
                </c:pt>
                <c:pt idx="1916">
                  <c:v>4325.18505859375</c:v>
                </c:pt>
                <c:pt idx="1917">
                  <c:v>4365.6171875</c:v>
                </c:pt>
                <c:pt idx="1918">
                  <c:v>4405.90966796875</c:v>
                </c:pt>
                <c:pt idx="1919">
                  <c:v>4446.0615234375</c:v>
                </c:pt>
                <c:pt idx="1920">
                  <c:v>4486.0712890625</c:v>
                </c:pt>
                <c:pt idx="1921">
                  <c:v>4525.9375</c:v>
                </c:pt>
                <c:pt idx="1922">
                  <c:v>4565.65869140625</c:v>
                </c:pt>
                <c:pt idx="1923">
                  <c:v>4605.23388671875</c:v>
                </c:pt>
                <c:pt idx="1924">
                  <c:v>4644.662109375</c:v>
                </c:pt>
                <c:pt idx="1925">
                  <c:v>4683.94189453125</c:v>
                </c:pt>
                <c:pt idx="1926">
                  <c:v>4723.07177734375</c:v>
                </c:pt>
                <c:pt idx="1927">
                  <c:v>4762.05029296875</c:v>
                </c:pt>
                <c:pt idx="1928">
                  <c:v>4800.876953125</c:v>
                </c:pt>
                <c:pt idx="1929">
                  <c:v>4839.5498046875</c:v>
                </c:pt>
                <c:pt idx="1930">
                  <c:v>4878.068359375</c:v>
                </c:pt>
                <c:pt idx="1931">
                  <c:v>4916.4306640625</c:v>
                </c:pt>
                <c:pt idx="1932">
                  <c:v>4954.6357421875</c:v>
                </c:pt>
                <c:pt idx="1933">
                  <c:v>4992.68212890625</c:v>
                </c:pt>
                <c:pt idx="1934">
                  <c:v>5030.5693359375</c:v>
                </c:pt>
                <c:pt idx="1935">
                  <c:v>5068.29541015625</c:v>
                </c:pt>
                <c:pt idx="1936">
                  <c:v>5105.859375</c:v>
                </c:pt>
                <c:pt idx="1937">
                  <c:v>5143.259765625</c:v>
                </c:pt>
                <c:pt idx="1938">
                  <c:v>5180.49609375</c:v>
                </c:pt>
                <c:pt idx="1939">
                  <c:v>5217.56689453125</c:v>
                </c:pt>
                <c:pt idx="1940">
                  <c:v>5254.470703125</c:v>
                </c:pt>
                <c:pt idx="1941">
                  <c:v>5291.20654296875</c:v>
                </c:pt>
                <c:pt idx="1942">
                  <c:v>5327.77294921875</c:v>
                </c:pt>
                <c:pt idx="1943">
                  <c:v>5364.1689453125</c:v>
                </c:pt>
                <c:pt idx="1944">
                  <c:v>5400.39404296875</c:v>
                </c:pt>
                <c:pt idx="1945">
                  <c:v>5436.44580078125</c:v>
                </c:pt>
                <c:pt idx="1946">
                  <c:v>5472.32373046875</c:v>
                </c:pt>
                <c:pt idx="1947">
                  <c:v>5508.02685546875</c:v>
                </c:pt>
                <c:pt idx="1948">
                  <c:v>5543.55419921875</c:v>
                </c:pt>
                <c:pt idx="1949">
                  <c:v>5578.90380859375</c:v>
                </c:pt>
                <c:pt idx="1950">
                  <c:v>5614.0751953125</c:v>
                </c:pt>
                <c:pt idx="1951">
                  <c:v>5649.06689453125</c:v>
                </c:pt>
                <c:pt idx="1952">
                  <c:v>5683.8779296875</c:v>
                </c:pt>
                <c:pt idx="1953">
                  <c:v>5718.50732421875</c:v>
                </c:pt>
                <c:pt idx="1954">
                  <c:v>5752.9541015625</c:v>
                </c:pt>
                <c:pt idx="1955">
                  <c:v>5787.21630859375</c:v>
                </c:pt>
                <c:pt idx="1956">
                  <c:v>5821.2939453125</c:v>
                </c:pt>
                <c:pt idx="1957">
                  <c:v>5855.185546875</c:v>
                </c:pt>
                <c:pt idx="1958">
                  <c:v>5888.8896484375</c:v>
                </c:pt>
                <c:pt idx="1959">
                  <c:v>5922.4052734375</c:v>
                </c:pt>
                <c:pt idx="1960">
                  <c:v>5955.73193359375</c:v>
                </c:pt>
                <c:pt idx="1961">
                  <c:v>5988.86767578125</c:v>
                </c:pt>
                <c:pt idx="1962">
                  <c:v>6021.8125</c:v>
                </c:pt>
                <c:pt idx="1963">
                  <c:v>6054.56396484375</c:v>
                </c:pt>
                <c:pt idx="1964">
                  <c:v>6087.12255859375</c:v>
                </c:pt>
                <c:pt idx="1965">
                  <c:v>6119.486328125</c:v>
                </c:pt>
                <c:pt idx="1966">
                  <c:v>6151.654296875</c:v>
                </c:pt>
                <c:pt idx="1967">
                  <c:v>6183.62548828125</c:v>
                </c:pt>
                <c:pt idx="1968">
                  <c:v>6215.39892578125</c:v>
                </c:pt>
                <c:pt idx="1969">
                  <c:v>6246.9736328125</c:v>
                </c:pt>
                <c:pt idx="1970">
                  <c:v>6278.3486328125</c:v>
                </c:pt>
                <c:pt idx="1971">
                  <c:v>6309.52294921875</c:v>
                </c:pt>
                <c:pt idx="1972">
                  <c:v>6340.49560546875</c:v>
                </c:pt>
                <c:pt idx="1973">
                  <c:v>6371.26513671875</c:v>
                </c:pt>
                <c:pt idx="1974">
                  <c:v>6401.8310546875</c:v>
                </c:pt>
                <c:pt idx="1975">
                  <c:v>6432.1923828125</c:v>
                </c:pt>
                <c:pt idx="1976">
                  <c:v>6462.34814453125</c:v>
                </c:pt>
                <c:pt idx="1977">
                  <c:v>6492.296875</c:v>
                </c:pt>
                <c:pt idx="1978">
                  <c:v>6522.0380859375</c:v>
                </c:pt>
                <c:pt idx="1979">
                  <c:v>6551.57080078125</c:v>
                </c:pt>
                <c:pt idx="1980">
                  <c:v>6580.89453125</c:v>
                </c:pt>
                <c:pt idx="1981">
                  <c:v>6610.00732421875</c:v>
                </c:pt>
                <c:pt idx="1982">
                  <c:v>6638.90869140625</c:v>
                </c:pt>
                <c:pt idx="1983">
                  <c:v>6667.59765625</c:v>
                </c:pt>
                <c:pt idx="1984">
                  <c:v>6696.07373046875</c:v>
                </c:pt>
                <c:pt idx="1985">
                  <c:v>6724.33544921875</c:v>
                </c:pt>
                <c:pt idx="1986">
                  <c:v>6752.38232421875</c:v>
                </c:pt>
                <c:pt idx="1987">
                  <c:v>6780.21337890625</c:v>
                </c:pt>
                <c:pt idx="1988">
                  <c:v>6807.8271484375</c:v>
                </c:pt>
                <c:pt idx="1989">
                  <c:v>6835.2236328125</c:v>
                </c:pt>
                <c:pt idx="1990">
                  <c:v>6862.4013671875</c:v>
                </c:pt>
                <c:pt idx="1991">
                  <c:v>6889.35986328125</c:v>
                </c:pt>
                <c:pt idx="1992">
                  <c:v>6916.09765625</c:v>
                </c:pt>
                <c:pt idx="1993">
                  <c:v>6942.61474609375</c:v>
                </c:pt>
                <c:pt idx="1994">
                  <c:v>6968.90966796875</c:v>
                </c:pt>
                <c:pt idx="1995">
                  <c:v>6994.9814453125</c:v>
                </c:pt>
                <c:pt idx="1996">
                  <c:v>7020.830078125</c:v>
                </c:pt>
                <c:pt idx="1997">
                  <c:v>7046.4541015625</c:v>
                </c:pt>
                <c:pt idx="1998">
                  <c:v>7071.8525390625</c:v>
                </c:pt>
                <c:pt idx="1999">
                  <c:v>7097.02490234375</c:v>
                </c:pt>
                <c:pt idx="2000">
                  <c:v>7121.97021484375</c:v>
                </c:pt>
                <c:pt idx="2001">
                  <c:v>7146.68798828125</c:v>
                </c:pt>
                <c:pt idx="2002">
                  <c:v>7171.17724609375</c:v>
                </c:pt>
                <c:pt idx="2003">
                  <c:v>7195.43701171875</c:v>
                </c:pt>
                <c:pt idx="2004">
                  <c:v>7219.466796875</c:v>
                </c:pt>
                <c:pt idx="2005">
                  <c:v>7243.265625</c:v>
                </c:pt>
                <c:pt idx="2006">
                  <c:v>7266.8330078125</c:v>
                </c:pt>
                <c:pt idx="2007">
                  <c:v>7290.16748046875</c:v>
                </c:pt>
                <c:pt idx="2008">
                  <c:v>7313.26953125</c:v>
                </c:pt>
                <c:pt idx="2009">
                  <c:v>7336.13720703125</c:v>
                </c:pt>
                <c:pt idx="2010">
                  <c:v>7358.7705078125</c:v>
                </c:pt>
                <c:pt idx="2011">
                  <c:v>7381.1689453125</c:v>
                </c:pt>
                <c:pt idx="2012">
                  <c:v>7403.33056640625</c:v>
                </c:pt>
                <c:pt idx="2013">
                  <c:v>7425.255859375</c:v>
                </c:pt>
                <c:pt idx="2014">
                  <c:v>7446.94384765625</c:v>
                </c:pt>
                <c:pt idx="2015">
                  <c:v>7468.3935546875</c:v>
                </c:pt>
                <c:pt idx="2016">
                  <c:v>7489.6044921875</c:v>
                </c:pt>
                <c:pt idx="2017">
                  <c:v>7510.57568359375</c:v>
                </c:pt>
                <c:pt idx="2018">
                  <c:v>7531.306640625</c:v>
                </c:pt>
                <c:pt idx="2019">
                  <c:v>7551.79736328125</c:v>
                </c:pt>
                <c:pt idx="2020">
                  <c:v>7572.0458984375</c:v>
                </c:pt>
                <c:pt idx="2021">
                  <c:v>7592.052734375</c:v>
                </c:pt>
                <c:pt idx="2022">
                  <c:v>7611.81689453125</c:v>
                </c:pt>
                <c:pt idx="2023">
                  <c:v>7631.33740234375</c:v>
                </c:pt>
                <c:pt idx="2024">
                  <c:v>7650.61376953125</c:v>
                </c:pt>
                <c:pt idx="2025">
                  <c:v>7669.6455078125</c:v>
                </c:pt>
                <c:pt idx="2026">
                  <c:v>7688.43212890625</c:v>
                </c:pt>
                <c:pt idx="2027">
                  <c:v>7706.97314453125</c:v>
                </c:pt>
                <c:pt idx="2028">
                  <c:v>7725.26708984375</c:v>
                </c:pt>
                <c:pt idx="2029">
                  <c:v>7743.314453125</c:v>
                </c:pt>
                <c:pt idx="2030">
                  <c:v>7761.1142578125</c:v>
                </c:pt>
                <c:pt idx="2031">
                  <c:v>7778.66552734375</c:v>
                </c:pt>
                <c:pt idx="2032">
                  <c:v>7795.96826171875</c:v>
                </c:pt>
                <c:pt idx="2033">
                  <c:v>7813.02197265625</c:v>
                </c:pt>
                <c:pt idx="2034">
                  <c:v>7829.82568359375</c:v>
                </c:pt>
                <c:pt idx="2035">
                  <c:v>7846.37890625</c:v>
                </c:pt>
                <c:pt idx="2036">
                  <c:v>7862.68115234375</c:v>
                </c:pt>
                <c:pt idx="2037">
                  <c:v>7878.73193359375</c:v>
                </c:pt>
                <c:pt idx="2038">
                  <c:v>7894.53076171875</c:v>
                </c:pt>
                <c:pt idx="2039">
                  <c:v>7910.0771484375</c:v>
                </c:pt>
                <c:pt idx="2040">
                  <c:v>7925.37109375</c:v>
                </c:pt>
                <c:pt idx="2041">
                  <c:v>7940.4111328125</c:v>
                </c:pt>
                <c:pt idx="2042">
                  <c:v>7955.197265625</c:v>
                </c:pt>
                <c:pt idx="2043">
                  <c:v>7969.72900390625</c:v>
                </c:pt>
                <c:pt idx="2044">
                  <c:v>7984.005859375</c:v>
                </c:pt>
                <c:pt idx="2045">
                  <c:v>7998.02783203125</c:v>
                </c:pt>
                <c:pt idx="2046">
                  <c:v>8011.79345703125</c:v>
                </c:pt>
                <c:pt idx="2047">
                  <c:v>8025.30322265625</c:v>
                </c:pt>
                <c:pt idx="2048">
                  <c:v>8038.556640625</c:v>
                </c:pt>
                <c:pt idx="2049">
                  <c:v>8051.55224609375</c:v>
                </c:pt>
                <c:pt idx="2050">
                  <c:v>8064.291015625</c:v>
                </c:pt>
                <c:pt idx="2051">
                  <c:v>8076.771484375</c:v>
                </c:pt>
                <c:pt idx="2052">
                  <c:v>8088.994140625</c:v>
                </c:pt>
                <c:pt idx="2053">
                  <c:v>8100.9580078125</c:v>
                </c:pt>
                <c:pt idx="2054">
                  <c:v>8112.66259765625</c:v>
                </c:pt>
                <c:pt idx="2055">
                  <c:v>8124.10791015625</c:v>
                </c:pt>
                <c:pt idx="2056">
                  <c:v>8135.29345703125</c:v>
                </c:pt>
                <c:pt idx="2057">
                  <c:v>8146.21875</c:v>
                </c:pt>
                <c:pt idx="2058">
                  <c:v>8156.88330078125</c:v>
                </c:pt>
                <c:pt idx="2059">
                  <c:v>8167.28759765625</c:v>
                </c:pt>
                <c:pt idx="2060">
                  <c:v>8177.43017578125</c:v>
                </c:pt>
                <c:pt idx="2061">
                  <c:v>8187.3115234375</c:v>
                </c:pt>
                <c:pt idx="2062">
                  <c:v>8196.931640625</c:v>
                </c:pt>
                <c:pt idx="2063">
                  <c:v>8206.2890625</c:v>
                </c:pt>
                <c:pt idx="2064">
                  <c:v>8215.3837890625</c:v>
                </c:pt>
                <c:pt idx="2065">
                  <c:v>8224.2158203125</c:v>
                </c:pt>
                <c:pt idx="2066">
                  <c:v>8232.78515625</c:v>
                </c:pt>
                <c:pt idx="2067">
                  <c:v>8241.091796875</c:v>
                </c:pt>
                <c:pt idx="2068">
                  <c:v>8249.1337890625</c:v>
                </c:pt>
                <c:pt idx="2069">
                  <c:v>8256.912109375</c:v>
                </c:pt>
                <c:pt idx="2070">
                  <c:v>8264.427734375</c:v>
                </c:pt>
                <c:pt idx="2071">
                  <c:v>8271.677734375</c:v>
                </c:pt>
                <c:pt idx="2072">
                  <c:v>8278.6640625</c:v>
                </c:pt>
                <c:pt idx="2073">
                  <c:v>8285.384765625</c:v>
                </c:pt>
                <c:pt idx="2074">
                  <c:v>8291.8408203125</c:v>
                </c:pt>
                <c:pt idx="2075">
                  <c:v>8298.0322265625</c:v>
                </c:pt>
                <c:pt idx="2076">
                  <c:v>8303.9580078125</c:v>
                </c:pt>
                <c:pt idx="2077">
                  <c:v>8309.6181640625</c:v>
                </c:pt>
                <c:pt idx="2078">
                  <c:v>8315.0126953125</c:v>
                </c:pt>
                <c:pt idx="2079">
                  <c:v>8320.1416015625</c:v>
                </c:pt>
                <c:pt idx="2080">
                  <c:v>8325.00390625</c:v>
                </c:pt>
                <c:pt idx="2081">
                  <c:v>8329.599609375</c:v>
                </c:pt>
                <c:pt idx="2082">
                  <c:v>8333.9296875</c:v>
                </c:pt>
                <c:pt idx="2083">
                  <c:v>8337.9931640625</c:v>
                </c:pt>
                <c:pt idx="2084">
                  <c:v>8341.7900390625</c:v>
                </c:pt>
                <c:pt idx="2085">
                  <c:v>8345.3203125</c:v>
                </c:pt>
                <c:pt idx="2086">
                  <c:v>8348.583984375</c:v>
                </c:pt>
                <c:pt idx="2087">
                  <c:v>8351.580078125</c:v>
                </c:pt>
                <c:pt idx="2088">
                  <c:v>8354.30859375</c:v>
                </c:pt>
                <c:pt idx="2089">
                  <c:v>8356.7705078125</c:v>
                </c:pt>
                <c:pt idx="2090">
                  <c:v>8358.9658203125</c:v>
                </c:pt>
                <c:pt idx="2091">
                  <c:v>8360.8935546875</c:v>
                </c:pt>
                <c:pt idx="2092">
                  <c:v>8362.5537109375</c:v>
                </c:pt>
                <c:pt idx="2093">
                  <c:v>8363.9462890625</c:v>
                </c:pt>
                <c:pt idx="2094">
                  <c:v>8365.0712890625</c:v>
                </c:pt>
                <c:pt idx="2095">
                  <c:v>8365.9287109375</c:v>
                </c:pt>
                <c:pt idx="2096">
                  <c:v>8366.51953125</c:v>
                </c:pt>
                <c:pt idx="2097">
                  <c:v>8366.841796875</c:v>
                </c:pt>
                <c:pt idx="2098">
                  <c:v>8366.8974609375</c:v>
                </c:pt>
                <c:pt idx="2099">
                  <c:v>8366.6845703125</c:v>
                </c:pt>
                <c:pt idx="2100">
                  <c:v>8366.205078125</c:v>
                </c:pt>
                <c:pt idx="2101">
                  <c:v>8365.45703125</c:v>
                </c:pt>
                <c:pt idx="2102">
                  <c:v>8364.4423828125</c:v>
                </c:pt>
                <c:pt idx="2103">
                  <c:v>8363.16015625</c:v>
                </c:pt>
                <c:pt idx="2104">
                  <c:v>8361.609375</c:v>
                </c:pt>
                <c:pt idx="2105">
                  <c:v>8359.79296875</c:v>
                </c:pt>
                <c:pt idx="2106">
                  <c:v>8357.7080078125</c:v>
                </c:pt>
                <c:pt idx="2107">
                  <c:v>8355.3564453125</c:v>
                </c:pt>
                <c:pt idx="2108">
                  <c:v>8352.7373046875</c:v>
                </c:pt>
                <c:pt idx="2109">
                  <c:v>8349.8505859375</c:v>
                </c:pt>
                <c:pt idx="2110">
                  <c:v>8346.697265625</c:v>
                </c:pt>
                <c:pt idx="2111">
                  <c:v>8343.27734375</c:v>
                </c:pt>
                <c:pt idx="2112">
                  <c:v>8339.5908203125</c:v>
                </c:pt>
                <c:pt idx="2113">
                  <c:v>8335.63671875</c:v>
                </c:pt>
                <c:pt idx="2114">
                  <c:v>8331.4169921875</c:v>
                </c:pt>
                <c:pt idx="2115">
                  <c:v>8326.9306640625</c:v>
                </c:pt>
                <c:pt idx="2116">
                  <c:v>8322.177734375</c:v>
                </c:pt>
                <c:pt idx="2117">
                  <c:v>8317.158203125</c:v>
                </c:pt>
                <c:pt idx="2118">
                  <c:v>8311.873046875</c:v>
                </c:pt>
                <c:pt idx="2119">
                  <c:v>8306.3232421875</c:v>
                </c:pt>
                <c:pt idx="2120">
                  <c:v>8300.5068359375</c:v>
                </c:pt>
                <c:pt idx="2121">
                  <c:v>8294.4248046875</c:v>
                </c:pt>
                <c:pt idx="2122">
                  <c:v>8288.078125</c:v>
                </c:pt>
                <c:pt idx="2123">
                  <c:v>8281.4658203125</c:v>
                </c:pt>
                <c:pt idx="2124">
                  <c:v>8274.5888671875</c:v>
                </c:pt>
                <c:pt idx="2125">
                  <c:v>8267.447265625</c:v>
                </c:pt>
                <c:pt idx="2126">
                  <c:v>8260.041015625</c:v>
                </c:pt>
                <c:pt idx="2127">
                  <c:v>8252.37109375</c:v>
                </c:pt>
                <c:pt idx="2128">
                  <c:v>8244.4375</c:v>
                </c:pt>
                <c:pt idx="2129">
                  <c:v>8236.240234375</c:v>
                </c:pt>
                <c:pt idx="2130">
                  <c:v>8227.779296875</c:v>
                </c:pt>
                <c:pt idx="2131">
                  <c:v>8219.0556640625</c:v>
                </c:pt>
                <c:pt idx="2132">
                  <c:v>8210.068359375</c:v>
                </c:pt>
                <c:pt idx="2133">
                  <c:v>8200.8193359375</c:v>
                </c:pt>
                <c:pt idx="2134">
                  <c:v>8191.3076171875</c:v>
                </c:pt>
                <c:pt idx="2135">
                  <c:v>8181.53369140625</c:v>
                </c:pt>
                <c:pt idx="2136">
                  <c:v>8171.49853515625</c:v>
                </c:pt>
                <c:pt idx="2137">
                  <c:v>8161.2021484375</c:v>
                </c:pt>
                <c:pt idx="2138">
                  <c:v>8150.64453125</c:v>
                </c:pt>
                <c:pt idx="2139">
                  <c:v>8139.82666015625</c:v>
                </c:pt>
                <c:pt idx="2140">
                  <c:v>8128.74853515625</c:v>
                </c:pt>
                <c:pt idx="2141">
                  <c:v>8117.41015625</c:v>
                </c:pt>
                <c:pt idx="2142">
                  <c:v>8105.81201171875</c:v>
                </c:pt>
                <c:pt idx="2143">
                  <c:v>8093.955078125</c:v>
                </c:pt>
                <c:pt idx="2144">
                  <c:v>8081.8388671875</c:v>
                </c:pt>
                <c:pt idx="2145">
                  <c:v>8069.46484375</c:v>
                </c:pt>
                <c:pt idx="2146">
                  <c:v>8056.83203125</c:v>
                </c:pt>
                <c:pt idx="2147">
                  <c:v>8043.9423828125</c:v>
                </c:pt>
                <c:pt idx="2148">
                  <c:v>8030.794921875</c:v>
                </c:pt>
                <c:pt idx="2149">
                  <c:v>8017.390625</c:v>
                </c:pt>
                <c:pt idx="2150">
                  <c:v>8003.73046875</c:v>
                </c:pt>
                <c:pt idx="2151">
                  <c:v>7989.81396484375</c:v>
                </c:pt>
                <c:pt idx="2152">
                  <c:v>7975.64208984375</c:v>
                </c:pt>
                <c:pt idx="2153">
                  <c:v>7961.21484375</c:v>
                </c:pt>
                <c:pt idx="2154">
                  <c:v>7946.53369140625</c:v>
                </c:pt>
                <c:pt idx="2155">
                  <c:v>7931.59765625</c:v>
                </c:pt>
                <c:pt idx="2156">
                  <c:v>7916.40869140625</c:v>
                </c:pt>
                <c:pt idx="2157">
                  <c:v>7900.96630859375</c:v>
                </c:pt>
                <c:pt idx="2158">
                  <c:v>7885.27099609375</c:v>
                </c:pt>
                <c:pt idx="2159">
                  <c:v>7869.32373046875</c:v>
                </c:pt>
                <c:pt idx="2160">
                  <c:v>7853.125</c:v>
                </c:pt>
                <c:pt idx="2161">
                  <c:v>7836.6748046875</c:v>
                </c:pt>
                <c:pt idx="2162">
                  <c:v>7819.974609375</c:v>
                </c:pt>
                <c:pt idx="2163">
                  <c:v>7803.02392578125</c:v>
                </c:pt>
                <c:pt idx="2164">
                  <c:v>7785.82373046875</c:v>
                </c:pt>
                <c:pt idx="2165">
                  <c:v>7768.37451171875</c:v>
                </c:pt>
                <c:pt idx="2166">
                  <c:v>7750.6767578125</c:v>
                </c:pt>
                <c:pt idx="2167">
                  <c:v>7732.7314453125</c:v>
                </c:pt>
                <c:pt idx="2168">
                  <c:v>7714.53857421875</c:v>
                </c:pt>
                <c:pt idx="2169">
                  <c:v>7696.09912109375</c:v>
                </c:pt>
                <c:pt idx="2170">
                  <c:v>7677.41357421875</c:v>
                </c:pt>
                <c:pt idx="2171">
                  <c:v>7658.48291015625</c:v>
                </c:pt>
                <c:pt idx="2172">
                  <c:v>7639.306640625</c:v>
                </c:pt>
                <c:pt idx="2173">
                  <c:v>7619.88671875</c:v>
                </c:pt>
                <c:pt idx="2174">
                  <c:v>7600.22265625</c:v>
                </c:pt>
                <c:pt idx="2175">
                  <c:v>7580.31591796875</c:v>
                </c:pt>
                <c:pt idx="2176">
                  <c:v>7560.16650390625</c:v>
                </c:pt>
                <c:pt idx="2177">
                  <c:v>7539.775390625</c:v>
                </c:pt>
                <c:pt idx="2178">
                  <c:v>7519.1435546875</c:v>
                </c:pt>
                <c:pt idx="2179">
                  <c:v>7498.27099609375</c:v>
                </c:pt>
                <c:pt idx="2180">
                  <c:v>7477.158203125</c:v>
                </c:pt>
                <c:pt idx="2181">
                  <c:v>7455.80712890625</c:v>
                </c:pt>
                <c:pt idx="2182">
                  <c:v>7434.216796875</c:v>
                </c:pt>
                <c:pt idx="2183">
                  <c:v>7412.38916015625</c:v>
                </c:pt>
                <c:pt idx="2184">
                  <c:v>7390.32470703125</c:v>
                </c:pt>
                <c:pt idx="2185">
                  <c:v>7368.02392578125</c:v>
                </c:pt>
                <c:pt idx="2186">
                  <c:v>7345.4873046875</c:v>
                </c:pt>
                <c:pt idx="2187">
                  <c:v>7322.7158203125</c:v>
                </c:pt>
                <c:pt idx="2188">
                  <c:v>7299.7099609375</c:v>
                </c:pt>
                <c:pt idx="2189">
                  <c:v>7276.470703125</c:v>
                </c:pt>
                <c:pt idx="2190">
                  <c:v>7252.9990234375</c:v>
                </c:pt>
                <c:pt idx="2191">
                  <c:v>7229.29541015625</c:v>
                </c:pt>
                <c:pt idx="2192">
                  <c:v>7205.3603515625</c:v>
                </c:pt>
                <c:pt idx="2193">
                  <c:v>7181.1953125</c:v>
                </c:pt>
                <c:pt idx="2194">
                  <c:v>7156.80029296875</c:v>
                </c:pt>
                <c:pt idx="2195">
                  <c:v>7132.1767578125</c:v>
                </c:pt>
                <c:pt idx="2196">
                  <c:v>7107.32470703125</c:v>
                </c:pt>
                <c:pt idx="2197">
                  <c:v>7082.24560546875</c:v>
                </c:pt>
                <c:pt idx="2198">
                  <c:v>7056.93994140625</c:v>
                </c:pt>
                <c:pt idx="2199">
                  <c:v>7031.40869140625</c:v>
                </c:pt>
                <c:pt idx="2200">
                  <c:v>7005.65283203125</c:v>
                </c:pt>
                <c:pt idx="2201">
                  <c:v>6979.67236328125</c:v>
                </c:pt>
                <c:pt idx="2202">
                  <c:v>6953.46923828125</c:v>
                </c:pt>
                <c:pt idx="2203">
                  <c:v>6927.04345703125</c:v>
                </c:pt>
                <c:pt idx="2204">
                  <c:v>6900.396484375</c:v>
                </c:pt>
                <c:pt idx="2205">
                  <c:v>6873.5283203125</c:v>
                </c:pt>
                <c:pt idx="2206">
                  <c:v>6846.44091796875</c:v>
                </c:pt>
                <c:pt idx="2207">
                  <c:v>6819.13427734375</c:v>
                </c:pt>
                <c:pt idx="2208">
                  <c:v>6791.609375</c:v>
                </c:pt>
                <c:pt idx="2209">
                  <c:v>6763.86767578125</c:v>
                </c:pt>
                <c:pt idx="2210">
                  <c:v>6735.90966796875</c:v>
                </c:pt>
                <c:pt idx="2211">
                  <c:v>6707.736328125</c:v>
                </c:pt>
                <c:pt idx="2212">
                  <c:v>6679.34814453125</c:v>
                </c:pt>
                <c:pt idx="2213">
                  <c:v>6650.74658203125</c:v>
                </c:pt>
                <c:pt idx="2214">
                  <c:v>6621.93212890625</c:v>
                </c:pt>
                <c:pt idx="2215">
                  <c:v>6592.90625</c:v>
                </c:pt>
                <c:pt idx="2216">
                  <c:v>6563.66943359375</c:v>
                </c:pt>
                <c:pt idx="2217">
                  <c:v>6534.22265625</c:v>
                </c:pt>
                <c:pt idx="2218">
                  <c:v>6504.56689453125</c:v>
                </c:pt>
                <c:pt idx="2219">
                  <c:v>6474.703125</c:v>
                </c:pt>
              </c:numCache>
            </c:numRef>
          </c:val>
          <c:smooth val="0"/>
        </c:ser>
        <c:ser>
          <c:idx val="1"/>
          <c:order val="1"/>
          <c:tx>
            <c:v>Outlet Pressure</c:v>
          </c:tx>
          <c:marker>
            <c:symbol val="none"/>
          </c:marker>
          <c:cat>
            <c:numRef>
              <c:f>'38'!$A$3:$A$5002</c:f>
              <c:numCache>
                <c:formatCode>0.00E+00</c:formatCode>
                <c:ptCount val="5000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'38'!$D$283:$D$2502</c:f>
              <c:numCache>
                <c:formatCode>General</c:formatCode>
                <c:ptCount val="2220"/>
                <c:pt idx="0">
                  <c:v>5530.4453125</c:v>
                </c:pt>
                <c:pt idx="1">
                  <c:v>5494.99853515625</c:v>
                </c:pt>
                <c:pt idx="2">
                  <c:v>5459.3759765625</c:v>
                </c:pt>
                <c:pt idx="3">
                  <c:v>5423.5791015625</c:v>
                </c:pt>
                <c:pt idx="4">
                  <c:v>5387.6083984375</c:v>
                </c:pt>
                <c:pt idx="5">
                  <c:v>5351.4658203125</c:v>
                </c:pt>
                <c:pt idx="6">
                  <c:v>5315.15185546875</c:v>
                </c:pt>
                <c:pt idx="7">
                  <c:v>5278.66845703125</c:v>
                </c:pt>
                <c:pt idx="8">
                  <c:v>5242.015625</c:v>
                </c:pt>
                <c:pt idx="9">
                  <c:v>5205.1953125</c:v>
                </c:pt>
                <c:pt idx="10">
                  <c:v>5168.20849609375</c:v>
                </c:pt>
                <c:pt idx="11">
                  <c:v>5131.056640625</c:v>
                </c:pt>
                <c:pt idx="12">
                  <c:v>5093.74072265625</c:v>
                </c:pt>
                <c:pt idx="13">
                  <c:v>5056.26171875</c:v>
                </c:pt>
                <c:pt idx="14">
                  <c:v>5018.62109375</c:v>
                </c:pt>
                <c:pt idx="15">
                  <c:v>4980.8203125</c:v>
                </c:pt>
                <c:pt idx="16">
                  <c:v>4942.85986328125</c:v>
                </c:pt>
                <c:pt idx="17">
                  <c:v>4904.7412109375</c:v>
                </c:pt>
                <c:pt idx="18">
                  <c:v>4866.46630859375</c:v>
                </c:pt>
                <c:pt idx="19">
                  <c:v>4828.03515625</c:v>
                </c:pt>
                <c:pt idx="20">
                  <c:v>4789.44970703125</c:v>
                </c:pt>
                <c:pt idx="21">
                  <c:v>4750.71142578125</c:v>
                </c:pt>
                <c:pt idx="22">
                  <c:v>4711.8212890625</c:v>
                </c:pt>
                <c:pt idx="23">
                  <c:v>4672.7802734375</c:v>
                </c:pt>
                <c:pt idx="24">
                  <c:v>4633.58984375</c:v>
                </c:pt>
                <c:pt idx="25">
                  <c:v>4594.2509765625</c:v>
                </c:pt>
                <c:pt idx="26">
                  <c:v>4554.765625</c:v>
                </c:pt>
                <c:pt idx="27">
                  <c:v>4515.13427734375</c:v>
                </c:pt>
                <c:pt idx="28">
                  <c:v>4475.35888671875</c:v>
                </c:pt>
                <c:pt idx="29">
                  <c:v>4435.4404296875</c:v>
                </c:pt>
                <c:pt idx="30">
                  <c:v>4395.3798828125</c:v>
                </c:pt>
                <c:pt idx="31">
                  <c:v>4355.1787109375</c:v>
                </c:pt>
                <c:pt idx="32">
                  <c:v>4314.83837890625</c:v>
                </c:pt>
                <c:pt idx="33">
                  <c:v>4274.3603515625</c:v>
                </c:pt>
                <c:pt idx="34">
                  <c:v>4233.7451171875</c:v>
                </c:pt>
                <c:pt idx="35">
                  <c:v>4192.99462890625</c:v>
                </c:pt>
                <c:pt idx="36">
                  <c:v>4152.1103515625</c:v>
                </c:pt>
                <c:pt idx="37">
                  <c:v>4111.09326171875</c:v>
                </c:pt>
                <c:pt idx="38">
                  <c:v>4069.94458007812</c:v>
                </c:pt>
                <c:pt idx="39">
                  <c:v>4028.66577148437</c:v>
                </c:pt>
                <c:pt idx="40">
                  <c:v>3987.25805664062</c:v>
                </c:pt>
                <c:pt idx="41">
                  <c:v>3945.72290039062</c:v>
                </c:pt>
                <c:pt idx="42">
                  <c:v>3904.0615234375</c:v>
                </c:pt>
                <c:pt idx="43">
                  <c:v>3862.275390625</c:v>
                </c:pt>
                <c:pt idx="44">
                  <c:v>3820.36572265625</c:v>
                </c:pt>
                <c:pt idx="45">
                  <c:v>3778.333984375</c:v>
                </c:pt>
                <c:pt idx="46">
                  <c:v>3736.18139648437</c:v>
                </c:pt>
                <c:pt idx="47">
                  <c:v>3693.9091796875</c:v>
                </c:pt>
                <c:pt idx="48">
                  <c:v>3651.51904296875</c:v>
                </c:pt>
                <c:pt idx="49">
                  <c:v>3609.01196289062</c:v>
                </c:pt>
                <c:pt idx="50">
                  <c:v>3566.38940429687</c:v>
                </c:pt>
                <c:pt idx="51">
                  <c:v>3523.65307617187</c:v>
                </c:pt>
                <c:pt idx="52">
                  <c:v>3480.80395507812</c:v>
                </c:pt>
                <c:pt idx="53">
                  <c:v>3437.84350585937</c:v>
                </c:pt>
                <c:pt idx="54">
                  <c:v>3394.77294921875</c:v>
                </c:pt>
                <c:pt idx="55">
                  <c:v>3351.59399414062</c:v>
                </c:pt>
                <c:pt idx="56">
                  <c:v>3308.30810546875</c:v>
                </c:pt>
                <c:pt idx="57">
                  <c:v>3264.916015625</c:v>
                </c:pt>
                <c:pt idx="58">
                  <c:v>3221.41967773437</c:v>
                </c:pt>
                <c:pt idx="59">
                  <c:v>3177.82055664062</c:v>
                </c:pt>
                <c:pt idx="60">
                  <c:v>3134.11962890625</c:v>
                </c:pt>
                <c:pt idx="61">
                  <c:v>3090.318359375</c:v>
                </c:pt>
                <c:pt idx="62">
                  <c:v>3046.41845703125</c:v>
                </c:pt>
                <c:pt idx="63">
                  <c:v>3002.4208984375</c:v>
                </c:pt>
                <c:pt idx="64">
                  <c:v>2958.32763671875</c:v>
                </c:pt>
                <c:pt idx="65">
                  <c:v>2914.1396484375</c:v>
                </c:pt>
                <c:pt idx="66">
                  <c:v>2869.8583984375</c:v>
                </c:pt>
                <c:pt idx="67">
                  <c:v>2825.4853515625</c:v>
                </c:pt>
                <c:pt idx="68">
                  <c:v>2781.02197265625</c:v>
                </c:pt>
                <c:pt idx="69">
                  <c:v>2736.4697265625</c:v>
                </c:pt>
                <c:pt idx="70">
                  <c:v>2691.830078125</c:v>
                </c:pt>
                <c:pt idx="71">
                  <c:v>2647.10424804687</c:v>
                </c:pt>
                <c:pt idx="72">
                  <c:v>2602.29370117187</c:v>
                </c:pt>
                <c:pt idx="73">
                  <c:v>2557.40014648437</c:v>
                </c:pt>
                <c:pt idx="74">
                  <c:v>2512.42456054687</c:v>
                </c:pt>
                <c:pt idx="75">
                  <c:v>2467.36865234375</c:v>
                </c:pt>
                <c:pt idx="76">
                  <c:v>2422.23413085937</c:v>
                </c:pt>
                <c:pt idx="77">
                  <c:v>2377.02197265625</c:v>
                </c:pt>
                <c:pt idx="78">
                  <c:v>2331.73364257812</c:v>
                </c:pt>
                <c:pt idx="79">
                  <c:v>2286.37084960937</c:v>
                </c:pt>
                <c:pt idx="80">
                  <c:v>2240.93505859375</c:v>
                </c:pt>
                <c:pt idx="81">
                  <c:v>2195.42749023437</c:v>
                </c:pt>
                <c:pt idx="82">
                  <c:v>2149.84985351562</c:v>
                </c:pt>
                <c:pt idx="83">
                  <c:v>2104.20336914062</c:v>
                </c:pt>
                <c:pt idx="84">
                  <c:v>2058.48974609375</c:v>
                </c:pt>
                <c:pt idx="85">
                  <c:v>2012.71008300781</c:v>
                </c:pt>
                <c:pt idx="86">
                  <c:v>1966.86608886718</c:v>
                </c:pt>
                <c:pt idx="87">
                  <c:v>1920.95935058593</c:v>
                </c:pt>
                <c:pt idx="88">
                  <c:v>1874.99108886718</c:v>
                </c:pt>
                <c:pt idx="89">
                  <c:v>1828.96276855468</c:v>
                </c:pt>
                <c:pt idx="90">
                  <c:v>1782.87609863281</c:v>
                </c:pt>
                <c:pt idx="91">
                  <c:v>1736.732421875</c:v>
                </c:pt>
                <c:pt idx="92">
                  <c:v>1690.53308105468</c:v>
                </c:pt>
                <c:pt idx="93">
                  <c:v>1644.27978515625</c:v>
                </c:pt>
                <c:pt idx="94">
                  <c:v>1597.97387695312</c:v>
                </c:pt>
                <c:pt idx="95">
                  <c:v>1551.61694335937</c:v>
                </c:pt>
                <c:pt idx="96">
                  <c:v>1505.21032714843</c:v>
                </c:pt>
                <c:pt idx="97">
                  <c:v>1458.75561523437</c:v>
                </c:pt>
                <c:pt idx="98">
                  <c:v>1412.25415039062</c:v>
                </c:pt>
                <c:pt idx="99">
                  <c:v>1365.70764160156</c:v>
                </c:pt>
                <c:pt idx="100">
                  <c:v>1319.11743164062</c:v>
                </c:pt>
                <c:pt idx="101">
                  <c:v>1272.48498535156</c:v>
                </c:pt>
                <c:pt idx="102">
                  <c:v>1225.81188964843</c:v>
                </c:pt>
                <c:pt idx="103">
                  <c:v>1179.099609375</c:v>
                </c:pt>
                <c:pt idx="104">
                  <c:v>1132.349609375</c:v>
                </c:pt>
                <c:pt idx="105">
                  <c:v>1085.5634765625</c:v>
                </c:pt>
                <c:pt idx="106">
                  <c:v>1038.74255371093</c:v>
                </c:pt>
                <c:pt idx="107">
                  <c:v>991.88836669921795</c:v>
                </c:pt>
                <c:pt idx="108">
                  <c:v>945.00250244140602</c:v>
                </c:pt>
                <c:pt idx="109">
                  <c:v>898.08642578125</c:v>
                </c:pt>
                <c:pt idx="110">
                  <c:v>851.14166259765602</c:v>
                </c:pt>
                <c:pt idx="111">
                  <c:v>804.169677734375</c:v>
                </c:pt>
                <c:pt idx="112">
                  <c:v>757.17193603515602</c:v>
                </c:pt>
                <c:pt idx="113">
                  <c:v>710.14996337890602</c:v>
                </c:pt>
                <c:pt idx="114">
                  <c:v>663.10534667968705</c:v>
                </c:pt>
                <c:pt idx="115">
                  <c:v>616.03948974609295</c:v>
                </c:pt>
                <c:pt idx="116">
                  <c:v>568.95397949218705</c:v>
                </c:pt>
                <c:pt idx="117">
                  <c:v>521.85021972656205</c:v>
                </c:pt>
                <c:pt idx="118">
                  <c:v>474.72976684570301</c:v>
                </c:pt>
                <c:pt idx="119">
                  <c:v>427.59417724609301</c:v>
                </c:pt>
                <c:pt idx="120">
                  <c:v>380.44488525390602</c:v>
                </c:pt>
                <c:pt idx="121">
                  <c:v>333.283447265625</c:v>
                </c:pt>
                <c:pt idx="122">
                  <c:v>286.111328125</c:v>
                </c:pt>
                <c:pt idx="123">
                  <c:v>238.93006896972599</c:v>
                </c:pt>
                <c:pt idx="124">
                  <c:v>191.74118041992099</c:v>
                </c:pt>
                <c:pt idx="125">
                  <c:v>144.546142578125</c:v>
                </c:pt>
                <c:pt idx="126">
                  <c:v>97.346496582031193</c:v>
                </c:pt>
                <c:pt idx="127">
                  <c:v>50.143733978271399</c:v>
                </c:pt>
                <c:pt idx="128">
                  <c:v>2.9393661022186199</c:v>
                </c:pt>
                <c:pt idx="129">
                  <c:v>-44.26509475708</c:v>
                </c:pt>
                <c:pt idx="130">
                  <c:v>-91.4681396484375</c:v>
                </c:pt>
                <c:pt idx="131">
                  <c:v>-138.66825866699199</c:v>
                </c:pt>
                <c:pt idx="132">
                  <c:v>-185.86395263671801</c:v>
                </c:pt>
                <c:pt idx="133">
                  <c:v>-233.05369567871</c:v>
                </c:pt>
                <c:pt idx="134">
                  <c:v>-280.23599243164</c:v>
                </c:pt>
                <c:pt idx="135">
                  <c:v>-327.40930175781199</c:v>
                </c:pt>
                <c:pt idx="136">
                  <c:v>-374.572174072265</c:v>
                </c:pt>
                <c:pt idx="137">
                  <c:v>-421.723052978515</c:v>
                </c:pt>
                <c:pt idx="138">
                  <c:v>-468.86044311523398</c:v>
                </c:pt>
                <c:pt idx="139">
                  <c:v>-515.98284912109295</c:v>
                </c:pt>
                <c:pt idx="140">
                  <c:v>-563.08874511718705</c:v>
                </c:pt>
                <c:pt idx="141">
                  <c:v>-610.17663574218705</c:v>
                </c:pt>
                <c:pt idx="142">
                  <c:v>-657.24505615234295</c:v>
                </c:pt>
                <c:pt idx="143">
                  <c:v>-704.29241943359295</c:v>
                </c:pt>
                <c:pt idx="144">
                  <c:v>-751.31726074218705</c:v>
                </c:pt>
                <c:pt idx="145">
                  <c:v>-798.31805419921795</c:v>
                </c:pt>
                <c:pt idx="146">
                  <c:v>-845.29333496093705</c:v>
                </c:pt>
                <c:pt idx="147">
                  <c:v>-892.24163818359295</c:v>
                </c:pt>
                <c:pt idx="148">
                  <c:v>-939.161376953125</c:v>
                </c:pt>
                <c:pt idx="149">
                  <c:v>-986.051025390625</c:v>
                </c:pt>
                <c:pt idx="150">
                  <c:v>-1032.9091796875</c:v>
                </c:pt>
                <c:pt idx="151">
                  <c:v>-1079.734375</c:v>
                </c:pt>
                <c:pt idx="152">
                  <c:v>-1126.52502441406</c:v>
                </c:pt>
                <c:pt idx="153">
                  <c:v>-1173.27954101562</c:v>
                </c:pt>
                <c:pt idx="154">
                  <c:v>-1219.99658203125</c:v>
                </c:pt>
                <c:pt idx="155">
                  <c:v>-1266.67468261718</c:v>
                </c:pt>
                <c:pt idx="156">
                  <c:v>-1313.31225585937</c:v>
                </c:pt>
                <c:pt idx="157">
                  <c:v>-1359.90783691406</c:v>
                </c:pt>
                <c:pt idx="158">
                  <c:v>-1406.45983886718</c:v>
                </c:pt>
                <c:pt idx="159">
                  <c:v>-1452.96691894531</c:v>
                </c:pt>
                <c:pt idx="160">
                  <c:v>-1499.42761230468</c:v>
                </c:pt>
                <c:pt idx="161">
                  <c:v>-1545.84020996093</c:v>
                </c:pt>
                <c:pt idx="162">
                  <c:v>-1592.20349121093</c:v>
                </c:pt>
                <c:pt idx="163">
                  <c:v>-1638.51586914062</c:v>
                </c:pt>
                <c:pt idx="164">
                  <c:v>-1684.77575683593</c:v>
                </c:pt>
                <c:pt idx="165">
                  <c:v>-1730.98181152343</c:v>
                </c:pt>
                <c:pt idx="166">
                  <c:v>-1777.13256835937</c:v>
                </c:pt>
                <c:pt idx="167">
                  <c:v>-1823.22644042968</c:v>
                </c:pt>
                <c:pt idx="168">
                  <c:v>-1869.26208496093</c:v>
                </c:pt>
                <c:pt idx="169">
                  <c:v>-1915.23791503906</c:v>
                </c:pt>
                <c:pt idx="170">
                  <c:v>-1961.15246582031</c:v>
                </c:pt>
                <c:pt idx="171">
                  <c:v>-2007.00427246093</c:v>
                </c:pt>
                <c:pt idx="172">
                  <c:v>-2052.7919921875</c:v>
                </c:pt>
                <c:pt idx="173">
                  <c:v>-2098.51391601562</c:v>
                </c:pt>
                <c:pt idx="174">
                  <c:v>-2144.1689453125</c:v>
                </c:pt>
                <c:pt idx="175">
                  <c:v>-2189.75537109375</c:v>
                </c:pt>
                <c:pt idx="176">
                  <c:v>-2235.27172851562</c:v>
                </c:pt>
                <c:pt idx="177">
                  <c:v>-2280.71655273437</c:v>
                </c:pt>
                <c:pt idx="178">
                  <c:v>-2326.08837890625</c:v>
                </c:pt>
                <c:pt idx="179">
                  <c:v>-2371.38598632812</c:v>
                </c:pt>
                <c:pt idx="180">
                  <c:v>-2416.60766601562</c:v>
                </c:pt>
                <c:pt idx="181">
                  <c:v>-2461.75219726562</c:v>
                </c:pt>
                <c:pt idx="182">
                  <c:v>-2506.81787109375</c:v>
                </c:pt>
                <c:pt idx="183">
                  <c:v>-2551.80346679687</c:v>
                </c:pt>
                <c:pt idx="184">
                  <c:v>-2596.70727539062</c:v>
                </c:pt>
                <c:pt idx="185">
                  <c:v>-2641.5283203125</c:v>
                </c:pt>
                <c:pt idx="186">
                  <c:v>-2686.2646484375</c:v>
                </c:pt>
                <c:pt idx="187">
                  <c:v>-2730.91528320312</c:v>
                </c:pt>
                <c:pt idx="188">
                  <c:v>-2775.478515625</c:v>
                </c:pt>
                <c:pt idx="189">
                  <c:v>-2819.95288085937</c:v>
                </c:pt>
                <c:pt idx="190">
                  <c:v>-2864.33715820312</c:v>
                </c:pt>
                <c:pt idx="191">
                  <c:v>-2908.6298828125</c:v>
                </c:pt>
                <c:pt idx="192">
                  <c:v>-2952.82958984375</c:v>
                </c:pt>
                <c:pt idx="193">
                  <c:v>-2996.93481445312</c:v>
                </c:pt>
                <c:pt idx="194">
                  <c:v>-3040.9443359375</c:v>
                </c:pt>
                <c:pt idx="195">
                  <c:v>-3084.8564453125</c:v>
                </c:pt>
                <c:pt idx="196">
                  <c:v>-3128.67016601562</c:v>
                </c:pt>
                <c:pt idx="197">
                  <c:v>-3172.38354492187</c:v>
                </c:pt>
                <c:pt idx="198">
                  <c:v>-3215.99560546875</c:v>
                </c:pt>
                <c:pt idx="199">
                  <c:v>-3259.5048828125</c:v>
                </c:pt>
                <c:pt idx="200">
                  <c:v>-3302.90991210937</c:v>
                </c:pt>
                <c:pt idx="201">
                  <c:v>-3346.20922851562</c:v>
                </c:pt>
                <c:pt idx="202">
                  <c:v>-3389.40161132812</c:v>
                </c:pt>
                <c:pt idx="203">
                  <c:v>-3432.48559570312</c:v>
                </c:pt>
                <c:pt idx="204">
                  <c:v>-3475.45971679687</c:v>
                </c:pt>
                <c:pt idx="205">
                  <c:v>-3518.32275390625</c:v>
                </c:pt>
                <c:pt idx="206">
                  <c:v>-3561.07348632812</c:v>
                </c:pt>
                <c:pt idx="207">
                  <c:v>-3603.71020507812</c:v>
                </c:pt>
                <c:pt idx="208">
                  <c:v>-3646.2314453125</c:v>
                </c:pt>
                <c:pt idx="209">
                  <c:v>-3688.63647460937</c:v>
                </c:pt>
                <c:pt idx="210">
                  <c:v>-3730.92333984375</c:v>
                </c:pt>
                <c:pt idx="211">
                  <c:v>-3773.09106445312</c:v>
                </c:pt>
                <c:pt idx="212">
                  <c:v>-3815.13793945312</c:v>
                </c:pt>
                <c:pt idx="213">
                  <c:v>-3857.06274414062</c:v>
                </c:pt>
                <c:pt idx="214">
                  <c:v>-3898.86450195312</c:v>
                </c:pt>
                <c:pt idx="215">
                  <c:v>-3940.54150390625</c:v>
                </c:pt>
                <c:pt idx="216">
                  <c:v>-3982.09228515625</c:v>
                </c:pt>
                <c:pt idx="217">
                  <c:v>-4023.51586914062</c:v>
                </c:pt>
                <c:pt idx="218">
                  <c:v>-4064.81079101562</c:v>
                </c:pt>
                <c:pt idx="219">
                  <c:v>-4105.9755859375</c:v>
                </c:pt>
                <c:pt idx="220">
                  <c:v>-4147.00927734375</c:v>
                </c:pt>
                <c:pt idx="221">
                  <c:v>-4187.91064453125</c:v>
                </c:pt>
                <c:pt idx="222">
                  <c:v>-4228.677734375</c:v>
                </c:pt>
                <c:pt idx="223">
                  <c:v>-4269.3095703125</c:v>
                </c:pt>
                <c:pt idx="224">
                  <c:v>-4309.8046875</c:v>
                </c:pt>
                <c:pt idx="225">
                  <c:v>-4350.16259765625</c:v>
                </c:pt>
                <c:pt idx="226">
                  <c:v>-4390.380859375</c:v>
                </c:pt>
                <c:pt idx="227">
                  <c:v>-4430.458984375</c:v>
                </c:pt>
                <c:pt idx="228">
                  <c:v>-4470.3955078125</c:v>
                </c:pt>
                <c:pt idx="229">
                  <c:v>-4510.18896484375</c:v>
                </c:pt>
                <c:pt idx="230">
                  <c:v>-4549.837890625</c:v>
                </c:pt>
                <c:pt idx="231">
                  <c:v>-4589.341796875</c:v>
                </c:pt>
                <c:pt idx="232">
                  <c:v>-4628.69873046875</c:v>
                </c:pt>
                <c:pt idx="233">
                  <c:v>-4667.90771484375</c:v>
                </c:pt>
                <c:pt idx="234">
                  <c:v>-4706.96728515625</c:v>
                </c:pt>
                <c:pt idx="235">
                  <c:v>-4745.87646484375</c:v>
                </c:pt>
                <c:pt idx="236">
                  <c:v>-4784.6337890625</c:v>
                </c:pt>
                <c:pt idx="237">
                  <c:v>-4823.23828125</c:v>
                </c:pt>
                <c:pt idx="238">
                  <c:v>-4861.6884765625</c:v>
                </c:pt>
                <c:pt idx="239">
                  <c:v>-4899.9833984375</c:v>
                </c:pt>
                <c:pt idx="240">
                  <c:v>-4938.12109375</c:v>
                </c:pt>
                <c:pt idx="241">
                  <c:v>-4976.10107421875</c:v>
                </c:pt>
                <c:pt idx="242">
                  <c:v>-5013.92236328125</c:v>
                </c:pt>
                <c:pt idx="243">
                  <c:v>-5051.5830078125</c:v>
                </c:pt>
                <c:pt idx="244">
                  <c:v>-5089.08203125</c:v>
                </c:pt>
                <c:pt idx="245">
                  <c:v>-5126.41845703125</c:v>
                </c:pt>
                <c:pt idx="246">
                  <c:v>-5163.5908203125</c:v>
                </c:pt>
                <c:pt idx="247">
                  <c:v>-5200.59814453125</c:v>
                </c:pt>
                <c:pt idx="248">
                  <c:v>-5237.439453125</c:v>
                </c:pt>
                <c:pt idx="249">
                  <c:v>-5274.11279296875</c:v>
                </c:pt>
                <c:pt idx="250">
                  <c:v>-5310.61767578125</c:v>
                </c:pt>
                <c:pt idx="251">
                  <c:v>-5346.95263671875</c:v>
                </c:pt>
                <c:pt idx="252">
                  <c:v>-5383.11669921875</c:v>
                </c:pt>
                <c:pt idx="253">
                  <c:v>-5419.10888671875</c:v>
                </c:pt>
                <c:pt idx="254">
                  <c:v>-5454.92724609375</c:v>
                </c:pt>
                <c:pt idx="255">
                  <c:v>-5490.57177734375</c:v>
                </c:pt>
                <c:pt idx="256">
                  <c:v>-5526.04052734375</c:v>
                </c:pt>
                <c:pt idx="257">
                  <c:v>-5561.33251953125</c:v>
                </c:pt>
                <c:pt idx="258">
                  <c:v>-5596.4462890625</c:v>
                </c:pt>
                <c:pt idx="259">
                  <c:v>-5631.38134765625</c:v>
                </c:pt>
                <c:pt idx="260">
                  <c:v>-5666.13671875</c:v>
                </c:pt>
                <c:pt idx="261">
                  <c:v>-5700.71044921875</c:v>
                </c:pt>
                <c:pt idx="262">
                  <c:v>-5735.10205078125</c:v>
                </c:pt>
                <c:pt idx="263">
                  <c:v>-5769.310546875</c:v>
                </c:pt>
                <c:pt idx="264">
                  <c:v>-5803.333984375</c:v>
                </c:pt>
                <c:pt idx="265">
                  <c:v>-5837.17236328125</c:v>
                </c:pt>
                <c:pt idx="266">
                  <c:v>-5870.82373046875</c:v>
                </c:pt>
                <c:pt idx="267">
                  <c:v>-5904.28759765625</c:v>
                </c:pt>
                <c:pt idx="268">
                  <c:v>-5937.5625</c:v>
                </c:pt>
                <c:pt idx="269">
                  <c:v>-5970.6474609375</c:v>
                </c:pt>
                <c:pt idx="270">
                  <c:v>-6003.54150390625</c:v>
                </c:pt>
                <c:pt idx="271">
                  <c:v>-6036.24365234375</c:v>
                </c:pt>
                <c:pt idx="272">
                  <c:v>-6068.7529296875</c:v>
                </c:pt>
                <c:pt idx="273">
                  <c:v>-6101.06787109375</c:v>
                </c:pt>
                <c:pt idx="274">
                  <c:v>-6133.18798828125</c:v>
                </c:pt>
                <c:pt idx="275">
                  <c:v>-6165.11181640625</c:v>
                </c:pt>
                <c:pt idx="276">
                  <c:v>-6196.83837890625</c:v>
                </c:pt>
                <c:pt idx="277">
                  <c:v>-6228.3671875</c:v>
                </c:pt>
                <c:pt idx="278">
                  <c:v>-6259.6962890625</c:v>
                </c:pt>
                <c:pt idx="279">
                  <c:v>-6290.82568359375</c:v>
                </c:pt>
                <c:pt idx="280">
                  <c:v>-6321.75390625</c:v>
                </c:pt>
                <c:pt idx="281">
                  <c:v>-6352.4794921875</c:v>
                </c:pt>
                <c:pt idx="282">
                  <c:v>-6383.00244140625</c:v>
                </c:pt>
                <c:pt idx="283">
                  <c:v>-6413.3212890625</c:v>
                </c:pt>
                <c:pt idx="284">
                  <c:v>-6443.4345703125</c:v>
                </c:pt>
                <c:pt idx="285">
                  <c:v>-6473.34228515625</c:v>
                </c:pt>
                <c:pt idx="286">
                  <c:v>-6503.04296875</c:v>
                </c:pt>
                <c:pt idx="287">
                  <c:v>-6532.53515625</c:v>
                </c:pt>
                <c:pt idx="288">
                  <c:v>-6561.81884765625</c:v>
                </c:pt>
                <c:pt idx="289">
                  <c:v>-6590.89306640625</c:v>
                </c:pt>
                <c:pt idx="290">
                  <c:v>-6619.755859375</c:v>
                </c:pt>
                <c:pt idx="291">
                  <c:v>-6648.4072265625</c:v>
                </c:pt>
                <c:pt idx="292">
                  <c:v>-6676.84619140625</c:v>
                </c:pt>
                <c:pt idx="293">
                  <c:v>-6705.0712890625</c:v>
                </c:pt>
                <c:pt idx="294">
                  <c:v>-6733.08251953125</c:v>
                </c:pt>
                <c:pt idx="295">
                  <c:v>-6760.8779296875</c:v>
                </c:pt>
                <c:pt idx="296">
                  <c:v>-6788.45751953125</c:v>
                </c:pt>
                <c:pt idx="297">
                  <c:v>-6815.81982421875</c:v>
                </c:pt>
                <c:pt idx="298">
                  <c:v>-6842.9638671875</c:v>
                </c:pt>
                <c:pt idx="299">
                  <c:v>-6869.8896484375</c:v>
                </c:pt>
                <c:pt idx="300">
                  <c:v>-6896.59521484375</c:v>
                </c:pt>
                <c:pt idx="301">
                  <c:v>-6923.08056640625</c:v>
                </c:pt>
                <c:pt idx="302">
                  <c:v>-6949.3447265625</c:v>
                </c:pt>
                <c:pt idx="303">
                  <c:v>-6975.38623046875</c:v>
                </c:pt>
                <c:pt idx="304">
                  <c:v>-7001.205078125</c:v>
                </c:pt>
                <c:pt idx="305">
                  <c:v>-7026.7998046875</c:v>
                </c:pt>
                <c:pt idx="306">
                  <c:v>-7052.169921875</c:v>
                </c:pt>
                <c:pt idx="307">
                  <c:v>-7077.314453125</c:v>
                </c:pt>
                <c:pt idx="308">
                  <c:v>-7102.23291015625</c:v>
                </c:pt>
                <c:pt idx="309">
                  <c:v>-7126.923828125</c:v>
                </c:pt>
                <c:pt idx="310">
                  <c:v>-7151.38720703125</c:v>
                </c:pt>
                <c:pt idx="311">
                  <c:v>-7175.62158203125</c:v>
                </c:pt>
                <c:pt idx="312">
                  <c:v>-7199.626953125</c:v>
                </c:pt>
                <c:pt idx="313">
                  <c:v>-7223.40185546875</c:v>
                </c:pt>
                <c:pt idx="314">
                  <c:v>-7246.94580078125</c:v>
                </c:pt>
                <c:pt idx="315">
                  <c:v>-7270.2578125</c:v>
                </c:pt>
                <c:pt idx="316">
                  <c:v>-7293.33740234375</c:v>
                </c:pt>
                <c:pt idx="317">
                  <c:v>-7316.18408203125</c:v>
                </c:pt>
                <c:pt idx="318">
                  <c:v>-7338.79638671875</c:v>
                </c:pt>
                <c:pt idx="319">
                  <c:v>-7361.17431640625</c:v>
                </c:pt>
                <c:pt idx="320">
                  <c:v>-7383.31689453125</c:v>
                </c:pt>
                <c:pt idx="321">
                  <c:v>-7405.22314453125</c:v>
                </c:pt>
                <c:pt idx="322">
                  <c:v>-7426.892578125</c:v>
                </c:pt>
                <c:pt idx="323">
                  <c:v>-7448.32470703125</c:v>
                </c:pt>
                <c:pt idx="324">
                  <c:v>-7469.5185546875</c:v>
                </c:pt>
                <c:pt idx="325">
                  <c:v>-7490.4736328125</c:v>
                </c:pt>
                <c:pt idx="326">
                  <c:v>-7511.18896484375</c:v>
                </c:pt>
                <c:pt idx="327">
                  <c:v>-7531.6640625</c:v>
                </c:pt>
                <c:pt idx="328">
                  <c:v>-7551.8984375</c:v>
                </c:pt>
                <c:pt idx="329">
                  <c:v>-7571.8916015625</c:v>
                </c:pt>
                <c:pt idx="330">
                  <c:v>-7591.642578125</c:v>
                </c:pt>
                <c:pt idx="331">
                  <c:v>-7611.150390625</c:v>
                </c:pt>
                <c:pt idx="332">
                  <c:v>-7630.4150390625</c:v>
                </c:pt>
                <c:pt idx="333">
                  <c:v>-7649.43603515625</c:v>
                </c:pt>
                <c:pt idx="334">
                  <c:v>-7668.2119140625</c:v>
                </c:pt>
                <c:pt idx="335">
                  <c:v>-7686.74267578125</c:v>
                </c:pt>
                <c:pt idx="336">
                  <c:v>-7705.02783203125</c:v>
                </c:pt>
                <c:pt idx="337">
                  <c:v>-7723.06640625</c:v>
                </c:pt>
                <c:pt idx="338">
                  <c:v>-7740.8583984375</c:v>
                </c:pt>
                <c:pt idx="339">
                  <c:v>-7758.40234375</c:v>
                </c:pt>
                <c:pt idx="340">
                  <c:v>-7775.6982421875</c:v>
                </c:pt>
                <c:pt idx="341">
                  <c:v>-7792.74609375</c:v>
                </c:pt>
                <c:pt idx="342">
                  <c:v>-7809.5439453125</c:v>
                </c:pt>
                <c:pt idx="343">
                  <c:v>-7826.0927734375</c:v>
                </c:pt>
                <c:pt idx="344">
                  <c:v>-7842.39111328125</c:v>
                </c:pt>
                <c:pt idx="345">
                  <c:v>-7858.4384765625</c:v>
                </c:pt>
                <c:pt idx="346">
                  <c:v>-7874.234375</c:v>
                </c:pt>
                <c:pt idx="347">
                  <c:v>-7889.77880859375</c:v>
                </c:pt>
                <c:pt idx="348">
                  <c:v>-7905.0712890625</c:v>
                </c:pt>
                <c:pt idx="349">
                  <c:v>-7920.1103515625</c:v>
                </c:pt>
                <c:pt idx="350">
                  <c:v>-7934.896484375</c:v>
                </c:pt>
                <c:pt idx="351">
                  <c:v>-7949.4287109375</c:v>
                </c:pt>
                <c:pt idx="352">
                  <c:v>-7963.70703125</c:v>
                </c:pt>
                <c:pt idx="353">
                  <c:v>-7977.73046875</c:v>
                </c:pt>
                <c:pt idx="354">
                  <c:v>-7991.49853515625</c:v>
                </c:pt>
                <c:pt idx="355">
                  <c:v>-8005.01123046875</c:v>
                </c:pt>
                <c:pt idx="356">
                  <c:v>-8018.26806640625</c:v>
                </c:pt>
                <c:pt idx="357">
                  <c:v>-8031.2685546875</c:v>
                </c:pt>
                <c:pt idx="358">
                  <c:v>-8044.01220703125</c:v>
                </c:pt>
                <c:pt idx="359">
                  <c:v>-8056.49853515625</c:v>
                </c:pt>
                <c:pt idx="360">
                  <c:v>-8068.72705078125</c:v>
                </c:pt>
                <c:pt idx="361">
                  <c:v>-8080.69775390625</c:v>
                </c:pt>
                <c:pt idx="362">
                  <c:v>-8092.41015625</c:v>
                </c:pt>
                <c:pt idx="363">
                  <c:v>-8103.86376953125</c:v>
                </c:pt>
                <c:pt idx="364">
                  <c:v>-8115.05810546875</c:v>
                </c:pt>
                <c:pt idx="365">
                  <c:v>-8125.9931640625</c:v>
                </c:pt>
                <c:pt idx="366">
                  <c:v>-8136.66796875</c:v>
                </c:pt>
                <c:pt idx="367">
                  <c:v>-8147.0830078125</c:v>
                </c:pt>
                <c:pt idx="368">
                  <c:v>-8157.2373046875</c:v>
                </c:pt>
                <c:pt idx="369">
                  <c:v>-8167.130859375</c:v>
                </c:pt>
                <c:pt idx="370">
                  <c:v>-8176.76318359375</c:v>
                </c:pt>
                <c:pt idx="371">
                  <c:v>-8186.1337890625</c:v>
                </c:pt>
                <c:pt idx="372">
                  <c:v>-8195.2431640625</c:v>
                </c:pt>
                <c:pt idx="373">
                  <c:v>-8204.08984375</c:v>
                </c:pt>
                <c:pt idx="374">
                  <c:v>-8212.6748046875</c:v>
                </c:pt>
                <c:pt idx="375">
                  <c:v>-8220.9970703125</c:v>
                </c:pt>
                <c:pt idx="376">
                  <c:v>-8229.0556640625</c:v>
                </c:pt>
                <c:pt idx="377">
                  <c:v>-8236.8525390625</c:v>
                </c:pt>
                <c:pt idx="378">
                  <c:v>-8244.384765625</c:v>
                </c:pt>
                <c:pt idx="379">
                  <c:v>-8251.6533203125</c:v>
                </c:pt>
                <c:pt idx="380">
                  <c:v>-8258.6591796875</c:v>
                </c:pt>
                <c:pt idx="381">
                  <c:v>-8265.3994140625</c:v>
                </c:pt>
                <c:pt idx="382">
                  <c:v>-8271.876953125</c:v>
                </c:pt>
                <c:pt idx="383">
                  <c:v>-8278.0888671875</c:v>
                </c:pt>
                <c:pt idx="384">
                  <c:v>-8284.0361328125</c:v>
                </c:pt>
                <c:pt idx="385">
                  <c:v>-8289.71875</c:v>
                </c:pt>
                <c:pt idx="386">
                  <c:v>-8295.13671875</c:v>
                </c:pt>
                <c:pt idx="387">
                  <c:v>-8300.2890625</c:v>
                </c:pt>
                <c:pt idx="388">
                  <c:v>-8305.17578125</c:v>
                </c:pt>
                <c:pt idx="389">
                  <c:v>-8309.796875</c:v>
                </c:pt>
                <c:pt idx="390">
                  <c:v>-8314.15234375</c:v>
                </c:pt>
                <c:pt idx="391">
                  <c:v>-8318.2421875</c:v>
                </c:pt>
                <c:pt idx="392">
                  <c:v>-8322.0654296875</c:v>
                </c:pt>
                <c:pt idx="393">
                  <c:v>-8325.623046875</c:v>
                </c:pt>
                <c:pt idx="394">
                  <c:v>-8328.9150390625</c:v>
                </c:pt>
                <c:pt idx="395">
                  <c:v>-8331.939453125</c:v>
                </c:pt>
                <c:pt idx="396">
                  <c:v>-8334.6982421875</c:v>
                </c:pt>
                <c:pt idx="397">
                  <c:v>-8337.1904296875</c:v>
                </c:pt>
                <c:pt idx="398">
                  <c:v>-8339.416015625</c:v>
                </c:pt>
                <c:pt idx="399">
                  <c:v>-8341.3740234375</c:v>
                </c:pt>
                <c:pt idx="400">
                  <c:v>-8343.06640625</c:v>
                </c:pt>
                <c:pt idx="401">
                  <c:v>-8344.4912109375</c:v>
                </c:pt>
                <c:pt idx="402">
                  <c:v>-8345.650390625</c:v>
                </c:pt>
                <c:pt idx="403">
                  <c:v>-8346.5419921875</c:v>
                </c:pt>
                <c:pt idx="404">
                  <c:v>-8347.166015625</c:v>
                </c:pt>
                <c:pt idx="405">
                  <c:v>-8347.5234375</c:v>
                </c:pt>
                <c:pt idx="406">
                  <c:v>-8347.6142578125</c:v>
                </c:pt>
                <c:pt idx="407">
                  <c:v>-8347.4384765625</c:v>
                </c:pt>
                <c:pt idx="408">
                  <c:v>-8346.9951171875</c:v>
                </c:pt>
                <c:pt idx="409">
                  <c:v>-8346.28515625</c:v>
                </c:pt>
                <c:pt idx="410">
                  <c:v>-8345.30859375</c:v>
                </c:pt>
                <c:pt idx="411">
                  <c:v>-8344.064453125</c:v>
                </c:pt>
                <c:pt idx="412">
                  <c:v>-8342.5537109375</c:v>
                </c:pt>
                <c:pt idx="413">
                  <c:v>-8340.7763671875</c:v>
                </c:pt>
                <c:pt idx="414">
                  <c:v>-8338.732421875</c:v>
                </c:pt>
                <c:pt idx="415">
                  <c:v>-8336.421875</c:v>
                </c:pt>
                <c:pt idx="416">
                  <c:v>-8333.8447265625</c:v>
                </c:pt>
                <c:pt idx="417">
                  <c:v>-8331.0009765625</c:v>
                </c:pt>
                <c:pt idx="418">
                  <c:v>-8327.890625</c:v>
                </c:pt>
                <c:pt idx="419">
                  <c:v>-8324.513671875</c:v>
                </c:pt>
                <c:pt idx="420">
                  <c:v>-8320.87109375</c:v>
                </c:pt>
                <c:pt idx="421">
                  <c:v>-8316.962890625</c:v>
                </c:pt>
                <c:pt idx="422">
                  <c:v>-8312.7880859375</c:v>
                </c:pt>
                <c:pt idx="423">
                  <c:v>-8308.34765625</c:v>
                </c:pt>
                <c:pt idx="424">
                  <c:v>-8303.6416015625</c:v>
                </c:pt>
                <c:pt idx="425">
                  <c:v>-8298.669921875</c:v>
                </c:pt>
                <c:pt idx="426">
                  <c:v>-8293.4326171875</c:v>
                </c:pt>
                <c:pt idx="427">
                  <c:v>-8287.9296875</c:v>
                </c:pt>
                <c:pt idx="428">
                  <c:v>-8282.1630859375</c:v>
                </c:pt>
                <c:pt idx="429">
                  <c:v>-8276.130859375</c:v>
                </c:pt>
                <c:pt idx="430">
                  <c:v>-8269.833984375</c:v>
                </c:pt>
                <c:pt idx="431">
                  <c:v>-8263.2724609375</c:v>
                </c:pt>
                <c:pt idx="432">
                  <c:v>-8256.447265625</c:v>
                </c:pt>
                <c:pt idx="433">
                  <c:v>-8249.357421875</c:v>
                </c:pt>
                <c:pt idx="434">
                  <c:v>-8242.00390625</c:v>
                </c:pt>
                <c:pt idx="435">
                  <c:v>-8234.3876953125</c:v>
                </c:pt>
                <c:pt idx="436">
                  <c:v>-8226.5068359375</c:v>
                </c:pt>
                <c:pt idx="437">
                  <c:v>-8218.3642578125</c:v>
                </c:pt>
                <c:pt idx="438">
                  <c:v>-8209.9580078125</c:v>
                </c:pt>
                <c:pt idx="439">
                  <c:v>-8201.2890625</c:v>
                </c:pt>
                <c:pt idx="440">
                  <c:v>-8192.3583984375</c:v>
                </c:pt>
                <c:pt idx="441">
                  <c:v>-8183.166015625</c:v>
                </c:pt>
                <c:pt idx="442">
                  <c:v>-8173.71142578125</c:v>
                </c:pt>
                <c:pt idx="443">
                  <c:v>-8163.99560546875</c:v>
                </c:pt>
                <c:pt idx="444">
                  <c:v>-8154.01904296875</c:v>
                </c:pt>
                <c:pt idx="445">
                  <c:v>-8143.78125</c:v>
                </c:pt>
                <c:pt idx="446">
                  <c:v>-8133.283203125</c:v>
                </c:pt>
                <c:pt idx="447">
                  <c:v>-8122.52490234375</c:v>
                </c:pt>
                <c:pt idx="448">
                  <c:v>-8111.50732421875</c:v>
                </c:pt>
                <c:pt idx="449">
                  <c:v>-8100.22998046875</c:v>
                </c:pt>
                <c:pt idx="450">
                  <c:v>-8088.69384765625</c:v>
                </c:pt>
                <c:pt idx="451">
                  <c:v>-8076.89892578125</c:v>
                </c:pt>
                <c:pt idx="452">
                  <c:v>-8064.845703125</c:v>
                </c:pt>
                <c:pt idx="453">
                  <c:v>-8052.53466796875</c:v>
                </c:pt>
                <c:pt idx="454">
                  <c:v>-8039.96630859375</c:v>
                </c:pt>
                <c:pt idx="455">
                  <c:v>-8027.140625</c:v>
                </c:pt>
                <c:pt idx="456">
                  <c:v>-8014.05810546875</c:v>
                </c:pt>
                <c:pt idx="457">
                  <c:v>-8000.7197265625</c:v>
                </c:pt>
                <c:pt idx="458">
                  <c:v>-7987.12548828125</c:v>
                </c:pt>
                <c:pt idx="459">
                  <c:v>-7973.275390625</c:v>
                </c:pt>
                <c:pt idx="460">
                  <c:v>-7959.17041015625</c:v>
                </c:pt>
                <c:pt idx="461">
                  <c:v>-7944.8115234375</c:v>
                </c:pt>
                <c:pt idx="462">
                  <c:v>-7930.1982421875</c:v>
                </c:pt>
                <c:pt idx="463">
                  <c:v>-7915.3310546875</c:v>
                </c:pt>
                <c:pt idx="464">
                  <c:v>-7900.2109375</c:v>
                </c:pt>
                <c:pt idx="465">
                  <c:v>-7884.83837890625</c:v>
                </c:pt>
                <c:pt idx="466">
                  <c:v>-7869.21337890625</c:v>
                </c:pt>
                <c:pt idx="467">
                  <c:v>-7853.3369140625</c:v>
                </c:pt>
                <c:pt idx="468">
                  <c:v>-7837.20947265625</c:v>
                </c:pt>
                <c:pt idx="469">
                  <c:v>-7820.83154296875</c:v>
                </c:pt>
                <c:pt idx="470">
                  <c:v>-7804.203125</c:v>
                </c:pt>
                <c:pt idx="471">
                  <c:v>-7787.3251953125</c:v>
                </c:pt>
                <c:pt idx="472">
                  <c:v>-7770.19873046875</c:v>
                </c:pt>
                <c:pt idx="473">
                  <c:v>-7752.8232421875</c:v>
                </c:pt>
                <c:pt idx="474">
                  <c:v>-7735.2001953125</c:v>
                </c:pt>
                <c:pt idx="475">
                  <c:v>-7717.32958984375</c:v>
                </c:pt>
                <c:pt idx="476">
                  <c:v>-7699.21240234375</c:v>
                </c:pt>
                <c:pt idx="477">
                  <c:v>-7680.8486328125</c:v>
                </c:pt>
                <c:pt idx="478">
                  <c:v>-7662.23974609375</c:v>
                </c:pt>
                <c:pt idx="479">
                  <c:v>-7643.38525390625</c:v>
                </c:pt>
                <c:pt idx="480">
                  <c:v>-7624.28662109375</c:v>
                </c:pt>
                <c:pt idx="481">
                  <c:v>-7604.9443359375</c:v>
                </c:pt>
                <c:pt idx="482">
                  <c:v>-7585.35888671875</c:v>
                </c:pt>
                <c:pt idx="483">
                  <c:v>-7565.53076171875</c:v>
                </c:pt>
                <c:pt idx="484">
                  <c:v>-7545.4609375</c:v>
                </c:pt>
                <c:pt idx="485">
                  <c:v>-7525.1494140625</c:v>
                </c:pt>
                <c:pt idx="486">
                  <c:v>-7504.59765625</c:v>
                </c:pt>
                <c:pt idx="487">
                  <c:v>-7483.8056640625</c:v>
                </c:pt>
                <c:pt idx="488">
                  <c:v>-7462.7744140625</c:v>
                </c:pt>
                <c:pt idx="489">
                  <c:v>-7441.50439453125</c:v>
                </c:pt>
                <c:pt idx="490">
                  <c:v>-7419.99658203125</c:v>
                </c:pt>
                <c:pt idx="491">
                  <c:v>-7398.25146484375</c:v>
                </c:pt>
                <c:pt idx="492">
                  <c:v>-7376.27001953125</c:v>
                </c:pt>
                <c:pt idx="493">
                  <c:v>-7354.05224609375</c:v>
                </c:pt>
                <c:pt idx="494">
                  <c:v>-7331.599609375</c:v>
                </c:pt>
                <c:pt idx="495">
                  <c:v>-7308.91259765625</c:v>
                </c:pt>
                <c:pt idx="496">
                  <c:v>-7285.99169921875</c:v>
                </c:pt>
                <c:pt idx="497">
                  <c:v>-7262.837890625</c:v>
                </c:pt>
                <c:pt idx="498">
                  <c:v>-7239.45166015625</c:v>
                </c:pt>
                <c:pt idx="499">
                  <c:v>-7215.833984375</c:v>
                </c:pt>
                <c:pt idx="500">
                  <c:v>-7191.98583984375</c:v>
                </c:pt>
                <c:pt idx="501">
                  <c:v>-7167.90771484375</c:v>
                </c:pt>
                <c:pt idx="502">
                  <c:v>-7143.60009765625</c:v>
                </c:pt>
                <c:pt idx="503">
                  <c:v>-7119.06396484375</c:v>
                </c:pt>
                <c:pt idx="504">
                  <c:v>-7094.30078125</c:v>
                </c:pt>
                <c:pt idx="505">
                  <c:v>-7069.31005859375</c:v>
                </c:pt>
                <c:pt idx="506">
                  <c:v>-7044.09375</c:v>
                </c:pt>
                <c:pt idx="507">
                  <c:v>-7018.65185546875</c:v>
                </c:pt>
                <c:pt idx="508">
                  <c:v>-6992.98583984375</c:v>
                </c:pt>
                <c:pt idx="509">
                  <c:v>-6967.095703125</c:v>
                </c:pt>
                <c:pt idx="510">
                  <c:v>-6940.9833984375</c:v>
                </c:pt>
                <c:pt idx="511">
                  <c:v>-6914.64892578125</c:v>
                </c:pt>
                <c:pt idx="512">
                  <c:v>-6888.09326171875</c:v>
                </c:pt>
                <c:pt idx="513">
                  <c:v>-6861.3173828125</c:v>
                </c:pt>
                <c:pt idx="514">
                  <c:v>-6834.32177734375</c:v>
                </c:pt>
                <c:pt idx="515">
                  <c:v>-6807.10791015625</c:v>
                </c:pt>
                <c:pt idx="516">
                  <c:v>-6779.6767578125</c:v>
                </c:pt>
                <c:pt idx="517">
                  <c:v>-6752.0283203125</c:v>
                </c:pt>
                <c:pt idx="518">
                  <c:v>-6724.1640625</c:v>
                </c:pt>
                <c:pt idx="519">
                  <c:v>-6696.0849609375</c:v>
                </c:pt>
                <c:pt idx="520">
                  <c:v>-6667.79150390625</c:v>
                </c:pt>
                <c:pt idx="521">
                  <c:v>-6639.28466796875</c:v>
                </c:pt>
                <c:pt idx="522">
                  <c:v>-6610.56591796875</c:v>
                </c:pt>
                <c:pt idx="523">
                  <c:v>-6581.6357421875</c:v>
                </c:pt>
                <c:pt idx="524">
                  <c:v>-6552.4951171875</c:v>
                </c:pt>
                <c:pt idx="525">
                  <c:v>-6523.14453125</c:v>
                </c:pt>
                <c:pt idx="526">
                  <c:v>-6493.5859375</c:v>
                </c:pt>
                <c:pt idx="527">
                  <c:v>-6463.8193359375</c:v>
                </c:pt>
                <c:pt idx="528">
                  <c:v>-6433.84619140625</c:v>
                </c:pt>
                <c:pt idx="529">
                  <c:v>-6403.6669921875</c:v>
                </c:pt>
                <c:pt idx="530">
                  <c:v>-6373.283203125</c:v>
                </c:pt>
                <c:pt idx="531">
                  <c:v>-6342.69580078125</c:v>
                </c:pt>
                <c:pt idx="532">
                  <c:v>-6311.90576171875</c:v>
                </c:pt>
                <c:pt idx="533">
                  <c:v>-6280.91357421875</c:v>
                </c:pt>
                <c:pt idx="534">
                  <c:v>-6249.72021484375</c:v>
                </c:pt>
                <c:pt idx="535">
                  <c:v>-6218.32763671875</c:v>
                </c:pt>
                <c:pt idx="536">
                  <c:v>-6186.73583984375</c:v>
                </c:pt>
                <c:pt idx="537">
                  <c:v>-6154.9462890625</c:v>
                </c:pt>
                <c:pt idx="538">
                  <c:v>-6122.9599609375</c:v>
                </c:pt>
                <c:pt idx="539">
                  <c:v>-6090.77783203125</c:v>
                </c:pt>
                <c:pt idx="540">
                  <c:v>-6058.40087890625</c:v>
                </c:pt>
                <c:pt idx="541">
                  <c:v>-6025.830078125</c:v>
                </c:pt>
                <c:pt idx="542">
                  <c:v>-5993.06689453125</c:v>
                </c:pt>
                <c:pt idx="543">
                  <c:v>-5960.11181640625</c:v>
                </c:pt>
                <c:pt idx="544">
                  <c:v>-5926.96630859375</c:v>
                </c:pt>
                <c:pt idx="545">
                  <c:v>-5893.63134765625</c:v>
                </c:pt>
                <c:pt idx="546">
                  <c:v>-5860.10791015625</c:v>
                </c:pt>
                <c:pt idx="547">
                  <c:v>-5826.39697265625</c:v>
                </c:pt>
                <c:pt idx="548">
                  <c:v>-5792.49951171875</c:v>
                </c:pt>
                <c:pt idx="549">
                  <c:v>-5758.4169921875</c:v>
                </c:pt>
                <c:pt idx="550">
                  <c:v>-5724.150390625</c:v>
                </c:pt>
                <c:pt idx="551">
                  <c:v>-5689.70068359375</c:v>
                </c:pt>
                <c:pt idx="552">
                  <c:v>-5655.0693359375</c:v>
                </c:pt>
                <c:pt idx="553">
                  <c:v>-5620.2568359375</c:v>
                </c:pt>
                <c:pt idx="554">
                  <c:v>-5585.2646484375</c:v>
                </c:pt>
                <c:pt idx="555">
                  <c:v>-5550.09375</c:v>
                </c:pt>
                <c:pt idx="556">
                  <c:v>-5514.74560546875</c:v>
                </c:pt>
                <c:pt idx="557">
                  <c:v>-5479.22119140625</c:v>
                </c:pt>
                <c:pt idx="558">
                  <c:v>-5443.52099609375</c:v>
                </c:pt>
                <c:pt idx="559">
                  <c:v>-5407.6474609375</c:v>
                </c:pt>
                <c:pt idx="560">
                  <c:v>-5371.6005859375</c:v>
                </c:pt>
                <c:pt idx="561">
                  <c:v>-5335.3818359375</c:v>
                </c:pt>
                <c:pt idx="562">
                  <c:v>-5298.99267578125</c:v>
                </c:pt>
                <c:pt idx="563">
                  <c:v>-5262.43408203125</c:v>
                </c:pt>
                <c:pt idx="564">
                  <c:v>-5225.70751953125</c:v>
                </c:pt>
                <c:pt idx="565">
                  <c:v>-5188.8134765625</c:v>
                </c:pt>
                <c:pt idx="566">
                  <c:v>-5151.75341796875</c:v>
                </c:pt>
                <c:pt idx="567">
                  <c:v>-5114.52880859375</c:v>
                </c:pt>
                <c:pt idx="568">
                  <c:v>-5077.140625</c:v>
                </c:pt>
                <c:pt idx="569">
                  <c:v>-5039.58984375</c:v>
                </c:pt>
                <c:pt idx="570">
                  <c:v>-5001.87841796875</c:v>
                </c:pt>
                <c:pt idx="571">
                  <c:v>-4964.0068359375</c:v>
                </c:pt>
                <c:pt idx="572">
                  <c:v>-4925.97607421875</c:v>
                </c:pt>
                <c:pt idx="573">
                  <c:v>-4887.7880859375</c:v>
                </c:pt>
                <c:pt idx="574">
                  <c:v>-4849.4443359375</c:v>
                </c:pt>
                <c:pt idx="575">
                  <c:v>-4810.94482421875</c:v>
                </c:pt>
                <c:pt idx="576">
                  <c:v>-4772.29150390625</c:v>
                </c:pt>
                <c:pt idx="577">
                  <c:v>-4733.48583984375</c:v>
                </c:pt>
                <c:pt idx="578">
                  <c:v>-4694.52880859375</c:v>
                </c:pt>
                <c:pt idx="579">
                  <c:v>-4655.421875</c:v>
                </c:pt>
                <c:pt idx="580">
                  <c:v>-4616.16552734375</c:v>
                </c:pt>
                <c:pt idx="581">
                  <c:v>-4576.76171875</c:v>
                </c:pt>
                <c:pt idx="582">
                  <c:v>-4537.2119140625</c:v>
                </c:pt>
                <c:pt idx="583">
                  <c:v>-4497.5166015625</c:v>
                </c:pt>
                <c:pt idx="584">
                  <c:v>-4457.677734375</c:v>
                </c:pt>
                <c:pt idx="585">
                  <c:v>-4417.6962890625</c:v>
                </c:pt>
                <c:pt idx="586">
                  <c:v>-4377.5732421875</c:v>
                </c:pt>
                <c:pt idx="587">
                  <c:v>-4337.310546875</c:v>
                </c:pt>
                <c:pt idx="588">
                  <c:v>-4296.9091796875</c:v>
                </c:pt>
                <c:pt idx="589">
                  <c:v>-4256.37060546875</c:v>
                </c:pt>
                <c:pt idx="590">
                  <c:v>-4215.6953125</c:v>
                </c:pt>
                <c:pt idx="591">
                  <c:v>-4174.8857421875</c:v>
                </c:pt>
                <c:pt idx="592">
                  <c:v>-4133.9423828125</c:v>
                </c:pt>
                <c:pt idx="593">
                  <c:v>-4092.86694335937</c:v>
                </c:pt>
                <c:pt idx="594">
                  <c:v>-4051.66064453125</c:v>
                </c:pt>
                <c:pt idx="595">
                  <c:v>-4010.32470703125</c:v>
                </c:pt>
                <c:pt idx="596">
                  <c:v>-3968.86059570312</c:v>
                </c:pt>
                <c:pt idx="597">
                  <c:v>-3927.26953125</c:v>
                </c:pt>
                <c:pt idx="598">
                  <c:v>-3885.55297851562</c:v>
                </c:pt>
                <c:pt idx="599">
                  <c:v>-3843.7119140625</c:v>
                </c:pt>
                <c:pt idx="600">
                  <c:v>-3801.74829101562</c:v>
                </c:pt>
                <c:pt idx="601">
                  <c:v>-3759.66284179687</c:v>
                </c:pt>
                <c:pt idx="602">
                  <c:v>-3717.45727539062</c:v>
                </c:pt>
                <c:pt idx="603">
                  <c:v>-3675.1328125</c:v>
                </c:pt>
                <c:pt idx="604">
                  <c:v>-3632.69067382812</c:v>
                </c:pt>
                <c:pt idx="605">
                  <c:v>-3590.13256835937</c:v>
                </c:pt>
                <c:pt idx="606">
                  <c:v>-3547.45971679687</c:v>
                </c:pt>
                <c:pt idx="607">
                  <c:v>-3504.67309570312</c:v>
                </c:pt>
                <c:pt idx="608">
                  <c:v>-3461.77465820312</c:v>
                </c:pt>
                <c:pt idx="609">
                  <c:v>-3418.765625</c:v>
                </c:pt>
                <c:pt idx="610">
                  <c:v>-3375.64697265625</c:v>
                </c:pt>
                <c:pt idx="611">
                  <c:v>-3332.42065429687</c:v>
                </c:pt>
                <c:pt idx="612">
                  <c:v>-3289.08764648437</c:v>
                </c:pt>
                <c:pt idx="613">
                  <c:v>-3245.6494140625</c:v>
                </c:pt>
                <c:pt idx="614">
                  <c:v>-3202.107421875</c:v>
                </c:pt>
                <c:pt idx="615">
                  <c:v>-3158.46313476562</c:v>
                </c:pt>
                <c:pt idx="616">
                  <c:v>-3114.7177734375</c:v>
                </c:pt>
                <c:pt idx="617">
                  <c:v>-3070.87280273437</c:v>
                </c:pt>
                <c:pt idx="618">
                  <c:v>-3026.92944335937</c:v>
                </c:pt>
                <c:pt idx="619">
                  <c:v>-2982.8896484375</c:v>
                </c:pt>
                <c:pt idx="620">
                  <c:v>-2938.75415039062</c:v>
                </c:pt>
                <c:pt idx="621">
                  <c:v>-2894.52490234375</c:v>
                </c:pt>
                <c:pt idx="622">
                  <c:v>-2850.203125</c:v>
                </c:pt>
                <c:pt idx="623">
                  <c:v>-2805.7900390625</c:v>
                </c:pt>
                <c:pt idx="624">
                  <c:v>-2761.28735351562</c:v>
                </c:pt>
                <c:pt idx="625">
                  <c:v>-2716.6962890625</c:v>
                </c:pt>
                <c:pt idx="626">
                  <c:v>-2672.01831054687</c:v>
                </c:pt>
                <c:pt idx="627">
                  <c:v>-2627.2548828125</c:v>
                </c:pt>
                <c:pt idx="628">
                  <c:v>-2582.40747070312</c:v>
                </c:pt>
                <c:pt idx="629">
                  <c:v>-2537.4775390625</c:v>
                </c:pt>
                <c:pt idx="630">
                  <c:v>-2492.46630859375</c:v>
                </c:pt>
                <c:pt idx="631">
                  <c:v>-2447.37548828125</c:v>
                </c:pt>
                <c:pt idx="632">
                  <c:v>-2402.20654296875</c:v>
                </c:pt>
                <c:pt idx="633">
                  <c:v>-2356.96069335937</c:v>
                </c:pt>
                <c:pt idx="634">
                  <c:v>-2311.63940429687</c:v>
                </c:pt>
                <c:pt idx="635">
                  <c:v>-2266.244140625</c:v>
                </c:pt>
                <c:pt idx="636">
                  <c:v>-2220.77661132812</c:v>
                </c:pt>
                <c:pt idx="637">
                  <c:v>-2175.23779296875</c:v>
                </c:pt>
                <c:pt idx="638">
                  <c:v>-2129.62963867187</c:v>
                </c:pt>
                <c:pt idx="639">
                  <c:v>-2083.95336914062</c:v>
                </c:pt>
                <c:pt idx="640">
                  <c:v>-2038.21032714843</c:v>
                </c:pt>
                <c:pt idx="641">
                  <c:v>-1992.40209960937</c:v>
                </c:pt>
                <c:pt idx="642">
                  <c:v>-1946.5302734375</c:v>
                </c:pt>
                <c:pt idx="643">
                  <c:v>-1900.59619140625</c:v>
                </c:pt>
                <c:pt idx="644">
                  <c:v>-1854.60131835937</c:v>
                </c:pt>
                <c:pt idx="645">
                  <c:v>-1808.54711914062</c:v>
                </c:pt>
                <c:pt idx="646">
                  <c:v>-1762.43505859375</c:v>
                </c:pt>
                <c:pt idx="647">
                  <c:v>-1716.2666015625</c:v>
                </c:pt>
                <c:pt idx="648">
                  <c:v>-1670.04333496093</c:v>
                </c:pt>
                <c:pt idx="649">
                  <c:v>-1623.76672363281</c:v>
                </c:pt>
                <c:pt idx="650">
                  <c:v>-1577.43811035156</c:v>
                </c:pt>
                <c:pt idx="651">
                  <c:v>-1531.05908203125</c:v>
                </c:pt>
                <c:pt idx="652">
                  <c:v>-1484.63098144531</c:v>
                </c:pt>
                <c:pt idx="653">
                  <c:v>-1438.15551757812</c:v>
                </c:pt>
                <c:pt idx="654">
                  <c:v>-1391.63403320312</c:v>
                </c:pt>
                <c:pt idx="655">
                  <c:v>-1345.06811523437</c:v>
                </c:pt>
                <c:pt idx="656">
                  <c:v>-1298.45910644531</c:v>
                </c:pt>
                <c:pt idx="657">
                  <c:v>-1251.80859375</c:v>
                </c:pt>
                <c:pt idx="658">
                  <c:v>-1205.11804199218</c:v>
                </c:pt>
                <c:pt idx="659">
                  <c:v>-1158.38891601562</c:v>
                </c:pt>
                <c:pt idx="660">
                  <c:v>-1111.62280273437</c:v>
                </c:pt>
                <c:pt idx="661">
                  <c:v>-1064.82104492187</c:v>
                </c:pt>
                <c:pt idx="662">
                  <c:v>-1017.9853515625</c:v>
                </c:pt>
                <c:pt idx="663">
                  <c:v>-971.11706542968705</c:v>
                </c:pt>
                <c:pt idx="664">
                  <c:v>-924.21771240234295</c:v>
                </c:pt>
                <c:pt idx="665">
                  <c:v>-877.288818359375</c:v>
                </c:pt>
                <c:pt idx="666">
                  <c:v>-830.33190917968705</c:v>
                </c:pt>
                <c:pt idx="667">
                  <c:v>-783.348388671875</c:v>
                </c:pt>
                <c:pt idx="668">
                  <c:v>-736.33984375</c:v>
                </c:pt>
                <c:pt idx="669">
                  <c:v>-689.30773925781205</c:v>
                </c:pt>
                <c:pt idx="670">
                  <c:v>-642.25354003906205</c:v>
                </c:pt>
                <c:pt idx="671">
                  <c:v>-595.17889404296795</c:v>
                </c:pt>
                <c:pt idx="672">
                  <c:v>-548.08514404296795</c:v>
                </c:pt>
                <c:pt idx="673">
                  <c:v>-500.973876953125</c:v>
                </c:pt>
                <c:pt idx="674">
                  <c:v>-453.84661865234301</c:v>
                </c:pt>
                <c:pt idx="675">
                  <c:v>-406.70480346679602</c:v>
                </c:pt>
                <c:pt idx="676">
                  <c:v>-359.55001831054602</c:v>
                </c:pt>
                <c:pt idx="677">
                  <c:v>-312.38372802734301</c:v>
                </c:pt>
                <c:pt idx="678">
                  <c:v>-265.207427978515</c:v>
                </c:pt>
                <c:pt idx="679">
                  <c:v>-218.02265930175699</c:v>
                </c:pt>
                <c:pt idx="680">
                  <c:v>-170.83091735839801</c:v>
                </c:pt>
                <c:pt idx="681">
                  <c:v>-123.633697509765</c:v>
                </c:pt>
                <c:pt idx="682">
                  <c:v>-76.432533264160099</c:v>
                </c:pt>
                <c:pt idx="683">
                  <c:v>-29.2289218902587</c:v>
                </c:pt>
                <c:pt idx="684">
                  <c:v>17.975627899169901</c:v>
                </c:pt>
                <c:pt idx="685">
                  <c:v>65.179603576660099</c:v>
                </c:pt>
                <c:pt idx="686">
                  <c:v>112.38150024414</c:v>
                </c:pt>
                <c:pt idx="687">
                  <c:v>159.57980346679599</c:v>
                </c:pt>
                <c:pt idx="688">
                  <c:v>206.77299499511699</c:v>
                </c:pt>
                <c:pt idx="689">
                  <c:v>253.95959472656199</c:v>
                </c:pt>
                <c:pt idx="690">
                  <c:v>301.13806152343699</c:v>
                </c:pt>
                <c:pt idx="691">
                  <c:v>348.30691528320301</c:v>
                </c:pt>
                <c:pt idx="692">
                  <c:v>395.46463012695301</c:v>
                </c:pt>
                <c:pt idx="693">
                  <c:v>442.60968017578102</c:v>
                </c:pt>
                <c:pt idx="694">
                  <c:v>489.74060058593699</c:v>
                </c:pt>
                <c:pt idx="695">
                  <c:v>536.85583496093705</c:v>
                </c:pt>
                <c:pt idx="696">
                  <c:v>583.95391845703102</c:v>
                </c:pt>
                <c:pt idx="697">
                  <c:v>631.03338623046795</c:v>
                </c:pt>
                <c:pt idx="698">
                  <c:v>678.09259033203102</c:v>
                </c:pt>
                <c:pt idx="699">
                  <c:v>725.13018798828102</c:v>
                </c:pt>
                <c:pt idx="700">
                  <c:v>772.14453125</c:v>
                </c:pt>
                <c:pt idx="701">
                  <c:v>819.13421630859295</c:v>
                </c:pt>
                <c:pt idx="702">
                  <c:v>866.09771728515602</c:v>
                </c:pt>
                <c:pt idx="703">
                  <c:v>913.03350830078102</c:v>
                </c:pt>
                <c:pt idx="704">
                  <c:v>959.94012451171795</c:v>
                </c:pt>
                <c:pt idx="705">
                  <c:v>1006.81604003906</c:v>
                </c:pt>
                <c:pt idx="706">
                  <c:v>1053.65979003906</c:v>
                </c:pt>
                <c:pt idx="707">
                  <c:v>1100.46984863281</c:v>
                </c:pt>
                <c:pt idx="708">
                  <c:v>1147.24462890625</c:v>
                </c:pt>
                <c:pt idx="709">
                  <c:v>1193.98278808593</c:v>
                </c:pt>
                <c:pt idx="710">
                  <c:v>1240.68273925781</c:v>
                </c:pt>
                <c:pt idx="711">
                  <c:v>1287.34301757812</c:v>
                </c:pt>
                <c:pt idx="712">
                  <c:v>1333.96215820312</c:v>
                </c:pt>
                <c:pt idx="713">
                  <c:v>1380.53869628906</c:v>
                </c:pt>
                <c:pt idx="714">
                  <c:v>1427.07104492187</c:v>
                </c:pt>
                <c:pt idx="715">
                  <c:v>1473.55773925781</c:v>
                </c:pt>
                <c:pt idx="716">
                  <c:v>1519.99731445312</c:v>
                </c:pt>
                <c:pt idx="717">
                  <c:v>1566.38830566406</c:v>
                </c:pt>
                <c:pt idx="718">
                  <c:v>1612.72924804687</c:v>
                </c:pt>
                <c:pt idx="719">
                  <c:v>1659.0185546875</c:v>
                </c:pt>
                <c:pt idx="720">
                  <c:v>1705.2548828125</c:v>
                </c:pt>
                <c:pt idx="721">
                  <c:v>1751.43664550781</c:v>
                </c:pt>
                <c:pt idx="722">
                  <c:v>1797.56237792968</c:v>
                </c:pt>
                <c:pt idx="723">
                  <c:v>1843.63061523437</c:v>
                </c:pt>
                <c:pt idx="724">
                  <c:v>1889.63989257812</c:v>
                </c:pt>
                <c:pt idx="725">
                  <c:v>1935.5888671875</c:v>
                </c:pt>
                <c:pt idx="726">
                  <c:v>1981.47583007812</c:v>
                </c:pt>
                <c:pt idx="727">
                  <c:v>2027.29943847656</c:v>
                </c:pt>
                <c:pt idx="728">
                  <c:v>2073.05834960937</c:v>
                </c:pt>
                <c:pt idx="729">
                  <c:v>2118.75073242187</c:v>
                </c:pt>
                <c:pt idx="730">
                  <c:v>2164.37548828125</c:v>
                </c:pt>
                <c:pt idx="731">
                  <c:v>2209.93115234375</c:v>
                </c:pt>
                <c:pt idx="732">
                  <c:v>2255.416015625</c:v>
                </c:pt>
                <c:pt idx="733">
                  <c:v>2300.82885742187</c:v>
                </c:pt>
                <c:pt idx="734">
                  <c:v>2346.16796875</c:v>
                </c:pt>
                <c:pt idx="735">
                  <c:v>2391.43212890625</c:v>
                </c:pt>
                <c:pt idx="736">
                  <c:v>2436.61987304687</c:v>
                </c:pt>
                <c:pt idx="737">
                  <c:v>2481.72973632812</c:v>
                </c:pt>
                <c:pt idx="738">
                  <c:v>2526.76025390625</c:v>
                </c:pt>
                <c:pt idx="739">
                  <c:v>2571.70971679687</c:v>
                </c:pt>
                <c:pt idx="740">
                  <c:v>2616.5771484375</c:v>
                </c:pt>
                <c:pt idx="741">
                  <c:v>2661.36108398437</c:v>
                </c:pt>
                <c:pt idx="742">
                  <c:v>2706.0595703125</c:v>
                </c:pt>
                <c:pt idx="743">
                  <c:v>2750.67163085937</c:v>
                </c:pt>
                <c:pt idx="744">
                  <c:v>2795.19580078125</c:v>
                </c:pt>
                <c:pt idx="745">
                  <c:v>2839.63061523437</c:v>
                </c:pt>
                <c:pt idx="746">
                  <c:v>2883.974609375</c:v>
                </c:pt>
                <c:pt idx="747">
                  <c:v>2928.22631835937</c:v>
                </c:pt>
                <c:pt idx="748">
                  <c:v>2972.38452148437</c:v>
                </c:pt>
                <c:pt idx="749">
                  <c:v>3016.44750976562</c:v>
                </c:pt>
                <c:pt idx="750">
                  <c:v>3060.4140625</c:v>
                </c:pt>
                <c:pt idx="751">
                  <c:v>3104.28295898437</c:v>
                </c:pt>
                <c:pt idx="752">
                  <c:v>3148.05224609375</c:v>
                </c:pt>
                <c:pt idx="753">
                  <c:v>3191.72119140625</c:v>
                </c:pt>
                <c:pt idx="754">
                  <c:v>3235.28784179687</c:v>
                </c:pt>
                <c:pt idx="755">
                  <c:v>3278.75122070312</c:v>
                </c:pt>
                <c:pt idx="756">
                  <c:v>3322.10961914062</c:v>
                </c:pt>
                <c:pt idx="757">
                  <c:v>3365.36181640625</c:v>
                </c:pt>
                <c:pt idx="758">
                  <c:v>3408.50634765625</c:v>
                </c:pt>
                <c:pt idx="759">
                  <c:v>3451.5419921875</c:v>
                </c:pt>
                <c:pt idx="760">
                  <c:v>3494.46728515625</c:v>
                </c:pt>
                <c:pt idx="761">
                  <c:v>3537.28076171875</c:v>
                </c:pt>
                <c:pt idx="762">
                  <c:v>3579.98120117187</c:v>
                </c:pt>
                <c:pt idx="763">
                  <c:v>3622.56713867187</c:v>
                </c:pt>
                <c:pt idx="764">
                  <c:v>3665.037109375</c:v>
                </c:pt>
                <c:pt idx="765">
                  <c:v>3707.39013671875</c:v>
                </c:pt>
                <c:pt idx="766">
                  <c:v>3749.62426757812</c:v>
                </c:pt>
                <c:pt idx="767">
                  <c:v>3791.73876953125</c:v>
                </c:pt>
                <c:pt idx="768">
                  <c:v>3833.73193359375</c:v>
                </c:pt>
                <c:pt idx="769">
                  <c:v>3875.6025390625</c:v>
                </c:pt>
                <c:pt idx="770">
                  <c:v>3917.34912109375</c:v>
                </c:pt>
                <c:pt idx="771">
                  <c:v>3958.97045898437</c:v>
                </c:pt>
                <c:pt idx="772">
                  <c:v>4000.46533203125</c:v>
                </c:pt>
                <c:pt idx="773">
                  <c:v>4041.83227539062</c:v>
                </c:pt>
                <c:pt idx="774">
                  <c:v>4083.06982421875</c:v>
                </c:pt>
                <c:pt idx="775">
                  <c:v>4124.1767578125</c:v>
                </c:pt>
                <c:pt idx="776">
                  <c:v>4165.15185546875</c:v>
                </c:pt>
                <c:pt idx="777">
                  <c:v>4205.994140625</c:v>
                </c:pt>
                <c:pt idx="778">
                  <c:v>4246.70166015625</c:v>
                </c:pt>
                <c:pt idx="779">
                  <c:v>4287.27294921875</c:v>
                </c:pt>
                <c:pt idx="780">
                  <c:v>4327.70751953125</c:v>
                </c:pt>
                <c:pt idx="781">
                  <c:v>4368.00390625</c:v>
                </c:pt>
                <c:pt idx="782">
                  <c:v>4408.16064453125</c:v>
                </c:pt>
                <c:pt idx="783">
                  <c:v>4448.17626953125</c:v>
                </c:pt>
                <c:pt idx="784">
                  <c:v>4488.04931640625</c:v>
                </c:pt>
                <c:pt idx="785">
                  <c:v>4527.779296875</c:v>
                </c:pt>
                <c:pt idx="786">
                  <c:v>4567.3642578125</c:v>
                </c:pt>
                <c:pt idx="787">
                  <c:v>4606.80322265625</c:v>
                </c:pt>
                <c:pt idx="788">
                  <c:v>4646.0947265625</c:v>
                </c:pt>
                <c:pt idx="789">
                  <c:v>4685.23779296875</c:v>
                </c:pt>
                <c:pt idx="790">
                  <c:v>4724.23095703125</c:v>
                </c:pt>
                <c:pt idx="791">
                  <c:v>4763.0732421875</c:v>
                </c:pt>
                <c:pt idx="792">
                  <c:v>4801.76318359375</c:v>
                </c:pt>
                <c:pt idx="793">
                  <c:v>4840.2998046875</c:v>
                </c:pt>
                <c:pt idx="794">
                  <c:v>4878.68115234375</c:v>
                </c:pt>
                <c:pt idx="795">
                  <c:v>4916.90673828125</c:v>
                </c:pt>
                <c:pt idx="796">
                  <c:v>4954.97509765625</c:v>
                </c:pt>
                <c:pt idx="797">
                  <c:v>4992.884765625</c:v>
                </c:pt>
                <c:pt idx="798">
                  <c:v>5030.63525390625</c:v>
                </c:pt>
                <c:pt idx="799">
                  <c:v>5068.224609375</c:v>
                </c:pt>
                <c:pt idx="800">
                  <c:v>5105.65185546875</c:v>
                </c:pt>
                <c:pt idx="801">
                  <c:v>5142.91552734375</c:v>
                </c:pt>
                <c:pt idx="802">
                  <c:v>5180.01513671875</c:v>
                </c:pt>
                <c:pt idx="803">
                  <c:v>5216.94921875</c:v>
                </c:pt>
                <c:pt idx="804">
                  <c:v>5253.71630859375</c:v>
                </c:pt>
                <c:pt idx="805">
                  <c:v>5290.3154296875</c:v>
                </c:pt>
                <c:pt idx="806">
                  <c:v>5326.7451171875</c:v>
                </c:pt>
                <c:pt idx="807">
                  <c:v>5363.0048828125</c:v>
                </c:pt>
                <c:pt idx="808">
                  <c:v>5399.0927734375</c:v>
                </c:pt>
                <c:pt idx="809">
                  <c:v>5435.00830078125</c:v>
                </c:pt>
                <c:pt idx="810">
                  <c:v>5470.75</c:v>
                </c:pt>
                <c:pt idx="811">
                  <c:v>5506.31689453125</c:v>
                </c:pt>
                <c:pt idx="812">
                  <c:v>5541.70751953125</c:v>
                </c:pt>
                <c:pt idx="813">
                  <c:v>5576.9208984375</c:v>
                </c:pt>
                <c:pt idx="814">
                  <c:v>5611.9560546875</c:v>
                </c:pt>
                <c:pt idx="815">
                  <c:v>5646.8115234375</c:v>
                </c:pt>
                <c:pt idx="816">
                  <c:v>5681.486328125</c:v>
                </c:pt>
                <c:pt idx="817">
                  <c:v>5715.97998046875</c:v>
                </c:pt>
                <c:pt idx="818">
                  <c:v>5750.29052734375</c:v>
                </c:pt>
                <c:pt idx="819">
                  <c:v>5784.4169921875</c:v>
                </c:pt>
                <c:pt idx="820">
                  <c:v>5818.35888671875</c:v>
                </c:pt>
                <c:pt idx="821">
                  <c:v>5852.11474609375</c:v>
                </c:pt>
                <c:pt idx="822">
                  <c:v>5885.68310546875</c:v>
                </c:pt>
                <c:pt idx="823">
                  <c:v>5919.0634765625</c:v>
                </c:pt>
                <c:pt idx="824">
                  <c:v>5952.25439453125</c:v>
                </c:pt>
                <c:pt idx="825">
                  <c:v>5985.25537109375</c:v>
                </c:pt>
                <c:pt idx="826">
                  <c:v>6018.064453125</c:v>
                </c:pt>
                <c:pt idx="827">
                  <c:v>6050.68115234375</c:v>
                </c:pt>
                <c:pt idx="828">
                  <c:v>6083.10498046875</c:v>
                </c:pt>
                <c:pt idx="829">
                  <c:v>6115.33349609375</c:v>
                </c:pt>
                <c:pt idx="830">
                  <c:v>6147.3671875</c:v>
                </c:pt>
                <c:pt idx="831">
                  <c:v>6179.20361328125</c:v>
                </c:pt>
                <c:pt idx="832">
                  <c:v>6210.8427734375</c:v>
                </c:pt>
                <c:pt idx="833">
                  <c:v>6242.283203125</c:v>
                </c:pt>
                <c:pt idx="834">
                  <c:v>6273.5244140625</c:v>
                </c:pt>
                <c:pt idx="835">
                  <c:v>6304.564453125</c:v>
                </c:pt>
                <c:pt idx="836">
                  <c:v>6335.4033203125</c:v>
                </c:pt>
                <c:pt idx="837">
                  <c:v>6366.03955078125</c:v>
                </c:pt>
                <c:pt idx="838">
                  <c:v>6396.47216796875</c:v>
                </c:pt>
                <c:pt idx="839">
                  <c:v>6426.7001953125</c:v>
                </c:pt>
                <c:pt idx="840">
                  <c:v>6456.72265625</c:v>
                </c:pt>
                <c:pt idx="841">
                  <c:v>6486.53857421875</c:v>
                </c:pt>
                <c:pt idx="842">
                  <c:v>6516.14697265625</c:v>
                </c:pt>
                <c:pt idx="843">
                  <c:v>6545.54736328125</c:v>
                </c:pt>
                <c:pt idx="844">
                  <c:v>6574.73828125</c:v>
                </c:pt>
                <c:pt idx="845">
                  <c:v>6603.71875</c:v>
                </c:pt>
                <c:pt idx="846">
                  <c:v>6632.48828125</c:v>
                </c:pt>
                <c:pt idx="847">
                  <c:v>6661.0458984375</c:v>
                </c:pt>
                <c:pt idx="848">
                  <c:v>6689.39013671875</c:v>
                </c:pt>
                <c:pt idx="849">
                  <c:v>6717.5205078125</c:v>
                </c:pt>
                <c:pt idx="850">
                  <c:v>6745.4365234375</c:v>
                </c:pt>
                <c:pt idx="851">
                  <c:v>6773.13623046875</c:v>
                </c:pt>
                <c:pt idx="852">
                  <c:v>6800.61962890625</c:v>
                </c:pt>
                <c:pt idx="853">
                  <c:v>6827.8857421875</c:v>
                </c:pt>
                <c:pt idx="854">
                  <c:v>6854.93310546875</c:v>
                </c:pt>
                <c:pt idx="855">
                  <c:v>6881.76171875</c:v>
                </c:pt>
                <c:pt idx="856">
                  <c:v>6908.36962890625</c:v>
                </c:pt>
                <c:pt idx="857">
                  <c:v>6934.75732421875</c:v>
                </c:pt>
                <c:pt idx="858">
                  <c:v>6960.9228515625</c:v>
                </c:pt>
                <c:pt idx="859">
                  <c:v>6986.86572265625</c:v>
                </c:pt>
                <c:pt idx="860">
                  <c:v>7012.58544921875</c:v>
                </c:pt>
                <c:pt idx="861">
                  <c:v>7038.0810546875</c:v>
                </c:pt>
                <c:pt idx="862">
                  <c:v>7063.35107421875</c:v>
                </c:pt>
                <c:pt idx="863">
                  <c:v>7088.3955078125</c:v>
                </c:pt>
                <c:pt idx="864">
                  <c:v>7113.21337890625</c:v>
                </c:pt>
                <c:pt idx="865">
                  <c:v>7137.8037109375</c:v>
                </c:pt>
                <c:pt idx="866">
                  <c:v>7162.16552734375</c:v>
                </c:pt>
                <c:pt idx="867">
                  <c:v>7186.298828125</c:v>
                </c:pt>
                <c:pt idx="868">
                  <c:v>7210.2021484375</c:v>
                </c:pt>
                <c:pt idx="869">
                  <c:v>7233.87451171875</c:v>
                </c:pt>
                <c:pt idx="870">
                  <c:v>7257.31591796875</c:v>
                </c:pt>
                <c:pt idx="871">
                  <c:v>7280.525390625</c:v>
                </c:pt>
                <c:pt idx="872">
                  <c:v>7303.50146484375</c:v>
                </c:pt>
                <c:pt idx="873">
                  <c:v>7326.24462890625</c:v>
                </c:pt>
                <c:pt idx="874">
                  <c:v>7348.75341796875</c:v>
                </c:pt>
                <c:pt idx="875">
                  <c:v>7371.02685546875</c:v>
                </c:pt>
                <c:pt idx="876">
                  <c:v>7393.06494140625</c:v>
                </c:pt>
                <c:pt idx="877">
                  <c:v>7414.8662109375</c:v>
                </c:pt>
                <c:pt idx="878">
                  <c:v>7436.4306640625</c:v>
                </c:pt>
                <c:pt idx="879">
                  <c:v>7457.75732421875</c:v>
                </c:pt>
                <c:pt idx="880">
                  <c:v>7478.84521484375</c:v>
                </c:pt>
                <c:pt idx="881">
                  <c:v>7499.6943359375</c:v>
                </c:pt>
                <c:pt idx="882">
                  <c:v>7520.30322265625</c:v>
                </c:pt>
                <c:pt idx="883">
                  <c:v>7540.671875</c:v>
                </c:pt>
                <c:pt idx="884">
                  <c:v>7560.79931640625</c:v>
                </c:pt>
                <c:pt idx="885">
                  <c:v>7580.68505859375</c:v>
                </c:pt>
                <c:pt idx="886">
                  <c:v>7600.32861328125</c:v>
                </c:pt>
                <c:pt idx="887">
                  <c:v>7619.72900390625</c:v>
                </c:pt>
                <c:pt idx="888">
                  <c:v>7638.88525390625</c:v>
                </c:pt>
                <c:pt idx="889">
                  <c:v>7657.7978515625</c:v>
                </c:pt>
                <c:pt idx="890">
                  <c:v>7676.46533203125</c:v>
                </c:pt>
                <c:pt idx="891">
                  <c:v>7694.88720703125</c:v>
                </c:pt>
                <c:pt idx="892">
                  <c:v>7713.06298828125</c:v>
                </c:pt>
                <c:pt idx="893">
                  <c:v>7730.9921875</c:v>
                </c:pt>
                <c:pt idx="894">
                  <c:v>7748.67431640625</c:v>
                </c:pt>
                <c:pt idx="895">
                  <c:v>7766.10888671875</c:v>
                </c:pt>
                <c:pt idx="896">
                  <c:v>7783.29443359375</c:v>
                </c:pt>
                <c:pt idx="897">
                  <c:v>7800.2314453125</c:v>
                </c:pt>
                <c:pt idx="898">
                  <c:v>7816.91943359375</c:v>
                </c:pt>
                <c:pt idx="899">
                  <c:v>7833.35693359375</c:v>
                </c:pt>
                <c:pt idx="900">
                  <c:v>7849.5439453125</c:v>
                </c:pt>
                <c:pt idx="901">
                  <c:v>7865.47998046875</c:v>
                </c:pt>
                <c:pt idx="902">
                  <c:v>7881.16455078125</c:v>
                </c:pt>
                <c:pt idx="903">
                  <c:v>7896.59716796875</c:v>
                </c:pt>
                <c:pt idx="904">
                  <c:v>7911.77734375</c:v>
                </c:pt>
                <c:pt idx="905">
                  <c:v>7926.70458984375</c:v>
                </c:pt>
                <c:pt idx="906">
                  <c:v>7941.3779296875</c:v>
                </c:pt>
                <c:pt idx="907">
                  <c:v>7955.7978515625</c:v>
                </c:pt>
                <c:pt idx="908">
                  <c:v>7969.962890625</c:v>
                </c:pt>
                <c:pt idx="909">
                  <c:v>7983.873046875</c:v>
                </c:pt>
                <c:pt idx="910">
                  <c:v>7997.5283203125</c:v>
                </c:pt>
                <c:pt idx="911">
                  <c:v>8010.927734375</c:v>
                </c:pt>
                <c:pt idx="912">
                  <c:v>8024.07080078125</c:v>
                </c:pt>
                <c:pt idx="913">
                  <c:v>8036.95703125</c:v>
                </c:pt>
                <c:pt idx="914">
                  <c:v>8049.5869140625</c:v>
                </c:pt>
                <c:pt idx="915">
                  <c:v>8061.958984375</c:v>
                </c:pt>
                <c:pt idx="916">
                  <c:v>8074.0732421875</c:v>
                </c:pt>
                <c:pt idx="917">
                  <c:v>8085.92919921875</c:v>
                </c:pt>
                <c:pt idx="918">
                  <c:v>8097.52685546875</c:v>
                </c:pt>
                <c:pt idx="919">
                  <c:v>8108.86572265625</c:v>
                </c:pt>
                <c:pt idx="920">
                  <c:v>8119.94482421875</c:v>
                </c:pt>
                <c:pt idx="921">
                  <c:v>8130.7646484375</c:v>
                </c:pt>
                <c:pt idx="922">
                  <c:v>8141.32421875</c:v>
                </c:pt>
                <c:pt idx="923">
                  <c:v>8151.62353515625</c:v>
                </c:pt>
                <c:pt idx="924">
                  <c:v>8161.662109375</c:v>
                </c:pt>
                <c:pt idx="925">
                  <c:v>8171.43994140625</c:v>
                </c:pt>
                <c:pt idx="926">
                  <c:v>8180.9560546875</c:v>
                </c:pt>
                <c:pt idx="927">
                  <c:v>8190.2109375</c:v>
                </c:pt>
                <c:pt idx="928">
                  <c:v>8199.2041015625</c:v>
                </c:pt>
                <c:pt idx="929">
                  <c:v>8207.9345703125</c:v>
                </c:pt>
                <c:pt idx="930">
                  <c:v>8216.40234375</c:v>
                </c:pt>
                <c:pt idx="931">
                  <c:v>8224.607421875</c:v>
                </c:pt>
                <c:pt idx="932">
                  <c:v>8232.5498046875</c:v>
                </c:pt>
                <c:pt idx="933">
                  <c:v>8240.2294921875</c:v>
                </c:pt>
                <c:pt idx="934">
                  <c:v>8247.6455078125</c:v>
                </c:pt>
                <c:pt idx="935">
                  <c:v>8254.796875</c:v>
                </c:pt>
                <c:pt idx="936">
                  <c:v>8261.6845703125</c:v>
                </c:pt>
                <c:pt idx="937">
                  <c:v>8268.30859375</c:v>
                </c:pt>
                <c:pt idx="938">
                  <c:v>8274.66796875</c:v>
                </c:pt>
                <c:pt idx="939">
                  <c:v>8280.7626953125</c:v>
                </c:pt>
                <c:pt idx="940">
                  <c:v>8286.5927734375</c:v>
                </c:pt>
                <c:pt idx="941">
                  <c:v>8292.1572265625</c:v>
                </c:pt>
                <c:pt idx="942">
                  <c:v>8297.45703125</c:v>
                </c:pt>
                <c:pt idx="943">
                  <c:v>8302.4921875</c:v>
                </c:pt>
                <c:pt idx="944">
                  <c:v>8307.2607421875</c:v>
                </c:pt>
                <c:pt idx="945">
                  <c:v>8311.763671875</c:v>
                </c:pt>
                <c:pt idx="946">
                  <c:v>8316.001953125</c:v>
                </c:pt>
                <c:pt idx="947">
                  <c:v>8319.97265625</c:v>
                </c:pt>
                <c:pt idx="948">
                  <c:v>8323.6787109375</c:v>
                </c:pt>
                <c:pt idx="949">
                  <c:v>8327.1181640625</c:v>
                </c:pt>
                <c:pt idx="950">
                  <c:v>8330.291015625</c:v>
                </c:pt>
                <c:pt idx="951">
                  <c:v>8333.197265625</c:v>
                </c:pt>
                <c:pt idx="952">
                  <c:v>8335.837890625</c:v>
                </c:pt>
                <c:pt idx="953">
                  <c:v>8338.2119140625</c:v>
                </c:pt>
                <c:pt idx="954">
                  <c:v>8340.318359375</c:v>
                </c:pt>
                <c:pt idx="955">
                  <c:v>8342.1591796875</c:v>
                </c:pt>
                <c:pt idx="956">
                  <c:v>8343.732421875</c:v>
                </c:pt>
                <c:pt idx="957">
                  <c:v>8345.0390625</c:v>
                </c:pt>
                <c:pt idx="958">
                  <c:v>8346.0791015625</c:v>
                </c:pt>
                <c:pt idx="959">
                  <c:v>8346.8515625</c:v>
                </c:pt>
                <c:pt idx="960">
                  <c:v>8347.357421875</c:v>
                </c:pt>
                <c:pt idx="961">
                  <c:v>8347.5966796875</c:v>
                </c:pt>
                <c:pt idx="962">
                  <c:v>8347.5693359375</c:v>
                </c:pt>
                <c:pt idx="963">
                  <c:v>8347.2744140625</c:v>
                </c:pt>
                <c:pt idx="964">
                  <c:v>8346.712890625</c:v>
                </c:pt>
                <c:pt idx="965">
                  <c:v>8345.8837890625</c:v>
                </c:pt>
                <c:pt idx="966">
                  <c:v>8344.7880859375</c:v>
                </c:pt>
                <c:pt idx="967">
                  <c:v>8343.42578125</c:v>
                </c:pt>
                <c:pt idx="968">
                  <c:v>8341.796875</c:v>
                </c:pt>
                <c:pt idx="969">
                  <c:v>8339.9013671875</c:v>
                </c:pt>
                <c:pt idx="970">
                  <c:v>8337.73828125</c:v>
                </c:pt>
                <c:pt idx="971">
                  <c:v>8335.3095703125</c:v>
                </c:pt>
                <c:pt idx="972">
                  <c:v>8332.61328125</c:v>
                </c:pt>
                <c:pt idx="973">
                  <c:v>8329.6513671875</c:v>
                </c:pt>
                <c:pt idx="974">
                  <c:v>8326.4228515625</c:v>
                </c:pt>
                <c:pt idx="975">
                  <c:v>8322.927734375</c:v>
                </c:pt>
                <c:pt idx="976">
                  <c:v>8319.1669921875</c:v>
                </c:pt>
                <c:pt idx="977">
                  <c:v>8315.1396484375</c:v>
                </c:pt>
                <c:pt idx="978">
                  <c:v>8310.8466796875</c:v>
                </c:pt>
                <c:pt idx="979">
                  <c:v>8306.2880859375</c:v>
                </c:pt>
                <c:pt idx="980">
                  <c:v>8301.4638671875</c:v>
                </c:pt>
                <c:pt idx="981">
                  <c:v>8296.3740234375</c:v>
                </c:pt>
                <c:pt idx="982">
                  <c:v>8291.01953125</c:v>
                </c:pt>
                <c:pt idx="983">
                  <c:v>8285.3994140625</c:v>
                </c:pt>
                <c:pt idx="984">
                  <c:v>8279.513671875</c:v>
                </c:pt>
                <c:pt idx="985">
                  <c:v>8273.3642578125</c:v>
                </c:pt>
                <c:pt idx="986">
                  <c:v>8266.9501953125</c:v>
                </c:pt>
                <c:pt idx="987">
                  <c:v>8260.271484375</c:v>
                </c:pt>
                <c:pt idx="988">
                  <c:v>8253.328125</c:v>
                </c:pt>
                <c:pt idx="989">
                  <c:v>8246.12109375</c:v>
                </c:pt>
                <c:pt idx="990">
                  <c:v>8238.650390625</c:v>
                </c:pt>
                <c:pt idx="991">
                  <c:v>8230.9169921875</c:v>
                </c:pt>
                <c:pt idx="992">
                  <c:v>8222.919921875</c:v>
                </c:pt>
                <c:pt idx="993">
                  <c:v>8214.6591796875</c:v>
                </c:pt>
                <c:pt idx="994">
                  <c:v>8206.13671875</c:v>
                </c:pt>
                <c:pt idx="995">
                  <c:v>8197.3515625</c:v>
                </c:pt>
                <c:pt idx="996">
                  <c:v>8188.30419921875</c:v>
                </c:pt>
                <c:pt idx="997">
                  <c:v>8178.9951171875</c:v>
                </c:pt>
                <c:pt idx="998">
                  <c:v>8169.42431640625</c:v>
                </c:pt>
                <c:pt idx="999">
                  <c:v>8159.59228515625</c:v>
                </c:pt>
                <c:pt idx="1000">
                  <c:v>8149.49951171875</c:v>
                </c:pt>
                <c:pt idx="1001">
                  <c:v>8139.14599609375</c:v>
                </c:pt>
                <c:pt idx="1002">
                  <c:v>8128.5322265625</c:v>
                </c:pt>
                <c:pt idx="1003">
                  <c:v>8117.658203125</c:v>
                </c:pt>
                <c:pt idx="1004">
                  <c:v>8106.52490234375</c:v>
                </c:pt>
                <c:pt idx="1005">
                  <c:v>8095.13232421875</c:v>
                </c:pt>
                <c:pt idx="1006">
                  <c:v>8083.48095703125</c:v>
                </c:pt>
                <c:pt idx="1007">
                  <c:v>8071.5712890625</c:v>
                </c:pt>
                <c:pt idx="1008">
                  <c:v>8059.4033203125</c:v>
                </c:pt>
                <c:pt idx="1009">
                  <c:v>8046.9775390625</c:v>
                </c:pt>
                <c:pt idx="1010">
                  <c:v>8034.29443359375</c:v>
                </c:pt>
                <c:pt idx="1011">
                  <c:v>8021.35498046875</c:v>
                </c:pt>
                <c:pt idx="1012">
                  <c:v>8008.158203125</c:v>
                </c:pt>
                <c:pt idx="1013">
                  <c:v>7994.7060546875</c:v>
                </c:pt>
                <c:pt idx="1014">
                  <c:v>7980.99755859375</c:v>
                </c:pt>
                <c:pt idx="1015">
                  <c:v>7967.0341796875</c:v>
                </c:pt>
                <c:pt idx="1016">
                  <c:v>7952.81640625</c:v>
                </c:pt>
                <c:pt idx="1017">
                  <c:v>7938.34375</c:v>
                </c:pt>
                <c:pt idx="1018">
                  <c:v>7923.61767578125</c:v>
                </c:pt>
                <c:pt idx="1019">
                  <c:v>7908.6376953125</c:v>
                </c:pt>
                <c:pt idx="1020">
                  <c:v>7893.4052734375</c:v>
                </c:pt>
                <c:pt idx="1021">
                  <c:v>7877.92041015625</c:v>
                </c:pt>
                <c:pt idx="1022">
                  <c:v>7862.18310546875</c:v>
                </c:pt>
                <c:pt idx="1023">
                  <c:v>7846.19482421875</c:v>
                </c:pt>
                <c:pt idx="1024">
                  <c:v>7829.9560546875</c:v>
                </c:pt>
                <c:pt idx="1025">
                  <c:v>7813.46630859375</c:v>
                </c:pt>
                <c:pt idx="1026">
                  <c:v>7796.7265625</c:v>
                </c:pt>
                <c:pt idx="1027">
                  <c:v>7779.73828125</c:v>
                </c:pt>
                <c:pt idx="1028">
                  <c:v>7762.50048828125</c:v>
                </c:pt>
                <c:pt idx="1029">
                  <c:v>7745.0146484375</c:v>
                </c:pt>
                <c:pt idx="1030">
                  <c:v>7727.28125</c:v>
                </c:pt>
                <c:pt idx="1031">
                  <c:v>7709.30078125</c:v>
                </c:pt>
                <c:pt idx="1032">
                  <c:v>7691.07373046875</c:v>
                </c:pt>
                <c:pt idx="1033">
                  <c:v>7672.6005859375</c:v>
                </c:pt>
                <c:pt idx="1034">
                  <c:v>7653.88232421875</c:v>
                </c:pt>
                <c:pt idx="1035">
                  <c:v>7634.91943359375</c:v>
                </c:pt>
                <c:pt idx="1036">
                  <c:v>7615.7119140625</c:v>
                </c:pt>
                <c:pt idx="1037">
                  <c:v>7596.26123046875</c:v>
                </c:pt>
                <c:pt idx="1038">
                  <c:v>7576.5673828125</c:v>
                </c:pt>
                <c:pt idx="1039">
                  <c:v>7556.6318359375</c:v>
                </c:pt>
                <c:pt idx="1040">
                  <c:v>7536.4541015625</c:v>
                </c:pt>
                <c:pt idx="1041">
                  <c:v>7516.03564453125</c:v>
                </c:pt>
                <c:pt idx="1042">
                  <c:v>7495.37646484375</c:v>
                </c:pt>
                <c:pt idx="1043">
                  <c:v>7474.47802734375</c:v>
                </c:pt>
                <c:pt idx="1044">
                  <c:v>7453.34033203125</c:v>
                </c:pt>
                <c:pt idx="1045">
                  <c:v>7431.96435546875</c:v>
                </c:pt>
                <c:pt idx="1046">
                  <c:v>7410.3505859375</c:v>
                </c:pt>
                <c:pt idx="1047">
                  <c:v>7388.5</c:v>
                </c:pt>
                <c:pt idx="1048">
                  <c:v>7366.4130859375</c:v>
                </c:pt>
                <c:pt idx="1049">
                  <c:v>7344.0908203125</c:v>
                </c:pt>
                <c:pt idx="1050">
                  <c:v>7321.53369140625</c:v>
                </c:pt>
                <c:pt idx="1051">
                  <c:v>7298.7421875</c:v>
                </c:pt>
                <c:pt idx="1052">
                  <c:v>7275.71728515625</c:v>
                </c:pt>
                <c:pt idx="1053">
                  <c:v>7252.4599609375</c:v>
                </c:pt>
                <c:pt idx="1054">
                  <c:v>7228.970703125</c:v>
                </c:pt>
                <c:pt idx="1055">
                  <c:v>7205.25</c:v>
                </c:pt>
                <c:pt idx="1056">
                  <c:v>7181.29931640625</c:v>
                </c:pt>
                <c:pt idx="1057">
                  <c:v>7157.11865234375</c:v>
                </c:pt>
                <c:pt idx="1058">
                  <c:v>7132.708984375</c:v>
                </c:pt>
                <c:pt idx="1059">
                  <c:v>7108.07177734375</c:v>
                </c:pt>
                <c:pt idx="1060">
                  <c:v>7083.20703125</c:v>
                </c:pt>
                <c:pt idx="1061">
                  <c:v>7058.11572265625</c:v>
                </c:pt>
                <c:pt idx="1062">
                  <c:v>7032.79833984375</c:v>
                </c:pt>
                <c:pt idx="1063">
                  <c:v>7007.25634765625</c:v>
                </c:pt>
                <c:pt idx="1064">
                  <c:v>6981.49072265625</c:v>
                </c:pt>
                <c:pt idx="1065">
                  <c:v>6955.50146484375</c:v>
                </c:pt>
                <c:pt idx="1066">
                  <c:v>6929.28955078125</c:v>
                </c:pt>
                <c:pt idx="1067">
                  <c:v>6902.8564453125</c:v>
                </c:pt>
                <c:pt idx="1068">
                  <c:v>6876.20263671875</c:v>
                </c:pt>
                <c:pt idx="1069">
                  <c:v>6849.32861328125</c:v>
                </c:pt>
                <c:pt idx="1070">
                  <c:v>6822.23583984375</c:v>
                </c:pt>
                <c:pt idx="1071">
                  <c:v>6794.9248046875</c:v>
                </c:pt>
                <c:pt idx="1072">
                  <c:v>6767.396484375</c:v>
                </c:pt>
                <c:pt idx="1073">
                  <c:v>6739.65185546875</c:v>
                </c:pt>
                <c:pt idx="1074">
                  <c:v>6711.69140625</c:v>
                </c:pt>
                <c:pt idx="1075">
                  <c:v>6683.5166015625</c:v>
                </c:pt>
                <c:pt idx="1076">
                  <c:v>6655.1279296875</c:v>
                </c:pt>
                <c:pt idx="1077">
                  <c:v>6626.52685546875</c:v>
                </c:pt>
                <c:pt idx="1078">
                  <c:v>6597.71337890625</c:v>
                </c:pt>
                <c:pt idx="1079">
                  <c:v>6568.68896484375</c:v>
                </c:pt>
                <c:pt idx="1080">
                  <c:v>6539.45458984375</c:v>
                </c:pt>
                <c:pt idx="1081">
                  <c:v>6510.01123046875</c:v>
                </c:pt>
                <c:pt idx="1082">
                  <c:v>6480.35986328125</c:v>
                </c:pt>
                <c:pt idx="1083">
                  <c:v>6450.5009765625</c:v>
                </c:pt>
                <c:pt idx="1084">
                  <c:v>6420.435546875</c:v>
                </c:pt>
                <c:pt idx="1085">
                  <c:v>6390.16552734375</c:v>
                </c:pt>
                <c:pt idx="1086">
                  <c:v>6359.6904296875</c:v>
                </c:pt>
                <c:pt idx="1087">
                  <c:v>6329.01220703125</c:v>
                </c:pt>
                <c:pt idx="1088">
                  <c:v>6298.1318359375</c:v>
                </c:pt>
                <c:pt idx="1089">
                  <c:v>6267.0498046875</c:v>
                </c:pt>
                <c:pt idx="1090">
                  <c:v>6235.767578125</c:v>
                </c:pt>
                <c:pt idx="1091">
                  <c:v>6204.2861328125</c:v>
                </c:pt>
                <c:pt idx="1092">
                  <c:v>6172.60595703125</c:v>
                </c:pt>
                <c:pt idx="1093">
                  <c:v>6140.728515625</c:v>
                </c:pt>
                <c:pt idx="1094">
                  <c:v>6108.654296875</c:v>
                </c:pt>
                <c:pt idx="1095">
                  <c:v>6076.38525390625</c:v>
                </c:pt>
                <c:pt idx="1096">
                  <c:v>6043.921875</c:v>
                </c:pt>
                <c:pt idx="1097">
                  <c:v>6011.26513671875</c:v>
                </c:pt>
                <c:pt idx="1098">
                  <c:v>5978.416015625</c:v>
                </c:pt>
                <c:pt idx="1099">
                  <c:v>5945.3759765625</c:v>
                </c:pt>
                <c:pt idx="1100">
                  <c:v>5912.1455078125</c:v>
                </c:pt>
                <c:pt idx="1101">
                  <c:v>5878.72607421875</c:v>
                </c:pt>
                <c:pt idx="1102">
                  <c:v>5845.11865234375</c:v>
                </c:pt>
                <c:pt idx="1103">
                  <c:v>5811.32470703125</c:v>
                </c:pt>
                <c:pt idx="1104">
                  <c:v>5777.3447265625</c:v>
                </c:pt>
                <c:pt idx="1105">
                  <c:v>5743.1796875</c:v>
                </c:pt>
                <c:pt idx="1106">
                  <c:v>5708.8310546875</c:v>
                </c:pt>
                <c:pt idx="1107">
                  <c:v>5674.30029296875</c:v>
                </c:pt>
                <c:pt idx="1108">
                  <c:v>5639.587890625</c:v>
                </c:pt>
                <c:pt idx="1109">
                  <c:v>5604.69482421875</c:v>
                </c:pt>
                <c:pt idx="1110">
                  <c:v>5569.623046875</c:v>
                </c:pt>
                <c:pt idx="1111">
                  <c:v>5534.37255859375</c:v>
                </c:pt>
                <c:pt idx="1112">
                  <c:v>5498.94580078125</c:v>
                </c:pt>
                <c:pt idx="1113">
                  <c:v>5463.3427734375</c:v>
                </c:pt>
                <c:pt idx="1114">
                  <c:v>5427.56494140625</c:v>
                </c:pt>
                <c:pt idx="1115">
                  <c:v>5391.61376953125</c:v>
                </c:pt>
                <c:pt idx="1116">
                  <c:v>5355.490234375</c:v>
                </c:pt>
                <c:pt idx="1117">
                  <c:v>5319.1953125</c:v>
                </c:pt>
                <c:pt idx="1118">
                  <c:v>5282.73046875</c:v>
                </c:pt>
                <c:pt idx="1119">
                  <c:v>5246.09619140625</c:v>
                </c:pt>
                <c:pt idx="1120">
                  <c:v>5209.29443359375</c:v>
                </c:pt>
                <c:pt idx="1121">
                  <c:v>5172.326171875</c:v>
                </c:pt>
                <c:pt idx="1122">
                  <c:v>5135.19287109375</c:v>
                </c:pt>
                <c:pt idx="1123">
                  <c:v>5097.89501953125</c:v>
                </c:pt>
                <c:pt idx="1124">
                  <c:v>5060.43408203125</c:v>
                </c:pt>
                <c:pt idx="1125">
                  <c:v>5022.8115234375</c:v>
                </c:pt>
                <c:pt idx="1126">
                  <c:v>4985.02783203125</c:v>
                </c:pt>
                <c:pt idx="1127">
                  <c:v>4947.08544921875</c:v>
                </c:pt>
                <c:pt idx="1128">
                  <c:v>4908.984375</c:v>
                </c:pt>
                <c:pt idx="1129">
                  <c:v>4870.7265625</c:v>
                </c:pt>
                <c:pt idx="1130">
                  <c:v>4832.31298828125</c:v>
                </c:pt>
                <c:pt idx="1131">
                  <c:v>4793.74462890625</c:v>
                </c:pt>
                <c:pt idx="1132">
                  <c:v>4755.0234375</c:v>
                </c:pt>
                <c:pt idx="1133">
                  <c:v>4716.14990234375</c:v>
                </c:pt>
                <c:pt idx="1134">
                  <c:v>4677.12548828125</c:v>
                </c:pt>
                <c:pt idx="1135">
                  <c:v>4637.95166015625</c:v>
                </c:pt>
                <c:pt idx="1136">
                  <c:v>4598.62939453125</c:v>
                </c:pt>
                <c:pt idx="1137">
                  <c:v>4559.16015625</c:v>
                </c:pt>
                <c:pt idx="1138">
                  <c:v>4519.544921875</c:v>
                </c:pt>
                <c:pt idx="1139">
                  <c:v>4479.78564453125</c:v>
                </c:pt>
                <c:pt idx="1140">
                  <c:v>4439.8828125</c:v>
                </c:pt>
                <c:pt idx="1141">
                  <c:v>4399.837890625</c:v>
                </c:pt>
                <c:pt idx="1142">
                  <c:v>4359.65234375</c:v>
                </c:pt>
                <c:pt idx="1143">
                  <c:v>4319.32763671875</c:v>
                </c:pt>
                <c:pt idx="1144">
                  <c:v>4278.8642578125</c:v>
                </c:pt>
                <c:pt idx="1145">
                  <c:v>4238.2646484375</c:v>
                </c:pt>
                <c:pt idx="1146">
                  <c:v>4197.529296875</c:v>
                </c:pt>
                <c:pt idx="1147">
                  <c:v>4156.65966796875</c:v>
                </c:pt>
                <c:pt idx="1148">
                  <c:v>4115.6572265625</c:v>
                </c:pt>
                <c:pt idx="1149">
                  <c:v>4074.52294921875</c:v>
                </c:pt>
                <c:pt idx="1150">
                  <c:v>4033.25854492187</c:v>
                </c:pt>
                <c:pt idx="1151">
                  <c:v>3991.865234375</c:v>
                </c:pt>
                <c:pt idx="1152">
                  <c:v>3950.34399414062</c:v>
                </c:pt>
                <c:pt idx="1153">
                  <c:v>3908.69677734375</c:v>
                </c:pt>
                <c:pt idx="1154">
                  <c:v>3866.92431640625</c:v>
                </c:pt>
                <c:pt idx="1155">
                  <c:v>3825.0283203125</c:v>
                </c:pt>
                <c:pt idx="1156">
                  <c:v>3783.01000976562</c:v>
                </c:pt>
                <c:pt idx="1157">
                  <c:v>3740.87084960937</c:v>
                </c:pt>
                <c:pt idx="1158">
                  <c:v>3698.61181640625</c:v>
                </c:pt>
                <c:pt idx="1159">
                  <c:v>3656.23461914062</c:v>
                </c:pt>
                <c:pt idx="1160">
                  <c:v>3613.74047851562</c:v>
                </c:pt>
                <c:pt idx="1161">
                  <c:v>3571.130859375</c:v>
                </c:pt>
                <c:pt idx="1162">
                  <c:v>3528.40698242187</c:v>
                </c:pt>
                <c:pt idx="1163">
                  <c:v>3485.5703125</c:v>
                </c:pt>
                <c:pt idx="1164">
                  <c:v>3442.6220703125</c:v>
                </c:pt>
                <c:pt idx="1165">
                  <c:v>3399.56396484375</c:v>
                </c:pt>
                <c:pt idx="1166">
                  <c:v>3356.39697265625</c:v>
                </c:pt>
                <c:pt idx="1167">
                  <c:v>3313.12280273437</c:v>
                </c:pt>
                <c:pt idx="1168">
                  <c:v>3269.74243164062</c:v>
                </c:pt>
                <c:pt idx="1169">
                  <c:v>3226.25756835937</c:v>
                </c:pt>
                <c:pt idx="1170">
                  <c:v>3182.66967773437</c:v>
                </c:pt>
                <c:pt idx="1171">
                  <c:v>3138.97998046875</c:v>
                </c:pt>
                <c:pt idx="1172">
                  <c:v>3095.18994140625</c:v>
                </c:pt>
                <c:pt idx="1173">
                  <c:v>3051.30078125</c:v>
                </c:pt>
                <c:pt idx="1174">
                  <c:v>3007.31420898437</c:v>
                </c:pt>
                <c:pt idx="1175">
                  <c:v>2963.2314453125</c:v>
                </c:pt>
                <c:pt idx="1176">
                  <c:v>2919.0537109375</c:v>
                </c:pt>
                <c:pt idx="1177">
                  <c:v>2874.78295898437</c:v>
                </c:pt>
                <c:pt idx="1178">
                  <c:v>2830.42016601562</c:v>
                </c:pt>
                <c:pt idx="1179">
                  <c:v>2785.966796875</c:v>
                </c:pt>
                <c:pt idx="1180">
                  <c:v>2741.42431640625</c:v>
                </c:pt>
                <c:pt idx="1181">
                  <c:v>2696.79418945312</c:v>
                </c:pt>
                <c:pt idx="1182">
                  <c:v>2652.07788085937</c:v>
                </c:pt>
                <c:pt idx="1183">
                  <c:v>2607.27661132812</c:v>
                </c:pt>
                <c:pt idx="1184">
                  <c:v>2562.39208984375</c:v>
                </c:pt>
                <c:pt idx="1185">
                  <c:v>2517.42578125</c:v>
                </c:pt>
                <c:pt idx="1186">
                  <c:v>2472.37866210937</c:v>
                </c:pt>
                <c:pt idx="1187">
                  <c:v>2427.25268554687</c:v>
                </c:pt>
                <c:pt idx="1188">
                  <c:v>2382.04907226562</c:v>
                </c:pt>
                <c:pt idx="1189">
                  <c:v>2336.76928710937</c:v>
                </c:pt>
                <c:pt idx="1190">
                  <c:v>2291.41479492187</c:v>
                </c:pt>
                <c:pt idx="1191">
                  <c:v>2245.98706054687</c:v>
                </c:pt>
                <c:pt idx="1192">
                  <c:v>2200.4873046875</c:v>
                </c:pt>
                <c:pt idx="1193">
                  <c:v>2154.91723632812</c:v>
                </c:pt>
                <c:pt idx="1194">
                  <c:v>2109.27856445312</c:v>
                </c:pt>
                <c:pt idx="1195">
                  <c:v>2063.57202148437</c:v>
                </c:pt>
                <c:pt idx="1196">
                  <c:v>2017.7998046875</c:v>
                </c:pt>
                <c:pt idx="1197">
                  <c:v>1971.962890625</c:v>
                </c:pt>
                <c:pt idx="1198">
                  <c:v>1926.06298828125</c:v>
                </c:pt>
                <c:pt idx="1199">
                  <c:v>1880.10144042968</c:v>
                </c:pt>
                <c:pt idx="1200">
                  <c:v>1834.07983398437</c:v>
                </c:pt>
                <c:pt idx="1201">
                  <c:v>1787.99951171875</c:v>
                </c:pt>
                <c:pt idx="1202">
                  <c:v>1741.86206054687</c:v>
                </c:pt>
                <c:pt idx="1203">
                  <c:v>1695.6689453125</c:v>
                </c:pt>
                <c:pt idx="1204">
                  <c:v>1649.42150878906</c:v>
                </c:pt>
                <c:pt idx="1205">
                  <c:v>1603.12145996093</c:v>
                </c:pt>
                <c:pt idx="1206">
                  <c:v>1556.77001953125</c:v>
                </c:pt>
                <c:pt idx="1207">
                  <c:v>1510.36889648437</c:v>
                </c:pt>
                <c:pt idx="1208">
                  <c:v>1463.91943359375</c:v>
                </c:pt>
                <c:pt idx="1209">
                  <c:v>1417.42309570312</c:v>
                </c:pt>
                <c:pt idx="1210">
                  <c:v>1370.88159179687</c:v>
                </c:pt>
                <c:pt idx="1211">
                  <c:v>1324.29614257812</c:v>
                </c:pt>
                <c:pt idx="1212">
                  <c:v>1277.66833496093</c:v>
                </c:pt>
                <c:pt idx="1213">
                  <c:v>1230.99963378906</c:v>
                </c:pt>
                <c:pt idx="1214">
                  <c:v>1184.29162597656</c:v>
                </c:pt>
                <c:pt idx="1215">
                  <c:v>1137.54577636718</c:v>
                </c:pt>
                <c:pt idx="1216">
                  <c:v>1090.76354980468</c:v>
                </c:pt>
                <c:pt idx="1217">
                  <c:v>1043.94641113281</c:v>
                </c:pt>
                <c:pt idx="1218">
                  <c:v>997.09588623046795</c:v>
                </c:pt>
                <c:pt idx="1219">
                  <c:v>950.21343994140602</c:v>
                </c:pt>
                <c:pt idx="1220">
                  <c:v>903.30065917968705</c:v>
                </c:pt>
                <c:pt idx="1221">
                  <c:v>856.35900878906205</c:v>
                </c:pt>
                <c:pt idx="1222">
                  <c:v>809.38995361328102</c:v>
                </c:pt>
                <c:pt idx="1223">
                  <c:v>762.39501953125</c:v>
                </c:pt>
                <c:pt idx="1224">
                  <c:v>715.37567138671795</c:v>
                </c:pt>
                <c:pt idx="1225">
                  <c:v>668.33349609375</c:v>
                </c:pt>
                <c:pt idx="1226">
                  <c:v>621.26989746093705</c:v>
                </c:pt>
                <c:pt idx="1227">
                  <c:v>574.18646240234295</c:v>
                </c:pt>
                <c:pt idx="1228">
                  <c:v>527.08465576171795</c:v>
                </c:pt>
                <c:pt idx="1229">
                  <c:v>479.96603393554602</c:v>
                </c:pt>
                <c:pt idx="1230">
                  <c:v>432.83203125</c:v>
                </c:pt>
                <c:pt idx="1231">
                  <c:v>385.68417358398398</c:v>
                </c:pt>
                <c:pt idx="1232">
                  <c:v>338.52401733398398</c:v>
                </c:pt>
                <c:pt idx="1233">
                  <c:v>291.35302734375</c:v>
                </c:pt>
                <c:pt idx="1234">
                  <c:v>244.17269897460901</c:v>
                </c:pt>
                <c:pt idx="1235">
                  <c:v>196.98458862304599</c:v>
                </c:pt>
                <c:pt idx="1236">
                  <c:v>149.79016113281199</c:v>
                </c:pt>
                <c:pt idx="1237">
                  <c:v>102.590950012207</c:v>
                </c:pt>
                <c:pt idx="1238">
                  <c:v>55.388458251953097</c:v>
                </c:pt>
                <c:pt idx="1239">
                  <c:v>8.1841955184936506</c:v>
                </c:pt>
                <c:pt idx="1240">
                  <c:v>-39.020328521728501</c:v>
                </c:pt>
                <c:pt idx="1241">
                  <c:v>-86.223609924316406</c:v>
                </c:pt>
                <c:pt idx="1242">
                  <c:v>-133.42413330078099</c:v>
                </c:pt>
                <c:pt idx="1243">
                  <c:v>-180.62037658691401</c:v>
                </c:pt>
                <c:pt idx="1244">
                  <c:v>-227.81085205078099</c:v>
                </c:pt>
                <c:pt idx="1245">
                  <c:v>-274.994049072265</c:v>
                </c:pt>
                <c:pt idx="1246">
                  <c:v>-322.16845703125</c:v>
                </c:pt>
                <c:pt idx="1247">
                  <c:v>-369.33255004882801</c:v>
                </c:pt>
                <c:pt idx="1248">
                  <c:v>-416.48483276367102</c:v>
                </c:pt>
                <c:pt idx="1249">
                  <c:v>-463.62380981445301</c:v>
                </c:pt>
                <c:pt idx="1250">
                  <c:v>-510.747955322265</c:v>
                </c:pt>
                <c:pt idx="1251">
                  <c:v>-557.85577392578102</c:v>
                </c:pt>
                <c:pt idx="1252">
                  <c:v>-604.94573974609295</c:v>
                </c:pt>
                <c:pt idx="1253">
                  <c:v>-652.016357421875</c:v>
                </c:pt>
                <c:pt idx="1254">
                  <c:v>-699.06610107421795</c:v>
                </c:pt>
                <c:pt idx="1255">
                  <c:v>-746.09356689453102</c:v>
                </c:pt>
                <c:pt idx="1256">
                  <c:v>-793.09710693359295</c:v>
                </c:pt>
                <c:pt idx="1257">
                  <c:v>-840.07531738281205</c:v>
                </c:pt>
                <c:pt idx="1258">
                  <c:v>-887.02667236328102</c:v>
                </c:pt>
                <c:pt idx="1259">
                  <c:v>-933.94964599609295</c:v>
                </c:pt>
                <c:pt idx="1260">
                  <c:v>-980.8427734375</c:v>
                </c:pt>
                <c:pt idx="1261">
                  <c:v>-1027.70446777343</c:v>
                </c:pt>
                <c:pt idx="1262">
                  <c:v>-1074.53332519531</c:v>
                </c:pt>
                <c:pt idx="1263">
                  <c:v>-1121.32788085937</c:v>
                </c:pt>
                <c:pt idx="1264">
                  <c:v>-1168.08654785156</c:v>
                </c:pt>
                <c:pt idx="1265">
                  <c:v>-1214.80786132812</c:v>
                </c:pt>
                <c:pt idx="1266">
                  <c:v>-1261.49035644531</c:v>
                </c:pt>
                <c:pt idx="1267">
                  <c:v>-1308.13244628906</c:v>
                </c:pt>
                <c:pt idx="1268">
                  <c:v>-1354.73278808593</c:v>
                </c:pt>
                <c:pt idx="1269">
                  <c:v>-1401.28967285156</c:v>
                </c:pt>
                <c:pt idx="1270">
                  <c:v>-1447.80187988281</c:v>
                </c:pt>
                <c:pt idx="1271">
                  <c:v>-1494.26770019531</c:v>
                </c:pt>
                <c:pt idx="1272">
                  <c:v>-1540.68579101562</c:v>
                </c:pt>
                <c:pt idx="1273">
                  <c:v>-1587.0546875</c:v>
                </c:pt>
                <c:pt idx="1274">
                  <c:v>-1633.37268066406</c:v>
                </c:pt>
                <c:pt idx="1275">
                  <c:v>-1679.63854980468</c:v>
                </c:pt>
                <c:pt idx="1276">
                  <c:v>-1725.85070800781</c:v>
                </c:pt>
                <c:pt idx="1277">
                  <c:v>-1772.00756835937</c:v>
                </c:pt>
                <c:pt idx="1278">
                  <c:v>-1818.10791015625</c:v>
                </c:pt>
                <c:pt idx="1279">
                  <c:v>-1864.15002441406</c:v>
                </c:pt>
                <c:pt idx="1280">
                  <c:v>-1910.13256835937</c:v>
                </c:pt>
                <c:pt idx="1281">
                  <c:v>-1956.05395507812</c:v>
                </c:pt>
                <c:pt idx="1282">
                  <c:v>-2001.91284179687</c:v>
                </c:pt>
                <c:pt idx="1283">
                  <c:v>-2047.70776367187</c:v>
                </c:pt>
                <c:pt idx="1284">
                  <c:v>-2093.43725585937</c:v>
                </c:pt>
                <c:pt idx="1285">
                  <c:v>-2139.099609375</c:v>
                </c:pt>
                <c:pt idx="1286">
                  <c:v>-2184.69360351562</c:v>
                </c:pt>
                <c:pt idx="1287">
                  <c:v>-2230.2177734375</c:v>
                </c:pt>
                <c:pt idx="1288">
                  <c:v>-2275.67065429687</c:v>
                </c:pt>
                <c:pt idx="1289">
                  <c:v>-2321.05078125</c:v>
                </c:pt>
                <c:pt idx="1290">
                  <c:v>-2366.35668945312</c:v>
                </c:pt>
                <c:pt idx="1291">
                  <c:v>-2411.5869140625</c:v>
                </c:pt>
                <c:pt idx="1292">
                  <c:v>-2456.73999023437</c:v>
                </c:pt>
                <c:pt idx="1293">
                  <c:v>-2501.814453125</c:v>
                </c:pt>
                <c:pt idx="1294">
                  <c:v>-2546.80908203125</c:v>
                </c:pt>
                <c:pt idx="1295">
                  <c:v>-2591.72216796875</c:v>
                </c:pt>
                <c:pt idx="1296">
                  <c:v>-2636.55249023437</c:v>
                </c:pt>
                <c:pt idx="1297">
                  <c:v>-2681.29833984375</c:v>
                </c:pt>
                <c:pt idx="1298">
                  <c:v>-2725.95849609375</c:v>
                </c:pt>
                <c:pt idx="1299">
                  <c:v>-2770.53149414062</c:v>
                </c:pt>
                <c:pt idx="1300">
                  <c:v>-2815.01586914062</c:v>
                </c:pt>
                <c:pt idx="1301">
                  <c:v>-2859.41015625</c:v>
                </c:pt>
                <c:pt idx="1302">
                  <c:v>-2903.71313476562</c:v>
                </c:pt>
                <c:pt idx="1303">
                  <c:v>-2947.92333984375</c:v>
                </c:pt>
                <c:pt idx="1304">
                  <c:v>-2992.0390625</c:v>
                </c:pt>
                <c:pt idx="1305">
                  <c:v>-3036.05932617187</c:v>
                </c:pt>
                <c:pt idx="1306">
                  <c:v>-3079.982421875</c:v>
                </c:pt>
                <c:pt idx="1307">
                  <c:v>-3123.80688476562</c:v>
                </c:pt>
                <c:pt idx="1308">
                  <c:v>-3167.53173828125</c:v>
                </c:pt>
                <c:pt idx="1309">
                  <c:v>-3211.15502929687</c:v>
                </c:pt>
                <c:pt idx="1310">
                  <c:v>-3254.67578125</c:v>
                </c:pt>
                <c:pt idx="1311">
                  <c:v>-3298.09228515625</c:v>
                </c:pt>
                <c:pt idx="1312">
                  <c:v>-3341.40356445312</c:v>
                </c:pt>
                <c:pt idx="1313">
                  <c:v>-3384.60791015625</c:v>
                </c:pt>
                <c:pt idx="1314">
                  <c:v>-3427.70385742187</c:v>
                </c:pt>
                <c:pt idx="1315">
                  <c:v>-3470.6904296875</c:v>
                </c:pt>
                <c:pt idx="1316">
                  <c:v>-3513.56591796875</c:v>
                </c:pt>
                <c:pt idx="1317">
                  <c:v>-3556.3291015625</c:v>
                </c:pt>
                <c:pt idx="1318">
                  <c:v>-3598.978515625</c:v>
                </c:pt>
                <c:pt idx="1319">
                  <c:v>-3641.5126953125</c:v>
                </c:pt>
                <c:pt idx="1320">
                  <c:v>-3683.9306640625</c:v>
                </c:pt>
                <c:pt idx="1321">
                  <c:v>-3726.23071289062</c:v>
                </c:pt>
                <c:pt idx="1322">
                  <c:v>-3768.41162109375</c:v>
                </c:pt>
                <c:pt idx="1323">
                  <c:v>-3810.47216796875</c:v>
                </c:pt>
                <c:pt idx="1324">
                  <c:v>-3852.41064453125</c:v>
                </c:pt>
                <c:pt idx="1325">
                  <c:v>-3894.22607421875</c:v>
                </c:pt>
                <c:pt idx="1326">
                  <c:v>-3935.9169921875</c:v>
                </c:pt>
                <c:pt idx="1327">
                  <c:v>-3977.48193359375</c:v>
                </c:pt>
                <c:pt idx="1328">
                  <c:v>-4018.91967773437</c:v>
                </c:pt>
                <c:pt idx="1329">
                  <c:v>-4060.22900390625</c:v>
                </c:pt>
                <c:pt idx="1330">
                  <c:v>-4101.40869140625</c:v>
                </c:pt>
                <c:pt idx="1331">
                  <c:v>-4142.45703125</c:v>
                </c:pt>
                <c:pt idx="1332">
                  <c:v>-4183.37255859375</c:v>
                </c:pt>
                <c:pt idx="1333">
                  <c:v>-4224.15478515625</c:v>
                </c:pt>
                <c:pt idx="1334">
                  <c:v>-4264.8017578125</c:v>
                </c:pt>
                <c:pt idx="1335">
                  <c:v>-4305.3125</c:v>
                </c:pt>
                <c:pt idx="1336">
                  <c:v>-4345.68505859375</c:v>
                </c:pt>
                <c:pt idx="1337">
                  <c:v>-4385.91943359375</c:v>
                </c:pt>
                <c:pt idx="1338">
                  <c:v>-4426.01318359375</c:v>
                </c:pt>
                <c:pt idx="1339">
                  <c:v>-4465.96533203125</c:v>
                </c:pt>
                <c:pt idx="1340">
                  <c:v>-4505.7744140625</c:v>
                </c:pt>
                <c:pt idx="1341">
                  <c:v>-4545.43994140625</c:v>
                </c:pt>
                <c:pt idx="1342">
                  <c:v>-4584.9599609375</c:v>
                </c:pt>
                <c:pt idx="1343">
                  <c:v>-4624.3330078125</c:v>
                </c:pt>
                <c:pt idx="1344">
                  <c:v>-4663.55859375</c:v>
                </c:pt>
                <c:pt idx="1345">
                  <c:v>-4702.634765625</c:v>
                </c:pt>
                <c:pt idx="1346">
                  <c:v>-4741.56103515625</c:v>
                </c:pt>
                <c:pt idx="1347">
                  <c:v>-4780.3349609375</c:v>
                </c:pt>
                <c:pt idx="1348">
                  <c:v>-4818.95654296875</c:v>
                </c:pt>
                <c:pt idx="1349">
                  <c:v>-4857.423828125</c:v>
                </c:pt>
                <c:pt idx="1350">
                  <c:v>-4895.73583984375</c:v>
                </c:pt>
                <c:pt idx="1351">
                  <c:v>-4933.8916015625</c:v>
                </c:pt>
                <c:pt idx="1352">
                  <c:v>-4971.88916015625</c:v>
                </c:pt>
                <c:pt idx="1353">
                  <c:v>-5009.72802734375</c:v>
                </c:pt>
                <c:pt idx="1354">
                  <c:v>-5047.40625</c:v>
                </c:pt>
                <c:pt idx="1355">
                  <c:v>-5084.923828125</c:v>
                </c:pt>
                <c:pt idx="1356">
                  <c:v>-5122.2783203125</c:v>
                </c:pt>
                <c:pt idx="1357">
                  <c:v>-5159.46875</c:v>
                </c:pt>
                <c:pt idx="1358">
                  <c:v>-5196.49462890625</c:v>
                </c:pt>
                <c:pt idx="1359">
                  <c:v>-5233.35400390625</c:v>
                </c:pt>
                <c:pt idx="1360">
                  <c:v>-5270.04638671875</c:v>
                </c:pt>
                <c:pt idx="1361">
                  <c:v>-5306.56982421875</c:v>
                </c:pt>
                <c:pt idx="1362">
                  <c:v>-5342.923828125</c:v>
                </c:pt>
                <c:pt idx="1363">
                  <c:v>-5379.107421875</c:v>
                </c:pt>
                <c:pt idx="1364">
                  <c:v>-5415.1181640625</c:v>
                </c:pt>
                <c:pt idx="1365">
                  <c:v>-5450.95654296875</c:v>
                </c:pt>
                <c:pt idx="1366">
                  <c:v>-5486.6201171875</c:v>
                </c:pt>
                <c:pt idx="1367">
                  <c:v>-5522.1083984375</c:v>
                </c:pt>
                <c:pt idx="1368">
                  <c:v>-5557.419921875</c:v>
                </c:pt>
                <c:pt idx="1369">
                  <c:v>-5592.5537109375</c:v>
                </c:pt>
                <c:pt idx="1370">
                  <c:v>-5627.5087890625</c:v>
                </c:pt>
                <c:pt idx="1371">
                  <c:v>-5662.2841796875</c:v>
                </c:pt>
                <c:pt idx="1372">
                  <c:v>-5696.8779296875</c:v>
                </c:pt>
                <c:pt idx="1373">
                  <c:v>-5731.2900390625</c:v>
                </c:pt>
                <c:pt idx="1374">
                  <c:v>-5765.5185546875</c:v>
                </c:pt>
                <c:pt idx="1375">
                  <c:v>-5799.56298828125</c:v>
                </c:pt>
                <c:pt idx="1376">
                  <c:v>-5833.421875</c:v>
                </c:pt>
                <c:pt idx="1377">
                  <c:v>-5867.09375</c:v>
                </c:pt>
                <c:pt idx="1378">
                  <c:v>-5900.57861328125</c:v>
                </c:pt>
                <c:pt idx="1379">
                  <c:v>-5933.87451171875</c:v>
                </c:pt>
                <c:pt idx="1380">
                  <c:v>-5966.98095703125</c:v>
                </c:pt>
                <c:pt idx="1381">
                  <c:v>-5999.89599609375</c:v>
                </c:pt>
                <c:pt idx="1382">
                  <c:v>-6032.61962890625</c:v>
                </c:pt>
                <c:pt idx="1383">
                  <c:v>-6065.150390625</c:v>
                </c:pt>
                <c:pt idx="1384">
                  <c:v>-6097.4873046875</c:v>
                </c:pt>
                <c:pt idx="1385">
                  <c:v>-6129.62890625</c:v>
                </c:pt>
                <c:pt idx="1386">
                  <c:v>-6161.57470703125</c:v>
                </c:pt>
                <c:pt idx="1387">
                  <c:v>-6193.3232421875</c:v>
                </c:pt>
                <c:pt idx="1388">
                  <c:v>-6224.8740234375</c:v>
                </c:pt>
                <c:pt idx="1389">
                  <c:v>-6256.2255859375</c:v>
                </c:pt>
                <c:pt idx="1390">
                  <c:v>-6287.376953125</c:v>
                </c:pt>
                <c:pt idx="1391">
                  <c:v>-6318.3271484375</c:v>
                </c:pt>
                <c:pt idx="1392">
                  <c:v>-6349.07568359375</c:v>
                </c:pt>
                <c:pt idx="1393">
                  <c:v>-6379.62109375</c:v>
                </c:pt>
                <c:pt idx="1394">
                  <c:v>-6409.96240234375</c:v>
                </c:pt>
                <c:pt idx="1395">
                  <c:v>-6440.09912109375</c:v>
                </c:pt>
                <c:pt idx="1396">
                  <c:v>-6470.029296875</c:v>
                </c:pt>
                <c:pt idx="1397">
                  <c:v>-6499.7529296875</c:v>
                </c:pt>
                <c:pt idx="1398">
                  <c:v>-6529.2685546875</c:v>
                </c:pt>
                <c:pt idx="1399">
                  <c:v>-6558.57568359375</c:v>
                </c:pt>
                <c:pt idx="1400">
                  <c:v>-6587.6728515625</c:v>
                </c:pt>
                <c:pt idx="1401">
                  <c:v>-6616.5595703125</c:v>
                </c:pt>
                <c:pt idx="1402">
                  <c:v>-6645.234375</c:v>
                </c:pt>
                <c:pt idx="1403">
                  <c:v>-6673.69677734375</c:v>
                </c:pt>
                <c:pt idx="1404">
                  <c:v>-6701.94580078125</c:v>
                </c:pt>
                <c:pt idx="1405">
                  <c:v>-6729.98095703125</c:v>
                </c:pt>
                <c:pt idx="1406">
                  <c:v>-6757.80029296875</c:v>
                </c:pt>
                <c:pt idx="1407">
                  <c:v>-6785.40380859375</c:v>
                </c:pt>
                <c:pt idx="1408">
                  <c:v>-6812.7900390625</c:v>
                </c:pt>
                <c:pt idx="1409">
                  <c:v>-6839.958984375</c:v>
                </c:pt>
                <c:pt idx="1410">
                  <c:v>-6866.90869140625</c:v>
                </c:pt>
                <c:pt idx="1411">
                  <c:v>-6893.63916015625</c:v>
                </c:pt>
                <c:pt idx="1412">
                  <c:v>-6920.14892578125</c:v>
                </c:pt>
                <c:pt idx="1413">
                  <c:v>-6946.4375</c:v>
                </c:pt>
                <c:pt idx="1414">
                  <c:v>-6972.50390625</c:v>
                </c:pt>
                <c:pt idx="1415">
                  <c:v>-6998.34765625</c:v>
                </c:pt>
                <c:pt idx="1416">
                  <c:v>-7023.96728515625</c:v>
                </c:pt>
                <c:pt idx="1417">
                  <c:v>-7049.3623046875</c:v>
                </c:pt>
                <c:pt idx="1418">
                  <c:v>-7074.53173828125</c:v>
                </c:pt>
                <c:pt idx="1419">
                  <c:v>-7099.4755859375</c:v>
                </c:pt>
                <c:pt idx="1420">
                  <c:v>-7124.19189453125</c:v>
                </c:pt>
                <c:pt idx="1421">
                  <c:v>-7148.68017578125</c:v>
                </c:pt>
                <c:pt idx="1422">
                  <c:v>-7172.9404296875</c:v>
                </c:pt>
                <c:pt idx="1423">
                  <c:v>-7196.97119140625</c:v>
                </c:pt>
                <c:pt idx="1424">
                  <c:v>-7220.771484375</c:v>
                </c:pt>
                <c:pt idx="1425">
                  <c:v>-7244.34130859375</c:v>
                </c:pt>
                <c:pt idx="1426">
                  <c:v>-7267.67919921875</c:v>
                </c:pt>
                <c:pt idx="1427">
                  <c:v>-7290.78466796875</c:v>
                </c:pt>
                <c:pt idx="1428">
                  <c:v>-7313.6572265625</c:v>
                </c:pt>
                <c:pt idx="1429">
                  <c:v>-7336.29541015625</c:v>
                </c:pt>
                <c:pt idx="1430">
                  <c:v>-7358.69970703125</c:v>
                </c:pt>
                <c:pt idx="1431">
                  <c:v>-7380.8681640625</c:v>
                </c:pt>
                <c:pt idx="1432">
                  <c:v>-7402.80078125</c:v>
                </c:pt>
                <c:pt idx="1433">
                  <c:v>-7424.49658203125</c:v>
                </c:pt>
                <c:pt idx="1434">
                  <c:v>-7445.955078125</c:v>
                </c:pt>
                <c:pt idx="1435">
                  <c:v>-7467.17529296875</c:v>
                </c:pt>
                <c:pt idx="1436">
                  <c:v>-7488.15673828125</c:v>
                </c:pt>
                <c:pt idx="1437">
                  <c:v>-7508.89892578125</c:v>
                </c:pt>
                <c:pt idx="1438">
                  <c:v>-7529.40087890625</c:v>
                </c:pt>
                <c:pt idx="1439">
                  <c:v>-7549.662109375</c:v>
                </c:pt>
                <c:pt idx="1440">
                  <c:v>-7569.68212890625</c:v>
                </c:pt>
                <c:pt idx="1441">
                  <c:v>-7589.4599609375</c:v>
                </c:pt>
                <c:pt idx="1442">
                  <c:v>-7608.9951171875</c:v>
                </c:pt>
                <c:pt idx="1443">
                  <c:v>-7628.28662109375</c:v>
                </c:pt>
                <c:pt idx="1444">
                  <c:v>-7647.33447265625</c:v>
                </c:pt>
                <c:pt idx="1445">
                  <c:v>-7666.1376953125</c:v>
                </c:pt>
                <c:pt idx="1446">
                  <c:v>-7684.69580078125</c:v>
                </c:pt>
                <c:pt idx="1447">
                  <c:v>-7703.00830078125</c:v>
                </c:pt>
                <c:pt idx="1448">
                  <c:v>-7721.07421875</c:v>
                </c:pt>
                <c:pt idx="1449">
                  <c:v>-7738.8935546875</c:v>
                </c:pt>
                <c:pt idx="1450">
                  <c:v>-7756.46533203125</c:v>
                </c:pt>
                <c:pt idx="1451">
                  <c:v>-7773.7890625</c:v>
                </c:pt>
                <c:pt idx="1452">
                  <c:v>-7790.8642578125</c:v>
                </c:pt>
                <c:pt idx="1453">
                  <c:v>-7807.68994140625</c:v>
                </c:pt>
                <c:pt idx="1454">
                  <c:v>-7824.26611328125</c:v>
                </c:pt>
                <c:pt idx="1455">
                  <c:v>-7840.59228515625</c:v>
                </c:pt>
                <c:pt idx="1456">
                  <c:v>-7856.66796875</c:v>
                </c:pt>
                <c:pt idx="1457">
                  <c:v>-7872.49169921875</c:v>
                </c:pt>
                <c:pt idx="1458">
                  <c:v>-7888.064453125</c:v>
                </c:pt>
                <c:pt idx="1459">
                  <c:v>-7903.38427734375</c:v>
                </c:pt>
                <c:pt idx="1460">
                  <c:v>-7918.45166015625</c:v>
                </c:pt>
                <c:pt idx="1461">
                  <c:v>-7933.26611328125</c:v>
                </c:pt>
                <c:pt idx="1462">
                  <c:v>-7947.82666015625</c:v>
                </c:pt>
                <c:pt idx="1463">
                  <c:v>-7962.1328125</c:v>
                </c:pt>
                <c:pt idx="1464">
                  <c:v>-7976.1845703125</c:v>
                </c:pt>
                <c:pt idx="1465">
                  <c:v>-7989.9814453125</c:v>
                </c:pt>
                <c:pt idx="1466">
                  <c:v>-8003.5224609375</c:v>
                </c:pt>
                <c:pt idx="1467">
                  <c:v>-8016.80810546875</c:v>
                </c:pt>
                <c:pt idx="1468">
                  <c:v>-8029.8369140625</c:v>
                </c:pt>
                <c:pt idx="1469">
                  <c:v>-8042.60888671875</c:v>
                </c:pt>
                <c:pt idx="1470">
                  <c:v>-8055.1240234375</c:v>
                </c:pt>
                <c:pt idx="1471">
                  <c:v>-8067.38134765625</c:v>
                </c:pt>
                <c:pt idx="1472">
                  <c:v>-8079.380859375</c:v>
                </c:pt>
                <c:pt idx="1473">
                  <c:v>-8091.12158203125</c:v>
                </c:pt>
                <c:pt idx="1474">
                  <c:v>-8102.60400390625</c:v>
                </c:pt>
                <c:pt idx="1475">
                  <c:v>-8113.8271484375</c:v>
                </c:pt>
                <c:pt idx="1476">
                  <c:v>-8124.791015625</c:v>
                </c:pt>
                <c:pt idx="1477">
                  <c:v>-8135.4951171875</c:v>
                </c:pt>
                <c:pt idx="1478">
                  <c:v>-8145.9384765625</c:v>
                </c:pt>
                <c:pt idx="1479">
                  <c:v>-8156.1220703125</c:v>
                </c:pt>
                <c:pt idx="1480">
                  <c:v>-8166.04443359375</c:v>
                </c:pt>
                <c:pt idx="1481">
                  <c:v>-8175.7060546875</c:v>
                </c:pt>
                <c:pt idx="1482">
                  <c:v>-8185.10595703125</c:v>
                </c:pt>
                <c:pt idx="1483">
                  <c:v>-8194.244140625</c:v>
                </c:pt>
                <c:pt idx="1484">
                  <c:v>-8203.1201171875</c:v>
                </c:pt>
                <c:pt idx="1485">
                  <c:v>-8211.734375</c:v>
                </c:pt>
                <c:pt idx="1486">
                  <c:v>-8220.0849609375</c:v>
                </c:pt>
                <c:pt idx="1487">
                  <c:v>-8228.173828125</c:v>
                </c:pt>
                <c:pt idx="1488">
                  <c:v>-8235.9990234375</c:v>
                </c:pt>
                <c:pt idx="1489">
                  <c:v>-8243.560546875</c:v>
                </c:pt>
                <c:pt idx="1490">
                  <c:v>-8250.859375</c:v>
                </c:pt>
                <c:pt idx="1491">
                  <c:v>-8257.8935546875</c:v>
                </c:pt>
                <c:pt idx="1492">
                  <c:v>-8264.6640625</c:v>
                </c:pt>
                <c:pt idx="1493">
                  <c:v>-8271.169921875</c:v>
                </c:pt>
                <c:pt idx="1494">
                  <c:v>-8277.412109375</c:v>
                </c:pt>
                <c:pt idx="1495">
                  <c:v>-8283.388671875</c:v>
                </c:pt>
                <c:pt idx="1496">
                  <c:v>-8289.1005859375</c:v>
                </c:pt>
                <c:pt idx="1497">
                  <c:v>-8294.5478515625</c:v>
                </c:pt>
                <c:pt idx="1498">
                  <c:v>-8299.7294921875</c:v>
                </c:pt>
                <c:pt idx="1499">
                  <c:v>-8304.6455078125</c:v>
                </c:pt>
                <c:pt idx="1500">
                  <c:v>-8309.296875</c:v>
                </c:pt>
                <c:pt idx="1501">
                  <c:v>-8313.681640625</c:v>
                </c:pt>
                <c:pt idx="1502">
                  <c:v>-8317.80078125</c:v>
                </c:pt>
                <c:pt idx="1503">
                  <c:v>-8321.654296875</c:v>
                </c:pt>
                <c:pt idx="1504">
                  <c:v>-8325.2412109375</c:v>
                </c:pt>
                <c:pt idx="1505">
                  <c:v>-8328.5625</c:v>
                </c:pt>
                <c:pt idx="1506">
                  <c:v>-8331.6162109375</c:v>
                </c:pt>
                <c:pt idx="1507">
                  <c:v>-8334.4052734375</c:v>
                </c:pt>
                <c:pt idx="1508">
                  <c:v>-8336.9267578125</c:v>
                </c:pt>
                <c:pt idx="1509">
                  <c:v>-8339.181640625</c:v>
                </c:pt>
                <c:pt idx="1510">
                  <c:v>-8341.169921875</c:v>
                </c:pt>
                <c:pt idx="1511">
                  <c:v>-8342.8916015625</c:v>
                </c:pt>
                <c:pt idx="1512">
                  <c:v>-8344.3466796875</c:v>
                </c:pt>
                <c:pt idx="1513">
                  <c:v>-8345.5341796875</c:v>
                </c:pt>
                <c:pt idx="1514">
                  <c:v>-8346.4560546875</c:v>
                </c:pt>
                <c:pt idx="1515">
                  <c:v>-8347.1103515625</c:v>
                </c:pt>
                <c:pt idx="1516">
                  <c:v>-8347.4970703125</c:v>
                </c:pt>
                <c:pt idx="1517">
                  <c:v>-8347.6181640625</c:v>
                </c:pt>
                <c:pt idx="1518">
                  <c:v>-8347.4716796875</c:v>
                </c:pt>
                <c:pt idx="1519">
                  <c:v>-8347.0576171875</c:v>
                </c:pt>
                <c:pt idx="1520">
                  <c:v>-8346.376953125</c:v>
                </c:pt>
                <c:pt idx="1521">
                  <c:v>-8345.4296875</c:v>
                </c:pt>
                <c:pt idx="1522">
                  <c:v>-8344.2158203125</c:v>
                </c:pt>
                <c:pt idx="1523">
                  <c:v>-8342.7353515625</c:v>
                </c:pt>
                <c:pt idx="1524">
                  <c:v>-8340.9873046875</c:v>
                </c:pt>
                <c:pt idx="1525">
                  <c:v>-8338.97265625</c:v>
                </c:pt>
                <c:pt idx="1526">
                  <c:v>-8336.69140625</c:v>
                </c:pt>
                <c:pt idx="1527">
                  <c:v>-8334.14453125</c:v>
                </c:pt>
                <c:pt idx="1528">
                  <c:v>-8331.330078125</c:v>
                </c:pt>
                <c:pt idx="1529">
                  <c:v>-8328.2490234375</c:v>
                </c:pt>
                <c:pt idx="1530">
                  <c:v>-8324.90234375</c:v>
                </c:pt>
                <c:pt idx="1531">
                  <c:v>-8321.2890625</c:v>
                </c:pt>
                <c:pt idx="1532">
                  <c:v>-8317.41015625</c:v>
                </c:pt>
                <c:pt idx="1533">
                  <c:v>-8313.2646484375</c:v>
                </c:pt>
                <c:pt idx="1534">
                  <c:v>-8308.853515625</c:v>
                </c:pt>
                <c:pt idx="1535">
                  <c:v>-8304.1767578125</c:v>
                </c:pt>
                <c:pt idx="1536">
                  <c:v>-8299.2353515625</c:v>
                </c:pt>
                <c:pt idx="1537">
                  <c:v>-8294.02734375</c:v>
                </c:pt>
                <c:pt idx="1538">
                  <c:v>-8288.5546875</c:v>
                </c:pt>
                <c:pt idx="1539">
                  <c:v>-8282.81640625</c:v>
                </c:pt>
                <c:pt idx="1540">
                  <c:v>-8276.8134765625</c:v>
                </c:pt>
                <c:pt idx="1541">
                  <c:v>-8270.546875</c:v>
                </c:pt>
                <c:pt idx="1542">
                  <c:v>-8264.0146484375</c:v>
                </c:pt>
                <c:pt idx="1543">
                  <c:v>-8257.21875</c:v>
                </c:pt>
                <c:pt idx="1544">
                  <c:v>-8250.158203125</c:v>
                </c:pt>
                <c:pt idx="1545">
                  <c:v>-8242.833984375</c:v>
                </c:pt>
                <c:pt idx="1546">
                  <c:v>-8235.2470703125</c:v>
                </c:pt>
                <c:pt idx="1547">
                  <c:v>-8227.3955078125</c:v>
                </c:pt>
                <c:pt idx="1548">
                  <c:v>-8219.2822265625</c:v>
                </c:pt>
                <c:pt idx="1549">
                  <c:v>-8210.9052734375</c:v>
                </c:pt>
                <c:pt idx="1550">
                  <c:v>-8202.265625</c:v>
                </c:pt>
                <c:pt idx="1551">
                  <c:v>-8193.3642578125</c:v>
                </c:pt>
                <c:pt idx="1552">
                  <c:v>-8184.2001953125</c:v>
                </c:pt>
                <c:pt idx="1553">
                  <c:v>-8174.77490234375</c:v>
                </c:pt>
                <c:pt idx="1554">
                  <c:v>-8165.087890625</c:v>
                </c:pt>
                <c:pt idx="1555">
                  <c:v>-8155.14013671875</c:v>
                </c:pt>
                <c:pt idx="1556">
                  <c:v>-8144.931640625</c:v>
                </c:pt>
                <c:pt idx="1557">
                  <c:v>-8134.46240234375</c:v>
                </c:pt>
                <c:pt idx="1558">
                  <c:v>-8123.7333984375</c:v>
                </c:pt>
                <c:pt idx="1559">
                  <c:v>-8112.744140625</c:v>
                </c:pt>
                <c:pt idx="1560">
                  <c:v>-8101.49609375</c:v>
                </c:pt>
                <c:pt idx="1561">
                  <c:v>-8089.98828125</c:v>
                </c:pt>
                <c:pt idx="1562">
                  <c:v>-8078.22216796875</c:v>
                </c:pt>
                <c:pt idx="1563">
                  <c:v>-8066.19775390625</c:v>
                </c:pt>
                <c:pt idx="1564">
                  <c:v>-8053.91552734375</c:v>
                </c:pt>
                <c:pt idx="1565">
                  <c:v>-8041.37548828125</c:v>
                </c:pt>
                <c:pt idx="1566">
                  <c:v>-8028.578125</c:v>
                </c:pt>
                <c:pt idx="1567">
                  <c:v>-8015.5244140625</c:v>
                </c:pt>
                <c:pt idx="1568">
                  <c:v>-8002.21435546875</c:v>
                </c:pt>
                <c:pt idx="1569">
                  <c:v>-7988.6484375</c:v>
                </c:pt>
                <c:pt idx="1570">
                  <c:v>-7974.82666015625</c:v>
                </c:pt>
                <c:pt idx="1571">
                  <c:v>-7960.75048828125</c:v>
                </c:pt>
                <c:pt idx="1572">
                  <c:v>-7946.41943359375</c:v>
                </c:pt>
                <c:pt idx="1573">
                  <c:v>-7931.83447265625</c:v>
                </c:pt>
                <c:pt idx="1574">
                  <c:v>-7916.99560546875</c:v>
                </c:pt>
                <c:pt idx="1575">
                  <c:v>-7901.9033203125</c:v>
                </c:pt>
                <c:pt idx="1576">
                  <c:v>-7886.55908203125</c:v>
                </c:pt>
                <c:pt idx="1577">
                  <c:v>-7870.9619140625</c:v>
                </c:pt>
                <c:pt idx="1578">
                  <c:v>-7855.11376953125</c:v>
                </c:pt>
                <c:pt idx="1579">
                  <c:v>-7839.013671875</c:v>
                </c:pt>
                <c:pt idx="1580">
                  <c:v>-7822.66357421875</c:v>
                </c:pt>
                <c:pt idx="1581">
                  <c:v>-7806.06298828125</c:v>
                </c:pt>
                <c:pt idx="1582">
                  <c:v>-7789.212890625</c:v>
                </c:pt>
                <c:pt idx="1583">
                  <c:v>-7772.11376953125</c:v>
                </c:pt>
                <c:pt idx="1584">
                  <c:v>-7754.76611328125</c:v>
                </c:pt>
                <c:pt idx="1585">
                  <c:v>-7737.17041015625</c:v>
                </c:pt>
                <c:pt idx="1586">
                  <c:v>-7719.3271484375</c:v>
                </c:pt>
                <c:pt idx="1587">
                  <c:v>-7701.2373046875</c:v>
                </c:pt>
                <c:pt idx="1588">
                  <c:v>-7682.9013671875</c:v>
                </c:pt>
                <c:pt idx="1589">
                  <c:v>-7664.3193359375</c:v>
                </c:pt>
                <c:pt idx="1590">
                  <c:v>-7645.4921875</c:v>
                </c:pt>
                <c:pt idx="1591">
                  <c:v>-7626.4208984375</c:v>
                </c:pt>
                <c:pt idx="1592">
                  <c:v>-7607.10546875</c:v>
                </c:pt>
                <c:pt idx="1593">
                  <c:v>-7587.546875</c:v>
                </c:pt>
                <c:pt idx="1594">
                  <c:v>-7567.74560546875</c:v>
                </c:pt>
                <c:pt idx="1595">
                  <c:v>-7547.70263671875</c:v>
                </c:pt>
                <c:pt idx="1596">
                  <c:v>-7527.41796875</c:v>
                </c:pt>
                <c:pt idx="1597">
                  <c:v>-7506.89306640625</c:v>
                </c:pt>
                <c:pt idx="1598">
                  <c:v>-7486.12744140625</c:v>
                </c:pt>
                <c:pt idx="1599">
                  <c:v>-7465.123046875</c:v>
                </c:pt>
                <c:pt idx="1600">
                  <c:v>-7443.87939453125</c:v>
                </c:pt>
                <c:pt idx="1601">
                  <c:v>-7422.39794921875</c:v>
                </c:pt>
                <c:pt idx="1602">
                  <c:v>-7400.67919921875</c:v>
                </c:pt>
                <c:pt idx="1603">
                  <c:v>-7378.72412109375</c:v>
                </c:pt>
                <c:pt idx="1604">
                  <c:v>-7356.53271484375</c:v>
                </c:pt>
                <c:pt idx="1605">
                  <c:v>-7334.10595703125</c:v>
                </c:pt>
                <c:pt idx="1606">
                  <c:v>-7311.44482421875</c:v>
                </c:pt>
                <c:pt idx="1607">
                  <c:v>-7288.5498046875</c:v>
                </c:pt>
                <c:pt idx="1608">
                  <c:v>-7265.421875</c:v>
                </c:pt>
                <c:pt idx="1609">
                  <c:v>-7242.0615234375</c:v>
                </c:pt>
                <c:pt idx="1610">
                  <c:v>-7218.4697265625</c:v>
                </c:pt>
                <c:pt idx="1611">
                  <c:v>-7194.64697265625</c:v>
                </c:pt>
                <c:pt idx="1612">
                  <c:v>-7170.59423828125</c:v>
                </c:pt>
                <c:pt idx="1613">
                  <c:v>-7146.31201171875</c:v>
                </c:pt>
                <c:pt idx="1614">
                  <c:v>-7121.8017578125</c:v>
                </c:pt>
                <c:pt idx="1615">
                  <c:v>-7097.0634765625</c:v>
                </c:pt>
                <c:pt idx="1616">
                  <c:v>-7072.09814453125</c:v>
                </c:pt>
                <c:pt idx="1617">
                  <c:v>-7046.90673828125</c:v>
                </c:pt>
                <c:pt idx="1618">
                  <c:v>-7021.48974609375</c:v>
                </c:pt>
                <c:pt idx="1619">
                  <c:v>-6995.8486328125</c:v>
                </c:pt>
                <c:pt idx="1620">
                  <c:v>-6969.9833984375</c:v>
                </c:pt>
                <c:pt idx="1621">
                  <c:v>-6943.8955078125</c:v>
                </c:pt>
                <c:pt idx="1622">
                  <c:v>-6917.5859375</c:v>
                </c:pt>
                <c:pt idx="1623">
                  <c:v>-6891.0546875</c:v>
                </c:pt>
                <c:pt idx="1624">
                  <c:v>-6864.30322265625</c:v>
                </c:pt>
                <c:pt idx="1625">
                  <c:v>-6837.33203125</c:v>
                </c:pt>
                <c:pt idx="1626">
                  <c:v>-6810.142578125</c:v>
                </c:pt>
                <c:pt idx="1627">
                  <c:v>-6782.7353515625</c:v>
                </c:pt>
                <c:pt idx="1628">
                  <c:v>-6755.11083984375</c:v>
                </c:pt>
                <c:pt idx="1629">
                  <c:v>-6727.2705078125</c:v>
                </c:pt>
                <c:pt idx="1630">
                  <c:v>-6699.21533203125</c:v>
                </c:pt>
                <c:pt idx="1631">
                  <c:v>-6670.94580078125</c:v>
                </c:pt>
                <c:pt idx="1632">
                  <c:v>-6642.462890625</c:v>
                </c:pt>
                <c:pt idx="1633">
                  <c:v>-6613.76708984375</c:v>
                </c:pt>
                <c:pt idx="1634">
                  <c:v>-6584.8603515625</c:v>
                </c:pt>
                <c:pt idx="1635">
                  <c:v>-6555.7431640625</c:v>
                </c:pt>
                <c:pt idx="1636">
                  <c:v>-6526.416015625</c:v>
                </c:pt>
                <c:pt idx="1637">
                  <c:v>-6496.88037109375</c:v>
                </c:pt>
                <c:pt idx="1638">
                  <c:v>-6467.13671875</c:v>
                </c:pt>
                <c:pt idx="1639">
                  <c:v>-6437.1865234375</c:v>
                </c:pt>
                <c:pt idx="1640">
                  <c:v>-6407.0302734375</c:v>
                </c:pt>
                <c:pt idx="1641">
                  <c:v>-6376.66943359375</c:v>
                </c:pt>
                <c:pt idx="1642">
                  <c:v>-6346.1044921875</c:v>
                </c:pt>
                <c:pt idx="1643">
                  <c:v>-6315.33642578125</c:v>
                </c:pt>
                <c:pt idx="1644">
                  <c:v>-6284.36669921875</c:v>
                </c:pt>
                <c:pt idx="1645">
                  <c:v>-6253.1962890625</c:v>
                </c:pt>
                <c:pt idx="1646">
                  <c:v>-6221.8251953125</c:v>
                </c:pt>
                <c:pt idx="1647">
                  <c:v>-6190.255859375</c:v>
                </c:pt>
                <c:pt idx="1648">
                  <c:v>-6158.48828125</c:v>
                </c:pt>
                <c:pt idx="1649">
                  <c:v>-6126.5234375</c:v>
                </c:pt>
                <c:pt idx="1650">
                  <c:v>-6094.36328125</c:v>
                </c:pt>
                <c:pt idx="1651">
                  <c:v>-6062.0078125</c:v>
                </c:pt>
                <c:pt idx="1652">
                  <c:v>-6029.45849609375</c:v>
                </c:pt>
                <c:pt idx="1653">
                  <c:v>-5996.716796875</c:v>
                </c:pt>
                <c:pt idx="1654">
                  <c:v>-5963.783203125</c:v>
                </c:pt>
                <c:pt idx="1655">
                  <c:v>-5930.65869140625</c:v>
                </c:pt>
                <c:pt idx="1656">
                  <c:v>-5897.34423828125</c:v>
                </c:pt>
                <c:pt idx="1657">
                  <c:v>-5863.841796875</c:v>
                </c:pt>
                <c:pt idx="1658">
                  <c:v>-5830.1513671875</c:v>
                </c:pt>
                <c:pt idx="1659">
                  <c:v>-5796.27490234375</c:v>
                </c:pt>
                <c:pt idx="1660">
                  <c:v>-5762.212890625</c:v>
                </c:pt>
                <c:pt idx="1661">
                  <c:v>-5727.966796875</c:v>
                </c:pt>
                <c:pt idx="1662">
                  <c:v>-5693.53759765625</c:v>
                </c:pt>
                <c:pt idx="1663">
                  <c:v>-5658.92578125</c:v>
                </c:pt>
                <c:pt idx="1664">
                  <c:v>-5624.1337890625</c:v>
                </c:pt>
                <c:pt idx="1665">
                  <c:v>-5589.1611328125</c:v>
                </c:pt>
                <c:pt idx="1666">
                  <c:v>-5554.01025390625</c:v>
                </c:pt>
                <c:pt idx="1667">
                  <c:v>-5518.681640625</c:v>
                </c:pt>
                <c:pt idx="1668">
                  <c:v>-5483.1767578125</c:v>
                </c:pt>
                <c:pt idx="1669">
                  <c:v>-5447.49658203125</c:v>
                </c:pt>
                <c:pt idx="1670">
                  <c:v>-5411.6416015625</c:v>
                </c:pt>
                <c:pt idx="1671">
                  <c:v>-5375.6142578125</c:v>
                </c:pt>
                <c:pt idx="1672">
                  <c:v>-5339.41455078125</c:v>
                </c:pt>
                <c:pt idx="1673">
                  <c:v>-5303.04443359375</c:v>
                </c:pt>
                <c:pt idx="1674">
                  <c:v>-5266.50439453125</c:v>
                </c:pt>
                <c:pt idx="1675">
                  <c:v>-5229.79638671875</c:v>
                </c:pt>
                <c:pt idx="1676">
                  <c:v>-5192.9208984375</c:v>
                </c:pt>
                <c:pt idx="1677">
                  <c:v>-5155.87939453125</c:v>
                </c:pt>
                <c:pt idx="1678">
                  <c:v>-5118.6728515625</c:v>
                </c:pt>
                <c:pt idx="1679">
                  <c:v>-5081.302734375</c:v>
                </c:pt>
                <c:pt idx="1680">
                  <c:v>-5043.77001953125</c:v>
                </c:pt>
                <c:pt idx="1681">
                  <c:v>-5006.076171875</c:v>
                </c:pt>
                <c:pt idx="1682">
                  <c:v>-4968.22216796875</c:v>
                </c:pt>
                <c:pt idx="1683">
                  <c:v>-4930.20947265625</c:v>
                </c:pt>
                <c:pt idx="1684">
                  <c:v>-4892.0390625</c:v>
                </c:pt>
                <c:pt idx="1685">
                  <c:v>-4853.71240234375</c:v>
                </c:pt>
                <c:pt idx="1686">
                  <c:v>-4815.22998046875</c:v>
                </c:pt>
                <c:pt idx="1687">
                  <c:v>-4776.59375</c:v>
                </c:pt>
                <c:pt idx="1688">
                  <c:v>-4737.80517578125</c:v>
                </c:pt>
                <c:pt idx="1689">
                  <c:v>-4698.86474609375</c:v>
                </c:pt>
                <c:pt idx="1690">
                  <c:v>-4659.7744140625</c:v>
                </c:pt>
                <c:pt idx="1691">
                  <c:v>-4620.53466796875</c:v>
                </c:pt>
                <c:pt idx="1692">
                  <c:v>-4581.1474609375</c:v>
                </c:pt>
                <c:pt idx="1693">
                  <c:v>-4541.61328125</c:v>
                </c:pt>
                <c:pt idx="1694">
                  <c:v>-4501.93408203125</c:v>
                </c:pt>
                <c:pt idx="1695">
                  <c:v>-4462.111328125</c:v>
                </c:pt>
                <c:pt idx="1696">
                  <c:v>-4422.1455078125</c:v>
                </c:pt>
                <c:pt idx="1697">
                  <c:v>-4382.03857421875</c:v>
                </c:pt>
                <c:pt idx="1698">
                  <c:v>-4341.791015625</c:v>
                </c:pt>
                <c:pt idx="1699">
                  <c:v>-4301.4052734375</c:v>
                </c:pt>
                <c:pt idx="1700">
                  <c:v>-4260.88134765625</c:v>
                </c:pt>
                <c:pt idx="1701">
                  <c:v>-4220.2216796875</c:v>
                </c:pt>
                <c:pt idx="1702">
                  <c:v>-4179.4267578125</c:v>
                </c:pt>
                <c:pt idx="1703">
                  <c:v>-4138.498046875</c:v>
                </c:pt>
                <c:pt idx="1704">
                  <c:v>-4097.4375</c:v>
                </c:pt>
                <c:pt idx="1705">
                  <c:v>-4056.24536132812</c:v>
                </c:pt>
                <c:pt idx="1706">
                  <c:v>-4014.923828125</c:v>
                </c:pt>
                <c:pt idx="1707">
                  <c:v>-3973.47387695312</c:v>
                </c:pt>
                <c:pt idx="1708">
                  <c:v>-3931.89697265625</c:v>
                </c:pt>
                <c:pt idx="1709">
                  <c:v>-3890.19409179687</c:v>
                </c:pt>
                <c:pt idx="1710">
                  <c:v>-3848.36694335937</c:v>
                </c:pt>
                <c:pt idx="1711">
                  <c:v>-3806.41674804687</c:v>
                </c:pt>
                <c:pt idx="1712">
                  <c:v>-3764.3447265625</c:v>
                </c:pt>
                <c:pt idx="1713">
                  <c:v>-3722.15258789062</c:v>
                </c:pt>
                <c:pt idx="1714">
                  <c:v>-3679.84130859375</c:v>
                </c:pt>
                <c:pt idx="1715">
                  <c:v>-3637.412109375</c:v>
                </c:pt>
                <c:pt idx="1716">
                  <c:v>-3594.86694335937</c:v>
                </c:pt>
                <c:pt idx="1717">
                  <c:v>-3552.20654296875</c:v>
                </c:pt>
                <c:pt idx="1718">
                  <c:v>-3509.4326171875</c:v>
                </c:pt>
                <c:pt idx="1719">
                  <c:v>-3466.54663085937</c:v>
                </c:pt>
                <c:pt idx="1720">
                  <c:v>-3423.54956054687</c:v>
                </c:pt>
                <c:pt idx="1721">
                  <c:v>-3380.443359375</c:v>
                </c:pt>
                <c:pt idx="1722">
                  <c:v>-3337.22875976562</c:v>
                </c:pt>
                <c:pt idx="1723">
                  <c:v>-3293.90747070312</c:v>
                </c:pt>
                <c:pt idx="1724">
                  <c:v>-3250.48095703125</c:v>
                </c:pt>
                <c:pt idx="1725">
                  <c:v>-3206.95043945312</c:v>
                </c:pt>
                <c:pt idx="1726">
                  <c:v>-3163.3173828125</c:v>
                </c:pt>
                <c:pt idx="1727">
                  <c:v>-3119.58325195312</c:v>
                </c:pt>
                <c:pt idx="1728">
                  <c:v>-3075.74926757812</c:v>
                </c:pt>
                <c:pt idx="1729">
                  <c:v>-3031.81689453125</c:v>
                </c:pt>
                <c:pt idx="1730">
                  <c:v>-2987.78759765625</c:v>
                </c:pt>
                <c:pt idx="1731">
                  <c:v>-2943.66284179687</c:v>
                </c:pt>
                <c:pt idx="1732">
                  <c:v>-2899.44384765625</c:v>
                </c:pt>
                <c:pt idx="1733">
                  <c:v>-2855.13208007812</c:v>
                </c:pt>
                <c:pt idx="1734">
                  <c:v>-2810.72924804687</c:v>
                </c:pt>
                <c:pt idx="1735">
                  <c:v>-2766.236328125</c:v>
                </c:pt>
                <c:pt idx="1736">
                  <c:v>-2721.65502929687</c:v>
                </c:pt>
                <c:pt idx="1737">
                  <c:v>-2676.98657226562</c:v>
                </c:pt>
                <c:pt idx="1738">
                  <c:v>-2632.23266601562</c:v>
                </c:pt>
                <c:pt idx="1739">
                  <c:v>-2587.39453125</c:v>
                </c:pt>
                <c:pt idx="1740">
                  <c:v>-2542.4736328125</c:v>
                </c:pt>
                <c:pt idx="1741">
                  <c:v>-2497.47143554687</c:v>
                </c:pt>
                <c:pt idx="1742">
                  <c:v>-2452.38940429687</c:v>
                </c:pt>
                <c:pt idx="1743">
                  <c:v>-2407.22900390625</c:v>
                </c:pt>
                <c:pt idx="1744">
                  <c:v>-2361.99169921875</c:v>
                </c:pt>
                <c:pt idx="1745">
                  <c:v>-2316.6787109375</c:v>
                </c:pt>
                <c:pt idx="1746">
                  <c:v>-2271.29150390625</c:v>
                </c:pt>
                <c:pt idx="1747">
                  <c:v>-2225.83203125</c:v>
                </c:pt>
                <c:pt idx="1748">
                  <c:v>-2180.30102539062</c:v>
                </c:pt>
                <c:pt idx="1749">
                  <c:v>-2134.70043945312</c:v>
                </c:pt>
                <c:pt idx="1750">
                  <c:v>-2089.03173828125</c:v>
                </c:pt>
                <c:pt idx="1751">
                  <c:v>-2043.29602050781</c:v>
                </c:pt>
                <c:pt idx="1752">
                  <c:v>-1997.49499511718</c:v>
                </c:pt>
                <c:pt idx="1753">
                  <c:v>-1951.63012695312</c:v>
                </c:pt>
                <c:pt idx="1754">
                  <c:v>-1905.70288085937</c:v>
                </c:pt>
                <c:pt idx="1755">
                  <c:v>-1859.71472167968</c:v>
                </c:pt>
                <c:pt idx="1756">
                  <c:v>-1813.6669921875</c:v>
                </c:pt>
                <c:pt idx="1757">
                  <c:v>-1767.56127929687</c:v>
                </c:pt>
                <c:pt idx="1758">
                  <c:v>-1721.39904785156</c:v>
                </c:pt>
                <c:pt idx="1759">
                  <c:v>-1675.18188476562</c:v>
                </c:pt>
                <c:pt idx="1760">
                  <c:v>-1628.91101074218</c:v>
                </c:pt>
                <c:pt idx="1761">
                  <c:v>-1582.58813476562</c:v>
                </c:pt>
                <c:pt idx="1762">
                  <c:v>-1536.21459960937</c:v>
                </c:pt>
                <c:pt idx="1763">
                  <c:v>-1489.7919921875</c:v>
                </c:pt>
                <c:pt idx="1764">
                  <c:v>-1443.32165527343</c:v>
                </c:pt>
                <c:pt idx="1765">
                  <c:v>-1396.80517578125</c:v>
                </c:pt>
                <c:pt idx="1766">
                  <c:v>-1350.244140625</c:v>
                </c:pt>
                <c:pt idx="1767">
                  <c:v>-1303.63977050781</c:v>
                </c:pt>
                <c:pt idx="1768">
                  <c:v>-1256.99389648437</c:v>
                </c:pt>
                <c:pt idx="1769">
                  <c:v>-1210.3076171875</c:v>
                </c:pt>
                <c:pt idx="1770">
                  <c:v>-1163.58276367187</c:v>
                </c:pt>
                <c:pt idx="1771">
                  <c:v>-1116.82067871093</c:v>
                </c:pt>
                <c:pt idx="1772">
                  <c:v>-1070.02294921875</c:v>
                </c:pt>
                <c:pt idx="1773">
                  <c:v>-1023.19085693359</c:v>
                </c:pt>
                <c:pt idx="1774">
                  <c:v>-976.32611083984295</c:v>
                </c:pt>
                <c:pt idx="1775">
                  <c:v>-929.43017578125</c:v>
                </c:pt>
                <c:pt idx="1776">
                  <c:v>-882.50445556640602</c:v>
                </c:pt>
                <c:pt idx="1777">
                  <c:v>-835.550537109375</c:v>
                </c:pt>
                <c:pt idx="1778">
                  <c:v>-788.56994628906205</c:v>
                </c:pt>
                <c:pt idx="1779">
                  <c:v>-741.56408691406205</c:v>
                </c:pt>
                <c:pt idx="1780">
                  <c:v>-694.53448486328102</c:v>
                </c:pt>
                <c:pt idx="1781">
                  <c:v>-647.48272705078102</c:v>
                </c:pt>
                <c:pt idx="1782">
                  <c:v>-600.41021728515602</c:v>
                </c:pt>
                <c:pt idx="1783">
                  <c:v>-553.31854248046795</c:v>
                </c:pt>
                <c:pt idx="1784">
                  <c:v>-506.20916748046801</c:v>
                </c:pt>
                <c:pt idx="1785">
                  <c:v>-459.08361816406199</c:v>
                </c:pt>
                <c:pt idx="1786">
                  <c:v>-411.943359375</c:v>
                </c:pt>
                <c:pt idx="1787">
                  <c:v>-364.78991699218699</c:v>
                </c:pt>
                <c:pt idx="1788">
                  <c:v>-317.62481689453102</c:v>
                </c:pt>
                <c:pt idx="1789">
                  <c:v>-270.44958496093699</c:v>
                </c:pt>
                <c:pt idx="1790">
                  <c:v>-223.26567077636699</c:v>
                </c:pt>
                <c:pt idx="1791">
                  <c:v>-176.07463073730401</c:v>
                </c:pt>
                <c:pt idx="1792">
                  <c:v>-128.87794494628901</c:v>
                </c:pt>
                <c:pt idx="1793">
                  <c:v>-81.677146911620994</c:v>
                </c:pt>
                <c:pt idx="1794">
                  <c:v>-34.473728179931598</c:v>
                </c:pt>
                <c:pt idx="1795">
                  <c:v>12.7307901382446</c:v>
                </c:pt>
                <c:pt idx="1796">
                  <c:v>59.934906005859297</c:v>
                </c:pt>
                <c:pt idx="1797">
                  <c:v>107.13710784912099</c:v>
                </c:pt>
                <c:pt idx="1798">
                  <c:v>154.33587646484301</c:v>
                </c:pt>
                <c:pt idx="1799">
                  <c:v>201.52972412109301</c:v>
                </c:pt>
                <c:pt idx="1800">
                  <c:v>248.71713256835901</c:v>
                </c:pt>
                <c:pt idx="1801">
                  <c:v>295.89657592773398</c:v>
                </c:pt>
                <c:pt idx="1802">
                  <c:v>343.06655883789</c:v>
                </c:pt>
                <c:pt idx="1803">
                  <c:v>390.2255859375</c:v>
                </c:pt>
                <c:pt idx="1804">
                  <c:v>437.37213134765602</c:v>
                </c:pt>
                <c:pt idx="1805">
                  <c:v>484.50469970703102</c:v>
                </c:pt>
                <c:pt idx="1806">
                  <c:v>531.62176513671795</c:v>
                </c:pt>
                <c:pt idx="1807">
                  <c:v>578.72186279296795</c:v>
                </c:pt>
                <c:pt idx="1808">
                  <c:v>625.80340576171795</c:v>
                </c:pt>
                <c:pt idx="1809">
                  <c:v>672.864990234375</c:v>
                </c:pt>
                <c:pt idx="1810">
                  <c:v>719.905029296875</c:v>
                </c:pt>
                <c:pt idx="1811">
                  <c:v>766.92205810546795</c:v>
                </c:pt>
                <c:pt idx="1812">
                  <c:v>813.91455078125</c:v>
                </c:pt>
                <c:pt idx="1813">
                  <c:v>860.88104248046795</c:v>
                </c:pt>
                <c:pt idx="1814">
                  <c:v>907.81994628906205</c:v>
                </c:pt>
                <c:pt idx="1815">
                  <c:v>954.72991943359295</c:v>
                </c:pt>
                <c:pt idx="1816">
                  <c:v>1001.60931396484</c:v>
                </c:pt>
                <c:pt idx="1817">
                  <c:v>1048.45666503906</c:v>
                </c:pt>
                <c:pt idx="1818">
                  <c:v>1095.2705078125</c:v>
                </c:pt>
                <c:pt idx="1819">
                  <c:v>1142.04931640625</c:v>
                </c:pt>
                <c:pt idx="1820">
                  <c:v>1188.79162597656</c:v>
                </c:pt>
                <c:pt idx="1821">
                  <c:v>1235.49597167968</c:v>
                </c:pt>
                <c:pt idx="1822">
                  <c:v>1282.16076660156</c:v>
                </c:pt>
                <c:pt idx="1823">
                  <c:v>1328.78454589843</c:v>
                </c:pt>
                <c:pt idx="1824">
                  <c:v>1375.36584472656</c:v>
                </c:pt>
                <c:pt idx="1825">
                  <c:v>1421.90307617187</c:v>
                </c:pt>
                <c:pt idx="1826">
                  <c:v>1468.39501953125</c:v>
                </c:pt>
                <c:pt idx="1827">
                  <c:v>1514.83984375</c:v>
                </c:pt>
                <c:pt idx="1828">
                  <c:v>1561.236328125</c:v>
                </c:pt>
                <c:pt idx="1829">
                  <c:v>1607.58288574218</c:v>
                </c:pt>
                <c:pt idx="1830">
                  <c:v>1653.87805175781</c:v>
                </c:pt>
                <c:pt idx="1831">
                  <c:v>1700.12023925781</c:v>
                </c:pt>
                <c:pt idx="1832">
                  <c:v>1746.30810546875</c:v>
                </c:pt>
                <c:pt idx="1833">
                  <c:v>1792.44018554687</c:v>
                </c:pt>
                <c:pt idx="1834">
                  <c:v>1838.51489257812</c:v>
                </c:pt>
                <c:pt idx="1835">
                  <c:v>1884.53088378906</c:v>
                </c:pt>
                <c:pt idx="1836">
                  <c:v>1930.48657226562</c:v>
                </c:pt>
                <c:pt idx="1837">
                  <c:v>1976.38049316406</c:v>
                </c:pt>
                <c:pt idx="1838">
                  <c:v>2022.21130371093</c:v>
                </c:pt>
                <c:pt idx="1839">
                  <c:v>2067.97729492187</c:v>
                </c:pt>
                <c:pt idx="1840">
                  <c:v>2113.67724609375</c:v>
                </c:pt>
                <c:pt idx="1841">
                  <c:v>2159.3095703125</c:v>
                </c:pt>
                <c:pt idx="1842">
                  <c:v>2204.873046875</c:v>
                </c:pt>
                <c:pt idx="1843">
                  <c:v>2250.36572265625</c:v>
                </c:pt>
                <c:pt idx="1844">
                  <c:v>2295.78662109375</c:v>
                </c:pt>
                <c:pt idx="1845">
                  <c:v>2341.13403320312</c:v>
                </c:pt>
                <c:pt idx="1846">
                  <c:v>2386.40673828125</c:v>
                </c:pt>
                <c:pt idx="1847">
                  <c:v>2431.60302734375</c:v>
                </c:pt>
                <c:pt idx="1848">
                  <c:v>2476.72143554687</c:v>
                </c:pt>
                <c:pt idx="1849">
                  <c:v>2521.76098632812</c:v>
                </c:pt>
                <c:pt idx="1850">
                  <c:v>2566.71948242187</c:v>
                </c:pt>
                <c:pt idx="1851">
                  <c:v>2611.59619140625</c:v>
                </c:pt>
                <c:pt idx="1852">
                  <c:v>2656.38940429687</c:v>
                </c:pt>
                <c:pt idx="1853">
                  <c:v>2701.09741210937</c:v>
                </c:pt>
                <c:pt idx="1854">
                  <c:v>2745.71923828125</c:v>
                </c:pt>
                <c:pt idx="1855">
                  <c:v>2790.25317382812</c:v>
                </c:pt>
                <c:pt idx="1856">
                  <c:v>2834.69799804687</c:v>
                </c:pt>
                <c:pt idx="1857">
                  <c:v>2879.05224609375</c:v>
                </c:pt>
                <c:pt idx="1858">
                  <c:v>2923.31420898437</c:v>
                </c:pt>
                <c:pt idx="1859">
                  <c:v>2967.48266601562</c:v>
                </c:pt>
                <c:pt idx="1860">
                  <c:v>3011.55639648437</c:v>
                </c:pt>
                <c:pt idx="1861">
                  <c:v>3055.53393554687</c:v>
                </c:pt>
                <c:pt idx="1862">
                  <c:v>3099.41357421875</c:v>
                </c:pt>
                <c:pt idx="1863">
                  <c:v>3143.19409179687</c:v>
                </c:pt>
                <c:pt idx="1864">
                  <c:v>3186.87426757812</c:v>
                </c:pt>
                <c:pt idx="1865">
                  <c:v>3230.45239257812</c:v>
                </c:pt>
                <c:pt idx="1866">
                  <c:v>3273.92724609375</c:v>
                </c:pt>
                <c:pt idx="1867">
                  <c:v>3317.29736328125</c:v>
                </c:pt>
                <c:pt idx="1868">
                  <c:v>3360.5615234375</c:v>
                </c:pt>
                <c:pt idx="1869">
                  <c:v>3403.71801757812</c:v>
                </c:pt>
                <c:pt idx="1870">
                  <c:v>3446.76586914062</c:v>
                </c:pt>
                <c:pt idx="1871">
                  <c:v>3489.70336914062</c:v>
                </c:pt>
                <c:pt idx="1872">
                  <c:v>3532.529296875</c:v>
                </c:pt>
                <c:pt idx="1873">
                  <c:v>3575.24243164062</c:v>
                </c:pt>
                <c:pt idx="1874">
                  <c:v>3617.84106445312</c:v>
                </c:pt>
                <c:pt idx="1875">
                  <c:v>3660.32421875</c:v>
                </c:pt>
                <c:pt idx="1876">
                  <c:v>3702.69018554687</c:v>
                </c:pt>
                <c:pt idx="1877">
                  <c:v>3744.93774414062</c:v>
                </c:pt>
                <c:pt idx="1878">
                  <c:v>3787.0654296875</c:v>
                </c:pt>
                <c:pt idx="1879">
                  <c:v>3829.072265625</c:v>
                </c:pt>
                <c:pt idx="1880">
                  <c:v>3870.95654296875</c:v>
                </c:pt>
                <c:pt idx="1881">
                  <c:v>3912.716796875</c:v>
                </c:pt>
                <c:pt idx="1882">
                  <c:v>3954.35229492187</c:v>
                </c:pt>
                <c:pt idx="1883">
                  <c:v>3995.86108398437</c:v>
                </c:pt>
                <c:pt idx="1884">
                  <c:v>4037.24243164062</c:v>
                </c:pt>
                <c:pt idx="1885">
                  <c:v>4078.49438476562</c:v>
                </c:pt>
                <c:pt idx="1886">
                  <c:v>4119.6162109375</c:v>
                </c:pt>
                <c:pt idx="1887">
                  <c:v>4160.60595703125</c:v>
                </c:pt>
                <c:pt idx="1888">
                  <c:v>4201.462890625</c:v>
                </c:pt>
                <c:pt idx="1889">
                  <c:v>4242.18505859375</c:v>
                </c:pt>
                <c:pt idx="1890">
                  <c:v>4282.77197265625</c:v>
                </c:pt>
                <c:pt idx="1891">
                  <c:v>4323.2216796875</c:v>
                </c:pt>
                <c:pt idx="1892">
                  <c:v>4363.53369140625</c:v>
                </c:pt>
                <c:pt idx="1893">
                  <c:v>4403.70556640625</c:v>
                </c:pt>
                <c:pt idx="1894">
                  <c:v>4443.73681640625</c:v>
                </c:pt>
                <c:pt idx="1895">
                  <c:v>4483.6259765625</c:v>
                </c:pt>
                <c:pt idx="1896">
                  <c:v>4523.3720703125</c:v>
                </c:pt>
                <c:pt idx="1897">
                  <c:v>4562.97314453125</c:v>
                </c:pt>
                <c:pt idx="1898">
                  <c:v>4602.42822265625</c:v>
                </c:pt>
                <c:pt idx="1899">
                  <c:v>4641.736328125</c:v>
                </c:pt>
                <c:pt idx="1900">
                  <c:v>4680.89599609375</c:v>
                </c:pt>
                <c:pt idx="1901">
                  <c:v>4719.90625</c:v>
                </c:pt>
                <c:pt idx="1902">
                  <c:v>4758.76513671875</c:v>
                </c:pt>
                <c:pt idx="1903">
                  <c:v>4797.47216796875</c:v>
                </c:pt>
                <c:pt idx="1904">
                  <c:v>4836.025390625</c:v>
                </c:pt>
                <c:pt idx="1905">
                  <c:v>4874.42431640625</c:v>
                </c:pt>
                <c:pt idx="1906">
                  <c:v>4912.6669921875</c:v>
                </c:pt>
                <c:pt idx="1907">
                  <c:v>4950.7529296875</c:v>
                </c:pt>
                <c:pt idx="1908">
                  <c:v>4988.6806640625</c:v>
                </c:pt>
                <c:pt idx="1909">
                  <c:v>5026.44873046875</c:v>
                </c:pt>
                <c:pt idx="1910">
                  <c:v>5064.05615234375</c:v>
                </c:pt>
                <c:pt idx="1911">
                  <c:v>5101.50146484375</c:v>
                </c:pt>
                <c:pt idx="1912">
                  <c:v>5138.78369140625</c:v>
                </c:pt>
                <c:pt idx="1913">
                  <c:v>5175.9013671875</c:v>
                </c:pt>
                <c:pt idx="1914">
                  <c:v>5212.853515625</c:v>
                </c:pt>
                <c:pt idx="1915">
                  <c:v>5249.6396484375</c:v>
                </c:pt>
                <c:pt idx="1916">
                  <c:v>5286.25732421875</c:v>
                </c:pt>
                <c:pt idx="1917">
                  <c:v>5322.7060546875</c:v>
                </c:pt>
                <c:pt idx="1918">
                  <c:v>5358.984375</c:v>
                </c:pt>
                <c:pt idx="1919">
                  <c:v>5395.091796875</c:v>
                </c:pt>
                <c:pt idx="1920">
                  <c:v>5431.0263671875</c:v>
                </c:pt>
                <c:pt idx="1921">
                  <c:v>5466.78759765625</c:v>
                </c:pt>
                <c:pt idx="1922">
                  <c:v>5502.37353515625</c:v>
                </c:pt>
                <c:pt idx="1923">
                  <c:v>5537.78369140625</c:v>
                </c:pt>
                <c:pt idx="1924">
                  <c:v>5573.01708984375</c:v>
                </c:pt>
                <c:pt idx="1925">
                  <c:v>5608.07177734375</c:v>
                </c:pt>
                <c:pt idx="1926">
                  <c:v>5642.94775390625</c:v>
                </c:pt>
                <c:pt idx="1927">
                  <c:v>5677.642578125</c:v>
                </c:pt>
                <c:pt idx="1928">
                  <c:v>5712.15625</c:v>
                </c:pt>
                <c:pt idx="1929">
                  <c:v>5746.4873046875</c:v>
                </c:pt>
                <c:pt idx="1930">
                  <c:v>5780.63427734375</c:v>
                </c:pt>
                <c:pt idx="1931">
                  <c:v>5814.5966796875</c:v>
                </c:pt>
                <c:pt idx="1932">
                  <c:v>5848.373046875</c:v>
                </c:pt>
                <c:pt idx="1933">
                  <c:v>5881.96240234375</c:v>
                </c:pt>
                <c:pt idx="1934">
                  <c:v>5915.36376953125</c:v>
                </c:pt>
                <c:pt idx="1935">
                  <c:v>5948.576171875</c:v>
                </c:pt>
                <c:pt idx="1936">
                  <c:v>5981.59814453125</c:v>
                </c:pt>
                <c:pt idx="1937">
                  <c:v>6014.4287109375</c:v>
                </c:pt>
                <c:pt idx="1938">
                  <c:v>6047.06689453125</c:v>
                </c:pt>
                <c:pt idx="1939">
                  <c:v>6079.51171875</c:v>
                </c:pt>
                <c:pt idx="1940">
                  <c:v>6111.76220703125</c:v>
                </c:pt>
                <c:pt idx="1941">
                  <c:v>6143.8173828125</c:v>
                </c:pt>
                <c:pt idx="1942">
                  <c:v>6175.67626953125</c:v>
                </c:pt>
                <c:pt idx="1943">
                  <c:v>6207.33740234375</c:v>
                </c:pt>
                <c:pt idx="1944">
                  <c:v>6238.7998046875</c:v>
                </c:pt>
                <c:pt idx="1945">
                  <c:v>6270.06298828125</c:v>
                </c:pt>
                <c:pt idx="1946">
                  <c:v>6301.12548828125</c:v>
                </c:pt>
                <c:pt idx="1947">
                  <c:v>6331.98681640625</c:v>
                </c:pt>
                <c:pt idx="1948">
                  <c:v>6362.6455078125</c:v>
                </c:pt>
                <c:pt idx="1949">
                  <c:v>6393.1005859375</c:v>
                </c:pt>
                <c:pt idx="1950">
                  <c:v>6423.3515625</c:v>
                </c:pt>
                <c:pt idx="1951">
                  <c:v>6453.39697265625</c:v>
                </c:pt>
                <c:pt idx="1952">
                  <c:v>6483.23583984375</c:v>
                </c:pt>
                <c:pt idx="1953">
                  <c:v>6512.86767578125</c:v>
                </c:pt>
                <c:pt idx="1954">
                  <c:v>6542.291015625</c:v>
                </c:pt>
                <c:pt idx="1955">
                  <c:v>6571.50537109375</c:v>
                </c:pt>
                <c:pt idx="1956">
                  <c:v>6600.50927734375</c:v>
                </c:pt>
                <c:pt idx="1957">
                  <c:v>6629.30224609375</c:v>
                </c:pt>
                <c:pt idx="1958">
                  <c:v>6657.88330078125</c:v>
                </c:pt>
                <c:pt idx="1959">
                  <c:v>6686.25146484375</c:v>
                </c:pt>
                <c:pt idx="1960">
                  <c:v>6714.40576171875</c:v>
                </c:pt>
                <c:pt idx="1961">
                  <c:v>6742.34521484375</c:v>
                </c:pt>
                <c:pt idx="1962">
                  <c:v>6770.0693359375</c:v>
                </c:pt>
                <c:pt idx="1963">
                  <c:v>6797.57666015625</c:v>
                </c:pt>
                <c:pt idx="1964">
                  <c:v>6824.86669921875</c:v>
                </c:pt>
                <c:pt idx="1965">
                  <c:v>6851.9384765625</c:v>
                </c:pt>
                <c:pt idx="1966">
                  <c:v>6878.79150390625</c:v>
                </c:pt>
                <c:pt idx="1967">
                  <c:v>6905.42431640625</c:v>
                </c:pt>
                <c:pt idx="1968">
                  <c:v>6931.83642578125</c:v>
                </c:pt>
                <c:pt idx="1969">
                  <c:v>6958.0263671875</c:v>
                </c:pt>
                <c:pt idx="1970">
                  <c:v>6983.99462890625</c:v>
                </c:pt>
                <c:pt idx="1971">
                  <c:v>7009.73876953125</c:v>
                </c:pt>
                <c:pt idx="1972">
                  <c:v>7035.25927734375</c:v>
                </c:pt>
                <c:pt idx="1973">
                  <c:v>7060.5546875</c:v>
                </c:pt>
                <c:pt idx="1974">
                  <c:v>7085.6240234375</c:v>
                </c:pt>
                <c:pt idx="1975">
                  <c:v>7110.46728515625</c:v>
                </c:pt>
                <c:pt idx="1976">
                  <c:v>7135.08251953125</c:v>
                </c:pt>
                <c:pt idx="1977">
                  <c:v>7159.47021484375</c:v>
                </c:pt>
                <c:pt idx="1978">
                  <c:v>7183.62890625</c:v>
                </c:pt>
                <c:pt idx="1979">
                  <c:v>7207.5576171875</c:v>
                </c:pt>
                <c:pt idx="1980">
                  <c:v>7231.255859375</c:v>
                </c:pt>
                <c:pt idx="1981">
                  <c:v>7254.72265625</c:v>
                </c:pt>
                <c:pt idx="1982">
                  <c:v>7277.9580078125</c:v>
                </c:pt>
                <c:pt idx="1983">
                  <c:v>7300.96044921875</c:v>
                </c:pt>
                <c:pt idx="1984">
                  <c:v>7323.72900390625</c:v>
                </c:pt>
                <c:pt idx="1985">
                  <c:v>7346.263671875</c:v>
                </c:pt>
                <c:pt idx="1986">
                  <c:v>7368.5634765625</c:v>
                </c:pt>
                <c:pt idx="1987">
                  <c:v>7390.6279296875</c:v>
                </c:pt>
                <c:pt idx="1988">
                  <c:v>7412.45556640625</c:v>
                </c:pt>
                <c:pt idx="1989">
                  <c:v>7434.04638671875</c:v>
                </c:pt>
                <c:pt idx="1990">
                  <c:v>7455.3994140625</c:v>
                </c:pt>
                <c:pt idx="1991">
                  <c:v>7476.51416015625</c:v>
                </c:pt>
                <c:pt idx="1992">
                  <c:v>7497.3896484375</c:v>
                </c:pt>
                <c:pt idx="1993">
                  <c:v>7518.025390625</c:v>
                </c:pt>
                <c:pt idx="1994">
                  <c:v>7538.4208984375</c:v>
                </c:pt>
                <c:pt idx="1995">
                  <c:v>7558.5751953125</c:v>
                </c:pt>
                <c:pt idx="1996">
                  <c:v>7578.48779296875</c:v>
                </c:pt>
                <c:pt idx="1997">
                  <c:v>7598.158203125</c:v>
                </c:pt>
                <c:pt idx="1998">
                  <c:v>7617.58544921875</c:v>
                </c:pt>
                <c:pt idx="1999">
                  <c:v>7636.76904296875</c:v>
                </c:pt>
                <c:pt idx="2000">
                  <c:v>7655.70849609375</c:v>
                </c:pt>
                <c:pt idx="2001">
                  <c:v>7674.4033203125</c:v>
                </c:pt>
                <c:pt idx="2002">
                  <c:v>7692.8525390625</c:v>
                </c:pt>
                <c:pt idx="2003">
                  <c:v>7711.0556640625</c:v>
                </c:pt>
                <c:pt idx="2004">
                  <c:v>7729.0126953125</c:v>
                </c:pt>
                <c:pt idx="2005">
                  <c:v>7746.72216796875</c:v>
                </c:pt>
                <c:pt idx="2006">
                  <c:v>7764.18408203125</c:v>
                </c:pt>
                <c:pt idx="2007">
                  <c:v>7781.3974609375</c:v>
                </c:pt>
                <c:pt idx="2008">
                  <c:v>7798.3623046875</c:v>
                </c:pt>
                <c:pt idx="2009">
                  <c:v>7815.07763671875</c:v>
                </c:pt>
                <c:pt idx="2010">
                  <c:v>7831.54296875</c:v>
                </c:pt>
                <c:pt idx="2011">
                  <c:v>7847.7578125</c:v>
                </c:pt>
                <c:pt idx="2012">
                  <c:v>7863.7216796875</c:v>
                </c:pt>
                <c:pt idx="2013">
                  <c:v>7879.4345703125</c:v>
                </c:pt>
                <c:pt idx="2014">
                  <c:v>7894.89501953125</c:v>
                </c:pt>
                <c:pt idx="2015">
                  <c:v>7910.10302734375</c:v>
                </c:pt>
                <c:pt idx="2016">
                  <c:v>7925.05859375</c:v>
                </c:pt>
                <c:pt idx="2017">
                  <c:v>7939.76025390625</c:v>
                </c:pt>
                <c:pt idx="2018">
                  <c:v>7954.2080078125</c:v>
                </c:pt>
                <c:pt idx="2019">
                  <c:v>7968.4013671875</c:v>
                </c:pt>
                <c:pt idx="2020">
                  <c:v>7982.34033203125</c:v>
                </c:pt>
                <c:pt idx="2021">
                  <c:v>7996.0234375</c:v>
                </c:pt>
                <c:pt idx="2022">
                  <c:v>8009.451171875</c:v>
                </c:pt>
                <c:pt idx="2023">
                  <c:v>8022.623046875</c:v>
                </c:pt>
                <c:pt idx="2024">
                  <c:v>8035.5380859375</c:v>
                </c:pt>
                <c:pt idx="2025">
                  <c:v>8048.1962890625</c:v>
                </c:pt>
                <c:pt idx="2026">
                  <c:v>8060.59716796875</c:v>
                </c:pt>
                <c:pt idx="2027">
                  <c:v>8072.73974609375</c:v>
                </c:pt>
                <c:pt idx="2028">
                  <c:v>8084.625</c:v>
                </c:pt>
                <c:pt idx="2029">
                  <c:v>8096.2509765625</c:v>
                </c:pt>
                <c:pt idx="2030">
                  <c:v>8107.61865234375</c:v>
                </c:pt>
                <c:pt idx="2031">
                  <c:v>8118.7265625</c:v>
                </c:pt>
                <c:pt idx="2032">
                  <c:v>8129.5751953125</c:v>
                </c:pt>
                <c:pt idx="2033">
                  <c:v>8140.16357421875</c:v>
                </c:pt>
                <c:pt idx="2034">
                  <c:v>8150.4921875</c:v>
                </c:pt>
                <c:pt idx="2035">
                  <c:v>8160.5595703125</c:v>
                </c:pt>
                <c:pt idx="2036">
                  <c:v>8170.3662109375</c:v>
                </c:pt>
                <c:pt idx="2037">
                  <c:v>8179.91162109375</c:v>
                </c:pt>
                <c:pt idx="2038">
                  <c:v>8189.1953125</c:v>
                </c:pt>
                <c:pt idx="2039">
                  <c:v>8198.2177734375</c:v>
                </c:pt>
                <c:pt idx="2040">
                  <c:v>8206.9775390625</c:v>
                </c:pt>
                <c:pt idx="2041">
                  <c:v>8215.474609375</c:v>
                </c:pt>
                <c:pt idx="2042">
                  <c:v>8223.708984375</c:v>
                </c:pt>
                <c:pt idx="2043">
                  <c:v>8231.6806640625</c:v>
                </c:pt>
                <c:pt idx="2044">
                  <c:v>8239.3896484375</c:v>
                </c:pt>
                <c:pt idx="2045">
                  <c:v>8246.833984375</c:v>
                </c:pt>
                <c:pt idx="2046">
                  <c:v>8254.015625</c:v>
                </c:pt>
                <c:pt idx="2047">
                  <c:v>8260.9326171875</c:v>
                </c:pt>
                <c:pt idx="2048">
                  <c:v>8267.5859375</c:v>
                </c:pt>
                <c:pt idx="2049">
                  <c:v>8273.974609375</c:v>
                </c:pt>
                <c:pt idx="2050">
                  <c:v>8280.0986328125</c:v>
                </c:pt>
                <c:pt idx="2051">
                  <c:v>8285.9580078125</c:v>
                </c:pt>
                <c:pt idx="2052">
                  <c:v>8291.552734375</c:v>
                </c:pt>
                <c:pt idx="2053">
                  <c:v>8296.8818359375</c:v>
                </c:pt>
                <c:pt idx="2054">
                  <c:v>8301.9453125</c:v>
                </c:pt>
                <c:pt idx="2055">
                  <c:v>8306.744140625</c:v>
                </c:pt>
                <c:pt idx="2056">
                  <c:v>8311.2763671875</c:v>
                </c:pt>
                <c:pt idx="2057">
                  <c:v>8315.5439453125</c:v>
                </c:pt>
                <c:pt idx="2058">
                  <c:v>8319.544921875</c:v>
                </c:pt>
                <c:pt idx="2059">
                  <c:v>8323.2802734375</c:v>
                </c:pt>
                <c:pt idx="2060">
                  <c:v>8326.7490234375</c:v>
                </c:pt>
                <c:pt idx="2061">
                  <c:v>8329.951171875</c:v>
                </c:pt>
                <c:pt idx="2062">
                  <c:v>8332.8876953125</c:v>
                </c:pt>
                <c:pt idx="2063">
                  <c:v>8335.5576171875</c:v>
                </c:pt>
                <c:pt idx="2064">
                  <c:v>8337.9609375</c:v>
                </c:pt>
                <c:pt idx="2065">
                  <c:v>8340.09765625</c:v>
                </c:pt>
                <c:pt idx="2066">
                  <c:v>8341.9677734375</c:v>
                </c:pt>
                <c:pt idx="2067">
                  <c:v>8343.5703125</c:v>
                </c:pt>
                <c:pt idx="2068">
                  <c:v>8344.9072265625</c:v>
                </c:pt>
                <c:pt idx="2069">
                  <c:v>8345.9765625</c:v>
                </c:pt>
                <c:pt idx="2070">
                  <c:v>8346.779296875</c:v>
                </c:pt>
                <c:pt idx="2071">
                  <c:v>8347.314453125</c:v>
                </c:pt>
                <c:pt idx="2072">
                  <c:v>8347.583984375</c:v>
                </c:pt>
                <c:pt idx="2073">
                  <c:v>8347.5849609375</c:v>
                </c:pt>
                <c:pt idx="2074">
                  <c:v>8347.3203125</c:v>
                </c:pt>
                <c:pt idx="2075">
                  <c:v>8346.7880859375</c:v>
                </c:pt>
                <c:pt idx="2076">
                  <c:v>8345.9892578125</c:v>
                </c:pt>
                <c:pt idx="2077">
                  <c:v>8344.923828125</c:v>
                </c:pt>
                <c:pt idx="2078">
                  <c:v>8343.5908203125</c:v>
                </c:pt>
                <c:pt idx="2079">
                  <c:v>8341.9912109375</c:v>
                </c:pt>
                <c:pt idx="2080">
                  <c:v>8340.125</c:v>
                </c:pt>
                <c:pt idx="2081">
                  <c:v>8337.9921875</c:v>
                </c:pt>
                <c:pt idx="2082">
                  <c:v>8335.5927734375</c:v>
                </c:pt>
                <c:pt idx="2083">
                  <c:v>8332.9267578125</c:v>
                </c:pt>
                <c:pt idx="2084">
                  <c:v>8329.994140625</c:v>
                </c:pt>
                <c:pt idx="2085">
                  <c:v>8326.794921875</c:v>
                </c:pt>
                <c:pt idx="2086">
                  <c:v>8323.3291015625</c:v>
                </c:pt>
                <c:pt idx="2087">
                  <c:v>8319.59765625</c:v>
                </c:pt>
                <c:pt idx="2088">
                  <c:v>8315.6005859375</c:v>
                </c:pt>
                <c:pt idx="2089">
                  <c:v>8311.3369140625</c:v>
                </c:pt>
                <c:pt idx="2090">
                  <c:v>8306.8076171875</c:v>
                </c:pt>
                <c:pt idx="2091">
                  <c:v>8302.013671875</c:v>
                </c:pt>
                <c:pt idx="2092">
                  <c:v>8296.953125</c:v>
                </c:pt>
                <c:pt idx="2093">
                  <c:v>8291.6279296875</c:v>
                </c:pt>
                <c:pt idx="2094">
                  <c:v>8286.037109375</c:v>
                </c:pt>
                <c:pt idx="2095">
                  <c:v>8280.1806640625</c:v>
                </c:pt>
                <c:pt idx="2096">
                  <c:v>8274.060546875</c:v>
                </c:pt>
                <c:pt idx="2097">
                  <c:v>8267.67578125</c:v>
                </c:pt>
                <c:pt idx="2098">
                  <c:v>8261.0263671875</c:v>
                </c:pt>
                <c:pt idx="2099">
                  <c:v>8254.1123046875</c:v>
                </c:pt>
                <c:pt idx="2100">
                  <c:v>8246.935546875</c:v>
                </c:pt>
                <c:pt idx="2101">
                  <c:v>8239.494140625</c:v>
                </c:pt>
                <c:pt idx="2102">
                  <c:v>8231.7890625</c:v>
                </c:pt>
                <c:pt idx="2103">
                  <c:v>8223.8212890625</c:v>
                </c:pt>
                <c:pt idx="2104">
                  <c:v>8215.58984375</c:v>
                </c:pt>
                <c:pt idx="2105">
                  <c:v>8207.0966796875</c:v>
                </c:pt>
                <c:pt idx="2106">
                  <c:v>8198.3408203125</c:v>
                </c:pt>
                <c:pt idx="2107">
                  <c:v>8189.322265625</c:v>
                </c:pt>
                <c:pt idx="2108">
                  <c:v>8180.0419921875</c:v>
                </c:pt>
                <c:pt idx="2109">
                  <c:v>8170.50048828125</c:v>
                </c:pt>
                <c:pt idx="2110">
                  <c:v>8160.69775390625</c:v>
                </c:pt>
                <c:pt idx="2111">
                  <c:v>8150.6337890625</c:v>
                </c:pt>
                <c:pt idx="2112">
                  <c:v>8140.30908203125</c:v>
                </c:pt>
                <c:pt idx="2113">
                  <c:v>8129.72412109375</c:v>
                </c:pt>
                <c:pt idx="2114">
                  <c:v>8118.87939453125</c:v>
                </c:pt>
                <c:pt idx="2115">
                  <c:v>8107.77490234375</c:v>
                </c:pt>
                <c:pt idx="2116">
                  <c:v>8096.4111328125</c:v>
                </c:pt>
                <c:pt idx="2117">
                  <c:v>8084.78857421875</c:v>
                </c:pt>
                <c:pt idx="2118">
                  <c:v>8072.9072265625</c:v>
                </c:pt>
                <c:pt idx="2119">
                  <c:v>8060.76806640625</c:v>
                </c:pt>
                <c:pt idx="2120">
                  <c:v>8048.37109375</c:v>
                </c:pt>
                <c:pt idx="2121">
                  <c:v>8035.716796875</c:v>
                </c:pt>
                <c:pt idx="2122">
                  <c:v>8022.80517578125</c:v>
                </c:pt>
                <c:pt idx="2123">
                  <c:v>8009.63720703125</c:v>
                </c:pt>
                <c:pt idx="2124">
                  <c:v>7996.21337890625</c:v>
                </c:pt>
                <c:pt idx="2125">
                  <c:v>7982.533203125</c:v>
                </c:pt>
                <c:pt idx="2126">
                  <c:v>7968.59814453125</c:v>
                </c:pt>
                <c:pt idx="2127">
                  <c:v>7954.40869140625</c:v>
                </c:pt>
                <c:pt idx="2128">
                  <c:v>7939.96435546875</c:v>
                </c:pt>
                <c:pt idx="2129">
                  <c:v>7925.26611328125</c:v>
                </c:pt>
                <c:pt idx="2130">
                  <c:v>7910.314453125</c:v>
                </c:pt>
                <c:pt idx="2131">
                  <c:v>7895.1103515625</c:v>
                </c:pt>
                <c:pt idx="2132">
                  <c:v>7879.6533203125</c:v>
                </c:pt>
                <c:pt idx="2133">
                  <c:v>7863.9443359375</c:v>
                </c:pt>
                <c:pt idx="2134">
                  <c:v>7847.98388671875</c:v>
                </c:pt>
                <c:pt idx="2135">
                  <c:v>7831.7724609375</c:v>
                </c:pt>
                <c:pt idx="2136">
                  <c:v>7815.310546875</c:v>
                </c:pt>
                <c:pt idx="2137">
                  <c:v>7798.59912109375</c:v>
                </c:pt>
                <c:pt idx="2138">
                  <c:v>7781.6376953125</c:v>
                </c:pt>
                <c:pt idx="2139">
                  <c:v>7764.42822265625</c:v>
                </c:pt>
                <c:pt idx="2140">
                  <c:v>7746.9697265625</c:v>
                </c:pt>
                <c:pt idx="2141">
                  <c:v>7729.263671875</c:v>
                </c:pt>
                <c:pt idx="2142">
                  <c:v>7711.310546875</c:v>
                </c:pt>
                <c:pt idx="2143">
                  <c:v>7693.11083984375</c:v>
                </c:pt>
                <c:pt idx="2144">
                  <c:v>7674.66552734375</c:v>
                </c:pt>
                <c:pt idx="2145">
                  <c:v>7655.97412109375</c:v>
                </c:pt>
                <c:pt idx="2146">
                  <c:v>7637.03857421875</c:v>
                </c:pt>
                <c:pt idx="2147">
                  <c:v>7617.8583984375</c:v>
                </c:pt>
                <c:pt idx="2148">
                  <c:v>7598.4345703125</c:v>
                </c:pt>
                <c:pt idx="2149">
                  <c:v>7578.767578125</c:v>
                </c:pt>
                <c:pt idx="2150">
                  <c:v>7558.85888671875</c:v>
                </c:pt>
                <c:pt idx="2151">
                  <c:v>7538.7080078125</c:v>
                </c:pt>
                <c:pt idx="2152">
                  <c:v>7518.31591796875</c:v>
                </c:pt>
                <c:pt idx="2153">
                  <c:v>7497.68359375</c:v>
                </c:pt>
                <c:pt idx="2154">
                  <c:v>7476.8115234375</c:v>
                </c:pt>
                <c:pt idx="2155">
                  <c:v>7455.70068359375</c:v>
                </c:pt>
                <c:pt idx="2156">
                  <c:v>7434.35107421875</c:v>
                </c:pt>
                <c:pt idx="2157">
                  <c:v>7412.763671875</c:v>
                </c:pt>
                <c:pt idx="2158">
                  <c:v>7390.939453125</c:v>
                </c:pt>
                <c:pt idx="2159">
                  <c:v>7368.87890625</c:v>
                </c:pt>
                <c:pt idx="2160">
                  <c:v>7346.58251953125</c:v>
                </c:pt>
                <c:pt idx="2161">
                  <c:v>7324.05126953125</c:v>
                </c:pt>
                <c:pt idx="2162">
                  <c:v>7301.2861328125</c:v>
                </c:pt>
                <c:pt idx="2163">
                  <c:v>7278.287109375</c:v>
                </c:pt>
                <c:pt idx="2164">
                  <c:v>7255.0556640625</c:v>
                </c:pt>
                <c:pt idx="2165">
                  <c:v>7231.591796875</c:v>
                </c:pt>
                <c:pt idx="2166">
                  <c:v>7207.89697265625</c:v>
                </c:pt>
                <c:pt idx="2167">
                  <c:v>7183.9716796875</c:v>
                </c:pt>
                <c:pt idx="2168">
                  <c:v>7159.81640625</c:v>
                </c:pt>
                <c:pt idx="2169">
                  <c:v>7135.4326171875</c:v>
                </c:pt>
                <c:pt idx="2170">
                  <c:v>7110.8203125</c:v>
                </c:pt>
                <c:pt idx="2171">
                  <c:v>7085.98046875</c:v>
                </c:pt>
                <c:pt idx="2172">
                  <c:v>7060.91455078125</c:v>
                </c:pt>
                <c:pt idx="2173">
                  <c:v>7035.62255859375</c:v>
                </c:pt>
                <c:pt idx="2174">
                  <c:v>7010.10546875</c:v>
                </c:pt>
                <c:pt idx="2175">
                  <c:v>6984.3642578125</c:v>
                </c:pt>
                <c:pt idx="2176">
                  <c:v>6958.39990234375</c:v>
                </c:pt>
                <c:pt idx="2177">
                  <c:v>6932.212890625</c:v>
                </c:pt>
                <c:pt idx="2178">
                  <c:v>6905.80419921875</c:v>
                </c:pt>
                <c:pt idx="2179">
                  <c:v>6879.1748046875</c:v>
                </c:pt>
                <c:pt idx="2180">
                  <c:v>6852.3251953125</c:v>
                </c:pt>
                <c:pt idx="2181">
                  <c:v>6825.2568359375</c:v>
                </c:pt>
                <c:pt idx="2182">
                  <c:v>6797.9697265625</c:v>
                </c:pt>
                <c:pt idx="2183">
                  <c:v>6770.4658203125</c:v>
                </c:pt>
                <c:pt idx="2184">
                  <c:v>6742.7451171875</c:v>
                </c:pt>
                <c:pt idx="2185">
                  <c:v>6714.80859375</c:v>
                </c:pt>
                <c:pt idx="2186">
                  <c:v>6686.65771484375</c:v>
                </c:pt>
                <c:pt idx="2187">
                  <c:v>6658.29296875</c:v>
                </c:pt>
                <c:pt idx="2188">
                  <c:v>6629.71484375</c:v>
                </c:pt>
                <c:pt idx="2189">
                  <c:v>6600.92529296875</c:v>
                </c:pt>
                <c:pt idx="2190">
                  <c:v>6571.92431640625</c:v>
                </c:pt>
                <c:pt idx="2191">
                  <c:v>6542.71337890625</c:v>
                </c:pt>
                <c:pt idx="2192">
                  <c:v>6513.29296875</c:v>
                </c:pt>
                <c:pt idx="2193">
                  <c:v>6483.66455078125</c:v>
                </c:pt>
                <c:pt idx="2194">
                  <c:v>6453.82861328125</c:v>
                </c:pt>
                <c:pt idx="2195">
                  <c:v>6423.7861328125</c:v>
                </c:pt>
                <c:pt idx="2196">
                  <c:v>6393.53857421875</c:v>
                </c:pt>
                <c:pt idx="2197">
                  <c:v>6363.08642578125</c:v>
                </c:pt>
                <c:pt idx="2198">
                  <c:v>6332.43115234375</c:v>
                </c:pt>
                <c:pt idx="2199">
                  <c:v>6301.57275390625</c:v>
                </c:pt>
                <c:pt idx="2200">
                  <c:v>6270.51318359375</c:v>
                </c:pt>
                <c:pt idx="2201">
                  <c:v>6239.25341796875</c:v>
                </c:pt>
                <c:pt idx="2202">
                  <c:v>6207.79345703125</c:v>
                </c:pt>
                <c:pt idx="2203">
                  <c:v>6176.1357421875</c:v>
                </c:pt>
                <c:pt idx="2204">
                  <c:v>6144.27978515625</c:v>
                </c:pt>
                <c:pt idx="2205">
                  <c:v>6112.22802734375</c:v>
                </c:pt>
                <c:pt idx="2206">
                  <c:v>6079.98046875</c:v>
                </c:pt>
                <c:pt idx="2207">
                  <c:v>6047.5380859375</c:v>
                </c:pt>
                <c:pt idx="2208">
                  <c:v>6014.90283203125</c:v>
                </c:pt>
                <c:pt idx="2209">
                  <c:v>5982.0751953125</c:v>
                </c:pt>
                <c:pt idx="2210">
                  <c:v>5949.05615234375</c:v>
                </c:pt>
                <c:pt idx="2211">
                  <c:v>5915.84716796875</c:v>
                </c:pt>
                <c:pt idx="2212">
                  <c:v>5882.44873046875</c:v>
                </c:pt>
                <c:pt idx="2213">
                  <c:v>5848.8623046875</c:v>
                </c:pt>
                <c:pt idx="2214">
                  <c:v>5815.0888671875</c:v>
                </c:pt>
                <c:pt idx="2215">
                  <c:v>5781.12890625</c:v>
                </c:pt>
                <c:pt idx="2216">
                  <c:v>5746.98486328125</c:v>
                </c:pt>
                <c:pt idx="2217">
                  <c:v>5712.65673828125</c:v>
                </c:pt>
                <c:pt idx="2218">
                  <c:v>5678.14599609375</c:v>
                </c:pt>
                <c:pt idx="2219">
                  <c:v>5643.45361328125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701440"/>
        <c:axId val="134940160"/>
      </c:lineChart>
      <c:lineChart>
        <c:grouping val="standard"/>
        <c:varyColors val="0"/>
        <c:ser>
          <c:idx val="2"/>
          <c:order val="2"/>
          <c:tx>
            <c:v>Mass Flow Rate</c:v>
          </c:tx>
          <c:marker>
            <c:symbol val="none"/>
          </c:marker>
          <c:cat>
            <c:numRef>
              <c:f>'38'!$A$3:$A$8</c:f>
              <c:numCache>
                <c:formatCode>0.00E+00</c:formatCode>
                <c:ptCount val="6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</c:numCache>
            </c:numRef>
          </c:cat>
          <c:val>
            <c:numRef>
              <c:f>'38'!$H$283:$H$2502</c:f>
              <c:numCache>
                <c:formatCode>General</c:formatCode>
                <c:ptCount val="2220"/>
                <c:pt idx="0">
                  <c:v>-1.7887543071992701E-4</c:v>
                </c:pt>
                <c:pt idx="1">
                  <c:v>-1.7986350576393301E-4</c:v>
                </c:pt>
                <c:pt idx="2">
                  <c:v>-1.8084578914567801E-4</c:v>
                </c:pt>
                <c:pt idx="3">
                  <c:v>-1.81822237209416E-4</c:v>
                </c:pt>
                <c:pt idx="4">
                  <c:v>-1.8279283540323301E-4</c:v>
                </c:pt>
                <c:pt idx="5">
                  <c:v>-1.8375754007138301E-4</c:v>
                </c:pt>
                <c:pt idx="6">
                  <c:v>-1.8471632211003401E-4</c:v>
                </c:pt>
                <c:pt idx="7">
                  <c:v>-1.8566915241535699E-4</c:v>
                </c:pt>
                <c:pt idx="8">
                  <c:v>-1.86616001883521E-4</c:v>
                </c:pt>
                <c:pt idx="9">
                  <c:v>-1.87556855962611E-4</c:v>
                </c:pt>
                <c:pt idx="10">
                  <c:v>-1.8849165644496601E-4</c:v>
                </c:pt>
                <c:pt idx="11">
                  <c:v>-1.8942037422675599E-4</c:v>
                </c:pt>
                <c:pt idx="12">
                  <c:v>-1.9034300930798E-4</c:v>
                </c:pt>
                <c:pt idx="13">
                  <c:v>-1.9125950348097801E-4</c:v>
                </c:pt>
                <c:pt idx="14">
                  <c:v>-1.92169842193834E-4</c:v>
                </c:pt>
                <c:pt idx="15">
                  <c:v>-1.93073996342718E-4</c:v>
                </c:pt>
                <c:pt idx="16">
                  <c:v>-1.93971922271885E-4</c:v>
                </c:pt>
                <c:pt idx="17">
                  <c:v>-1.9486360542941801E-4</c:v>
                </c:pt>
                <c:pt idx="18">
                  <c:v>-1.9574901671148799E-4</c:v>
                </c:pt>
                <c:pt idx="19">
                  <c:v>-1.9662811246234899E-4</c:v>
                </c:pt>
                <c:pt idx="20">
                  <c:v>-1.9750089268200099E-4</c:v>
                </c:pt>
                <c:pt idx="21">
                  <c:v>-1.98367299162782E-4</c:v>
                </c:pt>
                <c:pt idx="22">
                  <c:v>-1.99227331904694E-4</c:v>
                </c:pt>
                <c:pt idx="23">
                  <c:v>-2.0008094725199E-4</c:v>
                </c:pt>
                <c:pt idx="24">
                  <c:v>-2.0092811610084E-4</c:v>
                </c:pt>
                <c:pt idx="25">
                  <c:v>-2.0176880934741299E-4</c:v>
                </c:pt>
                <c:pt idx="26">
                  <c:v>-2.0260302699171001E-4</c:v>
                </c:pt>
                <c:pt idx="27">
                  <c:v>-2.0343071082606901E-4</c:v>
                </c:pt>
                <c:pt idx="28">
                  <c:v>-2.0425184629857499E-4</c:v>
                </c:pt>
                <c:pt idx="29">
                  <c:v>-2.05066404305398E-4</c:v>
                </c:pt>
                <c:pt idx="30">
                  <c:v>-2.05874370294623E-4</c:v>
                </c:pt>
                <c:pt idx="31">
                  <c:v>-2.06675715162418E-4</c:v>
                </c:pt>
                <c:pt idx="32">
                  <c:v>-2.07470395253039E-4</c:v>
                </c:pt>
                <c:pt idx="33">
                  <c:v>-2.0825841056648601E-4</c:v>
                </c:pt>
                <c:pt idx="34">
                  <c:v>-2.0903971744701201E-4</c:v>
                </c:pt>
                <c:pt idx="35">
                  <c:v>-2.09814301342703E-4</c:v>
                </c:pt>
                <c:pt idx="36">
                  <c:v>-2.1058213314972799E-4</c:v>
                </c:pt>
                <c:pt idx="37">
                  <c:v>-2.1134319831617101E-4</c:v>
                </c:pt>
                <c:pt idx="38">
                  <c:v>-2.1209745318628799E-4</c:v>
                </c:pt>
                <c:pt idx="39">
                  <c:v>-2.1284489776007801E-4</c:v>
                </c:pt>
                <c:pt idx="40">
                  <c:v>-2.1358548838179499E-4</c:v>
                </c:pt>
                <c:pt idx="41">
                  <c:v>-2.1431921049952499E-4</c:v>
                </c:pt>
                <c:pt idx="42">
                  <c:v>-2.1504603500943601E-4</c:v>
                </c:pt>
                <c:pt idx="43">
                  <c:v>-2.1576594735961399E-4</c:v>
                </c:pt>
                <c:pt idx="44">
                  <c:v>-2.1647891844622699E-4</c:v>
                </c:pt>
                <c:pt idx="45">
                  <c:v>-2.1718493371736201E-4</c:v>
                </c:pt>
                <c:pt idx="46">
                  <c:v>-2.17883978621102E-4</c:v>
                </c:pt>
                <c:pt idx="47">
                  <c:v>-2.1857599494978699E-4</c:v>
                </c:pt>
                <c:pt idx="48">
                  <c:v>-2.1926099725533201E-4</c:v>
                </c:pt>
                <c:pt idx="49">
                  <c:v>-2.1993895643390699E-4</c:v>
                </c:pt>
                <c:pt idx="50">
                  <c:v>-2.2060982882976499E-4</c:v>
                </c:pt>
                <c:pt idx="51">
                  <c:v>-2.2127362899482199E-4</c:v>
                </c:pt>
                <c:pt idx="52">
                  <c:v>-2.2193031327333301E-4</c:v>
                </c:pt>
                <c:pt idx="53">
                  <c:v>-2.22579867113381E-4</c:v>
                </c:pt>
                <c:pt idx="54">
                  <c:v>-2.2322226141113701E-4</c:v>
                </c:pt>
                <c:pt idx="55">
                  <c:v>-2.2385748161468601E-4</c:v>
                </c:pt>
                <c:pt idx="56">
                  <c:v>-2.24485513172112E-4</c:v>
                </c:pt>
                <c:pt idx="57">
                  <c:v>-2.251063415315E-4</c:v>
                </c:pt>
                <c:pt idx="58">
                  <c:v>-2.2571993758901899E-4</c:v>
                </c:pt>
                <c:pt idx="59">
                  <c:v>-2.26326272240839E-4</c:v>
                </c:pt>
                <c:pt idx="60">
                  <c:v>-2.2692534548696101E-4</c:v>
                </c:pt>
                <c:pt idx="61">
                  <c:v>-2.27517128223553E-4</c:v>
                </c:pt>
                <c:pt idx="62">
                  <c:v>-2.281016058987E-4</c:v>
                </c:pt>
                <c:pt idx="63">
                  <c:v>-2.2867876396048801E-4</c:v>
                </c:pt>
                <c:pt idx="64">
                  <c:v>-2.29248573305085E-4</c:v>
                </c:pt>
                <c:pt idx="65">
                  <c:v>-2.29811033932492E-4</c:v>
                </c:pt>
                <c:pt idx="66">
                  <c:v>-2.3036610218696299E-4</c:v>
                </c:pt>
                <c:pt idx="67">
                  <c:v>-2.3091379262041301E-4</c:v>
                </c:pt>
                <c:pt idx="68">
                  <c:v>-2.3145406157709601E-4</c:v>
                </c:pt>
                <c:pt idx="69">
                  <c:v>-2.31986894505098E-4</c:v>
                </c:pt>
                <c:pt idx="70">
                  <c:v>-2.32512291404418E-4</c:v>
                </c:pt>
                <c:pt idx="71">
                  <c:v>-2.3303023772314099E-4</c:v>
                </c:pt>
                <c:pt idx="72">
                  <c:v>-2.3354068980552199E-4</c:v>
                </c:pt>
                <c:pt idx="73">
                  <c:v>-2.3404366220347499E-4</c:v>
                </c:pt>
                <c:pt idx="74">
                  <c:v>-2.34539125813171E-4</c:v>
                </c:pt>
                <c:pt idx="75">
                  <c:v>-2.3502706608269301E-4</c:v>
                </c:pt>
                <c:pt idx="76">
                  <c:v>-2.3550746846012701E-4</c:v>
                </c:pt>
                <c:pt idx="77">
                  <c:v>-2.3598031839355799E-4</c:v>
                </c:pt>
                <c:pt idx="78">
                  <c:v>-2.3644560133107001E-4</c:v>
                </c:pt>
                <c:pt idx="79">
                  <c:v>-2.3690328816883201E-4</c:v>
                </c:pt>
                <c:pt idx="80">
                  <c:v>-2.37353393458761E-4</c:v>
                </c:pt>
                <c:pt idx="81">
                  <c:v>-2.3779590264894E-4</c:v>
                </c:pt>
                <c:pt idx="82">
                  <c:v>-2.3823077208362501E-4</c:v>
                </c:pt>
                <c:pt idx="83">
                  <c:v>-2.3865800176281401E-4</c:v>
                </c:pt>
                <c:pt idx="84">
                  <c:v>-2.3907759168650901E-4</c:v>
                </c:pt>
                <c:pt idx="85">
                  <c:v>-2.39489527302794E-4</c:v>
                </c:pt>
                <c:pt idx="86">
                  <c:v>-2.39893779507838E-4</c:v>
                </c:pt>
                <c:pt idx="87">
                  <c:v>-2.4029034830164099E-4</c:v>
                </c:pt>
                <c:pt idx="88">
                  <c:v>-2.4067921913228899E-4</c:v>
                </c:pt>
                <c:pt idx="89">
                  <c:v>-2.41060391999781E-4</c:v>
                </c:pt>
                <c:pt idx="90">
                  <c:v>-2.4143382324837099E-4</c:v>
                </c:pt>
                <c:pt idx="91">
                  <c:v>-2.4179954198189001E-4</c:v>
                </c:pt>
                <c:pt idx="92">
                  <c:v>-2.4215750454459299E-4</c:v>
                </c:pt>
                <c:pt idx="93">
                  <c:v>-2.4250772548839401E-4</c:v>
                </c:pt>
                <c:pt idx="94">
                  <c:v>-2.4285017570946301E-4</c:v>
                </c:pt>
                <c:pt idx="95">
                  <c:v>-2.4318484065588501E-4</c:v>
                </c:pt>
                <c:pt idx="96">
                  <c:v>-2.4351173487957499E-4</c:v>
                </c:pt>
                <c:pt idx="97">
                  <c:v>-2.43830829276703E-4</c:v>
                </c:pt>
                <c:pt idx="98">
                  <c:v>-2.4414213839918299E-4</c:v>
                </c:pt>
                <c:pt idx="99">
                  <c:v>-2.44445604039356E-4</c:v>
                </c:pt>
                <c:pt idx="100">
                  <c:v>-2.4474126985296602E-4</c:v>
                </c:pt>
                <c:pt idx="101">
                  <c:v>-2.45029106736183E-4</c:v>
                </c:pt>
                <c:pt idx="102">
                  <c:v>-2.4530908558517602E-4</c:v>
                </c:pt>
                <c:pt idx="103">
                  <c:v>-2.4558123550377699E-4</c:v>
                </c:pt>
                <c:pt idx="104">
                  <c:v>-2.4584552738815503E-4</c:v>
                </c:pt>
                <c:pt idx="105">
                  <c:v>-2.4610196123830898E-4</c:v>
                </c:pt>
                <c:pt idx="106">
                  <c:v>-2.4635050795040998E-4</c:v>
                </c:pt>
                <c:pt idx="107">
                  <c:v>-2.46591196628287E-4</c:v>
                </c:pt>
                <c:pt idx="108">
                  <c:v>-2.4682399816810998E-4</c:v>
                </c:pt>
                <c:pt idx="109">
                  <c:v>-2.4704891256988E-4</c:v>
                </c:pt>
                <c:pt idx="110">
                  <c:v>-2.4726591072976502E-4</c:v>
                </c:pt>
                <c:pt idx="111">
                  <c:v>-2.4747502175159698E-4</c:v>
                </c:pt>
                <c:pt idx="112">
                  <c:v>-2.47676245635375E-4</c:v>
                </c:pt>
                <c:pt idx="113">
                  <c:v>-2.4786952417343801E-4</c:v>
                </c:pt>
                <c:pt idx="114">
                  <c:v>-2.4805491557344702E-4</c:v>
                </c:pt>
                <c:pt idx="115">
                  <c:v>-2.48232361627742E-4</c:v>
                </c:pt>
                <c:pt idx="116">
                  <c:v>-2.4840186233632201E-4</c:v>
                </c:pt>
                <c:pt idx="117">
                  <c:v>-2.4856344680301802E-4</c:v>
                </c:pt>
                <c:pt idx="118">
                  <c:v>-2.4871711502783E-4</c:v>
                </c:pt>
                <c:pt idx="119">
                  <c:v>-2.4886280880309598E-4</c:v>
                </c:pt>
                <c:pt idx="120">
                  <c:v>-2.4900055723264803E-4</c:v>
                </c:pt>
                <c:pt idx="121">
                  <c:v>-2.4913038942031503E-4</c:v>
                </c:pt>
                <c:pt idx="122">
                  <c:v>-2.4925224715843802E-4</c:v>
                </c:pt>
                <c:pt idx="123">
                  <c:v>-2.49366130447015E-4</c:v>
                </c:pt>
                <c:pt idx="124">
                  <c:v>-2.4947209749370803E-4</c:v>
                </c:pt>
                <c:pt idx="125">
                  <c:v>-2.4957009009085601E-4</c:v>
                </c:pt>
                <c:pt idx="126">
                  <c:v>-2.4966010823845798E-4</c:v>
                </c:pt>
                <c:pt idx="127">
                  <c:v>-2.49742151936516E-4</c:v>
                </c:pt>
                <c:pt idx="128">
                  <c:v>-2.4981625028885901E-4</c:v>
                </c:pt>
                <c:pt idx="129">
                  <c:v>-2.49882374191656E-4</c:v>
                </c:pt>
                <c:pt idx="130">
                  <c:v>-2.4994052364490899E-4</c:v>
                </c:pt>
                <c:pt idx="131">
                  <c:v>-2.4999072775244702E-4</c:v>
                </c:pt>
                <c:pt idx="132">
                  <c:v>-2.5003292830660901E-4</c:v>
                </c:pt>
                <c:pt idx="133">
                  <c:v>-2.5006718351505702E-4</c:v>
                </c:pt>
                <c:pt idx="134">
                  <c:v>-2.5009346427395902E-4</c:v>
                </c:pt>
                <c:pt idx="135">
                  <c:v>-2.5011177058331598E-4</c:v>
                </c:pt>
                <c:pt idx="136">
                  <c:v>-2.5012210244312801E-4</c:v>
                </c:pt>
                <c:pt idx="137">
                  <c:v>-2.5012445985339501E-4</c:v>
                </c:pt>
                <c:pt idx="138">
                  <c:v>-2.5011884281411702E-4</c:v>
                </c:pt>
                <c:pt idx="139">
                  <c:v>-2.5010528042912402E-4</c:v>
                </c:pt>
                <c:pt idx="140">
                  <c:v>-2.5008371449075601E-4</c:v>
                </c:pt>
                <c:pt idx="141">
                  <c:v>-2.5005420320667299E-4</c:v>
                </c:pt>
                <c:pt idx="142">
                  <c:v>-2.5001674657687501E-4</c:v>
                </c:pt>
                <c:pt idx="143">
                  <c:v>-2.49971315497532E-4</c:v>
                </c:pt>
                <c:pt idx="144">
                  <c:v>-2.49917909968644E-4</c:v>
                </c:pt>
                <c:pt idx="145">
                  <c:v>-2.4985655909404099E-4</c:v>
                </c:pt>
                <c:pt idx="146">
                  <c:v>-2.4978726287372399E-4</c:v>
                </c:pt>
                <c:pt idx="147">
                  <c:v>-2.4971002130769101E-4</c:v>
                </c:pt>
                <c:pt idx="148">
                  <c:v>-2.4962480529211402E-4</c:v>
                </c:pt>
                <c:pt idx="149">
                  <c:v>-2.4953167303465301E-4</c:v>
                </c:pt>
                <c:pt idx="150">
                  <c:v>-2.4943059543147602E-4</c:v>
                </c:pt>
                <c:pt idx="151">
                  <c:v>-2.4932157248258499E-4</c:v>
                </c:pt>
                <c:pt idx="152">
                  <c:v>-2.4920463329180999E-4</c:v>
                </c:pt>
                <c:pt idx="153">
                  <c:v>-2.4907974875531999E-4</c:v>
                </c:pt>
                <c:pt idx="154">
                  <c:v>-2.4894697708077702E-4</c:v>
                </c:pt>
                <c:pt idx="155">
                  <c:v>-2.4880626006051898E-4</c:v>
                </c:pt>
                <c:pt idx="156">
                  <c:v>-2.4865762679837601E-4</c:v>
                </c:pt>
                <c:pt idx="157">
                  <c:v>-2.4850110639818002E-4</c:v>
                </c:pt>
                <c:pt idx="158">
                  <c:v>-2.4833666975609899E-4</c:v>
                </c:pt>
                <c:pt idx="159">
                  <c:v>-2.4816437507979501E-4</c:v>
                </c:pt>
                <c:pt idx="160">
                  <c:v>-2.4798416416160703E-4</c:v>
                </c:pt>
                <c:pt idx="161">
                  <c:v>-2.4779606610536499E-4</c:v>
                </c:pt>
                <c:pt idx="162">
                  <c:v>-2.4760011001490002E-4</c:v>
                </c:pt>
                <c:pt idx="163">
                  <c:v>-2.47396295890212E-4</c:v>
                </c:pt>
                <c:pt idx="164">
                  <c:v>-2.4718462373130002E-4</c:v>
                </c:pt>
                <c:pt idx="165">
                  <c:v>-2.4696509353816498E-4</c:v>
                </c:pt>
                <c:pt idx="166">
                  <c:v>-2.4673770531080598E-4</c:v>
                </c:pt>
                <c:pt idx="167">
                  <c:v>-2.4650248815305498E-4</c:v>
                </c:pt>
                <c:pt idx="168">
                  <c:v>-2.4625947116874099E-4</c:v>
                </c:pt>
                <c:pt idx="169">
                  <c:v>-2.46008625254035E-4</c:v>
                </c:pt>
                <c:pt idx="170">
                  <c:v>-2.45749950408935E-4</c:v>
                </c:pt>
                <c:pt idx="171">
                  <c:v>-2.4548350484110399E-4</c:v>
                </c:pt>
                <c:pt idx="172">
                  <c:v>-2.4520923034287902E-4</c:v>
                </c:pt>
                <c:pt idx="173">
                  <c:v>-2.4492721422575398E-4</c:v>
                </c:pt>
                <c:pt idx="174">
                  <c:v>-2.4463739828206599E-4</c:v>
                </c:pt>
                <c:pt idx="175">
                  <c:v>-2.4433984071947602E-4</c:v>
                </c:pt>
                <c:pt idx="176">
                  <c:v>-2.4403452698607E-4</c:v>
                </c:pt>
                <c:pt idx="177">
                  <c:v>-2.43721486185677E-4</c:v>
                </c:pt>
                <c:pt idx="178">
                  <c:v>-2.4340070376638299E-4</c:v>
                </c:pt>
                <c:pt idx="179">
                  <c:v>-2.43072208832018E-4</c:v>
                </c:pt>
                <c:pt idx="180">
                  <c:v>-2.42736001382581E-4</c:v>
                </c:pt>
                <c:pt idx="181">
                  <c:v>-2.42392095969989E-4</c:v>
                </c:pt>
                <c:pt idx="182">
                  <c:v>-2.4204052169807201E-4</c:v>
                </c:pt>
                <c:pt idx="183">
                  <c:v>-2.4168126401491401E-4</c:v>
                </c:pt>
                <c:pt idx="184">
                  <c:v>-2.4131436657626101E-4</c:v>
                </c:pt>
                <c:pt idx="185">
                  <c:v>-2.4093980027828301E-4</c:v>
                </c:pt>
                <c:pt idx="186">
                  <c:v>-2.4055760877672499E-4</c:v>
                </c:pt>
                <c:pt idx="187">
                  <c:v>-2.40167806623503E-4</c:v>
                </c:pt>
                <c:pt idx="188">
                  <c:v>-2.39770393818616E-4</c:v>
                </c:pt>
                <c:pt idx="189">
                  <c:v>-2.3936538491398099E-4</c:v>
                </c:pt>
                <c:pt idx="190">
                  <c:v>-2.3895279446151099E-4</c:v>
                </c:pt>
                <c:pt idx="191">
                  <c:v>-2.3853263701312201E-4</c:v>
                </c:pt>
                <c:pt idx="192">
                  <c:v>-2.3810494167264499E-4</c:v>
                </c:pt>
                <c:pt idx="193">
                  <c:v>-2.37669693888165E-4</c:v>
                </c:pt>
                <c:pt idx="194">
                  <c:v>-2.37226922763511E-4</c:v>
                </c:pt>
                <c:pt idx="195">
                  <c:v>-2.36776657402515E-4</c:v>
                </c:pt>
                <c:pt idx="196">
                  <c:v>-2.36318897805176E-4</c:v>
                </c:pt>
                <c:pt idx="197">
                  <c:v>-2.3585365852340999E-4</c:v>
                </c:pt>
                <c:pt idx="198">
                  <c:v>-2.3538095410913199E-4</c:v>
                </c:pt>
                <c:pt idx="199">
                  <c:v>-2.34900813666172E-4</c:v>
                </c:pt>
                <c:pt idx="200">
                  <c:v>-2.3441323719452999E-4</c:v>
                </c:pt>
                <c:pt idx="201">
                  <c:v>-2.33918239246122E-4</c:v>
                </c:pt>
                <c:pt idx="202">
                  <c:v>-2.3341586347669301E-4</c:v>
                </c:pt>
                <c:pt idx="203">
                  <c:v>-2.3290609533432801E-4</c:v>
                </c:pt>
                <c:pt idx="204">
                  <c:v>-2.3238896392285799E-4</c:v>
                </c:pt>
                <c:pt idx="205">
                  <c:v>-2.3186449834611199E-4</c:v>
                </c:pt>
                <c:pt idx="206">
                  <c:v>-2.31332698604092E-4</c:v>
                </c:pt>
                <c:pt idx="207">
                  <c:v>-2.3079359380062599E-4</c:v>
                </c:pt>
                <c:pt idx="208">
                  <c:v>-2.3024718393571599E-4</c:v>
                </c:pt>
                <c:pt idx="209">
                  <c:v>-2.2969351266510701E-4</c:v>
                </c:pt>
                <c:pt idx="210">
                  <c:v>-2.2913257998879999E-4</c:v>
                </c:pt>
                <c:pt idx="211">
                  <c:v>-2.28564400458708E-4</c:v>
                </c:pt>
                <c:pt idx="212">
                  <c:v>-2.2798901773057799E-4</c:v>
                </c:pt>
                <c:pt idx="213">
                  <c:v>-2.27406431804411E-4</c:v>
                </c:pt>
                <c:pt idx="214">
                  <c:v>-2.2681667178403499E-4</c:v>
                </c:pt>
                <c:pt idx="215">
                  <c:v>-2.26219737669453E-4</c:v>
                </c:pt>
                <c:pt idx="216">
                  <c:v>-2.2561567311640799E-4</c:v>
                </c:pt>
                <c:pt idx="217">
                  <c:v>-2.25004478124901E-4</c:v>
                </c:pt>
                <c:pt idx="218">
                  <c:v>-2.2438619635067799E-4</c:v>
                </c:pt>
                <c:pt idx="219">
                  <c:v>-2.2376081324182399E-4</c:v>
                </c:pt>
                <c:pt idx="220">
                  <c:v>-2.2312838700599901E-4</c:v>
                </c:pt>
                <c:pt idx="221">
                  <c:v>-2.2248891764320401E-4</c:v>
                </c:pt>
                <c:pt idx="222">
                  <c:v>-2.2184243425726801E-4</c:v>
                </c:pt>
                <c:pt idx="223">
                  <c:v>-2.2118895140010801E-4</c:v>
                </c:pt>
                <c:pt idx="224">
                  <c:v>-2.2052848362363799E-4</c:v>
                </c:pt>
                <c:pt idx="225">
                  <c:v>-2.1986107458360401E-4</c:v>
                </c:pt>
                <c:pt idx="226">
                  <c:v>-2.1918672428000699E-4</c:v>
                </c:pt>
                <c:pt idx="227">
                  <c:v>-2.1850546181667599E-4</c:v>
                </c:pt>
                <c:pt idx="228">
                  <c:v>-2.17817330849357E-4</c:v>
                </c:pt>
                <c:pt idx="229">
                  <c:v>-2.17122316826134E-4</c:v>
                </c:pt>
                <c:pt idx="230">
                  <c:v>-2.1642046340275499E-4</c:v>
                </c:pt>
                <c:pt idx="231">
                  <c:v>-2.15711799683049E-4</c:v>
                </c:pt>
                <c:pt idx="232">
                  <c:v>-2.1499632566701599E-4</c:v>
                </c:pt>
                <c:pt idx="233">
                  <c:v>-2.1427408501040101E-4</c:v>
                </c:pt>
                <c:pt idx="234">
                  <c:v>-2.1354509226512099E-4</c:v>
                </c:pt>
                <c:pt idx="235">
                  <c:v>-2.12809376535005E-4</c:v>
                </c:pt>
                <c:pt idx="236">
                  <c:v>-2.1206696692388499E-4</c:v>
                </c:pt>
                <c:pt idx="237">
                  <c:v>-2.11317877983674E-4</c:v>
                </c:pt>
                <c:pt idx="238">
                  <c:v>-2.1056212426628901E-4</c:v>
                </c:pt>
                <c:pt idx="239">
                  <c:v>-2.0979974942747501E-4</c:v>
                </c:pt>
                <c:pt idx="240">
                  <c:v>-2.09030768019147E-4</c:v>
                </c:pt>
                <c:pt idx="241">
                  <c:v>-2.0825520914513599E-4</c:v>
                </c:pt>
                <c:pt idx="242">
                  <c:v>-2.0747310190927199E-4</c:v>
                </c:pt>
                <c:pt idx="243">
                  <c:v>-2.06684460863471E-4</c:v>
                </c:pt>
                <c:pt idx="244">
                  <c:v>-2.0588931511156201E-4</c:v>
                </c:pt>
                <c:pt idx="245">
                  <c:v>-2.05087693757377E-4</c:v>
                </c:pt>
                <c:pt idx="246">
                  <c:v>-2.04279625904746E-4</c:v>
                </c:pt>
                <c:pt idx="247">
                  <c:v>-2.0346512610558399E-4</c:v>
                </c:pt>
                <c:pt idx="248">
                  <c:v>-2.02644223463721E-4</c:v>
                </c:pt>
                <c:pt idx="249">
                  <c:v>-2.0181696163490401E-4</c:v>
                </c:pt>
                <c:pt idx="250">
                  <c:v>-2.0098335517104699E-4</c:v>
                </c:pt>
                <c:pt idx="251">
                  <c:v>-2.00143418624065E-4</c:v>
                </c:pt>
                <c:pt idx="252">
                  <c:v>-1.9929719564970499E-4</c:v>
                </c:pt>
                <c:pt idx="253">
                  <c:v>-1.9844471535179699E-4</c:v>
                </c:pt>
                <c:pt idx="254">
                  <c:v>-1.97585992282256E-4</c:v>
                </c:pt>
                <c:pt idx="255">
                  <c:v>-1.9672107009682799E-4</c:v>
                </c:pt>
                <c:pt idx="256">
                  <c:v>-1.9584994879551199E-4</c:v>
                </c:pt>
                <c:pt idx="257">
                  <c:v>-1.9497268658597001E-4</c:v>
                </c:pt>
                <c:pt idx="258">
                  <c:v>-1.9408929802011701E-4</c:v>
                </c:pt>
                <c:pt idx="259">
                  <c:v>-1.9319981220178301E-4</c:v>
                </c:pt>
                <c:pt idx="260">
                  <c:v>-1.92304272786714E-4</c:v>
                </c:pt>
                <c:pt idx="261">
                  <c:v>-1.9140267977490999E-4</c:v>
                </c:pt>
                <c:pt idx="262">
                  <c:v>-1.90495076822117E-4</c:v>
                </c:pt>
                <c:pt idx="263">
                  <c:v>-1.89581493032164E-4</c:v>
                </c:pt>
                <c:pt idx="264">
                  <c:v>-1.88661972060799E-4</c:v>
                </c:pt>
                <c:pt idx="265">
                  <c:v>-1.8773651390802099E-4</c:v>
                </c:pt>
                <c:pt idx="266">
                  <c:v>-1.8680517678149001E-4</c:v>
                </c:pt>
                <c:pt idx="267">
                  <c:v>-1.85867975233122E-4</c:v>
                </c:pt>
                <c:pt idx="268">
                  <c:v>-1.8492493836674801E-4</c:v>
                </c:pt>
                <c:pt idx="269">
                  <c:v>-1.8397609528619799E-4</c:v>
                </c:pt>
                <c:pt idx="270">
                  <c:v>-1.8302148964721699E-4</c:v>
                </c:pt>
                <c:pt idx="271">
                  <c:v>-1.82061136001721E-4</c:v>
                </c:pt>
                <c:pt idx="272">
                  <c:v>-1.81095078005455E-4</c:v>
                </c:pt>
                <c:pt idx="273">
                  <c:v>-1.8012334476225E-4</c:v>
                </c:pt>
                <c:pt idx="274">
                  <c:v>-1.7914595082402199E-4</c:v>
                </c:pt>
                <c:pt idx="275">
                  <c:v>-1.7816295439842999E-4</c:v>
                </c:pt>
                <c:pt idx="276">
                  <c:v>-1.77174370037391E-4</c:v>
                </c:pt>
                <c:pt idx="277">
                  <c:v>-1.7618022684473501E-4</c:v>
                </c:pt>
                <c:pt idx="278">
                  <c:v>-1.7518056847620701E-4</c:v>
                </c:pt>
                <c:pt idx="279">
                  <c:v>-1.7417540948372299E-4</c:v>
                </c:pt>
                <c:pt idx="280">
                  <c:v>-1.7316480807494299E-4</c:v>
                </c:pt>
                <c:pt idx="281">
                  <c:v>-1.72148778801783E-4</c:v>
                </c:pt>
                <c:pt idx="282">
                  <c:v>-1.7112735076807399E-4</c:v>
                </c:pt>
                <c:pt idx="283">
                  <c:v>-1.7010056762955999E-4</c:v>
                </c:pt>
                <c:pt idx="284">
                  <c:v>-1.6906844393815799E-4</c:v>
                </c:pt>
                <c:pt idx="285">
                  <c:v>-1.6803103790152799E-4</c:v>
                </c:pt>
                <c:pt idx="286">
                  <c:v>-1.6698837862350001E-4</c:v>
                </c:pt>
                <c:pt idx="287">
                  <c:v>-1.6594048065599E-4</c:v>
                </c:pt>
                <c:pt idx="288">
                  <c:v>-1.6488738765474401E-4</c:v>
                </c:pt>
                <c:pt idx="289">
                  <c:v>-1.63829128723591E-4</c:v>
                </c:pt>
                <c:pt idx="290">
                  <c:v>-1.6276574751827801E-4</c:v>
                </c:pt>
                <c:pt idx="291">
                  <c:v>-1.6169727314263501E-4</c:v>
                </c:pt>
                <c:pt idx="292">
                  <c:v>-1.6062374925240801E-4</c:v>
                </c:pt>
                <c:pt idx="293">
                  <c:v>-1.59545190399512E-4</c:v>
                </c:pt>
                <c:pt idx="294">
                  <c:v>-1.5846164023969301E-4</c:v>
                </c:pt>
                <c:pt idx="295">
                  <c:v>-1.5737312787678001E-4</c:v>
                </c:pt>
                <c:pt idx="296">
                  <c:v>-1.5627971151843599E-4</c:v>
                </c:pt>
                <c:pt idx="297">
                  <c:v>-1.5518139116465999E-4</c:v>
                </c:pt>
                <c:pt idx="298">
                  <c:v>-1.54078225023113E-4</c:v>
                </c:pt>
                <c:pt idx="299">
                  <c:v>-1.5297024219762499E-4</c:v>
                </c:pt>
                <c:pt idx="300">
                  <c:v>-1.51857471792027E-4</c:v>
                </c:pt>
                <c:pt idx="301">
                  <c:v>-1.50739957462064E-4</c:v>
                </c:pt>
                <c:pt idx="302">
                  <c:v>-1.4961772831156801E-4</c:v>
                </c:pt>
                <c:pt idx="303">
                  <c:v>-1.4849082799628301E-4</c:v>
                </c:pt>
                <c:pt idx="304">
                  <c:v>-1.47359285620041E-4</c:v>
                </c:pt>
                <c:pt idx="305">
                  <c:v>-1.4622314483858599E-4</c:v>
                </c:pt>
                <c:pt idx="306">
                  <c:v>-1.4508243475575E-4</c:v>
                </c:pt>
                <c:pt idx="307">
                  <c:v>-1.43937184475362E-4</c:v>
                </c:pt>
                <c:pt idx="308">
                  <c:v>-1.4278745220508399E-4</c:v>
                </c:pt>
                <c:pt idx="309">
                  <c:v>-1.4163325249683101E-4</c:v>
                </c:pt>
                <c:pt idx="310">
                  <c:v>-1.4047462900634801E-4</c:v>
                </c:pt>
                <c:pt idx="311">
                  <c:v>-1.39311625389382E-4</c:v>
                </c:pt>
                <c:pt idx="312">
                  <c:v>-1.38144270749762E-4</c:v>
                </c:pt>
                <c:pt idx="313">
                  <c:v>-1.3697259419132E-4</c:v>
                </c:pt>
                <c:pt idx="314">
                  <c:v>-1.3579665392171499E-4</c:v>
                </c:pt>
                <c:pt idx="315">
                  <c:v>-1.3461647904478E-4</c:v>
                </c:pt>
                <c:pt idx="316">
                  <c:v>-1.3343208411242799E-4</c:v>
                </c:pt>
                <c:pt idx="317">
                  <c:v>-1.3224354188423601E-4</c:v>
                </c:pt>
                <c:pt idx="318">
                  <c:v>-1.3105088146403399E-4</c:v>
                </c:pt>
                <c:pt idx="319">
                  <c:v>-1.2985411740373801E-4</c:v>
                </c:pt>
                <c:pt idx="320">
                  <c:v>-1.28653307911008E-4</c:v>
                </c:pt>
                <c:pt idx="321">
                  <c:v>-1.27448496641591E-4</c:v>
                </c:pt>
                <c:pt idx="322">
                  <c:v>-1.26239698147401E-4</c:v>
                </c:pt>
                <c:pt idx="323">
                  <c:v>-1.2502697063609901E-4</c:v>
                </c:pt>
                <c:pt idx="324">
                  <c:v>-1.2381034321151601E-4</c:v>
                </c:pt>
                <c:pt idx="325">
                  <c:v>-1.22589859529398E-4</c:v>
                </c:pt>
                <c:pt idx="326">
                  <c:v>-1.2136554869357501E-4</c:v>
                </c:pt>
                <c:pt idx="327">
                  <c:v>-1.20137461635749E-4</c:v>
                </c:pt>
                <c:pt idx="328">
                  <c:v>-1.1890563473571E-4</c:v>
                </c:pt>
                <c:pt idx="329">
                  <c:v>-1.17670097097288E-4</c:v>
                </c:pt>
                <c:pt idx="330">
                  <c:v>-1.16430899652186E-4</c:v>
                </c:pt>
                <c:pt idx="331">
                  <c:v>-1.15188071504235E-4</c:v>
                </c:pt>
                <c:pt idx="332">
                  <c:v>-1.1394165630918E-4</c:v>
                </c:pt>
                <c:pt idx="333">
                  <c:v>-1.1269169772276601E-4</c:v>
                </c:pt>
                <c:pt idx="334">
                  <c:v>-1.11438224848825E-4</c:v>
                </c:pt>
                <c:pt idx="335">
                  <c:v>-1.1018128861906E-4</c:v>
                </c:pt>
                <c:pt idx="336">
                  <c:v>-1.0892092541325799E-4</c:v>
                </c:pt>
                <c:pt idx="337">
                  <c:v>-1.0765716433525E-4</c:v>
                </c:pt>
                <c:pt idx="338">
                  <c:v>-1.0639005631674E-4</c:v>
                </c:pt>
                <c:pt idx="339">
                  <c:v>-1.0511964501347301E-4</c:v>
                </c:pt>
                <c:pt idx="340">
                  <c:v>-1.0384595952928E-4</c:v>
                </c:pt>
                <c:pt idx="341">
                  <c:v>-1.0256904351990599E-4</c:v>
                </c:pt>
                <c:pt idx="342">
                  <c:v>-1.0128894064109701E-4</c:v>
                </c:pt>
                <c:pt idx="343">
                  <c:v>-1.00005679996684E-4</c:v>
                </c:pt>
                <c:pt idx="344" formatCode="0.00E+00">
                  <c:v>-9.8719319794326994E-5</c:v>
                </c:pt>
                <c:pt idx="345" formatCode="0.00E+00">
                  <c:v>-9.7429889137856595E-5</c:v>
                </c:pt>
                <c:pt idx="346" formatCode="0.00E+00">
                  <c:v>-9.6137424407061095E-5</c:v>
                </c:pt>
                <c:pt idx="347" formatCode="0.00E+00">
                  <c:v>-9.4841983809601502E-5</c:v>
                </c:pt>
                <c:pt idx="348" formatCode="0.00E+00">
                  <c:v>-9.3543589173350402E-5</c:v>
                </c:pt>
                <c:pt idx="349" formatCode="0.00E+00">
                  <c:v>-9.2242291430011297E-5</c:v>
                </c:pt>
                <c:pt idx="350" formatCode="0.00E+00">
                  <c:v>-9.0938126959372298E-5</c:v>
                </c:pt>
                <c:pt idx="351" formatCode="0.00E+00">
                  <c:v>-8.9631117589306005E-5</c:v>
                </c:pt>
                <c:pt idx="352" formatCode="0.00E+00">
                  <c:v>-8.8321357907261699E-5</c:v>
                </c:pt>
                <c:pt idx="353" formatCode="0.00E+00">
                  <c:v>-8.7008847913239097E-5</c:v>
                </c:pt>
                <c:pt idx="354" formatCode="0.00E+00">
                  <c:v>-8.56936385389417E-5</c:v>
                </c:pt>
                <c:pt idx="355" formatCode="0.00E+00">
                  <c:v>-8.43757734401151E-5</c:v>
                </c:pt>
                <c:pt idx="356" formatCode="0.00E+00">
                  <c:v>-8.3055281720589806E-5</c:v>
                </c:pt>
                <c:pt idx="357" formatCode="0.00E+00">
                  <c:v>-8.1732214312069104E-5</c:v>
                </c:pt>
                <c:pt idx="358" formatCode="0.00E+00">
                  <c:v>-8.04066148702986E-5</c:v>
                </c:pt>
                <c:pt idx="359" formatCode="0.00E+00">
                  <c:v>-7.9078527051024098E-5</c:v>
                </c:pt>
                <c:pt idx="360" formatCode="0.00E+00">
                  <c:v>-7.7747979958076003E-5</c:v>
                </c:pt>
                <c:pt idx="361" formatCode="0.00E+00">
                  <c:v>-7.64150317991152E-5</c:v>
                </c:pt>
                <c:pt idx="362" formatCode="0.00E+00">
                  <c:v>-7.50797116779722E-5</c:v>
                </c:pt>
                <c:pt idx="363" formatCode="0.00E+00">
                  <c:v>-7.3742063250392594E-5</c:v>
                </c:pt>
                <c:pt idx="364" formatCode="0.00E+00">
                  <c:v>-7.2402130172122202E-5</c:v>
                </c:pt>
                <c:pt idx="365" formatCode="0.00E+00">
                  <c:v>-7.1059956098906696E-5</c:v>
                </c:pt>
                <c:pt idx="366" formatCode="0.00E+00">
                  <c:v>-6.9715584686491598E-5</c:v>
                </c:pt>
                <c:pt idx="367" formatCode="0.00E+00">
                  <c:v>-6.8369059590622701E-5</c:v>
                </c:pt>
                <c:pt idx="368" formatCode="0.00E+00">
                  <c:v>-6.70204171910882E-5</c:v>
                </c:pt>
                <c:pt idx="369" formatCode="0.00E+00">
                  <c:v>-6.5669693867675906E-5</c:v>
                </c:pt>
                <c:pt idx="370" formatCode="0.00E+00">
                  <c:v>-6.4316947828046896E-5</c:v>
                </c:pt>
                <c:pt idx="371" formatCode="0.00E+00">
                  <c:v>-6.2962208176031695E-5</c:v>
                </c:pt>
                <c:pt idx="372" formatCode="0.00E+00">
                  <c:v>-6.1605525843333399E-5</c:v>
                </c:pt>
                <c:pt idx="373" formatCode="0.00E+00">
                  <c:v>-6.0246944485697902E-5</c:v>
                </c:pt>
                <c:pt idx="374" formatCode="0.00E+00">
                  <c:v>-5.88864968449343E-5</c:v>
                </c:pt>
                <c:pt idx="375" formatCode="0.00E+00">
                  <c:v>-5.7524233852745897E-5</c:v>
                </c:pt>
                <c:pt idx="376" formatCode="0.00E+00">
                  <c:v>-5.6160191888920902E-5</c:v>
                </c:pt>
                <c:pt idx="377" formatCode="0.00E+00">
                  <c:v>-5.4794421885162497E-5</c:v>
                </c:pt>
                <c:pt idx="378" formatCode="0.00E+00">
                  <c:v>-5.3426960221258903E-5</c:v>
                </c:pt>
                <c:pt idx="379" formatCode="0.00E+00">
                  <c:v>-5.2057850552955602E-5</c:v>
                </c:pt>
                <c:pt idx="380" formatCode="0.00E+00">
                  <c:v>-5.06871365359984E-5</c:v>
                </c:pt>
                <c:pt idx="381" formatCode="0.00E+00">
                  <c:v>-4.9314861826132902E-5</c:v>
                </c:pt>
                <c:pt idx="382" formatCode="0.00E+00">
                  <c:v>-4.79410700791049E-5</c:v>
                </c:pt>
                <c:pt idx="383" formatCode="0.00E+00">
                  <c:v>-4.6565790398744798E-5</c:v>
                </c:pt>
                <c:pt idx="384" formatCode="0.00E+00">
                  <c:v>-4.5189095544628799E-5</c:v>
                </c:pt>
                <c:pt idx="385" formatCode="0.00E+00">
                  <c:v>-4.3811010982608402E-5</c:v>
                </c:pt>
                <c:pt idx="386" formatCode="0.00E+00">
                  <c:v>-4.2431576730450602E-5</c:v>
                </c:pt>
                <c:pt idx="387" formatCode="0.00E+00">
                  <c:v>-4.1050840081879801E-5</c:v>
                </c:pt>
                <c:pt idx="388" formatCode="0.00E+00">
                  <c:v>-3.9668841054663001E-5</c:v>
                </c:pt>
                <c:pt idx="389" formatCode="0.00E+00">
                  <c:v>-3.8285626942524598E-5</c:v>
                </c:pt>
                <c:pt idx="390" formatCode="0.00E+00">
                  <c:v>-3.69012414012104E-5</c:v>
                </c:pt>
                <c:pt idx="391" formatCode="0.00E+00">
                  <c:v>-3.5515724448487102E-5</c:v>
                </c:pt>
                <c:pt idx="392" formatCode="0.00E+00">
                  <c:v>-3.4129130654036999E-5</c:v>
                </c:pt>
                <c:pt idx="393" formatCode="0.00E+00">
                  <c:v>-3.2741481845732697E-5</c:v>
                </c:pt>
                <c:pt idx="394" formatCode="0.00E+00">
                  <c:v>-3.1352843507193002E-5</c:v>
                </c:pt>
                <c:pt idx="395" formatCode="0.00E+00">
                  <c:v>-2.9963286579004401E-5</c:v>
                </c:pt>
                <c:pt idx="396" formatCode="0.00E+00">
                  <c:v>-2.8572838346008201E-5</c:v>
                </c:pt>
                <c:pt idx="397" formatCode="0.00E+00">
                  <c:v>-2.7181473342352499E-5</c:v>
                </c:pt>
                <c:pt idx="398" formatCode="0.00E+00">
                  <c:v>-2.57892643276136E-5</c:v>
                </c:pt>
                <c:pt idx="399" formatCode="0.00E+00">
                  <c:v>-2.4396305889240402E-5</c:v>
                </c:pt>
                <c:pt idx="400" formatCode="0.00E+00">
                  <c:v>-2.3002525267656801E-5</c:v>
                </c:pt>
                <c:pt idx="401" formatCode="0.00E+00">
                  <c:v>-2.16081025428138E-5</c:v>
                </c:pt>
                <c:pt idx="402" formatCode="0.00E+00">
                  <c:v>-2.0213034076732499E-5</c:v>
                </c:pt>
                <c:pt idx="403" formatCode="0.00E+00">
                  <c:v>-1.8817354430211701E-5</c:v>
                </c:pt>
                <c:pt idx="404" formatCode="0.00E+00">
                  <c:v>-1.7421125448890901E-5</c:v>
                </c:pt>
                <c:pt idx="405" formatCode="0.00E+00">
                  <c:v>-1.6024332580855099E-5</c:v>
                </c:pt>
                <c:pt idx="406" formatCode="0.00E+00">
                  <c:v>-1.46270695040584E-5</c:v>
                </c:pt>
                <c:pt idx="407" formatCode="0.00E+00">
                  <c:v>-1.32293480419321E-5</c:v>
                </c:pt>
                <c:pt idx="408" formatCode="0.00E+00">
                  <c:v>-1.18313409984693E-5</c:v>
                </c:pt>
                <c:pt idx="409" formatCode="0.00E+00">
                  <c:v>-1.04329710666206E-5</c:v>
                </c:pt>
                <c:pt idx="410" formatCode="0.00E+00">
                  <c:v>-9.0342145995236899E-6</c:v>
                </c:pt>
                <c:pt idx="411" formatCode="0.00E+00">
                  <c:v>-7.6352880569174801E-6</c:v>
                </c:pt>
                <c:pt idx="412" formatCode="0.00E+00">
                  <c:v>-6.2360859374166399E-6</c:v>
                </c:pt>
                <c:pt idx="413" formatCode="0.00E+00">
                  <c:v>-4.8367155613959699E-6</c:v>
                </c:pt>
                <c:pt idx="414" formatCode="0.00E+00">
                  <c:v>-3.4372233130852599E-6</c:v>
                </c:pt>
                <c:pt idx="415" formatCode="0.00E+00">
                  <c:v>-2.0377372038637902E-6</c:v>
                </c:pt>
                <c:pt idx="416" formatCode="0.00E+00">
                  <c:v>-6.3817583395575597E-7</c:v>
                </c:pt>
                <c:pt idx="417" formatCode="0.00E+00">
                  <c:v>7.5939880161968102E-7</c:v>
                </c:pt>
                <c:pt idx="418" formatCode="0.00E+00">
                  <c:v>2.1586379261862E-6</c:v>
                </c:pt>
                <c:pt idx="419" formatCode="0.00E+00">
                  <c:v>3.55792076334182E-6</c:v>
                </c:pt>
                <c:pt idx="420" formatCode="0.00E+00">
                  <c:v>4.9571231102163404E-6</c:v>
                </c:pt>
                <c:pt idx="421" formatCode="0.00E+00">
                  <c:v>6.3561183196725298E-6</c:v>
                </c:pt>
                <c:pt idx="422" formatCode="0.00E+00">
                  <c:v>7.7548720582854003E-6</c:v>
                </c:pt>
                <c:pt idx="423" formatCode="0.00E+00">
                  <c:v>9.1534966486506096E-6</c:v>
                </c:pt>
                <c:pt idx="424" formatCode="0.00E+00">
                  <c:v>1.0551749255682801E-5</c:v>
                </c:pt>
                <c:pt idx="425" formatCode="0.00E+00">
                  <c:v>1.19494525279151E-5</c:v>
                </c:pt>
                <c:pt idx="426" formatCode="0.00E+00">
                  <c:v>1.3347024832910299E-5</c:v>
                </c:pt>
                <c:pt idx="427" formatCode="0.00E+00">
                  <c:v>1.47441105582402E-5</c:v>
                </c:pt>
                <c:pt idx="428" formatCode="0.00E+00">
                  <c:v>1.614066241018E-5</c:v>
                </c:pt>
                <c:pt idx="429" formatCode="0.00E+00">
                  <c:v>1.7536673112772398E-5</c:v>
                </c:pt>
                <c:pt idx="430" formatCode="0.00E+00">
                  <c:v>1.8931857994175499E-5</c:v>
                </c:pt>
                <c:pt idx="431" formatCode="0.00E+00">
                  <c:v>2.03268209588713E-5</c:v>
                </c:pt>
                <c:pt idx="432" formatCode="0.00E+00">
                  <c:v>2.17209908441873E-5</c:v>
                </c:pt>
                <c:pt idx="433" formatCode="0.00E+00">
                  <c:v>2.3114438590710001E-5</c:v>
                </c:pt>
                <c:pt idx="434" formatCode="0.00E+00">
                  <c:v>2.4507142370566699E-5</c:v>
                </c:pt>
                <c:pt idx="435" formatCode="0.00E+00">
                  <c:v>2.58990567090222E-5</c:v>
                </c:pt>
                <c:pt idx="436" formatCode="0.00E+00">
                  <c:v>2.7290134312352101E-5</c:v>
                </c:pt>
                <c:pt idx="437" formatCode="0.00E+00">
                  <c:v>2.86803315248107E-5</c:v>
                </c:pt>
                <c:pt idx="438" formatCode="0.00E+00">
                  <c:v>3.00696046906523E-5</c:v>
                </c:pt>
                <c:pt idx="439" formatCode="0.00E+00">
                  <c:v>3.1457911973120597E-5</c:v>
                </c:pt>
                <c:pt idx="440" formatCode="0.00E+00">
                  <c:v>3.2845204259501702E-5</c:v>
                </c:pt>
                <c:pt idx="441" formatCode="0.00E+00">
                  <c:v>3.4231437894049998E-5</c:v>
                </c:pt>
                <c:pt idx="442" formatCode="0.00E+00">
                  <c:v>3.5616587410913699E-5</c:v>
                </c:pt>
                <c:pt idx="443" formatCode="0.00E+00">
                  <c:v>3.7000594602432102E-5</c:v>
                </c:pt>
                <c:pt idx="444" formatCode="0.00E+00">
                  <c:v>3.8383415812859298E-5</c:v>
                </c:pt>
                <c:pt idx="445" formatCode="0.00E+00">
                  <c:v>3.9765007386449697E-5</c:v>
                </c:pt>
                <c:pt idx="446" formatCode="0.00E+00">
                  <c:v>4.1145329305436401E-5</c:v>
                </c:pt>
                <c:pt idx="447" formatCode="0.00E+00">
                  <c:v>4.2524337914073799E-5</c:v>
                </c:pt>
                <c:pt idx="448" formatCode="0.00E+00">
                  <c:v>4.3901989556616098E-5</c:v>
                </c:pt>
                <c:pt idx="449" formatCode="0.00E+00">
                  <c:v>4.52782405773177E-5</c:v>
                </c:pt>
                <c:pt idx="450" formatCode="0.00E+00">
                  <c:v>4.66530473204329E-5</c:v>
                </c:pt>
                <c:pt idx="451" formatCode="0.00E+00">
                  <c:v>4.80263697681948E-5</c:v>
                </c:pt>
                <c:pt idx="452" formatCode="0.00E+00">
                  <c:v>4.9398167902836502E-5</c:v>
                </c:pt>
                <c:pt idx="453" formatCode="0.00E+00">
                  <c:v>5.07683907926548E-5</c:v>
                </c:pt>
                <c:pt idx="454" formatCode="0.00E+00">
                  <c:v>5.2137002057861503E-5</c:v>
                </c:pt>
                <c:pt idx="455" formatCode="0.00E+00">
                  <c:v>5.3503943490795703E-5</c:v>
                </c:pt>
                <c:pt idx="456" formatCode="0.00E+00">
                  <c:v>5.4869200539542301E-5</c:v>
                </c:pt>
                <c:pt idx="457" formatCode="0.00E+00">
                  <c:v>5.6232714996440302E-5</c:v>
                </c:pt>
                <c:pt idx="458" formatCode="0.00E+00">
                  <c:v>5.7594439567765201E-5</c:v>
                </c:pt>
                <c:pt idx="459" formatCode="0.00E+00">
                  <c:v>5.8954337873728898E-5</c:v>
                </c:pt>
                <c:pt idx="460" formatCode="0.00E+00">
                  <c:v>6.0312362620606998E-5</c:v>
                </c:pt>
                <c:pt idx="461" formatCode="0.00E+00">
                  <c:v>6.16684774286113E-5</c:v>
                </c:pt>
                <c:pt idx="462" formatCode="0.00E+00">
                  <c:v>6.3022627728059807E-5</c:v>
                </c:pt>
                <c:pt idx="463" formatCode="0.00E+00">
                  <c:v>6.4374791691079695E-5</c:v>
                </c:pt>
                <c:pt idx="464" formatCode="0.00E+00">
                  <c:v>6.5724903834052303E-5</c:v>
                </c:pt>
                <c:pt idx="465" formatCode="0.00E+00">
                  <c:v>6.7072942329104895E-5</c:v>
                </c:pt>
                <c:pt idx="466" formatCode="0.00E+00">
                  <c:v>6.8418848968576599E-5</c:v>
                </c:pt>
                <c:pt idx="467" formatCode="0.00E+00">
                  <c:v>6.9762594648636796E-5</c:v>
                </c:pt>
                <c:pt idx="468" formatCode="0.00E+00">
                  <c:v>7.1104121161624694E-5</c:v>
                </c:pt>
                <c:pt idx="469" formatCode="0.00E+00">
                  <c:v>7.2443406679667505E-5</c:v>
                </c:pt>
                <c:pt idx="470" formatCode="0.00E+00">
                  <c:v>7.3780392995104099E-5</c:v>
                </c:pt>
                <c:pt idx="471" formatCode="0.00E+00">
                  <c:v>7.5115043728146702E-5</c:v>
                </c:pt>
                <c:pt idx="472" formatCode="0.00E+00">
                  <c:v>7.6447322499006905E-5</c:v>
                </c:pt>
                <c:pt idx="473" formatCode="0.00E+00">
                  <c:v>7.7777178375981694E-5</c:v>
                </c:pt>
                <c:pt idx="474" formatCode="0.00E+00">
                  <c:v>7.9104567703325301E-5</c:v>
                </c:pt>
                <c:pt idx="475" formatCode="0.00E+00">
                  <c:v>8.0429461377207095E-5</c:v>
                </c:pt>
                <c:pt idx="476" formatCode="0.00E+00">
                  <c:v>8.17518084659241E-5</c:v>
                </c:pt>
                <c:pt idx="477" formatCode="0.00E+00">
                  <c:v>8.3071572589688003E-5</c:v>
                </c:pt>
                <c:pt idx="478" formatCode="0.00E+00">
                  <c:v>8.4388710092753104E-5</c:v>
                </c:pt>
                <c:pt idx="479" formatCode="0.00E+00">
                  <c:v>8.5703177319373895E-5</c:v>
                </c:pt>
                <c:pt idx="480" formatCode="0.00E+00">
                  <c:v>8.7014937889762196E-5</c:v>
                </c:pt>
                <c:pt idx="481" formatCode="0.00E+00">
                  <c:v>8.8323940872214694E-5</c:v>
                </c:pt>
                <c:pt idx="482" formatCode="0.00E+00">
                  <c:v>8.9630157162901001E-5</c:v>
                </c:pt>
                <c:pt idx="483" formatCode="0.00E+00">
                  <c:v>9.0933543106075295E-5</c:v>
                </c:pt>
                <c:pt idx="484" formatCode="0.00E+00">
                  <c:v>9.2234047770034495E-5</c:v>
                </c:pt>
                <c:pt idx="485" formatCode="0.00E+00">
                  <c:v>9.3531649326905595E-5</c:v>
                </c:pt>
                <c:pt idx="486" formatCode="0.00E+00">
                  <c:v>9.4826282293070094E-5</c:v>
                </c:pt>
                <c:pt idx="487" formatCode="0.00E+00">
                  <c:v>9.6117924840655097E-5</c:v>
                </c:pt>
                <c:pt idx="488" formatCode="0.00E+00">
                  <c:v>9.7406533313915106E-5</c:v>
                </c:pt>
                <c:pt idx="489" formatCode="0.00E+00">
                  <c:v>9.8692064057104195E-5</c:v>
                </c:pt>
                <c:pt idx="490" formatCode="0.00E+00">
                  <c:v>9.9974473414476907E-5</c:v>
                </c:pt>
                <c:pt idx="491">
                  <c:v>1.0125371045432899E-4</c:v>
                </c:pt>
                <c:pt idx="492">
                  <c:v>1.0252977517666301E-4</c:v>
                </c:pt>
                <c:pt idx="493">
                  <c:v>1.03802602097857E-4</c:v>
                </c:pt>
                <c:pt idx="494">
                  <c:v>1.0507214028621E-4</c:v>
                </c:pt>
                <c:pt idx="495">
                  <c:v>1.06338360637892E-4</c:v>
                </c:pt>
                <c:pt idx="496">
                  <c:v>1.07601226773113E-4</c:v>
                </c:pt>
                <c:pt idx="497">
                  <c:v>1.08860695036128E-4</c:v>
                </c:pt>
                <c:pt idx="498">
                  <c:v>1.1011672177119101E-4</c:v>
                </c:pt>
                <c:pt idx="499">
                  <c:v>1.11369270598515E-4</c:v>
                </c:pt>
                <c:pt idx="500">
                  <c:v>1.12618305138312E-4</c:v>
                </c:pt>
                <c:pt idx="501">
                  <c:v>1.13863781734835E-4</c:v>
                </c:pt>
                <c:pt idx="502">
                  <c:v>1.15105664008297E-4</c:v>
                </c:pt>
                <c:pt idx="503">
                  <c:v>1.16343915578909E-4</c:v>
                </c:pt>
                <c:pt idx="504">
                  <c:v>1.17578492790926E-4</c:v>
                </c:pt>
                <c:pt idx="505">
                  <c:v>1.1880935926456E-4</c:v>
                </c:pt>
                <c:pt idx="506">
                  <c:v>1.20036471344064E-4</c:v>
                </c:pt>
                <c:pt idx="507">
                  <c:v>1.2125979992561E-4</c:v>
                </c:pt>
                <c:pt idx="508">
                  <c:v>1.2247929407749301E-4</c:v>
                </c:pt>
                <c:pt idx="509">
                  <c:v>1.2369491741992501E-4</c:v>
                </c:pt>
                <c:pt idx="510">
                  <c:v>1.2490665540099101E-4</c:v>
                </c:pt>
                <c:pt idx="511">
                  <c:v>1.26114435261115E-4</c:v>
                </c:pt>
                <c:pt idx="512">
                  <c:v>1.2731822789646601E-4</c:v>
                </c:pt>
                <c:pt idx="513">
                  <c:v>1.2851801875513001E-4</c:v>
                </c:pt>
                <c:pt idx="514">
                  <c:v>1.2971373507753001E-4</c:v>
                </c:pt>
                <c:pt idx="515">
                  <c:v>1.3090536231175E-4</c:v>
                </c:pt>
                <c:pt idx="516">
                  <c:v>1.3209287135396101E-4</c:v>
                </c:pt>
                <c:pt idx="517">
                  <c:v>1.3327618944458601E-4</c:v>
                </c:pt>
                <c:pt idx="518">
                  <c:v>1.34455316583626E-4</c:v>
                </c:pt>
                <c:pt idx="519">
                  <c:v>1.35630194563418E-4</c:v>
                </c:pt>
                <c:pt idx="520">
                  <c:v>1.3680077972821799E-4</c:v>
                </c:pt>
                <c:pt idx="521">
                  <c:v>1.3796705752611101E-4</c:v>
                </c:pt>
                <c:pt idx="522">
                  <c:v>1.39128969749435E-4</c:v>
                </c:pt>
                <c:pt idx="523">
                  <c:v>1.4028650184627601E-4</c:v>
                </c:pt>
                <c:pt idx="524">
                  <c:v>1.4143959560897201E-4</c:v>
                </c:pt>
                <c:pt idx="525">
                  <c:v>1.42588236485607E-4</c:v>
                </c:pt>
                <c:pt idx="526">
                  <c:v>1.4373236626852301E-4</c:v>
                </c:pt>
                <c:pt idx="527">
                  <c:v>1.4487195585388601E-4</c:v>
                </c:pt>
                <c:pt idx="528">
                  <c:v>1.4600697613786901E-4</c:v>
                </c:pt>
                <c:pt idx="529">
                  <c:v>1.4713738346472301E-4</c:v>
                </c:pt>
                <c:pt idx="530">
                  <c:v>1.4826314873062001E-4</c:v>
                </c:pt>
                <c:pt idx="531">
                  <c:v>1.4938422827981399E-4</c:v>
                </c:pt>
                <c:pt idx="532">
                  <c:v>1.50500593008473E-4</c:v>
                </c:pt>
                <c:pt idx="533">
                  <c:v>1.5161219926085299E-4</c:v>
                </c:pt>
                <c:pt idx="534">
                  <c:v>1.5271903248503799E-4</c:v>
                </c:pt>
                <c:pt idx="535">
                  <c:v>1.5382101992145099E-4</c:v>
                </c:pt>
                <c:pt idx="536">
                  <c:v>1.5491816157009401E-4</c:v>
                </c:pt>
                <c:pt idx="537">
                  <c:v>1.5601041377522E-4</c:v>
                </c:pt>
                <c:pt idx="538">
                  <c:v>1.57097732881084E-4</c:v>
                </c:pt>
                <c:pt idx="539">
                  <c:v>1.5818010433577001E-4</c:v>
                </c:pt>
                <c:pt idx="540">
                  <c:v>1.59257469931617E-4</c:v>
                </c:pt>
                <c:pt idx="541">
                  <c:v>1.60329800564795E-4</c:v>
                </c:pt>
                <c:pt idx="542">
                  <c:v>1.6139706713147399E-4</c:v>
                </c:pt>
                <c:pt idx="543">
                  <c:v>1.62459240527823E-4</c:v>
                </c:pt>
                <c:pt idx="544">
                  <c:v>1.6351627709809601E-4</c:v>
                </c:pt>
                <c:pt idx="545">
                  <c:v>1.6456814773846399E-4</c:v>
                </c:pt>
                <c:pt idx="546">
                  <c:v>1.65614823345094E-4</c:v>
                </c:pt>
                <c:pt idx="547">
                  <c:v>1.6665626026224299E-4</c:v>
                </c:pt>
                <c:pt idx="548">
                  <c:v>1.67692443937994E-4</c:v>
                </c:pt>
                <c:pt idx="549">
                  <c:v>1.68723316164687E-4</c:v>
                </c:pt>
                <c:pt idx="550">
                  <c:v>1.69748862390406E-4</c:v>
                </c:pt>
                <c:pt idx="551">
                  <c:v>1.7076903895940599E-4</c:v>
                </c:pt>
                <c:pt idx="552">
                  <c:v>1.7178381676785599E-4</c:v>
                </c:pt>
                <c:pt idx="553">
                  <c:v>1.7279318126384101E-4</c:v>
                </c:pt>
                <c:pt idx="554">
                  <c:v>1.7379707423970101E-4</c:v>
                </c:pt>
                <c:pt idx="555">
                  <c:v>1.74795466591604E-4</c:v>
                </c:pt>
                <c:pt idx="556">
                  <c:v>1.7578834376763501E-4</c:v>
                </c:pt>
                <c:pt idx="557">
                  <c:v>1.76775662112049E-4</c:v>
                </c:pt>
                <c:pt idx="558">
                  <c:v>1.7775737796910099E-4</c:v>
                </c:pt>
                <c:pt idx="559">
                  <c:v>1.78733491338789E-4</c:v>
                </c:pt>
                <c:pt idx="560">
                  <c:v>1.7970394401345399E-4</c:v>
                </c:pt>
                <c:pt idx="561">
                  <c:v>1.80668721441179E-4</c:v>
                </c:pt>
                <c:pt idx="562">
                  <c:v>1.8162777996621999E-4</c:v>
                </c:pt>
                <c:pt idx="563">
                  <c:v>1.82581105036661E-4</c:v>
                </c:pt>
                <c:pt idx="564">
                  <c:v>1.8352863844483999E-4</c:v>
                </c:pt>
                <c:pt idx="565">
                  <c:v>1.84470380190759E-4</c:v>
                </c:pt>
                <c:pt idx="566">
                  <c:v>1.8540628661867201E-4</c:v>
                </c:pt>
                <c:pt idx="567">
                  <c:v>1.8633632862474699E-4</c:v>
                </c:pt>
                <c:pt idx="568">
                  <c:v>1.8726046255324001E-4</c:v>
                </c:pt>
                <c:pt idx="569">
                  <c:v>1.8817868840415001E-4</c:v>
                </c:pt>
                <c:pt idx="570">
                  <c:v>1.89090947969816E-4</c:v>
                </c:pt>
                <c:pt idx="571">
                  <c:v>1.8999724125023899E-4</c:v>
                </c:pt>
                <c:pt idx="572">
                  <c:v>1.90897510037757E-4</c:v>
                </c:pt>
                <c:pt idx="573">
                  <c:v>1.9179173978045499E-4</c:v>
                </c:pt>
                <c:pt idx="574">
                  <c:v>1.92679901374504E-4</c:v>
                </c:pt>
                <c:pt idx="575">
                  <c:v>1.9356196571607099E-4</c:v>
                </c:pt>
                <c:pt idx="576">
                  <c:v>1.94437889149412E-4</c:v>
                </c:pt>
                <c:pt idx="577">
                  <c:v>1.9530767167452701E-4</c:v>
                </c:pt>
                <c:pt idx="578">
                  <c:v>1.9617126963566899E-4</c:v>
                </c:pt>
                <c:pt idx="579">
                  <c:v>1.9702866848092499E-4</c:v>
                </c:pt>
                <c:pt idx="580">
                  <c:v>1.9787981000263201E-4</c:v>
                </c:pt>
                <c:pt idx="581">
                  <c:v>1.9872469420079101E-4</c:v>
                </c:pt>
                <c:pt idx="582">
                  <c:v>1.9956329197157101E-4</c:v>
                </c:pt>
                <c:pt idx="583">
                  <c:v>2.00395559659227E-4</c:v>
                </c:pt>
                <c:pt idx="584">
                  <c:v>2.0122148271184401E-4</c:v>
                </c:pt>
                <c:pt idx="585">
                  <c:v>2.0204103202559E-4</c:v>
                </c:pt>
                <c:pt idx="586">
                  <c:v>2.0285417849663599E-4</c:v>
                </c:pt>
                <c:pt idx="587">
                  <c:v>2.03660907573066E-4</c:v>
                </c:pt>
                <c:pt idx="588">
                  <c:v>2.04461175599135E-4</c:v>
                </c:pt>
                <c:pt idx="589">
                  <c:v>2.05254982574842E-4</c:v>
                </c:pt>
                <c:pt idx="590">
                  <c:v>2.06042270292528E-4</c:v>
                </c:pt>
                <c:pt idx="591">
                  <c:v>2.06823024200275E-4</c:v>
                </c:pt>
                <c:pt idx="592">
                  <c:v>2.0759722974616999E-4</c:v>
                </c:pt>
                <c:pt idx="593">
                  <c:v>2.08364857826381E-4</c:v>
                </c:pt>
                <c:pt idx="594">
                  <c:v>2.0912587933707901E-4</c:v>
                </c:pt>
                <c:pt idx="595">
                  <c:v>2.09880279726348E-4</c:v>
                </c:pt>
                <c:pt idx="596">
                  <c:v>2.10628015338443E-4</c:v>
                </c:pt>
                <c:pt idx="597">
                  <c:v>2.1136907162144699E-4</c:v>
                </c:pt>
                <c:pt idx="598">
                  <c:v>2.1210343402344701E-4</c:v>
                </c:pt>
                <c:pt idx="599">
                  <c:v>2.1283107344061101E-4</c:v>
                </c:pt>
                <c:pt idx="600">
                  <c:v>2.1355194621719401E-4</c:v>
                </c:pt>
                <c:pt idx="601">
                  <c:v>2.1426606690511099E-4</c:v>
                </c:pt>
                <c:pt idx="602">
                  <c:v>2.1497337729670099E-4</c:v>
                </c:pt>
                <c:pt idx="603">
                  <c:v>2.15673862840049E-4</c:v>
                </c:pt>
                <c:pt idx="604">
                  <c:v>2.16367523535154E-4</c:v>
                </c:pt>
                <c:pt idx="605">
                  <c:v>2.1705430117435699E-4</c:v>
                </c:pt>
                <c:pt idx="606">
                  <c:v>2.17734210309572E-4</c:v>
                </c:pt>
                <c:pt idx="607">
                  <c:v>2.1840719273313799E-4</c:v>
                </c:pt>
                <c:pt idx="608">
                  <c:v>2.1907326299697101E-4</c:v>
                </c:pt>
                <c:pt idx="609">
                  <c:v>2.1973236289341E-4</c:v>
                </c:pt>
                <c:pt idx="610">
                  <c:v>2.20384492422454E-4</c:v>
                </c:pt>
                <c:pt idx="611">
                  <c:v>2.21029622480273E-4</c:v>
                </c:pt>
                <c:pt idx="612">
                  <c:v>2.2166773851495201E-4</c:v>
                </c:pt>
                <c:pt idx="613">
                  <c:v>2.2229882597457601E-4</c:v>
                </c:pt>
                <c:pt idx="614">
                  <c:v>2.22922841203399E-4</c:v>
                </c:pt>
                <c:pt idx="615">
                  <c:v>2.2353978420142E-4</c:v>
                </c:pt>
                <c:pt idx="616">
                  <c:v>2.24149625864811E-4</c:v>
                </c:pt>
                <c:pt idx="617">
                  <c:v>2.2475233708973901E-4</c:v>
                </c:pt>
                <c:pt idx="618">
                  <c:v>2.2534791787620601E-4</c:v>
                </c:pt>
                <c:pt idx="619">
                  <c:v>2.2593633912038001E-4</c:v>
                </c:pt>
                <c:pt idx="620">
                  <c:v>2.2651758627034699E-4</c:v>
                </c:pt>
                <c:pt idx="621">
                  <c:v>2.2709163022227501E-4</c:v>
                </c:pt>
                <c:pt idx="622">
                  <c:v>2.2765845642425101E-4</c:v>
                </c:pt>
                <c:pt idx="623">
                  <c:v>2.2821805032435799E-4</c:v>
                </c:pt>
                <c:pt idx="624">
                  <c:v>2.2877038281876499E-4</c:v>
                </c:pt>
                <c:pt idx="625">
                  <c:v>2.2931545390747401E-4</c:v>
                </c:pt>
                <c:pt idx="626">
                  <c:v>2.2985321993473901E-4</c:v>
                </c:pt>
                <c:pt idx="627">
                  <c:v>2.30383695452474E-4</c:v>
                </c:pt>
                <c:pt idx="628">
                  <c:v>2.3090682225301799E-4</c:v>
                </c:pt>
                <c:pt idx="629">
                  <c:v>2.3142262944020301E-4</c:v>
                </c:pt>
                <c:pt idx="630">
                  <c:v>2.31931058806367E-4</c:v>
                </c:pt>
                <c:pt idx="631">
                  <c:v>2.3243212490342501E-4</c:v>
                </c:pt>
                <c:pt idx="632">
                  <c:v>2.3292578407563199E-4</c:v>
                </c:pt>
                <c:pt idx="633">
                  <c:v>2.33412036322988E-4</c:v>
                </c:pt>
                <c:pt idx="634">
                  <c:v>2.3389086709357801E-4</c:v>
                </c:pt>
                <c:pt idx="635">
                  <c:v>2.3436226183548499E-4</c:v>
                </c:pt>
                <c:pt idx="636">
                  <c:v>2.34826176892966E-4</c:v>
                </c:pt>
                <c:pt idx="637">
                  <c:v>2.35282626817934E-4</c:v>
                </c:pt>
                <c:pt idx="638">
                  <c:v>2.3573159705847499E-4</c:v>
                </c:pt>
                <c:pt idx="639">
                  <c:v>2.3617305851075801E-4</c:v>
                </c:pt>
                <c:pt idx="640">
                  <c:v>2.3660699662286699E-4</c:v>
                </c:pt>
                <c:pt idx="641">
                  <c:v>2.37033396842889E-4</c:v>
                </c:pt>
                <c:pt idx="642">
                  <c:v>2.3745225917082201E-4</c:v>
                </c:pt>
                <c:pt idx="643">
                  <c:v>2.3786355450283701E-4</c:v>
                </c:pt>
                <c:pt idx="644">
                  <c:v>2.3826726828701699E-4</c:v>
                </c:pt>
                <c:pt idx="645">
                  <c:v>2.3866338597144899E-4</c:v>
                </c:pt>
                <c:pt idx="646">
                  <c:v>2.3905192210804601E-4</c:v>
                </c:pt>
                <c:pt idx="647">
                  <c:v>2.39432818489149E-4</c:v>
                </c:pt>
                <c:pt idx="648">
                  <c:v>2.3980610421858701E-4</c:v>
                </c:pt>
                <c:pt idx="649">
                  <c:v>2.4017173564061501E-4</c:v>
                </c:pt>
                <c:pt idx="650">
                  <c:v>2.40529712755233E-4</c:v>
                </c:pt>
                <c:pt idx="651">
                  <c:v>2.4088002101052501E-4</c:v>
                </c:pt>
                <c:pt idx="652">
                  <c:v>2.41222660406492E-4</c:v>
                </c:pt>
                <c:pt idx="653">
                  <c:v>2.41557601839304E-4</c:v>
                </c:pt>
                <c:pt idx="654">
                  <c:v>2.41884845308959E-4</c:v>
                </c:pt>
                <c:pt idx="655">
                  <c:v>2.4220437626354399E-4</c:v>
                </c:pt>
                <c:pt idx="656">
                  <c:v>2.4251616559922701E-4</c:v>
                </c:pt>
                <c:pt idx="657">
                  <c:v>2.4282024241983801E-4</c:v>
                </c:pt>
                <c:pt idx="658">
                  <c:v>2.43116563069634E-4</c:v>
                </c:pt>
                <c:pt idx="659">
                  <c:v>2.4340511299669699E-4</c:v>
                </c:pt>
                <c:pt idx="660">
                  <c:v>2.43685921304859E-4</c:v>
                </c:pt>
                <c:pt idx="661">
                  <c:v>2.4395892978645799E-4</c:v>
                </c:pt>
                <c:pt idx="662">
                  <c:v>2.4422418209724101E-4</c:v>
                </c:pt>
                <c:pt idx="663">
                  <c:v>2.4448160547763098E-4</c:v>
                </c:pt>
                <c:pt idx="664">
                  <c:v>2.4473125813528901E-4</c:v>
                </c:pt>
                <c:pt idx="665">
                  <c:v>2.4497305275872301E-4</c:v>
                </c:pt>
                <c:pt idx="666">
                  <c:v>2.4520707665942598E-4</c:v>
                </c:pt>
                <c:pt idx="667">
                  <c:v>2.4543324252590499E-4</c:v>
                </c:pt>
                <c:pt idx="668">
                  <c:v>2.4565157946199097E-4</c:v>
                </c:pt>
                <c:pt idx="669">
                  <c:v>2.4586205836385402E-4</c:v>
                </c:pt>
                <c:pt idx="670">
                  <c:v>2.4606467923149401E-4</c:v>
                </c:pt>
                <c:pt idx="671">
                  <c:v>2.4625944206491102E-4</c:v>
                </c:pt>
                <c:pt idx="672">
                  <c:v>2.46446346864104E-4</c:v>
                </c:pt>
                <c:pt idx="673">
                  <c:v>2.4662539362907399E-4</c:v>
                </c:pt>
                <c:pt idx="674">
                  <c:v>2.4679652415215899E-4</c:v>
                </c:pt>
                <c:pt idx="675">
                  <c:v>2.4695979664102202E-4</c:v>
                </c:pt>
                <c:pt idx="676">
                  <c:v>2.4711515288800001E-4</c:v>
                </c:pt>
                <c:pt idx="677">
                  <c:v>2.4726262199692401E-4</c:v>
                </c:pt>
                <c:pt idx="678">
                  <c:v>2.4740217486396399E-4</c:v>
                </c:pt>
                <c:pt idx="679">
                  <c:v>2.4753381148912002E-4</c:v>
                </c:pt>
                <c:pt idx="680">
                  <c:v>2.47657531872391E-4</c:v>
                </c:pt>
                <c:pt idx="681">
                  <c:v>2.4777333601377899E-4</c:v>
                </c:pt>
                <c:pt idx="682">
                  <c:v>2.4788122391328199E-4</c:v>
                </c:pt>
                <c:pt idx="683">
                  <c:v>2.4798119557090098E-4</c:v>
                </c:pt>
                <c:pt idx="684">
                  <c:v>2.4807319277897401E-4</c:v>
                </c:pt>
                <c:pt idx="685">
                  <c:v>2.48157273745164E-4</c:v>
                </c:pt>
                <c:pt idx="686">
                  <c:v>2.4823340936563898E-4</c:v>
                </c:pt>
                <c:pt idx="687">
                  <c:v>2.4830162874422902E-4</c:v>
                </c:pt>
                <c:pt idx="688">
                  <c:v>2.48361873673275E-4</c:v>
                </c:pt>
                <c:pt idx="689">
                  <c:v>2.4841414415277497E-4</c:v>
                </c:pt>
                <c:pt idx="690">
                  <c:v>2.4845849839039098E-4</c:v>
                </c:pt>
                <c:pt idx="691">
                  <c:v>2.4849487817846201E-4</c:v>
                </c:pt>
                <c:pt idx="692">
                  <c:v>2.4852331262081802E-4</c:v>
                </c:pt>
                <c:pt idx="693">
                  <c:v>2.4854377261362899E-4</c:v>
                </c:pt>
                <c:pt idx="694">
                  <c:v>2.4855628726072599E-4</c:v>
                </c:pt>
                <c:pt idx="695">
                  <c:v>2.4856082745827702E-4</c:v>
                </c:pt>
                <c:pt idx="696">
                  <c:v>2.4855739320628302E-4</c:v>
                </c:pt>
                <c:pt idx="697">
                  <c:v>2.48546013608574E-4</c:v>
                </c:pt>
                <c:pt idx="698">
                  <c:v>2.4852665956132098E-4</c:v>
                </c:pt>
                <c:pt idx="699">
                  <c:v>2.4849936016835202E-4</c:v>
                </c:pt>
                <c:pt idx="700">
                  <c:v>2.48464057222008E-4</c:v>
                </c:pt>
                <c:pt idx="701">
                  <c:v>2.4842083803378002E-4</c:v>
                </c:pt>
                <c:pt idx="702">
                  <c:v>2.4836961529217601E-4</c:v>
                </c:pt>
                <c:pt idx="703">
                  <c:v>2.4831044720485801E-4</c:v>
                </c:pt>
                <c:pt idx="704">
                  <c:v>2.48243304667994E-4</c:v>
                </c:pt>
                <c:pt idx="705">
                  <c:v>2.4816818768158501E-4</c:v>
                </c:pt>
                <c:pt idx="706">
                  <c:v>2.4808512534946198E-4</c:v>
                </c:pt>
                <c:pt idx="707">
                  <c:v>2.4799411767162301E-4</c:v>
                </c:pt>
                <c:pt idx="708">
                  <c:v>2.4789513554423999E-4</c:v>
                </c:pt>
                <c:pt idx="709">
                  <c:v>2.47788208071142E-4</c:v>
                </c:pt>
                <c:pt idx="710">
                  <c:v>2.4767330614849898E-4</c:v>
                </c:pt>
                <c:pt idx="711">
                  <c:v>2.4755048798397102E-4</c:v>
                </c:pt>
                <c:pt idx="712">
                  <c:v>2.47419695369899E-4</c:v>
                </c:pt>
                <c:pt idx="713">
                  <c:v>2.4728098651394199E-4</c:v>
                </c:pt>
                <c:pt idx="714">
                  <c:v>2.47134332312271E-4</c:v>
                </c:pt>
                <c:pt idx="715">
                  <c:v>2.4697973276488402E-4</c:v>
                </c:pt>
                <c:pt idx="716">
                  <c:v>2.4681782815605402E-4</c:v>
                </c:pt>
                <c:pt idx="717">
                  <c:v>2.4664754164405102E-4</c:v>
                </c:pt>
                <c:pt idx="718">
                  <c:v>2.46469397097826E-4</c:v>
                </c:pt>
                <c:pt idx="719">
                  <c:v>2.46283045271411E-4</c:v>
                </c:pt>
                <c:pt idx="720">
                  <c:v>2.46085866820067E-4</c:v>
                </c:pt>
                <c:pt idx="721">
                  <c:v>2.4588473024777998E-4</c:v>
                </c:pt>
                <c:pt idx="722">
                  <c:v>2.45676405029371E-4</c:v>
                </c:pt>
                <c:pt idx="723">
                  <c:v>2.4545792257413198E-4</c:v>
                </c:pt>
                <c:pt idx="724">
                  <c:v>2.4523161118850101E-4</c:v>
                </c:pt>
                <c:pt idx="725">
                  <c:v>2.4499767459928903E-4</c:v>
                </c:pt>
                <c:pt idx="726">
                  <c:v>2.4475596728734602E-4</c:v>
                </c:pt>
                <c:pt idx="727">
                  <c:v>2.4450646014884098E-4</c:v>
                </c:pt>
                <c:pt idx="728">
                  <c:v>2.4424906587228098E-4</c:v>
                </c:pt>
                <c:pt idx="729">
                  <c:v>2.4398384266532901E-4</c:v>
                </c:pt>
                <c:pt idx="730">
                  <c:v>2.4371079052798401E-4</c:v>
                </c:pt>
                <c:pt idx="731">
                  <c:v>2.4342990946024599E-4</c:v>
                </c:pt>
                <c:pt idx="732">
                  <c:v>2.4314119946211501E-4</c:v>
                </c:pt>
                <c:pt idx="733">
                  <c:v>2.4284467508550701E-4</c:v>
                </c:pt>
                <c:pt idx="734">
                  <c:v>2.42540336330421E-4</c:v>
                </c:pt>
                <c:pt idx="735">
                  <c:v>2.4222819774877199E-4</c:v>
                </c:pt>
                <c:pt idx="736">
                  <c:v>2.41908259340561E-4</c:v>
                </c:pt>
                <c:pt idx="737">
                  <c:v>2.4158053565770301E-4</c:v>
                </c:pt>
                <c:pt idx="738">
                  <c:v>2.41245026700198E-4</c:v>
                </c:pt>
                <c:pt idx="739">
                  <c:v>2.40901761571876E-4</c:v>
                </c:pt>
                <c:pt idx="740">
                  <c:v>2.4055074027273801E-4</c:v>
                </c:pt>
                <c:pt idx="741">
                  <c:v>2.4019197735469699E-4</c:v>
                </c:pt>
                <c:pt idx="742">
                  <c:v>2.3982545826584101E-4</c:v>
                </c:pt>
                <c:pt idx="743">
                  <c:v>2.3945122666191299E-4</c:v>
                </c:pt>
                <c:pt idx="744">
                  <c:v>2.39071174291893E-4</c:v>
                </c:pt>
                <c:pt idx="745">
                  <c:v>2.3868065909482501E-4</c:v>
                </c:pt>
                <c:pt idx="746">
                  <c:v>2.38283551880158E-4</c:v>
                </c:pt>
                <c:pt idx="747">
                  <c:v>2.3787861573509799E-4</c:v>
                </c:pt>
                <c:pt idx="748">
                  <c:v>2.37465937971137E-4</c:v>
                </c:pt>
                <c:pt idx="749">
                  <c:v>2.3704557679593501E-4</c:v>
                </c:pt>
                <c:pt idx="750">
                  <c:v>2.36617590417154E-4</c:v>
                </c:pt>
                <c:pt idx="751">
                  <c:v>2.3618196428287701E-4</c:v>
                </c:pt>
                <c:pt idx="752">
                  <c:v>2.3573874204885201E-4</c:v>
                </c:pt>
                <c:pt idx="753">
                  <c:v>2.3528789461124599E-4</c:v>
                </c:pt>
                <c:pt idx="754">
                  <c:v>2.34829480177722E-4</c:v>
                </c:pt>
                <c:pt idx="755">
                  <c:v>2.34363469644449E-4</c:v>
                </c:pt>
                <c:pt idx="756">
                  <c:v>2.3388990666717199E-4</c:v>
                </c:pt>
                <c:pt idx="757">
                  <c:v>2.33408805797807E-4</c:v>
                </c:pt>
                <c:pt idx="758">
                  <c:v>2.3292015248443899E-4</c:v>
                </c:pt>
                <c:pt idx="759">
                  <c:v>2.3242400493472801E-4</c:v>
                </c:pt>
                <c:pt idx="760">
                  <c:v>2.3192033404484299E-4</c:v>
                </c:pt>
                <c:pt idx="761">
                  <c:v>2.31409183470532E-4</c:v>
                </c:pt>
                <c:pt idx="762">
                  <c:v>2.3089056776370799E-4</c:v>
                </c:pt>
                <c:pt idx="763">
                  <c:v>2.30364501476287E-4</c:v>
                </c:pt>
                <c:pt idx="764">
                  <c:v>2.2983098460827001E-4</c:v>
                </c:pt>
                <c:pt idx="765">
                  <c:v>2.2929004626348601E-4</c:v>
                </c:pt>
                <c:pt idx="766">
                  <c:v>2.2874170099384999E-4</c:v>
                </c:pt>
                <c:pt idx="767">
                  <c:v>2.2818596335127901E-4</c:v>
                </c:pt>
                <c:pt idx="768">
                  <c:v>2.2762286243960199E-4</c:v>
                </c:pt>
                <c:pt idx="769">
                  <c:v>2.27052412810735E-4</c:v>
                </c:pt>
                <c:pt idx="770">
                  <c:v>2.26474614464677E-4</c:v>
                </c:pt>
                <c:pt idx="771">
                  <c:v>2.2588949650526001E-4</c:v>
                </c:pt>
                <c:pt idx="772">
                  <c:v>2.2529707348439799E-4</c:v>
                </c:pt>
                <c:pt idx="773">
                  <c:v>2.2469741816166699E-4</c:v>
                </c:pt>
                <c:pt idx="774">
                  <c:v>2.2409044322557701E-4</c:v>
                </c:pt>
                <c:pt idx="775">
                  <c:v>2.23476206883788E-4</c:v>
                </c:pt>
                <c:pt idx="776">
                  <c:v>2.2285476734396E-4</c:v>
                </c:pt>
                <c:pt idx="777">
                  <c:v>2.2222612460609501E-4</c:v>
                </c:pt>
                <c:pt idx="778">
                  <c:v>2.2159029322210699E-4</c:v>
                </c:pt>
                <c:pt idx="779">
                  <c:v>2.20947302295826E-4</c:v>
                </c:pt>
                <c:pt idx="780">
                  <c:v>2.2029715182725299E-4</c:v>
                </c:pt>
                <c:pt idx="781">
                  <c:v>2.19639885472133E-4</c:v>
                </c:pt>
                <c:pt idx="782">
                  <c:v>2.1897550323046701E-4</c:v>
                </c:pt>
                <c:pt idx="783">
                  <c:v>2.1830403420608401E-4</c:v>
                </c:pt>
                <c:pt idx="784">
                  <c:v>2.1762550750281599E-4</c:v>
                </c:pt>
                <c:pt idx="785">
                  <c:v>2.16939923120662E-4</c:v>
                </c:pt>
                <c:pt idx="786">
                  <c:v>2.1624732471536799E-4</c:v>
                </c:pt>
                <c:pt idx="787">
                  <c:v>2.15547726838849E-4</c:v>
                </c:pt>
                <c:pt idx="788">
                  <c:v>2.1484114404302001E-4</c:v>
                </c:pt>
                <c:pt idx="789">
                  <c:v>2.14127605431713E-4</c:v>
                </c:pt>
                <c:pt idx="790">
                  <c:v>2.1340714010875599E-4</c:v>
                </c:pt>
                <c:pt idx="791">
                  <c:v>2.1267976262606599E-4</c:v>
                </c:pt>
                <c:pt idx="792">
                  <c:v>2.1194548753555799E-4</c:v>
                </c:pt>
                <c:pt idx="793">
                  <c:v>2.1120434394106201E-4</c:v>
                </c:pt>
                <c:pt idx="794">
                  <c:v>2.10456360946409E-4</c:v>
                </c:pt>
                <c:pt idx="795">
                  <c:v>2.09701567655429E-4</c:v>
                </c:pt>
                <c:pt idx="796">
                  <c:v>2.0893996406812199E-4</c:v>
                </c:pt>
                <c:pt idx="797">
                  <c:v>2.0817160839214899E-4</c:v>
                </c:pt>
                <c:pt idx="798">
                  <c:v>2.0739648607559499E-4</c:v>
                </c:pt>
                <c:pt idx="799">
                  <c:v>2.0661465532612001E-4</c:v>
                </c:pt>
                <c:pt idx="800">
                  <c:v>2.05826116143725E-4</c:v>
                </c:pt>
                <c:pt idx="801">
                  <c:v>2.0503089763224101E-4</c:v>
                </c:pt>
                <c:pt idx="802">
                  <c:v>2.0422904344741201E-4</c:v>
                </c:pt>
                <c:pt idx="803">
                  <c:v>2.0342055358923901E-4</c:v>
                </c:pt>
                <c:pt idx="804">
                  <c:v>2.0260548626538301E-4</c:v>
                </c:pt>
                <c:pt idx="805">
                  <c:v>2.0178382692392899E-4</c:v>
                </c:pt>
                <c:pt idx="806">
                  <c:v>2.00955633772537E-4</c:v>
                </c:pt>
                <c:pt idx="807">
                  <c:v>2.00120921363122E-4</c:v>
                </c:pt>
                <c:pt idx="808">
                  <c:v>1.9927970424760101E-4</c:v>
                </c:pt>
                <c:pt idx="809">
                  <c:v>1.9843202608171799E-4</c:v>
                </c:pt>
                <c:pt idx="810">
                  <c:v>1.9757791596930401E-4</c:v>
                </c:pt>
                <c:pt idx="811">
                  <c:v>1.9671737391036001E-4</c:v>
                </c:pt>
                <c:pt idx="812">
                  <c:v>1.9585045811254501E-4</c:v>
                </c:pt>
                <c:pt idx="813">
                  <c:v>1.94977183127775E-4</c:v>
                </c:pt>
                <c:pt idx="814">
                  <c:v>1.9409759261179699E-4</c:v>
                </c:pt>
                <c:pt idx="815">
                  <c:v>1.93211686564609E-4</c:v>
                </c:pt>
                <c:pt idx="816">
                  <c:v>1.9231949409004301E-4</c:v>
                </c:pt>
                <c:pt idx="817">
                  <c:v>1.91421073395758E-4</c:v>
                </c:pt>
                <c:pt idx="818">
                  <c:v>1.9051642448175701E-4</c:v>
                </c:pt>
                <c:pt idx="819">
                  <c:v>1.8960559100378299E-4</c:v>
                </c:pt>
                <c:pt idx="820">
                  <c:v>1.88688602065667E-4</c:v>
                </c:pt>
                <c:pt idx="821">
                  <c:v>1.8776548677123999E-4</c:v>
                </c:pt>
                <c:pt idx="822">
                  <c:v>1.8683625967241799E-4</c:v>
                </c:pt>
                <c:pt idx="823">
                  <c:v>1.8590096442494501E-4</c:v>
                </c:pt>
                <c:pt idx="824">
                  <c:v>1.8495963013265201E-4</c:v>
                </c:pt>
                <c:pt idx="825">
                  <c:v>1.8401228589936999E-4</c:v>
                </c:pt>
                <c:pt idx="826">
                  <c:v>1.8305894627701399E-4</c:v>
                </c:pt>
                <c:pt idx="827">
                  <c:v>1.8209966947324501E-4</c:v>
                </c:pt>
                <c:pt idx="828">
                  <c:v>1.81134470039978E-4</c:v>
                </c:pt>
                <c:pt idx="829">
                  <c:v>1.8016337708104399E-4</c:v>
                </c:pt>
                <c:pt idx="830">
                  <c:v>1.7918643425218701E-4</c:v>
                </c:pt>
                <c:pt idx="831">
                  <c:v>1.78203656105324E-4</c:v>
                </c:pt>
                <c:pt idx="832">
                  <c:v>1.7721508629619999E-4</c:v>
                </c:pt>
                <c:pt idx="833">
                  <c:v>1.76220739376731E-4</c:v>
                </c:pt>
                <c:pt idx="834">
                  <c:v>1.7522067355457601E-4</c:v>
                </c:pt>
                <c:pt idx="835">
                  <c:v>1.7421490338165299E-4</c:v>
                </c:pt>
                <c:pt idx="836">
                  <c:v>1.73203472513705E-4</c:v>
                </c:pt>
                <c:pt idx="837">
                  <c:v>1.72186395502649E-4</c:v>
                </c:pt>
                <c:pt idx="838">
                  <c:v>1.7116371600423E-4</c:v>
                </c:pt>
                <c:pt idx="839">
                  <c:v>1.7013546312227799E-4</c:v>
                </c:pt>
                <c:pt idx="840">
                  <c:v>1.6910168051253999E-4</c:v>
                </c:pt>
                <c:pt idx="841">
                  <c:v>1.6806238272693E-4</c:v>
                </c:pt>
                <c:pt idx="842">
                  <c:v>1.67017627973109E-4</c:v>
                </c:pt>
                <c:pt idx="843">
                  <c:v>1.65967416251078E-4</c:v>
                </c:pt>
                <c:pt idx="844">
                  <c:v>1.64911820320412E-4</c:v>
                </c:pt>
                <c:pt idx="845">
                  <c:v>1.6385084018111199E-4</c:v>
                </c:pt>
                <c:pt idx="846">
                  <c:v>1.6278453404083799E-4</c:v>
                </c:pt>
                <c:pt idx="847">
                  <c:v>1.6171291645150599E-4</c:v>
                </c:pt>
                <c:pt idx="848">
                  <c:v>1.60636031068861E-4</c:v>
                </c:pt>
                <c:pt idx="849">
                  <c:v>1.5955392154864899E-4</c:v>
                </c:pt>
                <c:pt idx="850">
                  <c:v>1.5846660244278599E-4</c:v>
                </c:pt>
                <c:pt idx="851">
                  <c:v>1.5737413195893101E-4</c:v>
                </c:pt>
                <c:pt idx="852">
                  <c:v>1.5627652464900101E-4</c:v>
                </c:pt>
                <c:pt idx="853">
                  <c:v>1.55173824168741E-4</c:v>
                </c:pt>
                <c:pt idx="854">
                  <c:v>1.5406607417389699E-4</c:v>
                </c:pt>
                <c:pt idx="855">
                  <c:v>1.5295328921638399E-4</c:v>
                </c:pt>
                <c:pt idx="856">
                  <c:v>1.51835527503863E-4</c:v>
                </c:pt>
                <c:pt idx="857">
                  <c:v>1.5071281814016399E-4</c:v>
                </c:pt>
                <c:pt idx="858">
                  <c:v>1.49585190229117E-4</c:v>
                </c:pt>
                <c:pt idx="859">
                  <c:v>1.4845268742647E-4</c:v>
                </c:pt>
                <c:pt idx="860">
                  <c:v>1.4731533883605101E-4</c:v>
                </c:pt>
                <c:pt idx="861">
                  <c:v>1.4617318811360701E-4</c:v>
                </c:pt>
                <c:pt idx="862">
                  <c:v>1.45026278914883E-4</c:v>
                </c:pt>
                <c:pt idx="863">
                  <c:v>1.4387462579179501E-4</c:v>
                </c:pt>
                <c:pt idx="864">
                  <c:v>1.42718286952003E-4</c:v>
                </c:pt>
                <c:pt idx="865">
                  <c:v>1.4155729149933899E-4</c:v>
                </c:pt>
                <c:pt idx="866">
                  <c:v>1.4039166853763101E-4</c:v>
                </c:pt>
                <c:pt idx="867">
                  <c:v>1.39221476274542E-4</c:v>
                </c:pt>
                <c:pt idx="868">
                  <c:v>1.3804672926198599E-4</c:v>
                </c:pt>
                <c:pt idx="869">
                  <c:v>1.3686748570762499E-4</c:v>
                </c:pt>
                <c:pt idx="870">
                  <c:v>1.3568377471528901E-4</c:v>
                </c:pt>
                <c:pt idx="871">
                  <c:v>1.3449562538880801E-4</c:v>
                </c:pt>
                <c:pt idx="872">
                  <c:v>1.3330309593584299E-4</c:v>
                </c:pt>
                <c:pt idx="873">
                  <c:v>1.3210621546022499E-4</c:v>
                </c:pt>
                <c:pt idx="874">
                  <c:v>1.3090501306578501E-4</c:v>
                </c:pt>
                <c:pt idx="875">
                  <c:v>1.2969953240826699E-4</c:v>
                </c:pt>
                <c:pt idx="876">
                  <c:v>1.2848983169533299E-4</c:v>
                </c:pt>
                <c:pt idx="877">
                  <c:v>1.2727592547889799E-4</c:v>
                </c:pt>
                <c:pt idx="878">
                  <c:v>1.26057857414707E-4</c:v>
                </c:pt>
                <c:pt idx="879">
                  <c:v>1.2483567115850701E-4</c:v>
                </c:pt>
                <c:pt idx="880">
                  <c:v>1.23609424917958E-4</c:v>
                </c:pt>
                <c:pt idx="881">
                  <c:v>1.2237911869306101E-4</c:v>
                </c:pt>
                <c:pt idx="882">
                  <c:v>1.21144825243391E-4</c:v>
                </c:pt>
                <c:pt idx="883">
                  <c:v>1.1990656639682101E-4</c:v>
                </c:pt>
                <c:pt idx="884">
                  <c:v>1.18664393085055E-4</c:v>
                </c:pt>
                <c:pt idx="885">
                  <c:v>1.1741834168788E-4</c:v>
                </c:pt>
                <c:pt idx="886">
                  <c:v>1.16168448585085E-4</c:v>
                </c:pt>
                <c:pt idx="887">
                  <c:v>1.14914757432416E-4</c:v>
                </c:pt>
                <c:pt idx="888">
                  <c:v>1.13657311885617E-4</c:v>
                </c:pt>
                <c:pt idx="889">
                  <c:v>1.12396155600436E-4</c:v>
                </c:pt>
                <c:pt idx="890">
                  <c:v>1.11131317680701E-4</c:v>
                </c:pt>
                <c:pt idx="891">
                  <c:v>1.0986284178215999E-4</c:v>
                </c:pt>
                <c:pt idx="892">
                  <c:v>1.08590778836514E-4</c:v>
                </c:pt>
                <c:pt idx="893">
                  <c:v>1.07315165223553E-4</c:v>
                </c:pt>
                <c:pt idx="894">
                  <c:v>1.0603603732306499E-4</c:v>
                </c:pt>
                <c:pt idx="895">
                  <c:v>1.04752762126736E-4</c:v>
                </c:pt>
                <c:pt idx="896">
                  <c:v>1.03467005828861E-4</c:v>
                </c:pt>
                <c:pt idx="897">
                  <c:v>1.02177487860899E-4</c:v>
                </c:pt>
                <c:pt idx="898">
                  <c:v>1.00884695712011E-4</c:v>
                </c:pt>
                <c:pt idx="899" formatCode="0.00E+00">
                  <c:v>9.9588651210069602E-5</c:v>
                </c:pt>
                <c:pt idx="900" formatCode="0.00E+00">
                  <c:v>9.8289347079116797E-5</c:v>
                </c:pt>
                <c:pt idx="901" formatCode="0.00E+00">
                  <c:v>9.6986826974898495E-5</c:v>
                </c:pt>
                <c:pt idx="902" formatCode="0.00E+00">
                  <c:v>9.5681127277202904E-5</c:v>
                </c:pt>
                <c:pt idx="903" formatCode="0.00E+00">
                  <c:v>9.4372291641775505E-5</c:v>
                </c:pt>
                <c:pt idx="904" formatCode="0.00E+00">
                  <c:v>9.3060371000319706E-5</c:v>
                </c:pt>
                <c:pt idx="905" formatCode="0.00E+00">
                  <c:v>9.1745401732623496E-5</c:v>
                </c:pt>
                <c:pt idx="906" formatCode="0.00E+00">
                  <c:v>9.0427427494432696E-5</c:v>
                </c:pt>
                <c:pt idx="907" formatCode="0.00E+00">
                  <c:v>8.9106491941493005E-5</c:v>
                </c:pt>
                <c:pt idx="908" formatCode="0.00E+00">
                  <c:v>8.7782631453592303E-5</c:v>
                </c:pt>
                <c:pt idx="909" formatCode="0.00E+00">
                  <c:v>8.64559042383916E-5</c:v>
                </c:pt>
                <c:pt idx="910" formatCode="0.00E+00">
                  <c:v>8.5126339399721406E-5</c:v>
                </c:pt>
                <c:pt idx="911" formatCode="0.00E+00">
                  <c:v>8.3793987869285006E-5</c:v>
                </c:pt>
                <c:pt idx="912" formatCode="0.00E+00">
                  <c:v>8.2458886026870405E-5</c:v>
                </c:pt>
                <c:pt idx="913" formatCode="0.00E+00">
                  <c:v>8.1121077528223395E-5</c:v>
                </c:pt>
                <c:pt idx="914" formatCode="0.00E+00">
                  <c:v>7.9780620581004701E-5</c:v>
                </c:pt>
                <c:pt idx="915" formatCode="0.00E+00">
                  <c:v>7.8437537013087395E-5</c:v>
                </c:pt>
                <c:pt idx="916" formatCode="0.00E+00">
                  <c:v>7.70918850321322E-5</c:v>
                </c:pt>
                <c:pt idx="917" formatCode="0.00E+00">
                  <c:v>7.5743708293884898E-5</c:v>
                </c:pt>
                <c:pt idx="918" formatCode="0.00E+00">
                  <c:v>7.4393043178133599E-5</c:v>
                </c:pt>
                <c:pt idx="919" formatCode="0.00E+00">
                  <c:v>7.3039940616581494E-5</c:v>
                </c:pt>
                <c:pt idx="920" formatCode="0.00E+00">
                  <c:v>7.1684444264974404E-5</c:v>
                </c:pt>
                <c:pt idx="921" formatCode="0.00E+00">
                  <c:v>7.0326590503100306E-5</c:v>
                </c:pt>
                <c:pt idx="922" formatCode="0.00E+00">
                  <c:v>6.8966430262662403E-5</c:v>
                </c:pt>
                <c:pt idx="923" formatCode="0.00E+00">
                  <c:v>6.7604007199406597E-5</c:v>
                </c:pt>
                <c:pt idx="924" formatCode="0.00E+00">
                  <c:v>6.6239364969078397E-5</c:v>
                </c:pt>
                <c:pt idx="925" formatCode="0.00E+00">
                  <c:v>6.4872547227423597E-5</c:v>
                </c:pt>
                <c:pt idx="926" formatCode="0.00E+00">
                  <c:v>6.3503597630187801E-5</c:v>
                </c:pt>
                <c:pt idx="927" formatCode="0.00E+00">
                  <c:v>6.2132567109074403E-5</c:v>
                </c:pt>
                <c:pt idx="928" formatCode="0.00E+00">
                  <c:v>6.0759455664083301E-5</c:v>
                </c:pt>
                <c:pt idx="929" formatCode="0.00E+00">
                  <c:v>5.9384448832133697E-5</c:v>
                </c:pt>
                <c:pt idx="930" formatCode="0.00E+00">
                  <c:v>5.8007426559924998E-5</c:v>
                </c:pt>
                <c:pt idx="931" formatCode="0.00E+00">
                  <c:v>5.6628487072885003E-5</c:v>
                </c:pt>
                <c:pt idx="932" formatCode="0.00E+00">
                  <c:v>5.5247688578674502E-5</c:v>
                </c:pt>
                <c:pt idx="933" formatCode="0.00E+00">
                  <c:v>5.3865078371018097E-5</c:v>
                </c:pt>
                <c:pt idx="934" formatCode="0.00E+00">
                  <c:v>5.2480700105661499E-5</c:v>
                </c:pt>
                <c:pt idx="935" formatCode="0.00E+00">
                  <c:v>5.1094593800371499E-5</c:v>
                </c:pt>
                <c:pt idx="936" formatCode="0.00E+00">
                  <c:v>4.9706806748872603E-5</c:v>
                </c:pt>
                <c:pt idx="937" formatCode="0.00E+00">
                  <c:v>4.8317386244889301E-5</c:v>
                </c:pt>
                <c:pt idx="938" formatCode="0.00E+00">
                  <c:v>4.6926372306188501E-5</c:v>
                </c:pt>
                <c:pt idx="939" formatCode="0.00E+00">
                  <c:v>4.55338158644735E-5</c:v>
                </c:pt>
                <c:pt idx="940" formatCode="0.00E+00">
                  <c:v>4.4139760575489998E-5</c:v>
                </c:pt>
                <c:pt idx="941" formatCode="0.00E+00">
                  <c:v>4.2744246457004899E-5</c:v>
                </c:pt>
                <c:pt idx="942" formatCode="0.00E+00">
                  <c:v>4.1347328078700202E-5</c:v>
                </c:pt>
                <c:pt idx="943" formatCode="0.00E+00">
                  <c:v>3.9949041820363998E-5</c:v>
                </c:pt>
                <c:pt idx="944" formatCode="0.00E+00">
                  <c:v>3.8549442251678502E-5</c:v>
                </c:pt>
                <c:pt idx="945" formatCode="0.00E+00">
                  <c:v>3.7148569390410503E-5</c:v>
                </c:pt>
                <c:pt idx="946" formatCode="0.00E+00">
                  <c:v>3.5746466892305701E-5</c:v>
                </c:pt>
                <c:pt idx="947" formatCode="0.00E+00">
                  <c:v>3.43431856890674E-5</c:v>
                </c:pt>
                <c:pt idx="948" formatCode="0.00E+00">
                  <c:v>3.2938769436441301E-5</c:v>
                </c:pt>
                <c:pt idx="949" formatCode="0.00E+00">
                  <c:v>3.1533261790173101E-5</c:v>
                </c:pt>
                <c:pt idx="950" formatCode="0.00E+00">
                  <c:v>3.0126715500955399E-5</c:v>
                </c:pt>
                <c:pt idx="951" formatCode="0.00E+00">
                  <c:v>2.8719170586555201E-5</c:v>
                </c:pt>
                <c:pt idx="952" formatCode="0.00E+00">
                  <c:v>2.7310672521707598E-5</c:v>
                </c:pt>
                <c:pt idx="953" formatCode="0.00E+00">
                  <c:v>2.5901272238115699E-5</c:v>
                </c:pt>
                <c:pt idx="954" formatCode="0.00E+00">
                  <c:v>2.44910097535466E-5</c:v>
                </c:pt>
                <c:pt idx="955" formatCode="0.00E+00">
                  <c:v>2.3079935999703499E-5</c:v>
                </c:pt>
                <c:pt idx="956" formatCode="0.00E+00">
                  <c:v>2.16681000893004E-5</c:v>
                </c:pt>
                <c:pt idx="957" formatCode="0.00E+00">
                  <c:v>2.0255534764146398E-5</c:v>
                </c:pt>
                <c:pt idx="958" formatCode="0.00E+00">
                  <c:v>1.8842296412913102E-5</c:v>
                </c:pt>
                <c:pt idx="959" formatCode="0.00E+00">
                  <c:v>1.7428395949536901E-5</c:v>
                </c:pt>
                <c:pt idx="960" formatCode="0.00E+00">
                  <c:v>1.60140116349794E-5</c:v>
                </c:pt>
                <c:pt idx="961" formatCode="0.00E+00">
                  <c:v>1.45990743476431E-5</c:v>
                </c:pt>
                <c:pt idx="962" formatCode="0.00E+00">
                  <c:v>1.3183628652768601E-5</c:v>
                </c:pt>
                <c:pt idx="963" formatCode="0.00E+00">
                  <c:v>1.1767652722483E-5</c:v>
                </c:pt>
                <c:pt idx="964" formatCode="0.00E+00">
                  <c:v>1.03513957583345E-5</c:v>
                </c:pt>
                <c:pt idx="965" formatCode="0.00E+00">
                  <c:v>8.9347440734854899E-6</c:v>
                </c:pt>
                <c:pt idx="966" formatCode="0.00E+00">
                  <c:v>7.5176899372308896E-6</c:v>
                </c:pt>
                <c:pt idx="967" formatCode="0.00E+00">
                  <c:v>6.1004384406260198E-6</c:v>
                </c:pt>
                <c:pt idx="968" formatCode="0.00E+00">
                  <c:v>4.6829809434711899E-6</c:v>
                </c:pt>
                <c:pt idx="969" formatCode="0.00E+00">
                  <c:v>3.2653517791914E-6</c:v>
                </c:pt>
                <c:pt idx="970" formatCode="0.00E+00">
                  <c:v>1.84756618182291E-6</c:v>
                </c:pt>
                <c:pt idx="971" formatCode="0.00E+00">
                  <c:v>4.2971817038051001E-7</c:v>
                </c:pt>
                <c:pt idx="972" formatCode="0.00E+00">
                  <c:v>-9.8658529168460497E-7</c:v>
                </c:pt>
                <c:pt idx="973" formatCode="0.00E+00">
                  <c:v>-2.4045630198088398E-6</c:v>
                </c:pt>
                <c:pt idx="974" formatCode="0.00E+00">
                  <c:v>-3.8224379750317801E-6</c:v>
                </c:pt>
                <c:pt idx="975" formatCode="0.00E+00">
                  <c:v>-5.24015285918721E-6</c:v>
                </c:pt>
                <c:pt idx="976" formatCode="0.00E+00">
                  <c:v>-6.6577895267982899E-6</c:v>
                </c:pt>
                <c:pt idx="977" formatCode="0.00E+00">
                  <c:v>-8.0750796769279902E-6</c:v>
                </c:pt>
                <c:pt idx="978" formatCode="0.00E+00">
                  <c:v>-9.4921342679299397E-6</c:v>
                </c:pt>
                <c:pt idx="979" formatCode="0.00E+00">
                  <c:v>-1.0908909644058399E-5</c:v>
                </c:pt>
                <c:pt idx="980" formatCode="0.00E+00">
                  <c:v>-1.2325443094596201E-5</c:v>
                </c:pt>
                <c:pt idx="981" formatCode="0.00E+00">
                  <c:v>-1.3741500879405E-5</c:v>
                </c:pt>
                <c:pt idx="982" formatCode="0.00E+00">
                  <c:v>-1.5156966583163E-5</c:v>
                </c:pt>
                <c:pt idx="983" formatCode="0.00E+00">
                  <c:v>-1.6572214008192501E-5</c:v>
                </c:pt>
                <c:pt idx="984" formatCode="0.00E+00">
                  <c:v>-1.7986823877436099E-5</c:v>
                </c:pt>
                <c:pt idx="985" formatCode="0.00E+00">
                  <c:v>-1.9400624296395101E-5</c:v>
                </c:pt>
                <c:pt idx="986" formatCode="0.00E+00">
                  <c:v>-2.0814171875827001E-5</c:v>
                </c:pt>
                <c:pt idx="987" formatCode="0.00E+00">
                  <c:v>-2.2226908185984899E-5</c:v>
                </c:pt>
                <c:pt idx="988" formatCode="0.00E+00">
                  <c:v>-2.36389296333072E-5</c:v>
                </c:pt>
                <c:pt idx="989" formatCode="0.00E+00">
                  <c:v>-2.5050201656995301E-5</c:v>
                </c:pt>
                <c:pt idx="990" formatCode="0.00E+00">
                  <c:v>-2.64606660493882E-5</c:v>
                </c:pt>
                <c:pt idx="991" formatCode="0.00E+00">
                  <c:v>-2.7870277335750799E-5</c:v>
                </c:pt>
                <c:pt idx="992" formatCode="0.00E+00">
                  <c:v>-2.9278986403369301E-5</c:v>
                </c:pt>
                <c:pt idx="993" formatCode="0.00E+00">
                  <c:v>-3.0686751415487298E-5</c:v>
                </c:pt>
                <c:pt idx="994" formatCode="0.00E+00">
                  <c:v>-3.2093525078380399E-5</c:v>
                </c:pt>
                <c:pt idx="995" formatCode="0.00E+00">
                  <c:v>-3.34992619173135E-5</c:v>
                </c:pt>
                <c:pt idx="996" formatCode="0.00E+00">
                  <c:v>-3.4903918276540901E-5</c:v>
                </c:pt>
                <c:pt idx="997" formatCode="0.00E+00">
                  <c:v>-3.6307446862338097E-5</c:v>
                </c:pt>
                <c:pt idx="998" formatCode="0.00E+00">
                  <c:v>-3.7709804018959403E-5</c:v>
                </c:pt>
                <c:pt idx="999" formatCode="0.00E+00">
                  <c:v>-3.9110942452680299E-5</c:v>
                </c:pt>
                <c:pt idx="1000" formatCode="0.00E+00">
                  <c:v>-4.0510822145733901E-5</c:v>
                </c:pt>
                <c:pt idx="1001" formatCode="0.00E+00">
                  <c:v>-4.1909381252480603E-5</c:v>
                </c:pt>
                <c:pt idx="1002" formatCode="0.00E+00">
                  <c:v>-4.3306583393132301E-5</c:v>
                </c:pt>
                <c:pt idx="1003" formatCode="0.00E+00">
                  <c:v>-4.4702388549922E-5</c:v>
                </c:pt>
                <c:pt idx="1004" formatCode="0.00E+00">
                  <c:v>-4.6096745791146498E-5</c:v>
                </c:pt>
                <c:pt idx="1005" formatCode="0.00E+00">
                  <c:v>-4.7489607823081301E-5</c:v>
                </c:pt>
                <c:pt idx="1006" formatCode="0.00E+00">
                  <c:v>-4.8880934627959498E-5</c:v>
                </c:pt>
                <c:pt idx="1007" formatCode="0.00E+00">
                  <c:v>-5.0270675274077803E-5</c:v>
                </c:pt>
                <c:pt idx="1008" formatCode="0.00E+00">
                  <c:v>-5.1658789743669297E-5</c:v>
                </c:pt>
                <c:pt idx="1009" formatCode="0.00E+00">
                  <c:v>-5.3045230743009597E-5</c:v>
                </c:pt>
                <c:pt idx="1010" formatCode="0.00E+00">
                  <c:v>-5.4429947340395302E-5</c:v>
                </c:pt>
                <c:pt idx="1011" formatCode="0.00E+00">
                  <c:v>-5.5812903156038299E-5</c:v>
                </c:pt>
                <c:pt idx="1012" formatCode="0.00E+00">
                  <c:v>-5.7194047258235501E-5</c:v>
                </c:pt>
                <c:pt idx="1013" formatCode="0.00E+00">
                  <c:v>-5.8573335991240997E-5</c:v>
                </c:pt>
                <c:pt idx="1014" formatCode="0.00E+00">
                  <c:v>-5.9950725699309199E-5</c:v>
                </c:pt>
                <c:pt idx="1015" formatCode="0.00E+00">
                  <c:v>-6.13261727266944E-5</c:v>
                </c:pt>
                <c:pt idx="1016" formatCode="0.00E+00">
                  <c:v>-6.2699626141693402E-5</c:v>
                </c:pt>
                <c:pt idx="1017" formatCode="0.00E+00">
                  <c:v>-6.4071049564517994E-5</c:v>
                </c:pt>
                <c:pt idx="1018" formatCode="0.00E+00">
                  <c:v>-6.5440392063464902E-5</c:v>
                </c:pt>
                <c:pt idx="1019" formatCode="0.00E+00">
                  <c:v>-6.6807609982788495E-5</c:v>
                </c:pt>
                <c:pt idx="1020" formatCode="0.00E+00">
                  <c:v>-6.8172659666743102E-5</c:v>
                </c:pt>
                <c:pt idx="1021" formatCode="0.00E+00">
                  <c:v>-6.9535490183625303E-5</c:v>
                </c:pt>
                <c:pt idx="1022" formatCode="0.00E+00">
                  <c:v>-7.0896072429604801E-5</c:v>
                </c:pt>
                <c:pt idx="1023" formatCode="0.00E+00">
                  <c:v>-7.2254348197020495E-5</c:v>
                </c:pt>
                <c:pt idx="1024" formatCode="0.00E+00">
                  <c:v>-7.3610281106084504E-5</c:v>
                </c:pt>
                <c:pt idx="1025" formatCode="0.00E+00">
                  <c:v>-7.49638202250935E-5</c:v>
                </c:pt>
                <c:pt idx="1026" formatCode="0.00E+00">
                  <c:v>-7.6314929174259305E-5</c:v>
                </c:pt>
                <c:pt idx="1027" formatCode="0.00E+00">
                  <c:v>-7.7664088166784495E-5</c:v>
                </c:pt>
                <c:pt idx="1028" formatCode="0.00E+00">
                  <c:v>-7.9010002082213705E-5</c:v>
                </c:pt>
                <c:pt idx="1029" formatCode="0.00E+00">
                  <c:v>-8.0353638622909703E-5</c:v>
                </c:pt>
                <c:pt idx="1030" formatCode="0.00E+00">
                  <c:v>-8.1694612163119005E-5</c:v>
                </c:pt>
                <c:pt idx="1031" formatCode="0.00E+00">
                  <c:v>-8.3032900874968605E-5</c:v>
                </c:pt>
                <c:pt idx="1032" formatCode="0.00E+00">
                  <c:v>-8.4368490206543302E-5</c:v>
                </c:pt>
                <c:pt idx="1033" formatCode="0.00E+00">
                  <c:v>-8.5701336502097506E-5</c:v>
                </c:pt>
                <c:pt idx="1034" formatCode="0.00E+00">
                  <c:v>-8.7031403381843106E-5</c:v>
                </c:pt>
                <c:pt idx="1035" formatCode="0.00E+00">
                  <c:v>-8.8358639914076694E-5</c:v>
                </c:pt>
                <c:pt idx="1036" formatCode="0.00E+00">
                  <c:v>-8.9683016994968002E-5</c:v>
                </c:pt>
                <c:pt idx="1037" formatCode="0.00E+00">
                  <c:v>-9.1004469140898396E-5</c:v>
                </c:pt>
                <c:pt idx="1038" formatCode="0.00E+00">
                  <c:v>-9.2322974523995004E-5</c:v>
                </c:pt>
                <c:pt idx="1039" formatCode="0.00E+00">
                  <c:v>-9.3638474936596995E-5</c:v>
                </c:pt>
                <c:pt idx="1040" formatCode="0.00E+00">
                  <c:v>-9.4950933998916298E-5</c:v>
                </c:pt>
                <c:pt idx="1041" formatCode="0.00E+00">
                  <c:v>-9.6260308055207106E-5</c:v>
                </c:pt>
                <c:pt idx="1042" formatCode="0.00E+00">
                  <c:v>-9.7566560725681402E-5</c:v>
                </c:pt>
                <c:pt idx="1043" formatCode="0.00E+00">
                  <c:v>-9.8869641078635996E-5</c:v>
                </c:pt>
                <c:pt idx="1044">
                  <c:v>-1.00169512734282E-4</c:v>
                </c:pt>
                <c:pt idx="1045">
                  <c:v>-1.0146612476091799E-4</c:v>
                </c:pt>
                <c:pt idx="1046">
                  <c:v>-1.02759440778754E-4</c:v>
                </c:pt>
                <c:pt idx="1047">
                  <c:v>-1.04049424408003E-4</c:v>
                </c:pt>
                <c:pt idx="1048">
                  <c:v>-1.0533602471696199E-4</c:v>
                </c:pt>
                <c:pt idx="1049">
                  <c:v>-1.06619205325841E-4</c:v>
                </c:pt>
                <c:pt idx="1050">
                  <c:v>-1.07898922578897E-4</c:v>
                </c:pt>
                <c:pt idx="1051">
                  <c:v>-1.09175132820382E-4</c:v>
                </c:pt>
                <c:pt idx="1052">
                  <c:v>-1.1044779967050999E-4</c:v>
                </c:pt>
                <c:pt idx="1053">
                  <c:v>-1.1171687947353299E-4</c:v>
                </c:pt>
                <c:pt idx="1054">
                  <c:v>-1.12982328573707E-4</c:v>
                </c:pt>
                <c:pt idx="1055">
                  <c:v>-1.14244103315286E-4</c:v>
                </c:pt>
                <c:pt idx="1056">
                  <c:v>-1.15502174594439E-4</c:v>
                </c:pt>
                <c:pt idx="1057">
                  <c:v>-1.1675649147946299E-4</c:v>
                </c:pt>
                <c:pt idx="1058">
                  <c:v>-1.1800701759057101E-4</c:v>
                </c:pt>
                <c:pt idx="1059">
                  <c:v>-1.19253709272015E-4</c:v>
                </c:pt>
                <c:pt idx="1060">
                  <c:v>-1.20496522868052E-4</c:v>
                </c:pt>
                <c:pt idx="1061">
                  <c:v>-1.21735429274849E-4</c:v>
                </c:pt>
                <c:pt idx="1062">
                  <c:v>-1.22970377560705E-4</c:v>
                </c:pt>
                <c:pt idx="1063">
                  <c:v>-1.24201338621787E-4</c:v>
                </c:pt>
                <c:pt idx="1064">
                  <c:v>-1.2542826880235201E-4</c:v>
                </c:pt>
                <c:pt idx="1065">
                  <c:v>-1.2665112444665199E-4</c:v>
                </c:pt>
                <c:pt idx="1066">
                  <c:v>-1.27869861898943E-4</c:v>
                </c:pt>
                <c:pt idx="1067">
                  <c:v>-1.29084452055394E-4</c:v>
                </c:pt>
                <c:pt idx="1068">
                  <c:v>-1.30294836708344E-4</c:v>
                </c:pt>
                <c:pt idx="1069">
                  <c:v>-1.3150101585779301E-4</c:v>
                </c:pt>
                <c:pt idx="1070">
                  <c:v>-1.32702902192249E-4</c:v>
                </c:pt>
                <c:pt idx="1071">
                  <c:v>-1.33900495711714E-4</c:v>
                </c:pt>
                <c:pt idx="1072">
                  <c:v>-1.3509373820852399E-4</c:v>
                </c:pt>
                <c:pt idx="1073">
                  <c:v>-1.3628258602693601E-4</c:v>
                </c:pt>
                <c:pt idx="1074">
                  <c:v>-1.37467024615034E-4</c:v>
                </c:pt>
                <c:pt idx="1075">
                  <c:v>-1.38646981213241E-4</c:v>
                </c:pt>
                <c:pt idx="1076">
                  <c:v>-1.3982245582155799E-4</c:v>
                </c:pt>
                <c:pt idx="1077">
                  <c:v>-1.40993390232324E-4</c:v>
                </c:pt>
                <c:pt idx="1078">
                  <c:v>-1.42159740789793E-4</c:v>
                </c:pt>
                <c:pt idx="1079">
                  <c:v>-1.43321478390134E-4</c:v>
                </c:pt>
                <c:pt idx="1080">
                  <c:v>-1.4447855937760299E-4</c:v>
                </c:pt>
                <c:pt idx="1081">
                  <c:v>-1.4563095464836801E-4</c:v>
                </c:pt>
                <c:pt idx="1082">
                  <c:v>-1.46778635098598E-4</c:v>
                </c:pt>
                <c:pt idx="1083">
                  <c:v>-1.4792154252063399E-4</c:v>
                </c:pt>
                <c:pt idx="1084">
                  <c:v>-1.4905964781064499E-4</c:v>
                </c:pt>
                <c:pt idx="1085">
                  <c:v>-1.5019292186479999E-4</c:v>
                </c:pt>
                <c:pt idx="1086">
                  <c:v>-1.51321321027353E-4</c:v>
                </c:pt>
                <c:pt idx="1087">
                  <c:v>-1.5244481619447399E-4</c:v>
                </c:pt>
                <c:pt idx="1088">
                  <c:v>-1.5356336371041799E-4</c:v>
                </c:pt>
                <c:pt idx="1089">
                  <c:v>-1.5467693447135299E-4</c:v>
                </c:pt>
                <c:pt idx="1090">
                  <c:v>-1.5578547026962001E-4</c:v>
                </c:pt>
                <c:pt idx="1091">
                  <c:v>-1.5688897110521701E-4</c:v>
                </c:pt>
                <c:pt idx="1092">
                  <c:v>-1.5798737877048501E-4</c:v>
                </c:pt>
                <c:pt idx="1093">
                  <c:v>-1.5908064960967701E-4</c:v>
                </c:pt>
                <c:pt idx="1094">
                  <c:v>-1.60168769070878E-4</c:v>
                </c:pt>
                <c:pt idx="1095">
                  <c:v>-1.61251708050258E-4</c:v>
                </c:pt>
                <c:pt idx="1096">
                  <c:v>-1.6232939378824001E-4</c:v>
                </c:pt>
                <c:pt idx="1097">
                  <c:v>-1.63401840836741E-4</c:v>
                </c:pt>
                <c:pt idx="1098">
                  <c:v>-1.6446897643618199E-4</c:v>
                </c:pt>
                <c:pt idx="1099">
                  <c:v>-1.65530771482735E-4</c:v>
                </c:pt>
                <c:pt idx="1100">
                  <c:v>-1.6658721142448401E-4</c:v>
                </c:pt>
                <c:pt idx="1101">
                  <c:v>-1.6763825260568399E-4</c:v>
                </c:pt>
                <c:pt idx="1102">
                  <c:v>-1.68683851370587E-4</c:v>
                </c:pt>
                <c:pt idx="1103">
                  <c:v>-1.6972399316728099E-4</c:v>
                </c:pt>
                <c:pt idx="1104">
                  <c:v>-1.7075863434001801E-4</c:v>
                </c:pt>
                <c:pt idx="1105">
                  <c:v>-1.7178773123305199E-4</c:v>
                </c:pt>
                <c:pt idx="1106">
                  <c:v>-1.7281126929447001E-4</c:v>
                </c:pt>
                <c:pt idx="1107">
                  <c:v>-1.73829204868525E-4</c:v>
                </c:pt>
                <c:pt idx="1108">
                  <c:v>-1.74841494299471E-4</c:v>
                </c:pt>
                <c:pt idx="1109">
                  <c:v>-1.7584813758730799E-4</c:v>
                </c:pt>
                <c:pt idx="1110">
                  <c:v>-1.76849076524376E-4</c:v>
                </c:pt>
                <c:pt idx="1111">
                  <c:v>-1.7784429655876E-4</c:v>
                </c:pt>
                <c:pt idx="1112">
                  <c:v>-1.78833739482797E-4</c:v>
                </c:pt>
                <c:pt idx="1113">
                  <c:v>-1.79817405296489E-4</c:v>
                </c:pt>
                <c:pt idx="1114">
                  <c:v>-1.8079523579217399E-4</c:v>
                </c:pt>
                <c:pt idx="1115">
                  <c:v>-1.8176721641793801E-4</c:v>
                </c:pt>
                <c:pt idx="1116">
                  <c:v>-1.82733303518034E-4</c:v>
                </c:pt>
                <c:pt idx="1117">
                  <c:v>-1.8369348254054701E-4</c:v>
                </c:pt>
                <c:pt idx="1118">
                  <c:v>-1.8464770982973199E-4</c:v>
                </c:pt>
                <c:pt idx="1119">
                  <c:v>-1.85595956281758E-4</c:v>
                </c:pt>
                <c:pt idx="1120">
                  <c:v>-1.86538192792795E-4</c:v>
                </c:pt>
                <c:pt idx="1121">
                  <c:v>-1.87474404810927E-4</c:v>
                </c:pt>
                <c:pt idx="1122">
                  <c:v>-1.8840453412849399E-4</c:v>
                </c:pt>
                <c:pt idx="1123">
                  <c:v>-1.8932858074549499E-4</c:v>
                </c:pt>
                <c:pt idx="1124">
                  <c:v>-1.9024648645426999E-4</c:v>
                </c:pt>
                <c:pt idx="1125">
                  <c:v>-1.91158236702904E-4</c:v>
                </c:pt>
                <c:pt idx="1126">
                  <c:v>-1.9206380238756499E-4</c:v>
                </c:pt>
                <c:pt idx="1127">
                  <c:v>-1.92963154404424E-4</c:v>
                </c:pt>
                <c:pt idx="1128">
                  <c:v>-1.93856263649649E-4</c:v>
                </c:pt>
                <c:pt idx="1129">
                  <c:v>-1.9474310101941201E-4</c:v>
                </c:pt>
                <c:pt idx="1130">
                  <c:v>-1.9562365196179601E-4</c:v>
                </c:pt>
                <c:pt idx="1131">
                  <c:v>-1.9649785826913999E-4</c:v>
                </c:pt>
                <c:pt idx="1132">
                  <c:v>-1.9736571994144399E-4</c:v>
                </c:pt>
                <c:pt idx="1133">
                  <c:v>-1.9822719332296401E-4</c:v>
                </c:pt>
                <c:pt idx="1134">
                  <c:v>-1.99082249309867E-4</c:v>
                </c:pt>
                <c:pt idx="1135">
                  <c:v>-1.9993087335023999E-4</c:v>
                </c:pt>
                <c:pt idx="1136">
                  <c:v>-2.00773036340251E-4</c:v>
                </c:pt>
                <c:pt idx="1137">
                  <c:v>-2.0160870917607099E-4</c:v>
                </c:pt>
                <c:pt idx="1138">
                  <c:v>-2.0243786275386799E-4</c:v>
                </c:pt>
                <c:pt idx="1139">
                  <c:v>-2.03260482521727E-4</c:v>
                </c:pt>
                <c:pt idx="1140">
                  <c:v>-2.0407652482390401E-4</c:v>
                </c:pt>
                <c:pt idx="1141">
                  <c:v>-2.0488597510848099E-4</c:v>
                </c:pt>
                <c:pt idx="1142">
                  <c:v>-2.0568880427162999E-4</c:v>
                </c:pt>
                <c:pt idx="1143">
                  <c:v>-2.0648498320952001E-4</c:v>
                </c:pt>
                <c:pt idx="1144">
                  <c:v>-2.0727448281831999E-4</c:v>
                </c:pt>
                <c:pt idx="1145">
                  <c:v>-2.0805730309803001E-4</c:v>
                </c:pt>
                <c:pt idx="1146">
                  <c:v>-2.0883340039290401E-4</c:v>
                </c:pt>
                <c:pt idx="1147">
                  <c:v>-2.09602745599113E-4</c:v>
                </c:pt>
                <c:pt idx="1148">
                  <c:v>-2.1036532416474001E-4</c:v>
                </c:pt>
                <c:pt idx="1149">
                  <c:v>-2.11121106985956E-4</c:v>
                </c:pt>
                <c:pt idx="1150">
                  <c:v>-2.1187006495892999E-4</c:v>
                </c:pt>
                <c:pt idx="1151">
                  <c:v>-2.1261219808366101E-4</c:v>
                </c:pt>
                <c:pt idx="1152">
                  <c:v>-2.13347462704405E-4</c:v>
                </c:pt>
                <c:pt idx="1153">
                  <c:v>-2.1407582971733001E-4</c:v>
                </c:pt>
                <c:pt idx="1154">
                  <c:v>-2.1479729912243699E-4</c:v>
                </c:pt>
                <c:pt idx="1155">
                  <c:v>-2.1551184181589601E-4</c:v>
                </c:pt>
                <c:pt idx="1156">
                  <c:v>-2.1621941414196001E-4</c:v>
                </c:pt>
                <c:pt idx="1157">
                  <c:v>-2.1692001610063E-4</c:v>
                </c:pt>
                <c:pt idx="1158">
                  <c:v>-2.1761361858807499E-4</c:v>
                </c:pt>
                <c:pt idx="1159">
                  <c:v>-2.1830019250046399E-4</c:v>
                </c:pt>
                <c:pt idx="1160">
                  <c:v>-2.18979737837798E-4</c:v>
                </c:pt>
                <c:pt idx="1161">
                  <c:v>-2.1965221094433199E-4</c:v>
                </c:pt>
                <c:pt idx="1162">
                  <c:v>-2.2031759726814901E-4</c:v>
                </c:pt>
                <c:pt idx="1163">
                  <c:v>-2.2097588225733399E-4</c:v>
                </c:pt>
                <c:pt idx="1164">
                  <c:v>-2.2162705135997301E-4</c:v>
                </c:pt>
                <c:pt idx="1165">
                  <c:v>-2.2227106092031999E-4</c:v>
                </c:pt>
                <c:pt idx="1166">
                  <c:v>-2.2290791093837399E-4</c:v>
                </c:pt>
                <c:pt idx="1167">
                  <c:v>-2.23537572310306E-4</c:v>
                </c:pt>
                <c:pt idx="1168">
                  <c:v>-2.2416003048419901E-4</c:v>
                </c:pt>
                <c:pt idx="1169">
                  <c:v>-2.2477525635622401E-4</c:v>
                </c:pt>
                <c:pt idx="1170">
                  <c:v>-2.2538324992638E-4</c:v>
                </c:pt>
                <c:pt idx="1171">
                  <c:v>-2.25983967538923E-4</c:v>
                </c:pt>
                <c:pt idx="1172">
                  <c:v>-2.26577409193851E-4</c:v>
                </c:pt>
                <c:pt idx="1173">
                  <c:v>-2.2716356033924899E-4</c:v>
                </c:pt>
                <c:pt idx="1174">
                  <c:v>-2.2774239187128801E-4</c:v>
                </c:pt>
                <c:pt idx="1175">
                  <c:v>-2.28313874686136E-4</c:v>
                </c:pt>
                <c:pt idx="1176">
                  <c:v>-2.2887800878379399E-4</c:v>
                </c:pt>
                <c:pt idx="1177">
                  <c:v>-2.29434779612347E-4</c:v>
                </c:pt>
                <c:pt idx="1178">
                  <c:v>-2.2998415806796399E-4</c:v>
                </c:pt>
                <c:pt idx="1179">
                  <c:v>-2.3052612959872899E-4</c:v>
                </c:pt>
                <c:pt idx="1180">
                  <c:v>-2.31060679652728E-4</c:v>
                </c:pt>
                <c:pt idx="1181">
                  <c:v>-2.31587793678045E-4</c:v>
                </c:pt>
                <c:pt idx="1182">
                  <c:v>-2.3210745712276499E-4</c:v>
                </c:pt>
                <c:pt idx="1183">
                  <c:v>-2.32619655434973E-4</c:v>
                </c:pt>
                <c:pt idx="1184">
                  <c:v>-2.3312435951083901E-4</c:v>
                </c:pt>
                <c:pt idx="1185">
                  <c:v>-2.33621554798446E-4</c:v>
                </c:pt>
                <c:pt idx="1186">
                  <c:v>-2.3411124129779599E-4</c:v>
                </c:pt>
                <c:pt idx="1187">
                  <c:v>-2.3459340445697299E-4</c:v>
                </c:pt>
                <c:pt idx="1188">
                  <c:v>-2.3506801517214599E-4</c:v>
                </c:pt>
                <c:pt idx="1189">
                  <c:v>-2.3553505889139999E-4</c:v>
                </c:pt>
                <c:pt idx="1190">
                  <c:v>-2.35994535614736E-4</c:v>
                </c:pt>
                <c:pt idx="1191">
                  <c:v>-2.3644641623832199E-4</c:v>
                </c:pt>
                <c:pt idx="1192">
                  <c:v>-2.3689070076215999E-4</c:v>
                </c:pt>
                <c:pt idx="1193">
                  <c:v>-2.3732737463433301E-4</c:v>
                </c:pt>
                <c:pt idx="1194">
                  <c:v>-2.3775642330292599E-4</c:v>
                </c:pt>
                <c:pt idx="1195">
                  <c:v>-2.3817781766410901E-4</c:v>
                </c:pt>
                <c:pt idx="1196">
                  <c:v>-2.3859155771788199E-4</c:v>
                </c:pt>
                <c:pt idx="1197">
                  <c:v>-2.38997628912329E-4</c:v>
                </c:pt>
                <c:pt idx="1198">
                  <c:v>-2.3939603124745101E-4</c:v>
                </c:pt>
                <c:pt idx="1199">
                  <c:v>-2.39786735619418E-4</c:v>
                </c:pt>
                <c:pt idx="1200">
                  <c:v>-2.4016974202822799E-4</c:v>
                </c:pt>
                <c:pt idx="1201">
                  <c:v>-2.40545035921968E-4</c:v>
                </c:pt>
                <c:pt idx="1202">
                  <c:v>-2.40912602748721E-4</c:v>
                </c:pt>
                <c:pt idx="1203">
                  <c:v>-2.4127242795657299E-4</c:v>
                </c:pt>
                <c:pt idx="1204">
                  <c:v>-2.41624511545524E-4</c:v>
                </c:pt>
                <c:pt idx="1205">
                  <c:v>-2.4196883896365699E-4</c:v>
                </c:pt>
                <c:pt idx="1206">
                  <c:v>-2.4230539565905899E-4</c:v>
                </c:pt>
                <c:pt idx="1207">
                  <c:v>-2.4263416707981299E-4</c:v>
                </c:pt>
                <c:pt idx="1208">
                  <c:v>-2.42955167777836E-4</c:v>
                </c:pt>
                <c:pt idx="1209">
                  <c:v>-2.4326835409738099E-4</c:v>
                </c:pt>
                <c:pt idx="1210">
                  <c:v>-2.43573755142279E-4</c:v>
                </c:pt>
                <c:pt idx="1211">
                  <c:v>-2.43871327256783E-4</c:v>
                </c:pt>
                <c:pt idx="1212">
                  <c:v>-2.4416108499281098E-4</c:v>
                </c:pt>
                <c:pt idx="1213">
                  <c:v>-2.4444298469461501E-4</c:v>
                </c:pt>
                <c:pt idx="1214">
                  <c:v>-2.4471708456985598E-4</c:v>
                </c:pt>
                <c:pt idx="1215">
                  <c:v>-2.44983297307044E-4</c:v>
                </c:pt>
                <c:pt idx="1216">
                  <c:v>-2.4524168111383899E-4</c:v>
                </c:pt>
                <c:pt idx="1217">
                  <c:v>-2.4549220688641001E-4</c:v>
                </c:pt>
                <c:pt idx="1218">
                  <c:v>-2.4573484552092801E-4</c:v>
                </c:pt>
                <c:pt idx="1219">
                  <c:v>-2.4596962612122303E-4</c:v>
                </c:pt>
                <c:pt idx="1220">
                  <c:v>-2.46196490479633E-4</c:v>
                </c:pt>
                <c:pt idx="1221">
                  <c:v>-2.4641549680382002E-4</c:v>
                </c:pt>
                <c:pt idx="1222">
                  <c:v>-2.4662658688612201E-4</c:v>
                </c:pt>
                <c:pt idx="1223">
                  <c:v>-2.4682978983037098E-4</c:v>
                </c:pt>
                <c:pt idx="1224">
                  <c:v>-2.4702510563656601E-4</c:v>
                </c:pt>
                <c:pt idx="1225">
                  <c:v>-2.47212476097047E-4</c:v>
                </c:pt>
                <c:pt idx="1226">
                  <c:v>-2.4739193031564301E-4</c:v>
                </c:pt>
                <c:pt idx="1227">
                  <c:v>-2.47563468292355E-4</c:v>
                </c:pt>
                <c:pt idx="1228">
                  <c:v>-2.4772709002718302E-4</c:v>
                </c:pt>
                <c:pt idx="1229">
                  <c:v>-2.4788276641629598E-4</c:v>
                </c:pt>
                <c:pt idx="1230">
                  <c:v>-2.4803052656352498E-4</c:v>
                </c:pt>
                <c:pt idx="1231">
                  <c:v>-2.4817031226120802E-4</c:v>
                </c:pt>
                <c:pt idx="1232">
                  <c:v>-2.4830218171700803E-4</c:v>
                </c:pt>
                <c:pt idx="1233">
                  <c:v>-2.4842610582709302E-4</c:v>
                </c:pt>
                <c:pt idx="1234">
                  <c:v>-2.4854208459146299E-4</c:v>
                </c:pt>
                <c:pt idx="1235">
                  <c:v>-2.4865008890628798E-4</c:v>
                </c:pt>
                <c:pt idx="1236">
                  <c:v>-2.4875017697922799E-4</c:v>
                </c:pt>
                <c:pt idx="1237">
                  <c:v>-2.4884229060262398E-4</c:v>
                </c:pt>
                <c:pt idx="1238">
                  <c:v>-2.4892642977647402E-4</c:v>
                </c:pt>
                <c:pt idx="1239">
                  <c:v>-2.4900262360461002E-4</c:v>
                </c:pt>
                <c:pt idx="1240">
                  <c:v>-2.4907084298320098E-4</c:v>
                </c:pt>
                <c:pt idx="1241">
                  <c:v>-2.4913111701607699E-4</c:v>
                </c:pt>
                <c:pt idx="1242">
                  <c:v>-2.4918341659940698E-4</c:v>
                </c:pt>
                <c:pt idx="1243">
                  <c:v>-2.4922777083702299E-4</c:v>
                </c:pt>
                <c:pt idx="1244">
                  <c:v>-2.4926412152126399E-4</c:v>
                </c:pt>
                <c:pt idx="1245">
                  <c:v>-2.4929255596362E-4</c:v>
                </c:pt>
                <c:pt idx="1246">
                  <c:v>-2.4931298685260101E-4</c:v>
                </c:pt>
                <c:pt idx="1247">
                  <c:v>-2.49325472395867E-4</c:v>
                </c:pt>
                <c:pt idx="1248">
                  <c:v>-2.4932998348958698E-4</c:v>
                </c:pt>
                <c:pt idx="1249">
                  <c:v>-2.4932654923759401E-4</c:v>
                </c:pt>
                <c:pt idx="1250">
                  <c:v>-2.4931514053605502E-4</c:v>
                </c:pt>
                <c:pt idx="1251">
                  <c:v>-2.4929575738497003E-4</c:v>
                </c:pt>
                <c:pt idx="1252">
                  <c:v>-2.4926842888817099E-4</c:v>
                </c:pt>
                <c:pt idx="1253">
                  <c:v>-2.4923315504565802E-4</c:v>
                </c:pt>
                <c:pt idx="1254">
                  <c:v>-2.4918990675359899E-4</c:v>
                </c:pt>
                <c:pt idx="1255">
                  <c:v>-2.4913871311582598E-4</c:v>
                </c:pt>
                <c:pt idx="1256">
                  <c:v>-2.49079545028507E-4</c:v>
                </c:pt>
                <c:pt idx="1257">
                  <c:v>-2.4901246069930402E-4</c:v>
                </c:pt>
                <c:pt idx="1258">
                  <c:v>-2.4893743102438699E-4</c:v>
                </c:pt>
                <c:pt idx="1259">
                  <c:v>-2.4885445600375501E-4</c:v>
                </c:pt>
                <c:pt idx="1260">
                  <c:v>-2.4876353563740801E-4</c:v>
                </c:pt>
                <c:pt idx="1261">
                  <c:v>-2.4866466992534702E-4</c:v>
                </c:pt>
                <c:pt idx="1262">
                  <c:v>-2.4855791707523102E-4</c:v>
                </c:pt>
                <c:pt idx="1263">
                  <c:v>-2.4844318977557101E-4</c:v>
                </c:pt>
                <c:pt idx="1264">
                  <c:v>-2.4832057533785701E-4</c:v>
                </c:pt>
                <c:pt idx="1265">
                  <c:v>-2.4819004465825802E-4</c:v>
                </c:pt>
                <c:pt idx="1266">
                  <c:v>-2.4805159773677501E-4</c:v>
                </c:pt>
                <c:pt idx="1267">
                  <c:v>-2.4790523457340902E-4</c:v>
                </c:pt>
                <c:pt idx="1268">
                  <c:v>-2.47750984271988E-4</c:v>
                </c:pt>
                <c:pt idx="1269">
                  <c:v>-2.4758881772868297E-4</c:v>
                </c:pt>
                <c:pt idx="1270">
                  <c:v>-2.4741879315115501E-4</c:v>
                </c:pt>
                <c:pt idx="1271">
                  <c:v>-2.4724088143557299E-4</c:v>
                </c:pt>
                <c:pt idx="1272">
                  <c:v>-2.4705508258193699E-4</c:v>
                </c:pt>
                <c:pt idx="1273">
                  <c:v>-2.4686142569407799E-4</c:v>
                </c:pt>
                <c:pt idx="1274">
                  <c:v>-2.4665991077199502E-4</c:v>
                </c:pt>
                <c:pt idx="1275">
                  <c:v>-2.4645053781568999E-4</c:v>
                </c:pt>
                <c:pt idx="1276">
                  <c:v>-2.4623330682516098E-4</c:v>
                </c:pt>
                <c:pt idx="1277">
                  <c:v>-2.46008246904239E-4</c:v>
                </c:pt>
                <c:pt idx="1278">
                  <c:v>-2.4577538715675397E-4</c:v>
                </c:pt>
                <c:pt idx="1279">
                  <c:v>-2.4553466937504698E-4</c:v>
                </c:pt>
                <c:pt idx="1280">
                  <c:v>-2.4528615176677698E-4</c:v>
                </c:pt>
                <c:pt idx="1281">
                  <c:v>-2.4502983433194399E-4</c:v>
                </c:pt>
                <c:pt idx="1282">
                  <c:v>-2.4476571707054902E-4</c:v>
                </c:pt>
                <c:pt idx="1283">
                  <c:v>-2.4449379998259198E-4</c:v>
                </c:pt>
                <c:pt idx="1284">
                  <c:v>-2.44214141275733E-4</c:v>
                </c:pt>
                <c:pt idx="1285">
                  <c:v>-2.4392669729422699E-4</c:v>
                </c:pt>
                <c:pt idx="1286">
                  <c:v>-2.4363149714190499E-4</c:v>
                </c:pt>
                <c:pt idx="1287">
                  <c:v>-2.4332855537068099E-4</c:v>
                </c:pt>
                <c:pt idx="1288">
                  <c:v>-2.43017871980555E-4</c:v>
                </c:pt>
                <c:pt idx="1289">
                  <c:v>-2.4269947607535801E-4</c:v>
                </c:pt>
                <c:pt idx="1290">
                  <c:v>-2.42373353103175E-4</c:v>
                </c:pt>
                <c:pt idx="1291">
                  <c:v>-2.4203954671975201E-4</c:v>
                </c:pt>
                <c:pt idx="1292">
                  <c:v>-2.4169804237317199E-4</c:v>
                </c:pt>
                <c:pt idx="1293">
                  <c:v>-2.4134885461535299E-4</c:v>
                </c:pt>
                <c:pt idx="1294">
                  <c:v>-2.4099199799820699E-4</c:v>
                </c:pt>
                <c:pt idx="1295">
                  <c:v>-2.40627501625567E-4</c:v>
                </c:pt>
                <c:pt idx="1296">
                  <c:v>-2.4025535094551699E-4</c:v>
                </c:pt>
                <c:pt idx="1297">
                  <c:v>-2.3987557506188699E-4</c:v>
                </c:pt>
                <c:pt idx="1298">
                  <c:v>-2.3948818852659301E-4</c:v>
                </c:pt>
                <c:pt idx="1299">
                  <c:v>-2.3909319133963401E-4</c:v>
                </c:pt>
                <c:pt idx="1300">
                  <c:v>-2.3869061260484099E-4</c:v>
                </c:pt>
                <c:pt idx="1301">
                  <c:v>-2.38280452322214E-4</c:v>
                </c:pt>
                <c:pt idx="1302">
                  <c:v>-2.37862739595584E-4</c:v>
                </c:pt>
                <c:pt idx="1303">
                  <c:v>-2.3743747442494999E-4</c:v>
                </c:pt>
                <c:pt idx="1304">
                  <c:v>-2.37004685914143E-4</c:v>
                </c:pt>
                <c:pt idx="1305">
                  <c:v>-2.3656435951124801E-4</c:v>
                </c:pt>
                <c:pt idx="1306">
                  <c:v>-2.3611653887201101E-4</c:v>
                </c:pt>
                <c:pt idx="1307">
                  <c:v>-2.35661238548345E-4</c:v>
                </c:pt>
                <c:pt idx="1308">
                  <c:v>-2.3519845854025299E-4</c:v>
                </c:pt>
                <c:pt idx="1309">
                  <c:v>-2.3472821339964799E-4</c:v>
                </c:pt>
                <c:pt idx="1310">
                  <c:v>-2.3425054678227701E-4</c:v>
                </c:pt>
                <c:pt idx="1311">
                  <c:v>-2.3376544413622401E-4</c:v>
                </c:pt>
                <c:pt idx="1312">
                  <c:v>-2.33272920013405E-4</c:v>
                </c:pt>
                <c:pt idx="1313">
                  <c:v>-2.32773018069565E-4</c:v>
                </c:pt>
                <c:pt idx="1314">
                  <c:v>-2.3226573830470399E-4</c:v>
                </c:pt>
                <c:pt idx="1315">
                  <c:v>-2.3175109527073801E-4</c:v>
                </c:pt>
                <c:pt idx="1316">
                  <c:v>-2.31229118071496E-4</c:v>
                </c:pt>
                <c:pt idx="1317">
                  <c:v>-2.30699806706979E-4</c:v>
                </c:pt>
                <c:pt idx="1318">
                  <c:v>-2.3016319028101799E-4</c:v>
                </c:pt>
                <c:pt idx="1319">
                  <c:v>-2.29619283345528E-4</c:v>
                </c:pt>
                <c:pt idx="1320">
                  <c:v>-2.29068115004338E-4</c:v>
                </c:pt>
                <c:pt idx="1321">
                  <c:v>-2.2850968525744899E-4</c:v>
                </c:pt>
                <c:pt idx="1322">
                  <c:v>-2.2794402320869199E-4</c:v>
                </c:pt>
                <c:pt idx="1323">
                  <c:v>-2.2737115796189701E-4</c:v>
                </c:pt>
                <c:pt idx="1324">
                  <c:v>-2.2679108951706401E-4</c:v>
                </c:pt>
                <c:pt idx="1325">
                  <c:v>-2.2620383242610801E-4</c:v>
                </c:pt>
                <c:pt idx="1326">
                  <c:v>-2.2560943034477499E-4</c:v>
                </c:pt>
                <c:pt idx="1327">
                  <c:v>-2.2500788327306501E-4</c:v>
                </c:pt>
                <c:pt idx="1328">
                  <c:v>-2.24399220314808E-4</c:v>
                </c:pt>
                <c:pt idx="1329">
                  <c:v>-2.2378345602191901E-4</c:v>
                </c:pt>
                <c:pt idx="1330">
                  <c:v>-2.2316061949823E-4</c:v>
                </c:pt>
                <c:pt idx="1331">
                  <c:v>-2.22530725295655E-4</c:v>
                </c:pt>
                <c:pt idx="1332">
                  <c:v>-2.2189380251802501E-4</c:v>
                </c:pt>
                <c:pt idx="1333">
                  <c:v>-2.21249851165339E-4</c:v>
                </c:pt>
                <c:pt idx="1334">
                  <c:v>-2.2059891489334399E-4</c:v>
                </c:pt>
                <c:pt idx="1335">
                  <c:v>-2.1994099370203899E-4</c:v>
                </c:pt>
                <c:pt idx="1336">
                  <c:v>-2.1927613124717E-4</c:v>
                </c:pt>
                <c:pt idx="1337">
                  <c:v>-2.18604327528737E-4</c:v>
                </c:pt>
                <c:pt idx="1338">
                  <c:v>-2.1792562620248599E-4</c:v>
                </c:pt>
                <c:pt idx="1339">
                  <c:v>-2.17240041820332E-4</c:v>
                </c:pt>
                <c:pt idx="1340">
                  <c:v>-2.1654758893419E-4</c:v>
                </c:pt>
                <c:pt idx="1341">
                  <c:v>-2.15848296647891E-4</c:v>
                </c:pt>
                <c:pt idx="1342">
                  <c:v>-2.1514219406526501E-4</c:v>
                </c:pt>
                <c:pt idx="1343">
                  <c:v>-2.1442929573822699E-4</c:v>
                </c:pt>
                <c:pt idx="1344">
                  <c:v>-2.1370961621869301E-4</c:v>
                </c:pt>
                <c:pt idx="1345">
                  <c:v>-2.12983199162408E-4</c:v>
                </c:pt>
                <c:pt idx="1346">
                  <c:v>-2.1225005912128801E-4</c:v>
                </c:pt>
                <c:pt idx="1347">
                  <c:v>-2.11510210647247E-4</c:v>
                </c:pt>
                <c:pt idx="1348">
                  <c:v>-2.1076368284411701E-4</c:v>
                </c:pt>
                <c:pt idx="1349">
                  <c:v>-2.10010519367642E-4</c:v>
                </c:pt>
                <c:pt idx="1350">
                  <c:v>-2.0925072021782401E-4</c:v>
                </c:pt>
                <c:pt idx="1351">
                  <c:v>-2.0848431449849099E-4</c:v>
                </c:pt>
                <c:pt idx="1352">
                  <c:v>-2.0771134586539101E-4</c:v>
                </c:pt>
                <c:pt idx="1353">
                  <c:v>-2.06931814318522E-4</c:v>
                </c:pt>
                <c:pt idx="1354">
                  <c:v>-2.06145748961716E-4</c:v>
                </c:pt>
                <c:pt idx="1355">
                  <c:v>-2.0535319345071901E-4</c:v>
                </c:pt>
                <c:pt idx="1356">
                  <c:v>-2.0455416233744399E-4</c:v>
                </c:pt>
                <c:pt idx="1357">
                  <c:v>-2.03748684725724E-4</c:v>
                </c:pt>
                <c:pt idx="1358">
                  <c:v>-2.0293677516747201E-4</c:v>
                </c:pt>
                <c:pt idx="1359">
                  <c:v>-2.0211846276652E-4</c:v>
                </c:pt>
                <c:pt idx="1360">
                  <c:v>-2.0129379117861301E-4</c:v>
                </c:pt>
                <c:pt idx="1361">
                  <c:v>-2.0046277495566701E-4</c:v>
                </c:pt>
                <c:pt idx="1362">
                  <c:v>-1.9962544320151199E-4</c:v>
                </c:pt>
                <c:pt idx="1363">
                  <c:v>-1.98781810468062E-4</c:v>
                </c:pt>
                <c:pt idx="1364">
                  <c:v>-1.97931920411065E-4</c:v>
                </c:pt>
                <c:pt idx="1365">
                  <c:v>-1.9707580213434899E-4</c:v>
                </c:pt>
                <c:pt idx="1366">
                  <c:v>-1.9621347018983199E-4</c:v>
                </c:pt>
                <c:pt idx="1367">
                  <c:v>-1.9534495368134201E-4</c:v>
                </c:pt>
                <c:pt idx="1368">
                  <c:v>-1.94470296264626E-4</c:v>
                </c:pt>
                <c:pt idx="1369">
                  <c:v>-1.9358949793968301E-4</c:v>
                </c:pt>
                <c:pt idx="1370">
                  <c:v>-1.9270261691417499E-4</c:v>
                </c:pt>
                <c:pt idx="1371">
                  <c:v>-1.9180966774001701E-4</c:v>
                </c:pt>
                <c:pt idx="1372">
                  <c:v>-1.9091067952103899E-4</c:v>
                </c:pt>
                <c:pt idx="1373">
                  <c:v>-1.9000568136107101E-4</c:v>
                </c:pt>
                <c:pt idx="1374">
                  <c:v>-1.8909471691586001E-4</c:v>
                </c:pt>
                <c:pt idx="1375">
                  <c:v>-1.8817778618540601E-4</c:v>
                </c:pt>
                <c:pt idx="1376">
                  <c:v>-1.8725493282545301E-4</c:v>
                </c:pt>
                <c:pt idx="1377">
                  <c:v>-1.8632620049174799E-4</c:v>
                </c:pt>
                <c:pt idx="1378">
                  <c:v>-1.8539158918429101E-4</c:v>
                </c:pt>
                <c:pt idx="1379">
                  <c:v>-1.8445115711074301E-4</c:v>
                </c:pt>
                <c:pt idx="1380">
                  <c:v>-1.83504933374933E-4</c:v>
                </c:pt>
                <c:pt idx="1381">
                  <c:v>-1.82552917976863E-4</c:v>
                </c:pt>
                <c:pt idx="1382">
                  <c:v>-1.8159518367610801E-4</c:v>
                </c:pt>
                <c:pt idx="1383">
                  <c:v>-1.8063171592075299E-4</c:v>
                </c:pt>
                <c:pt idx="1384">
                  <c:v>-1.79662587470375E-4</c:v>
                </c:pt>
                <c:pt idx="1385">
                  <c:v>-1.78687812876887E-4</c:v>
                </c:pt>
                <c:pt idx="1386">
                  <c:v>-1.7770740669220599E-4</c:v>
                </c:pt>
                <c:pt idx="1387">
                  <c:v>-1.7672142712399301E-4</c:v>
                </c:pt>
                <c:pt idx="1388">
                  <c:v>-1.7572988872416301E-4</c:v>
                </c:pt>
                <c:pt idx="1389">
                  <c:v>-1.7473282059654501E-4</c:v>
                </c:pt>
                <c:pt idx="1390">
                  <c:v>-1.7373028094880199E-4</c:v>
                </c:pt>
                <c:pt idx="1391">
                  <c:v>-1.7272226978093299E-4</c:v>
                </c:pt>
                <c:pt idx="1392">
                  <c:v>-1.71708830748684E-4</c:v>
                </c:pt>
                <c:pt idx="1393">
                  <c:v>-1.70690007507801E-4</c:v>
                </c:pt>
                <c:pt idx="1394">
                  <c:v>-1.6966582916211299E-4</c:v>
                </c:pt>
                <c:pt idx="1395">
                  <c:v>-1.68636310263536E-4</c:v>
                </c:pt>
                <c:pt idx="1396">
                  <c:v>-1.67601494467817E-4</c:v>
                </c:pt>
                <c:pt idx="1397">
                  <c:v>-1.6656142543069999E-4</c:v>
                </c:pt>
                <c:pt idx="1398">
                  <c:v>-1.6551611770410001E-4</c:v>
                </c:pt>
                <c:pt idx="1399">
                  <c:v>-1.6446562949568001E-4</c:v>
                </c:pt>
                <c:pt idx="1400">
                  <c:v>-1.63409960805438E-4</c:v>
                </c:pt>
                <c:pt idx="1401">
                  <c:v>-1.6234916984103601E-4</c:v>
                </c:pt>
                <c:pt idx="1402">
                  <c:v>-1.6128328570630399E-4</c:v>
                </c:pt>
                <c:pt idx="1403">
                  <c:v>-1.6021235205698699E-4</c:v>
                </c:pt>
                <c:pt idx="1404">
                  <c:v>-1.59136383445002E-4</c:v>
                </c:pt>
                <c:pt idx="1405">
                  <c:v>-1.58055408974178E-4</c:v>
                </c:pt>
                <c:pt idx="1406">
                  <c:v>-1.56969486852176E-4</c:v>
                </c:pt>
                <c:pt idx="1407">
                  <c:v>-1.55878646182827E-4</c:v>
                </c:pt>
                <c:pt idx="1408">
                  <c:v>-1.54782916069962E-4</c:v>
                </c:pt>
                <c:pt idx="1409">
                  <c:v>-1.5368232561741E-4</c:v>
                </c:pt>
                <c:pt idx="1410">
                  <c:v>-1.52576918480917E-4</c:v>
                </c:pt>
                <c:pt idx="1411">
                  <c:v>-1.5146673831622999E-4</c:v>
                </c:pt>
                <c:pt idx="1412">
                  <c:v>-1.50351799675263E-4</c:v>
                </c:pt>
                <c:pt idx="1413">
                  <c:v>-1.49232146213762E-4</c:v>
                </c:pt>
                <c:pt idx="1414">
                  <c:v>-1.48107807035557E-4</c:v>
                </c:pt>
                <c:pt idx="1415">
                  <c:v>-1.4697884034831001E-4</c:v>
                </c:pt>
                <c:pt idx="1416">
                  <c:v>-1.45845260703936E-4</c:v>
                </c:pt>
                <c:pt idx="1417">
                  <c:v>-1.4470711175817999E-4</c:v>
                </c:pt>
                <c:pt idx="1418">
                  <c:v>-1.4356443716678701E-4</c:v>
                </c:pt>
                <c:pt idx="1419">
                  <c:v>-1.4241725148167399E-4</c:v>
                </c:pt>
                <c:pt idx="1420">
                  <c:v>-1.4126561291050101E-4</c:v>
                </c:pt>
                <c:pt idx="1421">
                  <c:v>-1.4010955055709901E-4</c:v>
                </c:pt>
                <c:pt idx="1422">
                  <c:v>-1.3894909352529699E-4</c:v>
                </c:pt>
                <c:pt idx="1423">
                  <c:v>-1.37784300022758E-4</c:v>
                </c:pt>
                <c:pt idx="1424">
                  <c:v>-1.3661517004948101E-4</c:v>
                </c:pt>
                <c:pt idx="1425">
                  <c:v>-1.35441776365041E-4</c:v>
                </c:pt>
                <c:pt idx="1426">
                  <c:v>-1.3426413352135501E-4</c:v>
                </c:pt>
                <c:pt idx="1427">
                  <c:v>-1.3308229972608301E-4</c:v>
                </c:pt>
                <c:pt idx="1428">
                  <c:v>-1.31896289531141E-4</c:v>
                </c:pt>
                <c:pt idx="1429">
                  <c:v>-1.3070616114418899E-4</c:v>
                </c:pt>
                <c:pt idx="1430">
                  <c:v>-1.2951192911714299E-4</c:v>
                </c:pt>
                <c:pt idx="1431">
                  <c:v>-1.2831365165766299E-4</c:v>
                </c:pt>
                <c:pt idx="1432">
                  <c:v>-1.2711137242149499E-4</c:v>
                </c:pt>
                <c:pt idx="1433">
                  <c:v>-1.2590509140864001E-4</c:v>
                </c:pt>
                <c:pt idx="1434">
                  <c:v>-1.2469488137867299E-4</c:v>
                </c:pt>
                <c:pt idx="1435">
                  <c:v>-1.2348078598733899E-4</c:v>
                </c:pt>
                <c:pt idx="1436">
                  <c:v>-1.2226280523464E-4</c:v>
                </c:pt>
                <c:pt idx="1437">
                  <c:v>-1.2104101188015101E-4</c:v>
                </c:pt>
                <c:pt idx="1438">
                  <c:v>-1.1981543502770301E-4</c:v>
                </c:pt>
                <c:pt idx="1439">
                  <c:v>-1.18586111057084E-4</c:v>
                </c:pt>
                <c:pt idx="1440">
                  <c:v>-1.17353076348081E-4</c:v>
                </c:pt>
                <c:pt idx="1441">
                  <c:v>-1.1611637455644001E-4</c:v>
                </c:pt>
                <c:pt idx="1442">
                  <c:v>-1.14876042061951E-4</c:v>
                </c:pt>
                <c:pt idx="1443">
                  <c:v>-1.13632122520357E-4</c:v>
                </c:pt>
                <c:pt idx="1444">
                  <c:v>-1.1238464503549E-4</c:v>
                </c:pt>
                <c:pt idx="1445">
                  <c:v>-1.11133660539053E-4</c:v>
                </c:pt>
                <c:pt idx="1446">
                  <c:v>-1.09879205410834E-4</c:v>
                </c:pt>
                <c:pt idx="1447">
                  <c:v>-1.08621316030621E-4</c:v>
                </c:pt>
                <c:pt idx="1448">
                  <c:v>-1.0736002877820201E-4</c:v>
                </c:pt>
                <c:pt idx="1449">
                  <c:v>-1.06095394585281E-4</c:v>
                </c:pt>
                <c:pt idx="1450">
                  <c:v>-1.04827442555688E-4</c:v>
                </c:pt>
                <c:pt idx="1451">
                  <c:v>-1.03556216345168E-4</c:v>
                </c:pt>
                <c:pt idx="1452">
                  <c:v>-1.02281759609468E-4</c:v>
                </c:pt>
                <c:pt idx="1453">
                  <c:v>-1.0100410145241699E-4</c:v>
                </c:pt>
                <c:pt idx="1454" formatCode="0.00E+00">
                  <c:v>-9.9723300081677694E-5</c:v>
                </c:pt>
                <c:pt idx="1455" formatCode="0.00E+00">
                  <c:v>-9.84393773251213E-5</c:v>
                </c:pt>
                <c:pt idx="1456" formatCode="0.00E+00">
                  <c:v>-9.7152384114451706E-5</c:v>
                </c:pt>
                <c:pt idx="1457" formatCode="0.00E+00">
                  <c:v>-9.5862364105414599E-5</c:v>
                </c:pt>
                <c:pt idx="1458" formatCode="0.00E+00">
                  <c:v>-9.4569346401840394E-5</c:v>
                </c:pt>
                <c:pt idx="1459" formatCode="0.00E+00">
                  <c:v>-9.3273381935432499E-5</c:v>
                </c:pt>
                <c:pt idx="1460" formatCode="0.00E+00">
                  <c:v>-9.1974507085978904E-5</c:v>
                </c:pt>
                <c:pt idx="1461" formatCode="0.00E+00">
                  <c:v>-9.06727582332678E-5</c:v>
                </c:pt>
                <c:pt idx="1462" formatCode="0.00E+00">
                  <c:v>-8.9368186309002299E-5</c:v>
                </c:pt>
                <c:pt idx="1463" formatCode="0.00E+00">
                  <c:v>-8.8060820417013006E-5</c:v>
                </c:pt>
                <c:pt idx="1464" formatCode="0.00E+00">
                  <c:v>-8.6750718764960698E-5</c:v>
                </c:pt>
                <c:pt idx="1465" formatCode="0.00E+00">
                  <c:v>-8.5437903180718395E-5</c:v>
                </c:pt>
                <c:pt idx="1466" formatCode="0.00E+00">
                  <c:v>-8.4122424595989206E-5</c:v>
                </c:pt>
                <c:pt idx="1467" formatCode="0.00E+00">
                  <c:v>-8.2804326666519005E-5</c:v>
                </c:pt>
                <c:pt idx="1468" formatCode="0.00E+00">
                  <c:v>-8.1483645772095702E-5</c:v>
                </c:pt>
                <c:pt idx="1469" formatCode="0.00E+00">
                  <c:v>-8.0160425568465103E-5</c:v>
                </c:pt>
                <c:pt idx="1470" formatCode="0.00E+00">
                  <c:v>-7.8834709711372798E-5</c:v>
                </c:pt>
                <c:pt idx="1471" formatCode="0.00E+00">
                  <c:v>-7.7506534580606899E-5</c:v>
                </c:pt>
                <c:pt idx="1472" formatCode="0.00E+00">
                  <c:v>-7.6175951107870706E-5</c:v>
                </c:pt>
                <c:pt idx="1473" formatCode="0.00E+00">
                  <c:v>-7.4842988396994702E-5</c:v>
                </c:pt>
                <c:pt idx="1474" formatCode="0.00E+00">
                  <c:v>-7.35076973796822E-5</c:v>
                </c:pt>
                <c:pt idx="1475" formatCode="0.00E+00">
                  <c:v>-7.2170114435721094E-5</c:v>
                </c:pt>
                <c:pt idx="1476" formatCode="0.00E+00">
                  <c:v>-7.0830283220857301E-5</c:v>
                </c:pt>
                <c:pt idx="1477" formatCode="0.00E+00">
                  <c:v>-6.9488254666793997E-5</c:v>
                </c:pt>
                <c:pt idx="1478" formatCode="0.00E+00">
                  <c:v>-6.8144057877361707E-5</c:v>
                </c:pt>
                <c:pt idx="1479" formatCode="0.00E+00">
                  <c:v>-6.6797736508306102E-5</c:v>
                </c:pt>
                <c:pt idx="1480" formatCode="0.00E+00">
                  <c:v>-6.5449341491330401E-5</c:v>
                </c:pt>
                <c:pt idx="1481" formatCode="0.00E+00">
                  <c:v>-6.4098909206222702E-5</c:v>
                </c:pt>
                <c:pt idx="1482" formatCode="0.00E+00">
                  <c:v>-6.2746483308728703E-5</c:v>
                </c:pt>
                <c:pt idx="1483" formatCode="0.00E+00">
                  <c:v>-6.1392107454594198E-5</c:v>
                </c:pt>
                <c:pt idx="1484" formatCode="0.00E+00">
                  <c:v>-6.0035818023607101E-5</c:v>
                </c:pt>
                <c:pt idx="1485" formatCode="0.00E+00">
                  <c:v>-5.86776659474708E-5</c:v>
                </c:pt>
                <c:pt idx="1486" formatCode="0.00E+00">
                  <c:v>-5.7317687605973299E-5</c:v>
                </c:pt>
                <c:pt idx="1487" formatCode="0.00E+00">
                  <c:v>-5.5955930292839103E-5</c:v>
                </c:pt>
                <c:pt idx="1488" formatCode="0.00E+00">
                  <c:v>-5.4592419473919997E-5</c:v>
                </c:pt>
                <c:pt idx="1489" formatCode="0.00E+00">
                  <c:v>-5.32272315467707E-5</c:v>
                </c:pt>
                <c:pt idx="1490" formatCode="0.00E+00">
                  <c:v>-5.1860391977243098E-5</c:v>
                </c:pt>
                <c:pt idx="1491" formatCode="0.00E+00">
                  <c:v>-5.0491937145125101E-5</c:v>
                </c:pt>
                <c:pt idx="1492" formatCode="0.00E+00">
                  <c:v>-4.9121914344141199E-5</c:v>
                </c:pt>
                <c:pt idx="1493" formatCode="0.00E+00">
                  <c:v>-4.77503672300372E-5</c:v>
                </c:pt>
                <c:pt idx="1494" formatCode="0.00E+00">
                  <c:v>-4.6377339458558702E-5</c:v>
                </c:pt>
                <c:pt idx="1495" formatCode="0.00E+00">
                  <c:v>-4.50028710474725E-5</c:v>
                </c:pt>
                <c:pt idx="1496" formatCode="0.00E+00">
                  <c:v>-4.3627009290503297E-5</c:v>
                </c:pt>
                <c:pt idx="1497" formatCode="0.00E+00">
                  <c:v>-4.2249794205417802E-5</c:v>
                </c:pt>
                <c:pt idx="1498" formatCode="0.00E+00">
                  <c:v>-4.0871269447961802E-5</c:v>
                </c:pt>
                <c:pt idx="1499" formatCode="0.00E+00">
                  <c:v>-3.94914823118597E-5</c:v>
                </c:pt>
                <c:pt idx="1500" formatCode="0.00E+00">
                  <c:v>-3.8110469176899601E-5</c:v>
                </c:pt>
                <c:pt idx="1501" formatCode="0.00E+00">
                  <c:v>-3.6728277336805998E-5</c:v>
                </c:pt>
                <c:pt idx="1502" formatCode="0.00E+00">
                  <c:v>-3.5344943171367002E-5</c:v>
                </c:pt>
                <c:pt idx="1503" formatCode="0.00E+00">
                  <c:v>-3.39605358021799E-5</c:v>
                </c:pt>
                <c:pt idx="1504" formatCode="0.00E+00">
                  <c:v>-3.25750588672235E-5</c:v>
                </c:pt>
                <c:pt idx="1505" formatCode="0.00E+00">
                  <c:v>-3.1188585126073997E-5</c:v>
                </c:pt>
                <c:pt idx="1506" formatCode="0.00E+00">
                  <c:v>-2.9801141863572401E-5</c:v>
                </c:pt>
                <c:pt idx="1507" formatCode="0.00E+00">
                  <c:v>-2.8412772735464299E-5</c:v>
                </c:pt>
                <c:pt idx="1508" formatCode="0.00E+00">
                  <c:v>-2.7023586881114099E-5</c:v>
                </c:pt>
                <c:pt idx="1509" formatCode="0.00E+00">
                  <c:v>-2.5633569748606499E-5</c:v>
                </c:pt>
                <c:pt idx="1510" formatCode="0.00E+00">
                  <c:v>-2.4242726794909601E-5</c:v>
                </c:pt>
                <c:pt idx="1511" formatCode="0.00E+00">
                  <c:v>-2.2851125322631499E-5</c:v>
                </c:pt>
                <c:pt idx="1512" formatCode="0.00E+00">
                  <c:v>-2.1458818082464801E-5</c:v>
                </c:pt>
                <c:pt idx="1513" formatCode="0.00E+00">
                  <c:v>-2.0065861463081E-5</c:v>
                </c:pt>
                <c:pt idx="1514" formatCode="0.00E+00">
                  <c:v>-1.8672280930331901E-5</c:v>
                </c:pt>
                <c:pt idx="1515" formatCode="0.00E+00">
                  <c:v>-1.7278131053899401E-5</c:v>
                </c:pt>
                <c:pt idx="1516" formatCode="0.00E+00">
                  <c:v>-1.58834573085187E-5</c:v>
                </c:pt>
                <c:pt idx="1517" formatCode="0.00E+00">
                  <c:v>-1.44882988024619E-5</c:v>
                </c:pt>
                <c:pt idx="1518" formatCode="0.00E+00">
                  <c:v>-1.30927064674324E-5</c:v>
                </c:pt>
                <c:pt idx="1519" formatCode="0.00E+00">
                  <c:v>-1.1696647561620901E-5</c:v>
                </c:pt>
                <c:pt idx="1520" formatCode="0.00E+00">
                  <c:v>-1.0300345820724001E-5</c:v>
                </c:pt>
                <c:pt idx="1521" formatCode="0.00E+00">
                  <c:v>-8.9037230281974104E-6</c:v>
                </c:pt>
                <c:pt idx="1522" formatCode="0.00E+00">
                  <c:v>-7.5067500802106199E-6</c:v>
                </c:pt>
                <c:pt idx="1523" formatCode="0.00E+00">
                  <c:v>-6.1096548051864298E-6</c:v>
                </c:pt>
                <c:pt idx="1524" formatCode="0.00E+00">
                  <c:v>-4.7122507567109997E-6</c:v>
                </c:pt>
                <c:pt idx="1525" formatCode="0.00E+00">
                  <c:v>-3.3148289730888698E-6</c:v>
                </c:pt>
                <c:pt idx="1526" formatCode="0.00E+00">
                  <c:v>-1.9172630345565199E-6</c:v>
                </c:pt>
                <c:pt idx="1527" formatCode="0.00E+00">
                  <c:v>-5.1973569270557999E-7</c:v>
                </c:pt>
                <c:pt idx="1528" formatCode="0.00E+00">
                  <c:v>8.7638511558907297E-7</c:v>
                </c:pt>
                <c:pt idx="1529" formatCode="0.00E+00">
                  <c:v>2.2736776372766998E-6</c:v>
                </c:pt>
                <c:pt idx="1530" formatCode="0.00E+00">
                  <c:v>3.6710250697069501E-6</c:v>
                </c:pt>
                <c:pt idx="1531" formatCode="0.00E+00">
                  <c:v>5.0683056542766196E-6</c:v>
                </c:pt>
                <c:pt idx="1532" formatCode="0.00E+00">
                  <c:v>6.4653877416276297E-6</c:v>
                </c:pt>
                <c:pt idx="1533" formatCode="0.00E+00">
                  <c:v>7.8623706940561499E-6</c:v>
                </c:pt>
                <c:pt idx="1534" formatCode="0.00E+00">
                  <c:v>9.2589070845860903E-6</c:v>
                </c:pt>
                <c:pt idx="1535" formatCode="0.00E+00">
                  <c:v>1.0655315236362999E-5</c:v>
                </c:pt>
                <c:pt idx="1536" formatCode="0.00E+00">
                  <c:v>1.2051142221025599E-5</c:v>
                </c:pt>
                <c:pt idx="1537" formatCode="0.00E+00">
                  <c:v>1.3446829143504101E-5</c:v>
                </c:pt>
                <c:pt idx="1538" formatCode="0.00E+00">
                  <c:v>1.48419931065291E-5</c:v>
                </c:pt>
                <c:pt idx="1539" formatCode="0.00E+00">
                  <c:v>1.6236668670899201E-5</c:v>
                </c:pt>
                <c:pt idx="1540" formatCode="0.00E+00">
                  <c:v>1.7630820366321101E-5</c:v>
                </c:pt>
                <c:pt idx="1541" formatCode="0.00E+00">
                  <c:v>1.9024148059543198E-5</c:v>
                </c:pt>
                <c:pt idx="1542" formatCode="0.00E+00">
                  <c:v>2.0417264749994501E-5</c:v>
                </c:pt>
                <c:pt idx="1543" formatCode="0.00E+00">
                  <c:v>2.1809588361065801E-5</c:v>
                </c:pt>
                <c:pt idx="1544" formatCode="0.00E+00">
                  <c:v>2.32011971093015E-5</c:v>
                </c:pt>
                <c:pt idx="1545" formatCode="0.00E+00">
                  <c:v>2.4592076442786401E-5</c:v>
                </c:pt>
                <c:pt idx="1546" formatCode="0.00E+00">
                  <c:v>2.5982171791838401E-5</c:v>
                </c:pt>
                <c:pt idx="1547" formatCode="0.00E+00">
                  <c:v>2.7371439500711801E-5</c:v>
                </c:pt>
                <c:pt idx="1548" formatCode="0.00E+00">
                  <c:v>2.8759834094671499E-5</c:v>
                </c:pt>
                <c:pt idx="1549" formatCode="0.00E+00">
                  <c:v>3.0147313736961199E-5</c:v>
                </c:pt>
                <c:pt idx="1550" formatCode="0.00E+00">
                  <c:v>3.1533832952845801E-5</c:v>
                </c:pt>
                <c:pt idx="1551" formatCode="0.00E+00">
                  <c:v>3.29193535435479E-5</c:v>
                </c:pt>
                <c:pt idx="1552" formatCode="0.00E+00">
                  <c:v>3.4303826396353502E-5</c:v>
                </c:pt>
                <c:pt idx="1553" formatCode="0.00E+00">
                  <c:v>3.5687211493495798E-5</c:v>
                </c:pt>
                <c:pt idx="1554" formatCode="0.00E+00">
                  <c:v>3.7069465179229101E-5</c:v>
                </c:pt>
                <c:pt idx="1555" formatCode="0.00E+00">
                  <c:v>3.84505437978077E-5</c:v>
                </c:pt>
                <c:pt idx="1556" formatCode="0.00E+00">
                  <c:v>3.9830396417528303E-5</c:v>
                </c:pt>
                <c:pt idx="1557" formatCode="0.00E+00">
                  <c:v>4.12090012105181E-5</c:v>
                </c:pt>
                <c:pt idx="1558" formatCode="0.00E+00">
                  <c:v>4.2586299969116199E-5</c:v>
                </c:pt>
                <c:pt idx="1559" formatCode="0.00E+00">
                  <c:v>4.3962245399597998E-5</c:v>
                </c:pt>
                <c:pt idx="1560" formatCode="0.00E+00">
                  <c:v>4.5336801122175502E-5</c:v>
                </c:pt>
                <c:pt idx="1561" formatCode="0.00E+00">
                  <c:v>4.6709923481102999E-5</c:v>
                </c:pt>
                <c:pt idx="1562" formatCode="0.00E+00">
                  <c:v>4.8081572458613603E-5</c:v>
                </c:pt>
                <c:pt idx="1563" formatCode="0.00E+00">
                  <c:v>4.9451697123004103E-5</c:v>
                </c:pt>
                <c:pt idx="1564" formatCode="0.00E+00">
                  <c:v>5.08202610944863E-5</c:v>
                </c:pt>
                <c:pt idx="1565" formatCode="0.00E+00">
                  <c:v>5.2187220717314597E-5</c:v>
                </c:pt>
                <c:pt idx="1566" formatCode="0.00E+00">
                  <c:v>5.3552532335743301E-5</c:v>
                </c:pt>
                <c:pt idx="1567" formatCode="0.00E+00">
                  <c:v>5.49161522940266E-5</c:v>
                </c:pt>
                <c:pt idx="1568" formatCode="0.00E+00">
                  <c:v>5.6278036936419003E-5</c:v>
                </c:pt>
                <c:pt idx="1569" formatCode="0.00E+00">
                  <c:v>5.7638146245153601E-5</c:v>
                </c:pt>
                <c:pt idx="1570" formatCode="0.00E+00">
                  <c:v>5.8996436564484598E-5</c:v>
                </c:pt>
                <c:pt idx="1571" formatCode="0.00E+00">
                  <c:v>6.0352867876645103E-5</c:v>
                </c:pt>
                <c:pt idx="1572" formatCode="0.00E+00">
                  <c:v>6.1707389249931994E-5</c:v>
                </c:pt>
                <c:pt idx="1573" formatCode="0.00E+00">
                  <c:v>6.3059967942535796E-5</c:v>
                </c:pt>
                <c:pt idx="1574" formatCode="0.00E+00">
                  <c:v>6.4410560298710994E-5</c:v>
                </c:pt>
                <c:pt idx="1575" formatCode="0.00E+00">
                  <c:v>6.5759122662711794E-5</c:v>
                </c:pt>
                <c:pt idx="1576" formatCode="0.00E+00">
                  <c:v>6.7105604102835005E-5</c:v>
                </c:pt>
                <c:pt idx="1577" formatCode="0.00E+00">
                  <c:v>6.8449975515250103E-5</c:v>
                </c:pt>
                <c:pt idx="1578" formatCode="0.00E+00">
                  <c:v>6.9792185968253694E-5</c:v>
                </c:pt>
                <c:pt idx="1579" formatCode="0.00E+00">
                  <c:v>7.1132199082057896E-5</c:v>
                </c:pt>
                <c:pt idx="1580" formatCode="0.00E+00">
                  <c:v>7.2469971200916903E-5</c:v>
                </c:pt>
                <c:pt idx="1581" formatCode="0.00E+00">
                  <c:v>7.3805451393127401E-5</c:v>
                </c:pt>
                <c:pt idx="1582" formatCode="0.00E+00">
                  <c:v>7.5138610554859002E-5</c:v>
                </c:pt>
                <c:pt idx="1583" formatCode="0.00E+00">
                  <c:v>7.6469390478450805E-5</c:v>
                </c:pt>
                <c:pt idx="1584" formatCode="0.00E+00">
                  <c:v>7.7797783887945102E-5</c:v>
                </c:pt>
                <c:pt idx="1585" formatCode="0.00E+00">
                  <c:v>7.9123718023765805E-5</c:v>
                </c:pt>
                <c:pt idx="1586" formatCode="0.00E+00">
                  <c:v>8.0447156506124803E-5</c:v>
                </c:pt>
                <c:pt idx="1587" formatCode="0.00E+00">
                  <c:v>8.17680629552342E-5</c:v>
                </c:pt>
                <c:pt idx="1588" formatCode="0.00E+00">
                  <c:v>8.3086393715348095E-5</c:v>
                </c:pt>
                <c:pt idx="1589" formatCode="0.00E+00">
                  <c:v>8.4402105130720802E-5</c:v>
                </c:pt>
                <c:pt idx="1590" formatCode="0.00E+00">
                  <c:v>8.5715160821564496E-5</c:v>
                </c:pt>
                <c:pt idx="1591" formatCode="0.00E+00">
                  <c:v>8.7025509856175604E-5</c:v>
                </c:pt>
                <c:pt idx="1592" formatCode="0.00E+00">
                  <c:v>8.8333123130723793E-5</c:v>
                </c:pt>
                <c:pt idx="1593" formatCode="0.00E+00">
                  <c:v>8.9637956989463405E-5</c:v>
                </c:pt>
                <c:pt idx="1594" formatCode="0.00E+00">
                  <c:v>9.0939960500691005E-5</c:v>
                </c:pt>
                <c:pt idx="1595" formatCode="0.00E+00">
                  <c:v>9.2239104560576298E-5</c:v>
                </c:pt>
                <c:pt idx="1596" formatCode="0.00E+00">
                  <c:v>9.35353455133736E-5</c:v>
                </c:pt>
                <c:pt idx="1597" formatCode="0.00E+00">
                  <c:v>9.4828639703337103E-5</c:v>
                </c:pt>
                <c:pt idx="1598" formatCode="0.00E+00">
                  <c:v>9.6118943474721096E-5</c:v>
                </c:pt>
                <c:pt idx="1599" formatCode="0.00E+00">
                  <c:v>9.7406227723695297E-5</c:v>
                </c:pt>
                <c:pt idx="1600" formatCode="0.00E+00">
                  <c:v>9.86904415185563E-5</c:v>
                </c:pt>
                <c:pt idx="1601" formatCode="0.00E+00">
                  <c:v>9.9971548479516005E-5</c:v>
                </c:pt>
                <c:pt idx="1602">
                  <c:v>1.01249504950828E-4</c:v>
                </c:pt>
                <c:pt idx="1603">
                  <c:v>1.02524281828664E-4</c:v>
                </c:pt>
                <c:pt idx="1604">
                  <c:v>1.03795820905361E-4</c:v>
                </c:pt>
                <c:pt idx="1605">
                  <c:v>1.05064093077089E-4</c:v>
                </c:pt>
                <c:pt idx="1606">
                  <c:v>1.06329061964061E-4</c:v>
                </c:pt>
                <c:pt idx="1607">
                  <c:v>1.0759068391053001E-4</c:v>
                </c:pt>
                <c:pt idx="1608">
                  <c:v>1.0884891526075E-4</c:v>
                </c:pt>
                <c:pt idx="1609">
                  <c:v>1.10103719634935E-4</c:v>
                </c:pt>
                <c:pt idx="1610">
                  <c:v>1.1135505337733699E-4</c:v>
                </c:pt>
                <c:pt idx="1611">
                  <c:v>1.12602887384127E-4</c:v>
                </c:pt>
                <c:pt idx="1612">
                  <c:v>1.13847170723602E-4</c:v>
                </c:pt>
                <c:pt idx="1613">
                  <c:v>1.1508787429193E-4</c:v>
                </c:pt>
                <c:pt idx="1614">
                  <c:v>1.16324947157409E-4</c:v>
                </c:pt>
                <c:pt idx="1615">
                  <c:v>1.17558367492165E-4</c:v>
                </c:pt>
                <c:pt idx="1616">
                  <c:v>1.18788077088538E-4</c:v>
                </c:pt>
                <c:pt idx="1617">
                  <c:v>1.2001404684269799E-4</c:v>
                </c:pt>
                <c:pt idx="1618">
                  <c:v>1.2123624037485501E-4</c:v>
                </c:pt>
                <c:pt idx="1619">
                  <c:v>1.2245461402926499E-4</c:v>
                </c:pt>
                <c:pt idx="1620">
                  <c:v>1.23669145978055E-4</c:v>
                </c:pt>
                <c:pt idx="1621">
                  <c:v>1.2487976346164901E-4</c:v>
                </c:pt>
                <c:pt idx="1622">
                  <c:v>1.2608645192813101E-4</c:v>
                </c:pt>
                <c:pt idx="1623">
                  <c:v>1.27289182273671E-4</c:v>
                </c:pt>
                <c:pt idx="1624">
                  <c:v>1.2848789629060699E-4</c:v>
                </c:pt>
                <c:pt idx="1625">
                  <c:v>1.2968256487511101E-4</c:v>
                </c:pt>
                <c:pt idx="1626">
                  <c:v>1.3087314437143499E-4</c:v>
                </c:pt>
                <c:pt idx="1627">
                  <c:v>1.3205960567574899E-4</c:v>
                </c:pt>
                <c:pt idx="1628">
                  <c:v>1.3324190513230801E-4</c:v>
                </c:pt>
                <c:pt idx="1629">
                  <c:v>1.3442001363728201E-4</c:v>
                </c:pt>
                <c:pt idx="1630">
                  <c:v>1.3559388753492301E-4</c:v>
                </c:pt>
                <c:pt idx="1631">
                  <c:v>1.3676348316948801E-4</c:v>
                </c:pt>
                <c:pt idx="1632">
                  <c:v>1.3792877143714501E-4</c:v>
                </c:pt>
                <c:pt idx="1633">
                  <c:v>1.3908972323406401E-4</c:v>
                </c:pt>
                <c:pt idx="1634">
                  <c:v>1.4024628035258499E-4</c:v>
                </c:pt>
                <c:pt idx="1635">
                  <c:v>1.4139842824079099E-4</c:v>
                </c:pt>
                <c:pt idx="1636">
                  <c:v>1.42546123242937E-4</c:v>
                </c:pt>
                <c:pt idx="1637">
                  <c:v>1.4368932170327701E-4</c:v>
                </c:pt>
                <c:pt idx="1638">
                  <c:v>1.4482799451798201E-4</c:v>
                </c:pt>
                <c:pt idx="1639">
                  <c:v>1.4596209803130399E-4</c:v>
                </c:pt>
                <c:pt idx="1640">
                  <c:v>1.4709161769132999E-4</c:v>
                </c:pt>
                <c:pt idx="1641">
                  <c:v>1.48216495290398E-4</c:v>
                </c:pt>
                <c:pt idx="1642">
                  <c:v>1.49336687172763E-4</c:v>
                </c:pt>
                <c:pt idx="1643">
                  <c:v>1.5045219333842399E-4</c:v>
                </c:pt>
                <c:pt idx="1644">
                  <c:v>1.5156294102780499E-4</c:v>
                </c:pt>
                <c:pt idx="1645">
                  <c:v>1.5266893024090599E-4</c:v>
                </c:pt>
                <c:pt idx="1646">
                  <c:v>1.5377008821815201E-4</c:v>
                </c:pt>
                <c:pt idx="1647">
                  <c:v>1.5486641495954199E-4</c:v>
                </c:pt>
                <c:pt idx="1648">
                  <c:v>1.55957852257415E-4</c:v>
                </c:pt>
                <c:pt idx="1649">
                  <c:v>1.5704437100794101E-4</c:v>
                </c:pt>
                <c:pt idx="1650">
                  <c:v>1.5812594210729E-4</c:v>
                </c:pt>
                <c:pt idx="1651">
                  <c:v>1.5920252189971501E-4</c:v>
                </c:pt>
                <c:pt idx="1652">
                  <c:v>1.60274095833301E-4</c:v>
                </c:pt>
                <c:pt idx="1653">
                  <c:v>1.6134060570038801E-4</c:v>
                </c:pt>
                <c:pt idx="1654">
                  <c:v>1.6240202239714501E-4</c:v>
                </c:pt>
                <c:pt idx="1655">
                  <c:v>1.6345833137165701E-4</c:v>
                </c:pt>
                <c:pt idx="1656">
                  <c:v>1.6450947441626299E-4</c:v>
                </c:pt>
                <c:pt idx="1657">
                  <c:v>1.6555543697904801E-4</c:v>
                </c:pt>
                <c:pt idx="1658">
                  <c:v>1.6659617540426501E-4</c:v>
                </c:pt>
                <c:pt idx="1659">
                  <c:v>1.6763164603616999E-4</c:v>
                </c:pt>
                <c:pt idx="1660">
                  <c:v>1.68661848874762E-4</c:v>
                </c:pt>
                <c:pt idx="1661">
                  <c:v>1.6968672571238101E-4</c:v>
                </c:pt>
                <c:pt idx="1662">
                  <c:v>1.7070623289328001E-4</c:v>
                </c:pt>
                <c:pt idx="1663">
                  <c:v>1.7172037041746001E-4</c:v>
                </c:pt>
                <c:pt idx="1664">
                  <c:v>1.7272908007726E-4</c:v>
                </c:pt>
                <c:pt idx="1665">
                  <c:v>1.7373234732076501E-4</c:v>
                </c:pt>
                <c:pt idx="1666">
                  <c:v>1.7473012849222801E-4</c:v>
                </c:pt>
                <c:pt idx="1667">
                  <c:v>1.7572239448782E-4</c:v>
                </c:pt>
                <c:pt idx="1668">
                  <c:v>1.7670911620371E-4</c:v>
                </c:pt>
                <c:pt idx="1669">
                  <c:v>1.77690264536067E-4</c:v>
                </c:pt>
                <c:pt idx="1670">
                  <c:v>1.7866579582914699E-4</c:v>
                </c:pt>
                <c:pt idx="1671">
                  <c:v>1.7963569553103301E-4</c:v>
                </c:pt>
                <c:pt idx="1672">
                  <c:v>1.80599905434064E-4</c:v>
                </c:pt>
                <c:pt idx="1673">
                  <c:v>1.81558425538241E-4</c:v>
                </c:pt>
                <c:pt idx="1674">
                  <c:v>1.82511226739734E-4</c:v>
                </c:pt>
                <c:pt idx="1675">
                  <c:v>1.8345823627896599E-4</c:v>
                </c:pt>
                <c:pt idx="1676">
                  <c:v>1.8439946870785201E-4</c:v>
                </c:pt>
                <c:pt idx="1677">
                  <c:v>1.8533488037064601E-4</c:v>
                </c:pt>
                <c:pt idx="1678">
                  <c:v>1.8626442761160401E-4</c:v>
                </c:pt>
                <c:pt idx="1679">
                  <c:v>1.8718809587880901E-4</c:v>
                </c:pt>
                <c:pt idx="1680">
                  <c:v>1.8810585606843201E-4</c:v>
                </c:pt>
                <c:pt idx="1681">
                  <c:v>1.89017664524726E-4</c:v>
                </c:pt>
                <c:pt idx="1682">
                  <c:v>1.8992350669577699E-4</c:v>
                </c:pt>
                <c:pt idx="1683">
                  <c:v>1.9082335347775299E-4</c:v>
                </c:pt>
                <c:pt idx="1684">
                  <c:v>1.9171716121490999E-4</c:v>
                </c:pt>
                <c:pt idx="1685">
                  <c:v>1.9260490080341699E-4</c:v>
                </c:pt>
                <c:pt idx="1686">
                  <c:v>1.9348657224327299E-4</c:v>
                </c:pt>
                <c:pt idx="1687">
                  <c:v>1.94362117326818E-4</c:v>
                </c:pt>
                <c:pt idx="1688">
                  <c:v>1.9523152150213699E-4</c:v>
                </c:pt>
                <c:pt idx="1689">
                  <c:v>1.96094755665399E-4</c:v>
                </c:pt>
                <c:pt idx="1690">
                  <c:v>1.96951776160858E-4</c:v>
                </c:pt>
                <c:pt idx="1691">
                  <c:v>1.9780258298851501E-4</c:v>
                </c:pt>
                <c:pt idx="1692">
                  <c:v>1.9864713249262401E-4</c:v>
                </c:pt>
                <c:pt idx="1693">
                  <c:v>1.9948541012126901E-4</c:v>
                </c:pt>
                <c:pt idx="1694">
                  <c:v>2.0031735766679E-4</c:v>
                </c:pt>
                <c:pt idx="1695">
                  <c:v>2.0114298968110201E-4</c:v>
                </c:pt>
                <c:pt idx="1696">
                  <c:v>2.01962247956544E-4</c:v>
                </c:pt>
                <c:pt idx="1697">
                  <c:v>2.027751179412E-4</c:v>
                </c:pt>
                <c:pt idx="1698">
                  <c:v>2.03581570531241E-4</c:v>
                </c:pt>
                <c:pt idx="1699">
                  <c:v>2.0438157662283599E-4</c:v>
                </c:pt>
                <c:pt idx="1700">
                  <c:v>2.0517513621598401E-4</c:v>
                </c:pt>
                <c:pt idx="1701">
                  <c:v>2.0596217655111099E-4</c:v>
                </c:pt>
                <c:pt idx="1702">
                  <c:v>2.0674271218012999E-4</c:v>
                </c:pt>
                <c:pt idx="1703">
                  <c:v>2.07516713999211E-4</c:v>
                </c:pt>
                <c:pt idx="1704">
                  <c:v>2.0828412380069399E-4</c:v>
                </c:pt>
                <c:pt idx="1705">
                  <c:v>2.0904495613649401E-4</c:v>
                </c:pt>
                <c:pt idx="1706">
                  <c:v>2.0979916735086501E-4</c:v>
                </c:pt>
                <c:pt idx="1707">
                  <c:v>2.1054672833997699E-4</c:v>
                </c:pt>
                <c:pt idx="1708">
                  <c:v>2.1128762455191401E-4</c:v>
                </c:pt>
                <c:pt idx="1709">
                  <c:v>2.1202184143476099E-4</c:v>
                </c:pt>
                <c:pt idx="1710">
                  <c:v>2.1274932078085799E-4</c:v>
                </c:pt>
                <c:pt idx="1711">
                  <c:v>2.13470077142119E-4</c:v>
                </c:pt>
                <c:pt idx="1712">
                  <c:v>2.1418406686279901E-4</c:v>
                </c:pt>
                <c:pt idx="1713">
                  <c:v>2.14891275390982E-4</c:v>
                </c:pt>
                <c:pt idx="1714">
                  <c:v>2.1559167362283899E-4</c:v>
                </c:pt>
                <c:pt idx="1715">
                  <c:v>2.1628523245453799E-4</c:v>
                </c:pt>
                <c:pt idx="1716">
                  <c:v>2.1697195188607999E-4</c:v>
                </c:pt>
                <c:pt idx="1717">
                  <c:v>2.1765177370980301E-4</c:v>
                </c:pt>
                <c:pt idx="1718">
                  <c:v>2.1832471247762401E-4</c:v>
                </c:pt>
                <c:pt idx="1719">
                  <c:v>2.1899072453379601E-4</c:v>
                </c:pt>
                <c:pt idx="1720">
                  <c:v>2.19649795326404E-4</c:v>
                </c:pt>
                <c:pt idx="1721">
                  <c:v>2.2030189575161701E-4</c:v>
                </c:pt>
                <c:pt idx="1722">
                  <c:v>2.2094702580943701E-4</c:v>
                </c:pt>
                <c:pt idx="1723">
                  <c:v>2.2158514184411599E-4</c:v>
                </c:pt>
                <c:pt idx="1724">
                  <c:v>2.22216214751824E-4</c:v>
                </c:pt>
                <c:pt idx="1725">
                  <c:v>2.2284025908447799E-4</c:v>
                </c:pt>
                <c:pt idx="1726">
                  <c:v>2.2345723118632999E-4</c:v>
                </c:pt>
                <c:pt idx="1727">
                  <c:v>2.2406710195355101E-4</c:v>
                </c:pt>
                <c:pt idx="1728">
                  <c:v>2.2466987138613999E-4</c:v>
                </c:pt>
                <c:pt idx="1729">
                  <c:v>2.2526551038026799E-4</c:v>
                </c:pt>
                <c:pt idx="1730">
                  <c:v>2.2585400438401799E-4</c:v>
                </c:pt>
                <c:pt idx="1731">
                  <c:v>2.2643532429356101E-4</c:v>
                </c:pt>
                <c:pt idx="1732">
                  <c:v>2.2700945555698099E-4</c:v>
                </c:pt>
                <c:pt idx="1733">
                  <c:v>2.2757638362236299E-4</c:v>
                </c:pt>
                <c:pt idx="1734">
                  <c:v>2.2813609393779099E-4</c:v>
                </c:pt>
                <c:pt idx="1735">
                  <c:v>2.2868854284752101E-4</c:v>
                </c:pt>
                <c:pt idx="1736">
                  <c:v>2.29233744903467E-4</c:v>
                </c:pt>
                <c:pt idx="1737">
                  <c:v>2.2977165644988399E-4</c:v>
                </c:pt>
                <c:pt idx="1738">
                  <c:v>2.3030227748677099E-4</c:v>
                </c:pt>
                <c:pt idx="1739">
                  <c:v>2.3082557891029799E-4</c:v>
                </c:pt>
                <c:pt idx="1740">
                  <c:v>2.3134154616855001E-4</c:v>
                </c:pt>
                <c:pt idx="1741">
                  <c:v>2.31850164709612E-4</c:v>
                </c:pt>
                <c:pt idx="1742">
                  <c:v>2.32351419981569E-4</c:v>
                </c:pt>
                <c:pt idx="1743">
                  <c:v>2.32845297432504E-4</c:v>
                </c:pt>
                <c:pt idx="1744">
                  <c:v>2.3333175340667299E-4</c:v>
                </c:pt>
                <c:pt idx="1745">
                  <c:v>2.3381080245599099E-4</c:v>
                </c:pt>
                <c:pt idx="1746">
                  <c:v>2.3428243002854201E-4</c:v>
                </c:pt>
                <c:pt idx="1747">
                  <c:v>2.3474659246858201E-4</c:v>
                </c:pt>
                <c:pt idx="1748">
                  <c:v>2.3520330432802401E-4</c:v>
                </c:pt>
                <c:pt idx="1749">
                  <c:v>2.3565252195112399E-4</c:v>
                </c:pt>
                <c:pt idx="1750">
                  <c:v>2.36094259889796E-4</c:v>
                </c:pt>
                <c:pt idx="1751">
                  <c:v>2.3652847448829499E-4</c:v>
                </c:pt>
                <c:pt idx="1752">
                  <c:v>2.3695518029853699E-4</c:v>
                </c:pt>
                <c:pt idx="1753">
                  <c:v>2.37374333664774E-4</c:v>
                </c:pt>
                <c:pt idx="1754">
                  <c:v>2.3778594913892399E-4</c:v>
                </c:pt>
                <c:pt idx="1755">
                  <c:v>2.3818998306524E-4</c:v>
                </c:pt>
                <c:pt idx="1756">
                  <c:v>2.3858643544372101E-4</c:v>
                </c:pt>
                <c:pt idx="1757">
                  <c:v>2.3897530627436901E-4</c:v>
                </c:pt>
                <c:pt idx="1758">
                  <c:v>2.39356566453352E-4</c:v>
                </c:pt>
                <c:pt idx="1759">
                  <c:v>2.3973020142875601E-4</c:v>
                </c:pt>
                <c:pt idx="1760">
                  <c:v>2.4009621120058E-4</c:v>
                </c:pt>
                <c:pt idx="1761">
                  <c:v>2.40454566664993E-4</c:v>
                </c:pt>
                <c:pt idx="1762">
                  <c:v>2.40805267821997E-4</c:v>
                </c:pt>
                <c:pt idx="1763">
                  <c:v>2.4114831467159E-4</c:v>
                </c:pt>
                <c:pt idx="1764">
                  <c:v>2.4148366355802799E-4</c:v>
                </c:pt>
                <c:pt idx="1765">
                  <c:v>2.4181131448131E-4</c:v>
                </c:pt>
                <c:pt idx="1766">
                  <c:v>2.42131267441436E-4</c:v>
                </c:pt>
                <c:pt idx="1767">
                  <c:v>2.4244350788649101E-4</c:v>
                </c:pt>
                <c:pt idx="1768">
                  <c:v>2.4274802126456001E-4</c:v>
                </c:pt>
                <c:pt idx="1769">
                  <c:v>2.4304480757564301E-4</c:v>
                </c:pt>
                <c:pt idx="1770">
                  <c:v>2.4333383771590799E-4</c:v>
                </c:pt>
                <c:pt idx="1771">
                  <c:v>2.4361511168535799E-4</c:v>
                </c:pt>
                <c:pt idx="1772">
                  <c:v>2.4388861493207501E-4</c:v>
                </c:pt>
                <c:pt idx="1773">
                  <c:v>2.4415433290414501E-4</c:v>
                </c:pt>
                <c:pt idx="1774">
                  <c:v>2.4441228015348299E-4</c:v>
                </c:pt>
                <c:pt idx="1775">
                  <c:v>2.4466242757625802E-4</c:v>
                </c:pt>
                <c:pt idx="1776">
                  <c:v>2.44904775172472E-4</c:v>
                </c:pt>
                <c:pt idx="1777">
                  <c:v>2.4513929383829198E-4</c:v>
                </c:pt>
                <c:pt idx="1778">
                  <c:v>2.4536601267754999E-4</c:v>
                </c:pt>
                <c:pt idx="1779">
                  <c:v>2.4558490258641498E-4</c:v>
                </c:pt>
                <c:pt idx="1780">
                  <c:v>2.4579593446105702E-4</c:v>
                </c:pt>
                <c:pt idx="1781">
                  <c:v>2.4599913740530599E-4</c:v>
                </c:pt>
                <c:pt idx="1782">
                  <c:v>2.4619448231533099E-4</c:v>
                </c:pt>
                <c:pt idx="1783">
                  <c:v>2.4638196919113398E-4</c:v>
                </c:pt>
                <c:pt idx="1784">
                  <c:v>2.4656159803271201E-4</c:v>
                </c:pt>
                <c:pt idx="1785">
                  <c:v>2.4673333973623801E-4</c:v>
                </c:pt>
                <c:pt idx="1786">
                  <c:v>2.4689722340553999E-4</c:v>
                </c:pt>
                <c:pt idx="1787">
                  <c:v>2.4705319083295697E-4</c:v>
                </c:pt>
                <c:pt idx="1788">
                  <c:v>2.4720130022615102E-4</c:v>
                </c:pt>
                <c:pt idx="1789">
                  <c:v>2.4734149337746198E-4</c:v>
                </c:pt>
                <c:pt idx="1790">
                  <c:v>2.4747379939071802E-4</c:v>
                </c:pt>
                <c:pt idx="1791">
                  <c:v>2.4759818916208999E-4</c:v>
                </c:pt>
                <c:pt idx="1792">
                  <c:v>2.47714662691578E-4</c:v>
                </c:pt>
                <c:pt idx="1793">
                  <c:v>2.4782321997918102E-4</c:v>
                </c:pt>
                <c:pt idx="1794">
                  <c:v>2.4792383192107E-4</c:v>
                </c:pt>
                <c:pt idx="1795">
                  <c:v>2.4801655672490602E-4</c:v>
                </c:pt>
                <c:pt idx="1796">
                  <c:v>2.48101336183026E-4</c:v>
                </c:pt>
                <c:pt idx="1797">
                  <c:v>2.4817817029543199E-4</c:v>
                </c:pt>
                <c:pt idx="1798">
                  <c:v>2.48247088165953E-4</c:v>
                </c:pt>
                <c:pt idx="1799">
                  <c:v>2.4830806069076002E-4</c:v>
                </c:pt>
                <c:pt idx="1800">
                  <c:v>2.4836108786985202E-4</c:v>
                </c:pt>
                <c:pt idx="1801">
                  <c:v>2.4840616970322999E-4</c:v>
                </c:pt>
                <c:pt idx="1802">
                  <c:v>2.48443306190893E-4</c:v>
                </c:pt>
                <c:pt idx="1803">
                  <c:v>2.48472497332841E-4</c:v>
                </c:pt>
                <c:pt idx="1804">
                  <c:v>2.4849374312907398E-4</c:v>
                </c:pt>
                <c:pt idx="1805">
                  <c:v>2.4850701447576198E-4</c:v>
                </c:pt>
                <c:pt idx="1806">
                  <c:v>2.4851234047673599E-4</c:v>
                </c:pt>
                <c:pt idx="1807">
                  <c:v>2.48509721131995E-4</c:v>
                </c:pt>
                <c:pt idx="1808">
                  <c:v>2.4849912733770902E-4</c:v>
                </c:pt>
                <c:pt idx="1809">
                  <c:v>2.4848058819770802E-4</c:v>
                </c:pt>
                <c:pt idx="1810">
                  <c:v>2.4845407460816199E-4</c:v>
                </c:pt>
                <c:pt idx="1811">
                  <c:v>2.48419615672901E-4</c:v>
                </c:pt>
                <c:pt idx="1812">
                  <c:v>2.48377211391925E-4</c:v>
                </c:pt>
                <c:pt idx="1813">
                  <c:v>2.4832683266140499E-4</c:v>
                </c:pt>
                <c:pt idx="1814">
                  <c:v>2.4826850858516899E-4</c:v>
                </c:pt>
                <c:pt idx="1815">
                  <c:v>2.4820223916321901E-4</c:v>
                </c:pt>
                <c:pt idx="1816">
                  <c:v>2.4812799529172399E-4</c:v>
                </c:pt>
                <c:pt idx="1817">
                  <c:v>2.4804580607451499E-4</c:v>
                </c:pt>
                <c:pt idx="1818">
                  <c:v>2.4795561330392903E-4</c:v>
                </c:pt>
                <c:pt idx="1819">
                  <c:v>2.4785753339529E-4</c:v>
                </c:pt>
                <c:pt idx="1820">
                  <c:v>2.47751537244767E-4</c:v>
                </c:pt>
                <c:pt idx="1821">
                  <c:v>2.47637537540867E-4</c:v>
                </c:pt>
                <c:pt idx="1822">
                  <c:v>2.4751562159508402E-4</c:v>
                </c:pt>
                <c:pt idx="1823">
                  <c:v>2.4738576030358602E-4</c:v>
                </c:pt>
                <c:pt idx="1824">
                  <c:v>2.4724795366637398E-4</c:v>
                </c:pt>
                <c:pt idx="1825">
                  <c:v>2.4710319121368202E-4</c:v>
                </c:pt>
                <c:pt idx="1826">
                  <c:v>2.4694969761185299E-4</c:v>
                </c:pt>
                <c:pt idx="1827">
                  <c:v>2.4678788031451399E-4</c:v>
                </c:pt>
                <c:pt idx="1828">
                  <c:v>2.46618030359968E-4</c:v>
                </c:pt>
                <c:pt idx="1829">
                  <c:v>2.4644049699418198E-4</c:v>
                </c:pt>
                <c:pt idx="1830">
                  <c:v>2.4625481455586802E-4</c:v>
                </c:pt>
                <c:pt idx="1831">
                  <c:v>2.4606043007224798E-4</c:v>
                </c:pt>
                <c:pt idx="1832">
                  <c:v>2.4586054496467103E-4</c:v>
                </c:pt>
                <c:pt idx="1833">
                  <c:v>2.4565111380070399E-4</c:v>
                </c:pt>
                <c:pt idx="1834">
                  <c:v>2.4543382460251402E-4</c:v>
                </c:pt>
                <c:pt idx="1835">
                  <c:v>2.4520888109691398E-4</c:v>
                </c:pt>
                <c:pt idx="1836">
                  <c:v>2.44976079557091E-4</c:v>
                </c:pt>
                <c:pt idx="1837">
                  <c:v>2.4473544908687402E-4</c:v>
                </c:pt>
                <c:pt idx="1838">
                  <c:v>2.4448698968626499E-4</c:v>
                </c:pt>
                <c:pt idx="1839">
                  <c:v>2.4423067225143303E-4</c:v>
                </c:pt>
                <c:pt idx="1840">
                  <c:v>2.4396649678237701E-4</c:v>
                </c:pt>
                <c:pt idx="1841">
                  <c:v>2.4369450693484401E-4</c:v>
                </c:pt>
                <c:pt idx="1842">
                  <c:v>2.4341468815691699E-4</c:v>
                </c:pt>
                <c:pt idx="1843">
                  <c:v>2.4312704044859799E-4</c:v>
                </c:pt>
                <c:pt idx="1844">
                  <c:v>2.42831592913717E-4</c:v>
                </c:pt>
                <c:pt idx="1845">
                  <c:v>2.4252831644844199E-4</c:v>
                </c:pt>
                <c:pt idx="1846">
                  <c:v>2.4221725470852099E-4</c:v>
                </c:pt>
                <c:pt idx="1847">
                  <c:v>2.41898407693952E-4</c:v>
                </c:pt>
                <c:pt idx="1848">
                  <c:v>2.4157177540473599E-4</c:v>
                </c:pt>
                <c:pt idx="1849">
                  <c:v>2.4123930779751301E-4</c:v>
                </c:pt>
                <c:pt idx="1850">
                  <c:v>2.4089624639600499E-4</c:v>
                </c:pt>
                <c:pt idx="1851">
                  <c:v>2.4054656387306701E-4</c:v>
                </c:pt>
                <c:pt idx="1852">
                  <c:v>2.40189008763991E-4</c:v>
                </c:pt>
                <c:pt idx="1853">
                  <c:v>2.3982362472452199E-4</c:v>
                </c:pt>
                <c:pt idx="1854">
                  <c:v>2.3945051361806601E-4</c:v>
                </c:pt>
                <c:pt idx="1855">
                  <c:v>2.3906968999654E-4</c:v>
                </c:pt>
                <c:pt idx="1856">
                  <c:v>2.3868118296377301E-4</c:v>
                </c:pt>
                <c:pt idx="1857">
                  <c:v>2.3828497796785E-4</c:v>
                </c:pt>
                <c:pt idx="1858">
                  <c:v>2.3788110411260201E-4</c:v>
                </c:pt>
                <c:pt idx="1859">
                  <c:v>2.3746957594994399E-4</c:v>
                </c:pt>
                <c:pt idx="1860">
                  <c:v>2.37050393479876E-4</c:v>
                </c:pt>
                <c:pt idx="1861">
                  <c:v>2.3662357125431299E-4</c:v>
                </c:pt>
                <c:pt idx="1862">
                  <c:v>2.3618912382516999E-4</c:v>
                </c:pt>
                <c:pt idx="1863">
                  <c:v>2.35747080296278E-4</c:v>
                </c:pt>
                <c:pt idx="1864">
                  <c:v>2.35297426115721E-4</c:v>
                </c:pt>
                <c:pt idx="1865">
                  <c:v>2.34840190387331E-4</c:v>
                </c:pt>
                <c:pt idx="1866">
                  <c:v>2.3437538766302101E-4</c:v>
                </c:pt>
                <c:pt idx="1867">
                  <c:v>2.3390301794279299E-4</c:v>
                </c:pt>
                <c:pt idx="1868">
                  <c:v>2.3342312488239199E-4</c:v>
                </c:pt>
                <c:pt idx="1869">
                  <c:v>2.3293569392990299E-4</c:v>
                </c:pt>
                <c:pt idx="1870">
                  <c:v>2.3244073963724001E-4</c:v>
                </c:pt>
                <c:pt idx="1871">
                  <c:v>2.31938305660151E-4</c:v>
                </c:pt>
                <c:pt idx="1872">
                  <c:v>2.31428377446718E-4</c:v>
                </c:pt>
                <c:pt idx="1873">
                  <c:v>2.30910998652689E-4</c:v>
                </c:pt>
                <c:pt idx="1874">
                  <c:v>2.30386154726147E-4</c:v>
                </c:pt>
                <c:pt idx="1875">
                  <c:v>2.29853889322839E-4</c:v>
                </c:pt>
                <c:pt idx="1876">
                  <c:v>2.2931420244276499E-4</c:v>
                </c:pt>
                <c:pt idx="1877">
                  <c:v>2.2876710863783899E-4</c:v>
                </c:pt>
                <c:pt idx="1878">
                  <c:v>2.2821263701189301E-4</c:v>
                </c:pt>
                <c:pt idx="1879">
                  <c:v>2.2765078756492501E-4</c:v>
                </c:pt>
                <c:pt idx="1880">
                  <c:v>2.2708158940076801E-4</c:v>
                </c:pt>
                <c:pt idx="1881">
                  <c:v>2.2650507162325E-4</c:v>
                </c:pt>
                <c:pt idx="1882">
                  <c:v>2.2592123423237299E-4</c:v>
                </c:pt>
                <c:pt idx="1883">
                  <c:v>2.2533009178005099E-4</c:v>
                </c:pt>
                <c:pt idx="1884">
                  <c:v>2.24731673370115E-4</c:v>
                </c:pt>
                <c:pt idx="1885">
                  <c:v>2.2412600810639501E-4</c:v>
                </c:pt>
                <c:pt idx="1886">
                  <c:v>2.23513081436976E-4</c:v>
                </c:pt>
                <c:pt idx="1887">
                  <c:v>2.2289295156951899E-4</c:v>
                </c:pt>
                <c:pt idx="1888">
                  <c:v>2.22265603952109E-4</c:v>
                </c:pt>
                <c:pt idx="1889">
                  <c:v>2.21631082240492E-4</c:v>
                </c:pt>
                <c:pt idx="1890">
                  <c:v>2.2098940098658199E-4</c:v>
                </c:pt>
                <c:pt idx="1891">
                  <c:v>2.20340560190379E-4</c:v>
                </c:pt>
                <c:pt idx="1892">
                  <c:v>2.19684618059545E-4</c:v>
                </c:pt>
                <c:pt idx="1893">
                  <c:v>2.19021560042165E-4</c:v>
                </c:pt>
                <c:pt idx="1894">
                  <c:v>2.1835141524206801E-4</c:v>
                </c:pt>
                <c:pt idx="1895">
                  <c:v>2.1767421276308599E-4</c:v>
                </c:pt>
                <c:pt idx="1896">
                  <c:v>2.16989967157132E-4</c:v>
                </c:pt>
                <c:pt idx="1897">
                  <c:v>2.16298707528039E-4</c:v>
                </c:pt>
                <c:pt idx="1898">
                  <c:v>2.1560044842772099E-4</c:v>
                </c:pt>
                <c:pt idx="1899">
                  <c:v>2.14895218960009E-4</c:v>
                </c:pt>
                <c:pt idx="1900">
                  <c:v>2.1418303367681801E-4</c:v>
                </c:pt>
                <c:pt idx="1901">
                  <c:v>2.13463921681977E-4</c:v>
                </c:pt>
                <c:pt idx="1902">
                  <c:v>2.1273789752740399E-4</c:v>
                </c:pt>
                <c:pt idx="1903">
                  <c:v>2.1200497576501199E-4</c:v>
                </c:pt>
                <c:pt idx="1904">
                  <c:v>2.1126520005054699E-4</c:v>
                </c:pt>
                <c:pt idx="1905">
                  <c:v>2.1051858493592501E-4</c:v>
                </c:pt>
                <c:pt idx="1906">
                  <c:v>2.0976515952497699E-4</c:v>
                </c:pt>
                <c:pt idx="1907">
                  <c:v>2.09004938369616E-4</c:v>
                </c:pt>
                <c:pt idx="1908">
                  <c:v>2.0823795057367501E-4</c:v>
                </c:pt>
                <c:pt idx="1909">
                  <c:v>2.07464210689067E-4</c:v>
                </c:pt>
                <c:pt idx="1910">
                  <c:v>2.0668376237153999E-4</c:v>
                </c:pt>
                <c:pt idx="1911">
                  <c:v>2.0589660562109199E-4</c:v>
                </c:pt>
                <c:pt idx="1912">
                  <c:v>2.05102784093469E-4</c:v>
                </c:pt>
                <c:pt idx="1913">
                  <c:v>2.04302312340587E-4</c:v>
                </c:pt>
                <c:pt idx="1914">
                  <c:v>2.0349523401819099E-4</c:v>
                </c:pt>
                <c:pt idx="1915">
                  <c:v>2.0268154912628201E-4</c:v>
                </c:pt>
                <c:pt idx="1916">
                  <c:v>2.0186130132060501E-4</c:v>
                </c:pt>
                <c:pt idx="1917">
                  <c:v>2.0103450515307399E-4</c:v>
                </c:pt>
                <c:pt idx="1918">
                  <c:v>2.00201189727522E-4</c:v>
                </c:pt>
                <c:pt idx="1919">
                  <c:v>1.9936138414777799E-4</c:v>
                </c:pt>
                <c:pt idx="1920">
                  <c:v>1.9851511751767199E-4</c:v>
                </c:pt>
                <c:pt idx="1921">
                  <c:v>1.97662418941035E-4</c:v>
                </c:pt>
                <c:pt idx="1922">
                  <c:v>1.96803302969783E-4</c:v>
                </c:pt>
                <c:pt idx="1923">
                  <c:v>1.95937798707746E-4</c:v>
                </c:pt>
                <c:pt idx="1924">
                  <c:v>1.9506594981066801E-4</c:v>
                </c:pt>
                <c:pt idx="1925">
                  <c:v>1.9418777083046699E-4</c:v>
                </c:pt>
                <c:pt idx="1926">
                  <c:v>1.93303290870972E-4</c:v>
                </c:pt>
                <c:pt idx="1927">
                  <c:v>1.92412539036013E-4</c:v>
                </c:pt>
                <c:pt idx="1928">
                  <c:v>1.9151554442942099E-4</c:v>
                </c:pt>
                <c:pt idx="1929">
                  <c:v>1.90612321603111E-4</c:v>
                </c:pt>
                <c:pt idx="1930">
                  <c:v>1.89702928764745E-4</c:v>
                </c:pt>
                <c:pt idx="1931">
                  <c:v>1.88787365914322E-4</c:v>
                </c:pt>
                <c:pt idx="1932">
                  <c:v>1.8786569125950301E-4</c:v>
                </c:pt>
                <c:pt idx="1933">
                  <c:v>1.86937904800288E-4</c:v>
                </c:pt>
                <c:pt idx="1934">
                  <c:v>1.86004050192423E-4</c:v>
                </c:pt>
                <c:pt idx="1935">
                  <c:v>1.8506415653973799E-4</c:v>
                </c:pt>
                <c:pt idx="1936">
                  <c:v>1.8411825294606301E-4</c:v>
                </c:pt>
                <c:pt idx="1937">
                  <c:v>1.8316636851523001E-4</c:v>
                </c:pt>
                <c:pt idx="1938">
                  <c:v>1.8220853235106899E-4</c:v>
                </c:pt>
                <c:pt idx="1939">
                  <c:v>1.8124477355740899E-4</c:v>
                </c:pt>
                <c:pt idx="1940">
                  <c:v>1.8027513578999701E-4</c:v>
                </c:pt>
                <c:pt idx="1941">
                  <c:v>1.7929963360074899E-4</c:v>
                </c:pt>
                <c:pt idx="1942">
                  <c:v>1.7831831064540801E-4</c:v>
                </c:pt>
                <c:pt idx="1943">
                  <c:v>1.77331196027807E-4</c:v>
                </c:pt>
                <c:pt idx="1944">
                  <c:v>1.7633831885177599E-4</c:v>
                </c:pt>
                <c:pt idx="1945">
                  <c:v>1.7533969366922899E-4</c:v>
                </c:pt>
                <c:pt idx="1946">
                  <c:v>1.7433539323974401E-4</c:v>
                </c:pt>
                <c:pt idx="1947">
                  <c:v>1.73325403011404E-4</c:v>
                </c:pt>
                <c:pt idx="1948">
                  <c:v>1.7230979574378501E-4</c:v>
                </c:pt>
                <c:pt idx="1949">
                  <c:v>1.7128857143688901E-4</c:v>
                </c:pt>
                <c:pt idx="1950">
                  <c:v>1.7026178829837501E-4</c:v>
                </c:pt>
                <c:pt idx="1951">
                  <c:v>1.6922946088016001E-4</c:v>
                </c:pt>
                <c:pt idx="1952">
                  <c:v>1.68191632837988E-4</c:v>
                </c:pt>
                <c:pt idx="1953">
                  <c:v>1.6714833327569E-4</c:v>
                </c:pt>
                <c:pt idx="1954">
                  <c:v>1.6609959129709699E-4</c:v>
                </c:pt>
                <c:pt idx="1955">
                  <c:v>1.6504545055795401E-4</c:v>
                </c:pt>
                <c:pt idx="1956">
                  <c:v>1.6398594016209199E-4</c:v>
                </c:pt>
                <c:pt idx="1957">
                  <c:v>1.6292108921334099E-4</c:v>
                </c:pt>
                <c:pt idx="1958">
                  <c:v>1.61850941367447E-4</c:v>
                </c:pt>
                <c:pt idx="1959">
                  <c:v>1.6077552572824001E-4</c:v>
                </c:pt>
                <c:pt idx="1960">
                  <c:v>1.5969487139955101E-4</c:v>
                </c:pt>
                <c:pt idx="1961">
                  <c:v>1.58609036589041E-4</c:v>
                </c:pt>
                <c:pt idx="1962">
                  <c:v>1.5751802129670899E-4</c:v>
                </c:pt>
                <c:pt idx="1963">
                  <c:v>1.56421883730217E-4</c:v>
                </c:pt>
                <c:pt idx="1964">
                  <c:v>1.55320652993395E-4</c:v>
                </c:pt>
                <c:pt idx="1965">
                  <c:v>1.5421435819007399E-4</c:v>
                </c:pt>
                <c:pt idx="1966">
                  <c:v>1.5310305752791399E-4</c:v>
                </c:pt>
                <c:pt idx="1967">
                  <c:v>1.51986751006916E-4</c:v>
                </c:pt>
                <c:pt idx="1968">
                  <c:v>1.50865511386655E-4</c:v>
                </c:pt>
                <c:pt idx="1969">
                  <c:v>1.49739353219047E-4</c:v>
                </c:pt>
                <c:pt idx="1970">
                  <c:v>1.48608305607922E-4</c:v>
                </c:pt>
                <c:pt idx="1971">
                  <c:v>1.4747242676094101E-4</c:v>
                </c:pt>
                <c:pt idx="1972">
                  <c:v>1.4633174578193499E-4</c:v>
                </c:pt>
                <c:pt idx="1973">
                  <c:v>1.4518629177473399E-4</c:v>
                </c:pt>
                <c:pt idx="1974">
                  <c:v>1.4403610839508401E-4</c:v>
                </c:pt>
                <c:pt idx="1975">
                  <c:v>1.4288122474681499E-4</c:v>
                </c:pt>
                <c:pt idx="1976">
                  <c:v>1.4172168448567301E-4</c:v>
                </c:pt>
                <c:pt idx="1977">
                  <c:v>1.4055753126740399E-4</c:v>
                </c:pt>
                <c:pt idx="1978">
                  <c:v>1.39388794195838E-4</c:v>
                </c:pt>
                <c:pt idx="1979">
                  <c:v>1.3821551692672001E-4</c:v>
                </c:pt>
                <c:pt idx="1980">
                  <c:v>1.37037728563882E-4</c:v>
                </c:pt>
                <c:pt idx="1981">
                  <c:v>1.35855472763069E-4</c:v>
                </c:pt>
                <c:pt idx="1982">
                  <c:v>1.3466879318002601E-4</c:v>
                </c:pt>
                <c:pt idx="1983">
                  <c:v>1.3347771891858399E-4</c:v>
                </c:pt>
                <c:pt idx="1984">
                  <c:v>1.32282279082574E-4</c:v>
                </c:pt>
                <c:pt idx="1985">
                  <c:v>1.31082546431571E-4</c:v>
                </c:pt>
                <c:pt idx="1986">
                  <c:v>1.2987852096557601E-4</c:v>
                </c:pt>
                <c:pt idx="1987">
                  <c:v>1.2867026089224899E-4</c:v>
                </c:pt>
                <c:pt idx="1988">
                  <c:v>1.2745780986733699E-4</c:v>
                </c:pt>
                <c:pt idx="1989">
                  <c:v>1.26241196994669E-4</c:v>
                </c:pt>
                <c:pt idx="1990">
                  <c:v>1.2502046592999201E-4</c:v>
                </c:pt>
                <c:pt idx="1991">
                  <c:v>1.2379564577713601E-4</c:v>
                </c:pt>
                <c:pt idx="1992">
                  <c:v>1.2256679474376099E-4</c:v>
                </c:pt>
                <c:pt idx="1993">
                  <c:v>1.2133394193369901E-4</c:v>
                </c:pt>
                <c:pt idx="1994">
                  <c:v>1.20097123726736E-4</c:v>
                </c:pt>
                <c:pt idx="1995">
                  <c:v>1.18856391054578E-4</c:v>
                </c:pt>
                <c:pt idx="1996">
                  <c:v>1.1761177302105299E-4</c:v>
                </c:pt>
                <c:pt idx="1997">
                  <c:v>1.16363320557866E-4</c:v>
                </c:pt>
                <c:pt idx="1998">
                  <c:v>1.15111070044804E-4</c:v>
                </c:pt>
                <c:pt idx="1999">
                  <c:v>1.13855050585698E-4</c:v>
                </c:pt>
                <c:pt idx="2000">
                  <c:v>1.1259532038820899E-4</c:v>
                </c:pt>
                <c:pt idx="2001">
                  <c:v>1.11331915832124E-4</c:v>
                </c:pt>
                <c:pt idx="2002">
                  <c:v>1.1006486602127501E-4</c:v>
                </c:pt>
                <c:pt idx="2003">
                  <c:v>1.08794229163322E-4</c:v>
                </c:pt>
                <c:pt idx="2004">
                  <c:v>1.07520034362096E-4</c:v>
                </c:pt>
                <c:pt idx="2005">
                  <c:v>1.06242325273342E-4</c:v>
                </c:pt>
                <c:pt idx="2006">
                  <c:v>1.0496115282876399E-4</c:v>
                </c:pt>
                <c:pt idx="2007">
                  <c:v>1.0367653885623399E-4</c:v>
                </c:pt>
                <c:pt idx="2008">
                  <c:v>1.02388541563414E-4</c:v>
                </c:pt>
                <c:pt idx="2009">
                  <c:v>1.01097204606048E-4</c:v>
                </c:pt>
                <c:pt idx="2010" formatCode="0.00E+00">
                  <c:v>9.9802557087968994E-5</c:v>
                </c:pt>
                <c:pt idx="2011" formatCode="0.00E+00">
                  <c:v>9.8504649940878099E-5</c:v>
                </c:pt>
                <c:pt idx="2012" formatCode="0.00E+00">
                  <c:v>9.7203519544564106E-5</c:v>
                </c:pt>
                <c:pt idx="2013" formatCode="0.00E+00">
                  <c:v>9.5899209554772797E-5</c:v>
                </c:pt>
                <c:pt idx="2014" formatCode="0.00E+00">
                  <c:v>9.4591770903207294E-5</c:v>
                </c:pt>
                <c:pt idx="2015" formatCode="0.00E+00">
                  <c:v>9.3281232693698203E-5</c:v>
                </c:pt>
                <c:pt idx="2016" formatCode="0.00E+00">
                  <c:v>9.1967645857948796E-5</c:v>
                </c:pt>
                <c:pt idx="2017" formatCode="0.00E+00">
                  <c:v>9.0651054051704705E-5</c:v>
                </c:pt>
                <c:pt idx="2018" formatCode="0.00E+00">
                  <c:v>8.9331493654753999E-5</c:v>
                </c:pt>
                <c:pt idx="2019" formatCode="0.00E+00">
                  <c:v>8.8009015598800006E-5</c:v>
                </c:pt>
                <c:pt idx="2020" formatCode="0.00E+00">
                  <c:v>8.6683656263630797E-5</c:v>
                </c:pt>
                <c:pt idx="2021" formatCode="0.00E+00">
                  <c:v>8.5355459304992096E-5</c:v>
                </c:pt>
                <c:pt idx="2022" formatCode="0.00E+00">
                  <c:v>8.4024475654587095E-5</c:v>
                </c:pt>
                <c:pt idx="2023" formatCode="0.00E+00">
                  <c:v>8.2690232375170995E-5</c:v>
                </c:pt>
                <c:pt idx="2024" formatCode="0.00E+00">
                  <c:v>8.1353980931453393E-5</c:v>
                </c:pt>
                <c:pt idx="2025" formatCode="0.00E+00">
                  <c:v>8.0014782724902007E-5</c:v>
                </c:pt>
                <c:pt idx="2026" formatCode="0.00E+00">
                  <c:v>7.8673030657228001E-5</c:v>
                </c:pt>
                <c:pt idx="2027" formatCode="0.00E+00">
                  <c:v>7.73287392803467E-5</c:v>
                </c:pt>
                <c:pt idx="2028" formatCode="0.00E+00">
                  <c:v>7.5981915870215703E-5</c:v>
                </c:pt>
                <c:pt idx="2029" formatCode="0.00E+00">
                  <c:v>7.4632611358538202E-5</c:v>
                </c:pt>
                <c:pt idx="2030" formatCode="0.00E+00">
                  <c:v>7.3280854849144803E-5</c:v>
                </c:pt>
                <c:pt idx="2031" formatCode="0.00E+00">
                  <c:v>7.1926697273738601E-5</c:v>
                </c:pt>
                <c:pt idx="2032" formatCode="0.00E+00">
                  <c:v>7.0570182288065499E-5</c:v>
                </c:pt>
                <c:pt idx="2033" formatCode="0.00E+00">
                  <c:v>6.92113608238287E-5</c:v>
                </c:pt>
                <c:pt idx="2034" formatCode="0.00E+00">
                  <c:v>6.7850269260816195E-5</c:v>
                </c:pt>
                <c:pt idx="2035" formatCode="0.00E+00">
                  <c:v>6.6486958530731499E-5</c:v>
                </c:pt>
                <c:pt idx="2036" formatCode="0.00E+00">
                  <c:v>6.51214650133624E-5</c:v>
                </c:pt>
                <c:pt idx="2037" formatCode="0.00E+00">
                  <c:v>6.3753839640412398E-5</c:v>
                </c:pt>
                <c:pt idx="2038" formatCode="0.00E+00">
                  <c:v>6.2384264310821796E-5</c:v>
                </c:pt>
                <c:pt idx="2039" formatCode="0.00E+00">
                  <c:v>6.1012393416604E-5</c:v>
                </c:pt>
                <c:pt idx="2040" formatCode="0.00E+00">
                  <c:v>5.96386162214912E-5</c:v>
                </c:pt>
                <c:pt idx="2041" formatCode="0.00E+00">
                  <c:v>5.8262896345695399E-5</c:v>
                </c:pt>
                <c:pt idx="2042" formatCode="0.00E+00">
                  <c:v>5.6885266531025903E-5</c:v>
                </c:pt>
                <c:pt idx="2043" formatCode="0.00E+00">
                  <c:v>5.5505770433228402E-5</c:v>
                </c:pt>
                <c:pt idx="2044" formatCode="0.00E+00">
                  <c:v>5.4124455346027301E-5</c:v>
                </c:pt>
                <c:pt idx="2045" formatCode="0.00E+00">
                  <c:v>5.27413649251684E-5</c:v>
                </c:pt>
                <c:pt idx="2046" formatCode="0.00E+00">
                  <c:v>5.1356542826397297E-5</c:v>
                </c:pt>
                <c:pt idx="2047" formatCode="0.00E+00">
                  <c:v>4.9970036343438497E-5</c:v>
                </c:pt>
                <c:pt idx="2048" formatCode="0.00E+00">
                  <c:v>4.8581892770016498E-5</c:v>
                </c:pt>
                <c:pt idx="2049" formatCode="0.00E+00">
                  <c:v>4.71921521238982E-5</c:v>
                </c:pt>
                <c:pt idx="2050" formatCode="0.00E+00">
                  <c:v>4.5800861698808101E-5</c:v>
                </c:pt>
                <c:pt idx="2051" formatCode="0.00E+00">
                  <c:v>4.4408065150491798E-5</c:v>
                </c:pt>
                <c:pt idx="2052" formatCode="0.00E+00">
                  <c:v>4.3013809772673899E-5</c:v>
                </c:pt>
                <c:pt idx="2053" formatCode="0.00E+00">
                  <c:v>4.1618142859078903E-5</c:v>
                </c:pt>
                <c:pt idx="2054" formatCode="0.00E+00">
                  <c:v>4.02211080654524E-5</c:v>
                </c:pt>
                <c:pt idx="2055" formatCode="0.00E+00">
                  <c:v>3.8822752685518901E-5</c:v>
                </c:pt>
                <c:pt idx="2056" formatCode="0.00E+00">
                  <c:v>3.74231167370453E-5</c:v>
                </c:pt>
                <c:pt idx="2057" formatCode="0.00E+00">
                  <c:v>3.6022247513756102E-5</c:v>
                </c:pt>
                <c:pt idx="2058" formatCode="0.00E+00">
                  <c:v>3.4620195947354598E-5</c:v>
                </c:pt>
                <c:pt idx="2059" formatCode="0.00E+00">
                  <c:v>3.3217002055607702E-5</c:v>
                </c:pt>
                <c:pt idx="2060" formatCode="0.00E+00">
                  <c:v>3.1812716770218597E-5</c:v>
                </c:pt>
                <c:pt idx="2061" formatCode="0.00E+00">
                  <c:v>3.04073801089543E-5</c:v>
                </c:pt>
                <c:pt idx="2062" formatCode="0.00E+00">
                  <c:v>2.9001133952988301E-5</c:v>
                </c:pt>
                <c:pt idx="2063" formatCode="0.00E+00">
                  <c:v>2.7593741833698001E-5</c:v>
                </c:pt>
                <c:pt idx="2064" formatCode="0.00E+00">
                  <c:v>2.6185529350186702E-5</c:v>
                </c:pt>
                <c:pt idx="2065" formatCode="0.00E+00">
                  <c:v>2.4776469217613299E-5</c:v>
                </c:pt>
                <c:pt idx="2066" formatCode="0.00E+00">
                  <c:v>2.3366594177787101E-5</c:v>
                </c:pt>
                <c:pt idx="2067" formatCode="0.00E+00">
                  <c:v>2.1955931515549299E-5</c:v>
                </c:pt>
                <c:pt idx="2068" formatCode="0.00E+00">
                  <c:v>2.0544530343613499E-5</c:v>
                </c:pt>
                <c:pt idx="2069" formatCode="0.00E+00">
                  <c:v>1.9132501620333601E-5</c:v>
                </c:pt>
                <c:pt idx="2070" formatCode="0.00E+00">
                  <c:v>1.77198307937942E-5</c:v>
                </c:pt>
                <c:pt idx="2071" formatCode="0.00E+00">
                  <c:v>1.6306545148836401E-5</c:v>
                </c:pt>
                <c:pt idx="2072" formatCode="0.00E+00">
                  <c:v>1.48927147165522E-5</c:v>
                </c:pt>
                <c:pt idx="2073" formatCode="0.00E+00">
                  <c:v>1.34783940666238E-5</c:v>
                </c:pt>
                <c:pt idx="2074" formatCode="0.00E+00">
                  <c:v>1.2063632311765099E-5</c:v>
                </c:pt>
                <c:pt idx="2075" formatCode="0.00E+00">
                  <c:v>1.0648393981682601E-5</c:v>
                </c:pt>
                <c:pt idx="2076" formatCode="0.00E+00">
                  <c:v>9.2329237304511395E-6</c:v>
                </c:pt>
                <c:pt idx="2077" formatCode="0.00E+00">
                  <c:v>7.8170178312575394E-6</c:v>
                </c:pt>
                <c:pt idx="2078" formatCode="0.00E+00">
                  <c:v>6.4009514062490704E-6</c:v>
                </c:pt>
                <c:pt idx="2079" formatCode="0.00E+00">
                  <c:v>4.9845566536532698E-6</c:v>
                </c:pt>
                <c:pt idx="2080" formatCode="0.00E+00">
                  <c:v>3.56798068423813E-6</c:v>
                </c:pt>
                <c:pt idx="2081" formatCode="0.00E+00">
                  <c:v>2.1513433239306302E-6</c:v>
                </c:pt>
                <c:pt idx="2082" formatCode="0.00E+00">
                  <c:v>7.3460245175738205E-7</c:v>
                </c:pt>
                <c:pt idx="2083" formatCode="0.00E+00">
                  <c:v>-6.8096085215074698E-7</c:v>
                </c:pt>
                <c:pt idx="2084" formatCode="0.00E+00">
                  <c:v>-2.0978177417418898E-6</c:v>
                </c:pt>
                <c:pt idx="2085" formatCode="0.00E+00">
                  <c:v>-3.51459266312304E-6</c:v>
                </c:pt>
                <c:pt idx="2086" formatCode="0.00E+00">
                  <c:v>-4.9312084229313701E-6</c:v>
                </c:pt>
                <c:pt idx="2087" formatCode="0.00E+00">
                  <c:v>-6.3476845753029903E-6</c:v>
                </c:pt>
                <c:pt idx="2088" formatCode="0.00E+00">
                  <c:v>-7.7640015661017901E-6</c:v>
                </c:pt>
                <c:pt idx="2089" formatCode="0.00E+00">
                  <c:v>-9.1799274741788395E-6</c:v>
                </c:pt>
                <c:pt idx="2090" formatCode="0.00E+00">
                  <c:v>-1.0595618732622799E-5</c:v>
                </c:pt>
                <c:pt idx="2091" formatCode="0.00E+00">
                  <c:v>-1.2011084436380701E-5</c:v>
                </c:pt>
                <c:pt idx="2092" formatCode="0.00E+00">
                  <c:v>-1.3426084478851399E-5</c:v>
                </c:pt>
                <c:pt idx="2093" formatCode="0.00E+00">
                  <c:v>-1.48404924402711E-5</c:v>
                </c:pt>
                <c:pt idx="2094" formatCode="0.00E+00">
                  <c:v>-1.6254680303973098E-5</c:v>
                </c:pt>
                <c:pt idx="2095" formatCode="0.00E+00">
                  <c:v>-1.7668246073298999E-5</c:v>
                </c:pt>
                <c:pt idx="2096" formatCode="0.00E+00">
                  <c:v>-1.9081004211329801E-5</c:v>
                </c:pt>
                <c:pt idx="2097" formatCode="0.00E+00">
                  <c:v>-2.0493513147812299E-5</c:v>
                </c:pt>
                <c:pt idx="2098" formatCode="0.00E+00">
                  <c:v>-2.19052199099678E-5</c:v>
                </c:pt>
                <c:pt idx="2099" formatCode="0.00E+00">
                  <c:v>-2.33162209042348E-5</c:v>
                </c:pt>
                <c:pt idx="2100" formatCode="0.00E+00">
                  <c:v>-2.4726477931835601E-5</c:v>
                </c:pt>
                <c:pt idx="2101" formatCode="0.00E+00">
                  <c:v>-2.61359364230884E-5</c:v>
                </c:pt>
                <c:pt idx="2102" formatCode="0.00E+00">
                  <c:v>-2.75445472652791E-5</c:v>
                </c:pt>
                <c:pt idx="2103" formatCode="0.00E+00">
                  <c:v>-2.8952264983672601E-5</c:v>
                </c:pt>
                <c:pt idx="2104" formatCode="0.00E+00">
                  <c:v>-3.03590404655551E-5</c:v>
                </c:pt>
                <c:pt idx="2105" formatCode="0.00E+00">
                  <c:v>-3.1764833693159697E-5</c:v>
                </c:pt>
                <c:pt idx="2106" formatCode="0.00E+00">
                  <c:v>-3.3169595553772497E-5</c:v>
                </c:pt>
                <c:pt idx="2107" formatCode="0.00E+00">
                  <c:v>-3.4573280572658398E-5</c:v>
                </c:pt>
                <c:pt idx="2108" formatCode="0.00E+00">
                  <c:v>-3.5975845094071701E-5</c:v>
                </c:pt>
                <c:pt idx="2109" formatCode="0.00E+00">
                  <c:v>-3.7377245462266701E-5</c:v>
                </c:pt>
                <c:pt idx="2110" formatCode="0.00E+00">
                  <c:v>-3.8777434383518899E-5</c:v>
                </c:pt>
                <c:pt idx="2111" formatCode="0.00E+00">
                  <c:v>-4.0176360926125199E-5</c:v>
                </c:pt>
                <c:pt idx="2112" formatCode="0.00E+00">
                  <c:v>-4.1573985072318397E-5</c:v>
                </c:pt>
                <c:pt idx="2113" formatCode="0.00E+00">
                  <c:v>-4.29702631663531E-5</c:v>
                </c:pt>
                <c:pt idx="2114" formatCode="0.00E+00">
                  <c:v>-4.4365144276525798E-5</c:v>
                </c:pt>
                <c:pt idx="2115" formatCode="0.00E+00">
                  <c:v>-4.5758588385069702E-5</c:v>
                </c:pt>
                <c:pt idx="2116" formatCode="0.00E+00">
                  <c:v>-4.7150548198260299E-5</c:v>
                </c:pt>
                <c:pt idx="2117" formatCode="0.00E+00">
                  <c:v>-4.8540972784394398E-5</c:v>
                </c:pt>
                <c:pt idx="2118" formatCode="0.00E+00">
                  <c:v>-4.9929822125704898E-5</c:v>
                </c:pt>
                <c:pt idx="2119" formatCode="0.00E+00">
                  <c:v>-5.1317052566446303E-5</c:v>
                </c:pt>
                <c:pt idx="2120" formatCode="0.00E+00">
                  <c:v>-5.27026131749153E-5</c:v>
                </c:pt>
                <c:pt idx="2121" formatCode="0.00E+00">
                  <c:v>-5.4086460295366103E-5</c:v>
                </c:pt>
                <c:pt idx="2122" formatCode="0.00E+00">
                  <c:v>-5.5468553910031901E-5</c:v>
                </c:pt>
                <c:pt idx="2123" formatCode="0.00E+00">
                  <c:v>-5.68488394492305E-5</c:v>
                </c:pt>
                <c:pt idx="2124" formatCode="0.00E+00">
                  <c:v>-5.8227280533173999E-5</c:v>
                </c:pt>
                <c:pt idx="2125" formatCode="0.00E+00">
                  <c:v>-5.9603829868137803E-5</c:v>
                </c:pt>
                <c:pt idx="2126" formatCode="0.00E+00">
                  <c:v>-6.09784401603974E-5</c:v>
                </c:pt>
                <c:pt idx="2127" formatCode="0.00E+00">
                  <c:v>-6.2351071392185905E-5</c:v>
                </c:pt>
                <c:pt idx="2128" formatCode="0.00E+00">
                  <c:v>-6.3721672631800093E-5</c:v>
                </c:pt>
                <c:pt idx="2129" formatCode="0.00E+00">
                  <c:v>-6.5090200223494294E-5</c:v>
                </c:pt>
                <c:pt idx="2130" formatCode="0.00E+00">
                  <c:v>-6.64566177874803E-5</c:v>
                </c:pt>
                <c:pt idx="2131" formatCode="0.00E+00">
                  <c:v>-6.7820867116097307E-5</c:v>
                </c:pt>
                <c:pt idx="2132" formatCode="0.00E+00">
                  <c:v>-6.9182919105514803E-5</c:v>
                </c:pt>
                <c:pt idx="2133" formatCode="0.00E+00">
                  <c:v>-7.0542715548071997E-5</c:v>
                </c:pt>
                <c:pt idx="2134" formatCode="0.00E+00">
                  <c:v>-7.1900220063980601E-5</c:v>
                </c:pt>
                <c:pt idx="2135" formatCode="0.00E+00">
                  <c:v>-7.3255388997495107E-5</c:v>
                </c:pt>
                <c:pt idx="2136" formatCode="0.00E+00">
                  <c:v>-7.4608171416912201E-5</c:v>
                </c:pt>
                <c:pt idx="2137" formatCode="0.00E+00">
                  <c:v>-7.5958530942443704E-5</c:v>
                </c:pt>
                <c:pt idx="2138" formatCode="0.00E+00">
                  <c:v>-7.7306416642386399E-5</c:v>
                </c:pt>
                <c:pt idx="2139" formatCode="0.00E+00">
                  <c:v>-7.86517921369522E-5</c:v>
                </c:pt>
                <c:pt idx="2140" formatCode="0.00E+00">
                  <c:v>-7.9994606494437903E-5</c:v>
                </c:pt>
                <c:pt idx="2141" formatCode="0.00E+00">
                  <c:v>-8.1334823335055194E-5</c:v>
                </c:pt>
                <c:pt idx="2142" formatCode="0.00E+00">
                  <c:v>-8.2672391727101004E-5</c:v>
                </c:pt>
                <c:pt idx="2143" formatCode="0.00E+00">
                  <c:v>-8.4007275290787206E-5</c:v>
                </c:pt>
                <c:pt idx="2144" formatCode="0.00E+00">
                  <c:v>-8.5339423094410395E-5</c:v>
                </c:pt>
                <c:pt idx="2145" formatCode="0.00E+00">
                  <c:v>-8.6668791482225006E-5</c:v>
                </c:pt>
                <c:pt idx="2146" formatCode="0.00E+00">
                  <c:v>-8.7995351350400597E-5</c:v>
                </c:pt>
                <c:pt idx="2147" formatCode="0.00E+00">
                  <c:v>-8.9319044491276104E-5</c:v>
                </c:pt>
                <c:pt idx="2148" formatCode="0.00E+00">
                  <c:v>-9.0639827249106006E-5</c:v>
                </c:pt>
                <c:pt idx="2149" formatCode="0.00E+00">
                  <c:v>-9.1957670520059697E-5</c:v>
                </c:pt>
                <c:pt idx="2150" formatCode="0.00E+00">
                  <c:v>-9.3272516096476398E-5</c:v>
                </c:pt>
                <c:pt idx="2151" formatCode="0.00E+00">
                  <c:v>-9.4584327598567998E-5</c:v>
                </c:pt>
                <c:pt idx="2152" formatCode="0.00E+00">
                  <c:v>-9.5893687102943605E-5</c:v>
                </c:pt>
                <c:pt idx="2153" formatCode="0.00E+00">
                  <c:v>-9.7199088486377096E-5</c:v>
                </c:pt>
                <c:pt idx="2154" formatCode="0.00E+00">
                  <c:v>-9.8501666798256297E-5</c:v>
                </c:pt>
                <c:pt idx="2155" formatCode="0.00E+00">
                  <c:v>-9.9800963653251502E-5</c:v>
                </c:pt>
                <c:pt idx="2156">
                  <c:v>-1.0109698632732E-4</c:v>
                </c:pt>
                <c:pt idx="2157">
                  <c:v>-1.0238970571663199E-4</c:v>
                </c:pt>
                <c:pt idx="2158">
                  <c:v>-1.03679107269272E-4</c:v>
                </c:pt>
                <c:pt idx="2159">
                  <c:v>-1.0496513277757899E-4</c:v>
                </c:pt>
                <c:pt idx="2160">
                  <c:v>-1.06247745861765E-4</c:v>
                </c:pt>
                <c:pt idx="2161">
                  <c:v>-1.0752690286608401E-4</c:v>
                </c:pt>
                <c:pt idx="2162">
                  <c:v>-1.08802567410748E-4</c:v>
                </c:pt>
                <c:pt idx="2163">
                  <c:v>-1.10074688564054E-4</c:v>
                </c:pt>
                <c:pt idx="2164">
                  <c:v>-1.1134323722217199E-4</c:v>
                </c:pt>
                <c:pt idx="2165">
                  <c:v>-1.12608162453398E-4</c:v>
                </c:pt>
                <c:pt idx="2166">
                  <c:v>-1.13869427877944E-4</c:v>
                </c:pt>
                <c:pt idx="2167">
                  <c:v>-1.15126982564106E-4</c:v>
                </c:pt>
                <c:pt idx="2168">
                  <c:v>-1.1638080468401301E-4</c:v>
                </c:pt>
                <c:pt idx="2169">
                  <c:v>-1.1763083603000201E-4</c:v>
                </c:pt>
                <c:pt idx="2170">
                  <c:v>-1.1887704749824401E-4</c:v>
                </c:pt>
                <c:pt idx="2171">
                  <c:v>-1.20119395432993E-4</c:v>
                </c:pt>
                <c:pt idx="2172">
                  <c:v>-1.21357836178503E-4</c:v>
                </c:pt>
                <c:pt idx="2173">
                  <c:v>-1.2259233335498699E-4</c:v>
                </c:pt>
                <c:pt idx="2174">
                  <c:v>-1.2382284330669701E-4</c:v>
                </c:pt>
                <c:pt idx="2175">
                  <c:v>-1.2504932237789E-4</c:v>
                </c:pt>
                <c:pt idx="2176">
                  <c:v>-1.26271741464734E-4</c:v>
                </c:pt>
                <c:pt idx="2177">
                  <c:v>-1.27490056911483E-4</c:v>
                </c:pt>
                <c:pt idx="2178">
                  <c:v>-1.2870423961430701E-4</c:v>
                </c:pt>
                <c:pt idx="2179">
                  <c:v>-1.2991423136554599E-4</c:v>
                </c:pt>
                <c:pt idx="2180">
                  <c:v>-1.3111998850945299E-4</c:v>
                </c:pt>
                <c:pt idx="2181">
                  <c:v>-1.3232149649411399E-4</c:v>
                </c:pt>
                <c:pt idx="2182">
                  <c:v>-1.33518711663782E-4</c:v>
                </c:pt>
                <c:pt idx="2183">
                  <c:v>-1.34711575810797E-4</c:v>
                </c:pt>
                <c:pt idx="2184">
                  <c:v>-1.3590005983132801E-4</c:v>
                </c:pt>
                <c:pt idx="2185">
                  <c:v>-1.3708414917346001E-4</c:v>
                </c:pt>
                <c:pt idx="2186">
                  <c:v>-1.38263771077618E-4</c:v>
                </c:pt>
                <c:pt idx="2187">
                  <c:v>-1.39438896439969E-4</c:v>
                </c:pt>
                <c:pt idx="2188">
                  <c:v>-1.40609496156685E-4</c:v>
                </c:pt>
                <c:pt idx="2189">
                  <c:v>-1.4177552657201799E-4</c:v>
                </c:pt>
                <c:pt idx="2190">
                  <c:v>-1.4293695858213999E-4</c:v>
                </c:pt>
                <c:pt idx="2191">
                  <c:v>-1.4409373397938899E-4</c:v>
                </c:pt>
                <c:pt idx="2192">
                  <c:v>-1.4524583821184901E-4</c:v>
                </c:pt>
                <c:pt idx="2193">
                  <c:v>-1.4639322762377501E-4</c:v>
                </c:pt>
                <c:pt idx="2194">
                  <c:v>-1.4753585855942201E-4</c:v>
                </c:pt>
                <c:pt idx="2195">
                  <c:v>-1.4867370191495801E-4</c:v>
                </c:pt>
                <c:pt idx="2196">
                  <c:v>-1.49806714034639E-4</c:v>
                </c:pt>
                <c:pt idx="2197">
                  <c:v>-1.5093486581463299E-4</c:v>
                </c:pt>
                <c:pt idx="2198">
                  <c:v>-1.52058113599196E-4</c:v>
                </c:pt>
                <c:pt idx="2199">
                  <c:v>-1.5317642828449599E-4</c:v>
                </c:pt>
                <c:pt idx="2200">
                  <c:v>-1.5428976621478799E-4</c:v>
                </c:pt>
                <c:pt idx="2201">
                  <c:v>-1.5539809828624099E-4</c:v>
                </c:pt>
                <c:pt idx="2202">
                  <c:v>-1.5650138084311E-4</c:v>
                </c:pt>
                <c:pt idx="2203">
                  <c:v>-1.5759958478156401E-4</c:v>
                </c:pt>
                <c:pt idx="2204">
                  <c:v>-1.58692680997774E-4</c:v>
                </c:pt>
                <c:pt idx="2205">
                  <c:v>-1.5978062583599199E-4</c:v>
                </c:pt>
                <c:pt idx="2206">
                  <c:v>-1.6086337564047399E-4</c:v>
                </c:pt>
                <c:pt idx="2207">
                  <c:v>-1.6194091585930399E-4</c:v>
                </c:pt>
                <c:pt idx="2208">
                  <c:v>-1.63013188284821E-4</c:v>
                </c:pt>
                <c:pt idx="2209">
                  <c:v>-1.64080178365111E-4</c:v>
                </c:pt>
                <c:pt idx="2210">
                  <c:v>-1.6514184244442701E-4</c:v>
                </c:pt>
                <c:pt idx="2211">
                  <c:v>-1.6619815141893899E-4</c:v>
                </c:pt>
                <c:pt idx="2212">
                  <c:v>-1.6724907618481601E-4</c:v>
                </c:pt>
                <c:pt idx="2213">
                  <c:v>-1.6829457308631301E-4</c:v>
                </c:pt>
                <c:pt idx="2214">
                  <c:v>-1.6933459846768501E-4</c:v>
                </c:pt>
                <c:pt idx="2215">
                  <c:v>-1.70369137777015E-4</c:v>
                </c:pt>
                <c:pt idx="2216">
                  <c:v>-1.71398161910474E-4</c:v>
                </c:pt>
                <c:pt idx="2217">
                  <c:v>-1.724216126604E-4</c:v>
                </c:pt>
                <c:pt idx="2218">
                  <c:v>-1.7343949002679399E-4</c:v>
                </c:pt>
                <c:pt idx="2219">
                  <c:v>-1.7445173580199399E-4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952448"/>
        <c:axId val="134942080"/>
      </c:lineChart>
      <c:catAx>
        <c:axId val="1187014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Flow Time (sec)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34940160"/>
        <c:crosses val="autoZero"/>
        <c:auto val="1"/>
        <c:lblAlgn val="ctr"/>
        <c:lblOffset val="100"/>
        <c:tickLblSkip val="500"/>
        <c:tickMarkSkip val="500"/>
        <c:noMultiLvlLbl val="0"/>
      </c:catAx>
      <c:valAx>
        <c:axId val="1349401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Pressure (Pa)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701440"/>
        <c:crosses val="autoZero"/>
        <c:crossBetween val="between"/>
      </c:valAx>
      <c:valAx>
        <c:axId val="134942080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crossAx val="134952448"/>
        <c:crosses val="max"/>
        <c:crossBetween val="between"/>
      </c:valAx>
      <c:catAx>
        <c:axId val="134952448"/>
        <c:scaling>
          <c:orientation val="minMax"/>
        </c:scaling>
        <c:delete val="1"/>
        <c:axPos val="b"/>
        <c:numFmt formatCode="0.00E+00" sourceLinked="1"/>
        <c:majorTickMark val="out"/>
        <c:minorTickMark val="none"/>
        <c:tickLblPos val="nextTo"/>
        <c:crossAx val="134942080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Regenerator 4W 295K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Inlet Pressure</c:v>
          </c:tx>
          <c:marker>
            <c:symbol val="none"/>
          </c:marker>
          <c:cat>
            <c:numRef>
              <c:f>'201'!$E$3:$E$2502</c:f>
              <c:numCache>
                <c:formatCode>0.00E+00</c:formatCode>
                <c:ptCount val="2500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'201'!$B$154:$B$2500</c:f>
              <c:numCache>
                <c:formatCode>General</c:formatCode>
                <c:ptCount val="2347"/>
                <c:pt idx="0">
                  <c:v>8372.1455078125</c:v>
                </c:pt>
                <c:pt idx="1">
                  <c:v>8408.2080078125</c:v>
                </c:pt>
                <c:pt idx="2">
                  <c:v>8444.001953125</c:v>
                </c:pt>
                <c:pt idx="3">
                  <c:v>8479.5263671875</c:v>
                </c:pt>
                <c:pt idx="4">
                  <c:v>8514.779296875</c:v>
                </c:pt>
                <c:pt idx="5">
                  <c:v>8549.759765625</c:v>
                </c:pt>
                <c:pt idx="6">
                  <c:v>8584.466796875</c:v>
                </c:pt>
                <c:pt idx="7">
                  <c:v>8618.8994140625</c:v>
                </c:pt>
                <c:pt idx="8">
                  <c:v>8653.056640625</c:v>
                </c:pt>
                <c:pt idx="9">
                  <c:v>8686.9365234375</c:v>
                </c:pt>
                <c:pt idx="10">
                  <c:v>8720.5390625</c:v>
                </c:pt>
                <c:pt idx="11">
                  <c:v>8753.86328125</c:v>
                </c:pt>
                <c:pt idx="12">
                  <c:v>8786.9072265625</c:v>
                </c:pt>
                <c:pt idx="13">
                  <c:v>8819.669921875</c:v>
                </c:pt>
                <c:pt idx="14">
                  <c:v>8852.150390625</c:v>
                </c:pt>
                <c:pt idx="15">
                  <c:v>8884.3486328125</c:v>
                </c:pt>
                <c:pt idx="16">
                  <c:v>8916.26171875</c:v>
                </c:pt>
                <c:pt idx="17">
                  <c:v>8947.890625</c:v>
                </c:pt>
                <c:pt idx="18">
                  <c:v>8979.2333984375</c:v>
                </c:pt>
                <c:pt idx="19">
                  <c:v>9010.2880859375</c:v>
                </c:pt>
                <c:pt idx="20">
                  <c:v>9041.0556640625</c:v>
                </c:pt>
                <c:pt idx="21">
                  <c:v>9071.533203125</c:v>
                </c:pt>
                <c:pt idx="22">
                  <c:v>9101.7216796875</c:v>
                </c:pt>
                <c:pt idx="23">
                  <c:v>9131.6181640625</c:v>
                </c:pt>
                <c:pt idx="24">
                  <c:v>9161.22265625</c:v>
                </c:pt>
                <c:pt idx="25">
                  <c:v>9190.53515625</c:v>
                </c:pt>
                <c:pt idx="26">
                  <c:v>9219.552734375</c:v>
                </c:pt>
                <c:pt idx="27">
                  <c:v>9248.2763671875</c:v>
                </c:pt>
                <c:pt idx="28">
                  <c:v>9276.703125</c:v>
                </c:pt>
                <c:pt idx="29">
                  <c:v>9304.833984375</c:v>
                </c:pt>
                <c:pt idx="30">
                  <c:v>9332.66796875</c:v>
                </c:pt>
                <c:pt idx="31">
                  <c:v>9360.2021484375</c:v>
                </c:pt>
                <c:pt idx="32">
                  <c:v>9387.4384765625</c:v>
                </c:pt>
                <c:pt idx="33">
                  <c:v>9414.373046875</c:v>
                </c:pt>
                <c:pt idx="34">
                  <c:v>9441.0078125</c:v>
                </c:pt>
                <c:pt idx="35">
                  <c:v>9467.33984375</c:v>
                </c:pt>
                <c:pt idx="36">
                  <c:v>9493.3701171875</c:v>
                </c:pt>
                <c:pt idx="37">
                  <c:v>9519.095703125</c:v>
                </c:pt>
                <c:pt idx="38">
                  <c:v>9544.517578125</c:v>
                </c:pt>
                <c:pt idx="39">
                  <c:v>9569.6337890625</c:v>
                </c:pt>
                <c:pt idx="40">
                  <c:v>9594.4443359375</c:v>
                </c:pt>
                <c:pt idx="41">
                  <c:v>9618.9482421875</c:v>
                </c:pt>
                <c:pt idx="42">
                  <c:v>9643.14453125</c:v>
                </c:pt>
                <c:pt idx="43">
                  <c:v>9667.0322265625</c:v>
                </c:pt>
                <c:pt idx="44">
                  <c:v>9690.6103515625</c:v>
                </c:pt>
                <c:pt idx="45">
                  <c:v>9713.87890625</c:v>
                </c:pt>
                <c:pt idx="46">
                  <c:v>9736.8369140625</c:v>
                </c:pt>
                <c:pt idx="47">
                  <c:v>9759.484375</c:v>
                </c:pt>
                <c:pt idx="48">
                  <c:v>9781.818359375</c:v>
                </c:pt>
                <c:pt idx="49">
                  <c:v>9803.8408203125</c:v>
                </c:pt>
                <c:pt idx="50">
                  <c:v>9825.548828125</c:v>
                </c:pt>
                <c:pt idx="51">
                  <c:v>9846.9423828125</c:v>
                </c:pt>
                <c:pt idx="52">
                  <c:v>9868.0224609375</c:v>
                </c:pt>
                <c:pt idx="53">
                  <c:v>9888.7861328125</c:v>
                </c:pt>
                <c:pt idx="54">
                  <c:v>9909.2333984375</c:v>
                </c:pt>
                <c:pt idx="55">
                  <c:v>9929.3642578125</c:v>
                </c:pt>
                <c:pt idx="56">
                  <c:v>9949.1767578125</c:v>
                </c:pt>
                <c:pt idx="57">
                  <c:v>9968.671875</c:v>
                </c:pt>
                <c:pt idx="58">
                  <c:v>9987.84765625</c:v>
                </c:pt>
                <c:pt idx="59">
                  <c:v>10006.705078125</c:v>
                </c:pt>
                <c:pt idx="60">
                  <c:v>10025.2421875</c:v>
                </c:pt>
                <c:pt idx="61">
                  <c:v>10043.4580078125</c:v>
                </c:pt>
                <c:pt idx="62">
                  <c:v>10061.3525390625</c:v>
                </c:pt>
                <c:pt idx="63">
                  <c:v>10078.9267578125</c:v>
                </c:pt>
                <c:pt idx="64">
                  <c:v>10096.177734375</c:v>
                </c:pt>
                <c:pt idx="65">
                  <c:v>10113.10546875</c:v>
                </c:pt>
                <c:pt idx="66">
                  <c:v>10129.7099609375</c:v>
                </c:pt>
                <c:pt idx="67">
                  <c:v>10145.9912109375</c:v>
                </c:pt>
                <c:pt idx="68">
                  <c:v>10161.947265625</c:v>
                </c:pt>
                <c:pt idx="69">
                  <c:v>10177.5791015625</c:v>
                </c:pt>
                <c:pt idx="70">
                  <c:v>10192.884765625</c:v>
                </c:pt>
                <c:pt idx="71">
                  <c:v>10207.865234375</c:v>
                </c:pt>
                <c:pt idx="72">
                  <c:v>10222.5185546875</c:v>
                </c:pt>
                <c:pt idx="73">
                  <c:v>10236.845703125</c:v>
                </c:pt>
                <c:pt idx="74">
                  <c:v>10250.8447265625</c:v>
                </c:pt>
                <c:pt idx="75">
                  <c:v>10264.5166015625</c:v>
                </c:pt>
                <c:pt idx="76">
                  <c:v>10277.859375</c:v>
                </c:pt>
                <c:pt idx="77">
                  <c:v>10290.875</c:v>
                </c:pt>
                <c:pt idx="78">
                  <c:v>10303.560546875</c:v>
                </c:pt>
                <c:pt idx="79">
                  <c:v>10315.916015625</c:v>
                </c:pt>
                <c:pt idx="80">
                  <c:v>10327.9423828125</c:v>
                </c:pt>
                <c:pt idx="81">
                  <c:v>10339.638671875</c:v>
                </c:pt>
                <c:pt idx="82">
                  <c:v>10351.00390625</c:v>
                </c:pt>
                <c:pt idx="83">
                  <c:v>10362.0380859375</c:v>
                </c:pt>
                <c:pt idx="84">
                  <c:v>10372.7412109375</c:v>
                </c:pt>
                <c:pt idx="85">
                  <c:v>10383.11328125</c:v>
                </c:pt>
                <c:pt idx="86">
                  <c:v>10393.15234375</c:v>
                </c:pt>
                <c:pt idx="87">
                  <c:v>10402.859375</c:v>
                </c:pt>
                <c:pt idx="88">
                  <c:v>10412.2333984375</c:v>
                </c:pt>
                <c:pt idx="89">
                  <c:v>10421.2744140625</c:v>
                </c:pt>
                <c:pt idx="90">
                  <c:v>10429.982421875</c:v>
                </c:pt>
                <c:pt idx="91">
                  <c:v>10438.357421875</c:v>
                </c:pt>
                <c:pt idx="92">
                  <c:v>10446.3984375</c:v>
                </c:pt>
                <c:pt idx="93">
                  <c:v>10454.10546875</c:v>
                </c:pt>
                <c:pt idx="94">
                  <c:v>10461.4775390625</c:v>
                </c:pt>
                <c:pt idx="95">
                  <c:v>10468.515625</c:v>
                </c:pt>
                <c:pt idx="96">
                  <c:v>10475.21875</c:v>
                </c:pt>
                <c:pt idx="97">
                  <c:v>10481.5869140625</c:v>
                </c:pt>
                <c:pt idx="98">
                  <c:v>10487.6201171875</c:v>
                </c:pt>
                <c:pt idx="99">
                  <c:v>10493.3173828125</c:v>
                </c:pt>
                <c:pt idx="100">
                  <c:v>10498.6796875</c:v>
                </c:pt>
                <c:pt idx="101">
                  <c:v>10503.7060546875</c:v>
                </c:pt>
                <c:pt idx="102">
                  <c:v>10508.396484375</c:v>
                </c:pt>
                <c:pt idx="103">
                  <c:v>10512.7509765625</c:v>
                </c:pt>
                <c:pt idx="104">
                  <c:v>10516.76953125</c:v>
                </c:pt>
                <c:pt idx="105">
                  <c:v>10520.451171875</c:v>
                </c:pt>
                <c:pt idx="106">
                  <c:v>10523.796875</c:v>
                </c:pt>
                <c:pt idx="107">
                  <c:v>10526.8056640625</c:v>
                </c:pt>
                <c:pt idx="108">
                  <c:v>10529.478515625</c:v>
                </c:pt>
                <c:pt idx="109">
                  <c:v>10531.814453125</c:v>
                </c:pt>
                <c:pt idx="110">
                  <c:v>10533.8125</c:v>
                </c:pt>
                <c:pt idx="111">
                  <c:v>10535.474609375</c:v>
                </c:pt>
                <c:pt idx="112">
                  <c:v>10536.7998046875</c:v>
                </c:pt>
                <c:pt idx="113">
                  <c:v>10537.7880859375</c:v>
                </c:pt>
                <c:pt idx="114">
                  <c:v>10538.439453125</c:v>
                </c:pt>
                <c:pt idx="115">
                  <c:v>10538.75390625</c:v>
                </c:pt>
                <c:pt idx="116">
                  <c:v>10538.7314453125</c:v>
                </c:pt>
                <c:pt idx="117">
                  <c:v>10538.3720703125</c:v>
                </c:pt>
                <c:pt idx="118">
                  <c:v>10537.6748046875</c:v>
                </c:pt>
                <c:pt idx="119">
                  <c:v>10536.6416015625</c:v>
                </c:pt>
                <c:pt idx="120">
                  <c:v>10535.2705078125</c:v>
                </c:pt>
                <c:pt idx="121">
                  <c:v>10533.5634765625</c:v>
                </c:pt>
                <c:pt idx="122">
                  <c:v>10531.5185546875</c:v>
                </c:pt>
                <c:pt idx="123">
                  <c:v>10529.1376953125</c:v>
                </c:pt>
                <c:pt idx="124">
                  <c:v>10526.419921875</c:v>
                </c:pt>
                <c:pt idx="125">
                  <c:v>10523.3662109375</c:v>
                </c:pt>
                <c:pt idx="126">
                  <c:v>10519.974609375</c:v>
                </c:pt>
                <c:pt idx="127">
                  <c:v>10516.2470703125</c:v>
                </c:pt>
                <c:pt idx="128">
                  <c:v>10512.18359375</c:v>
                </c:pt>
                <c:pt idx="129">
                  <c:v>10507.7841796875</c:v>
                </c:pt>
                <c:pt idx="130">
                  <c:v>10503.048828125</c:v>
                </c:pt>
                <c:pt idx="131">
                  <c:v>10497.9765625</c:v>
                </c:pt>
                <c:pt idx="132">
                  <c:v>10492.5693359375</c:v>
                </c:pt>
                <c:pt idx="133">
                  <c:v>10486.8271484375</c:v>
                </c:pt>
                <c:pt idx="134">
                  <c:v>10480.7490234375</c:v>
                </c:pt>
                <c:pt idx="135">
                  <c:v>10474.3349609375</c:v>
                </c:pt>
                <c:pt idx="136">
                  <c:v>10467.5869140625</c:v>
                </c:pt>
                <c:pt idx="137">
                  <c:v>10460.50390625</c:v>
                </c:pt>
                <c:pt idx="138">
                  <c:v>10453.0869140625</c:v>
                </c:pt>
                <c:pt idx="139">
                  <c:v>10445.3349609375</c:v>
                </c:pt>
                <c:pt idx="140">
                  <c:v>10437.2490234375</c:v>
                </c:pt>
                <c:pt idx="141">
                  <c:v>10428.8291015625</c:v>
                </c:pt>
                <c:pt idx="142">
                  <c:v>10420.076171875</c:v>
                </c:pt>
                <c:pt idx="143">
                  <c:v>10410.990234375</c:v>
                </c:pt>
                <c:pt idx="144">
                  <c:v>10401.5712890625</c:v>
                </c:pt>
                <c:pt idx="145">
                  <c:v>10391.8193359375</c:v>
                </c:pt>
                <c:pt idx="146">
                  <c:v>10381.7353515625</c:v>
                </c:pt>
                <c:pt idx="147">
                  <c:v>10371.3193359375</c:v>
                </c:pt>
                <c:pt idx="148">
                  <c:v>10360.5712890625</c:v>
                </c:pt>
                <c:pt idx="149">
                  <c:v>10349.4921875</c:v>
                </c:pt>
                <c:pt idx="150">
                  <c:v>10338.0830078125</c:v>
                </c:pt>
                <c:pt idx="151">
                  <c:v>10326.341796875</c:v>
                </c:pt>
                <c:pt idx="152">
                  <c:v>10314.271484375</c:v>
                </c:pt>
                <c:pt idx="153">
                  <c:v>10301.87109375</c:v>
                </c:pt>
                <c:pt idx="154">
                  <c:v>10289.140625</c:v>
                </c:pt>
                <c:pt idx="155">
                  <c:v>10276.08203125</c:v>
                </c:pt>
                <c:pt idx="156">
                  <c:v>10262.6943359375</c:v>
                </c:pt>
                <c:pt idx="157">
                  <c:v>10248.978515625</c:v>
                </c:pt>
                <c:pt idx="158">
                  <c:v>10234.9345703125</c:v>
                </c:pt>
                <c:pt idx="159">
                  <c:v>10220.564453125</c:v>
                </c:pt>
                <c:pt idx="160">
                  <c:v>10205.8662109375</c:v>
                </c:pt>
                <c:pt idx="161">
                  <c:v>10190.8427734375</c:v>
                </c:pt>
                <c:pt idx="162">
                  <c:v>10175.4921875</c:v>
                </c:pt>
                <c:pt idx="163">
                  <c:v>10159.8173828125</c:v>
                </c:pt>
                <c:pt idx="164">
                  <c:v>10143.8173828125</c:v>
                </c:pt>
                <c:pt idx="165">
                  <c:v>10127.4931640625</c:v>
                </c:pt>
                <c:pt idx="166">
                  <c:v>10110.8447265625</c:v>
                </c:pt>
                <c:pt idx="167">
                  <c:v>10093.873046875</c:v>
                </c:pt>
                <c:pt idx="168">
                  <c:v>10076.578125</c:v>
                </c:pt>
                <c:pt idx="169">
                  <c:v>10058.9619140625</c:v>
                </c:pt>
                <c:pt idx="170">
                  <c:v>10041.0234375</c:v>
                </c:pt>
                <c:pt idx="171">
                  <c:v>10022.763671875</c:v>
                </c:pt>
                <c:pt idx="172">
                  <c:v>10004.18359375</c:v>
                </c:pt>
                <c:pt idx="173">
                  <c:v>9985.2841796875</c:v>
                </c:pt>
                <c:pt idx="174">
                  <c:v>9966.064453125</c:v>
                </c:pt>
                <c:pt idx="175">
                  <c:v>9946.52734375</c:v>
                </c:pt>
                <c:pt idx="176">
                  <c:v>9926.6708984375</c:v>
                </c:pt>
                <c:pt idx="177">
                  <c:v>9906.498046875</c:v>
                </c:pt>
                <c:pt idx="178">
                  <c:v>9886.0078125</c:v>
                </c:pt>
                <c:pt idx="179">
                  <c:v>9865.201171875</c:v>
                </c:pt>
                <c:pt idx="180">
                  <c:v>9844.080078125</c:v>
                </c:pt>
                <c:pt idx="181">
                  <c:v>9822.6435546875</c:v>
                </c:pt>
                <c:pt idx="182">
                  <c:v>9800.892578125</c:v>
                </c:pt>
                <c:pt idx="183">
                  <c:v>9778.8291015625</c:v>
                </c:pt>
                <c:pt idx="184">
                  <c:v>9756.4521484375</c:v>
                </c:pt>
                <c:pt idx="185">
                  <c:v>9733.763671875</c:v>
                </c:pt>
                <c:pt idx="186">
                  <c:v>9710.763671875</c:v>
                </c:pt>
                <c:pt idx="187">
                  <c:v>9687.453125</c:v>
                </c:pt>
                <c:pt idx="188">
                  <c:v>9663.8330078125</c:v>
                </c:pt>
                <c:pt idx="189">
                  <c:v>9639.9033203125</c:v>
                </c:pt>
                <c:pt idx="190">
                  <c:v>9615.666015625</c:v>
                </c:pt>
                <c:pt idx="191">
                  <c:v>9591.12109375</c:v>
                </c:pt>
                <c:pt idx="192">
                  <c:v>9566.26953125</c:v>
                </c:pt>
                <c:pt idx="193">
                  <c:v>9541.111328125</c:v>
                </c:pt>
                <c:pt idx="194">
                  <c:v>9515.6484375</c:v>
                </c:pt>
                <c:pt idx="195">
                  <c:v>9489.8818359375</c:v>
                </c:pt>
                <c:pt idx="196">
                  <c:v>9463.8115234375</c:v>
                </c:pt>
                <c:pt idx="197">
                  <c:v>9437.4384765625</c:v>
                </c:pt>
                <c:pt idx="198">
                  <c:v>9410.763671875</c:v>
                </c:pt>
                <c:pt idx="199">
                  <c:v>9383.787109375</c:v>
                </c:pt>
                <c:pt idx="200">
                  <c:v>9356.51171875</c:v>
                </c:pt>
                <c:pt idx="201">
                  <c:v>9328.9365234375</c:v>
                </c:pt>
                <c:pt idx="202">
                  <c:v>9301.0634765625</c:v>
                </c:pt>
                <c:pt idx="203">
                  <c:v>9272.892578125</c:v>
                </c:pt>
                <c:pt idx="204">
                  <c:v>9244.4248046875</c:v>
                </c:pt>
                <c:pt idx="205">
                  <c:v>9215.662109375</c:v>
                </c:pt>
                <c:pt idx="206">
                  <c:v>9186.6044921875</c:v>
                </c:pt>
                <c:pt idx="207">
                  <c:v>9157.2529296875</c:v>
                </c:pt>
                <c:pt idx="208">
                  <c:v>9127.6083984375</c:v>
                </c:pt>
                <c:pt idx="209">
                  <c:v>9097.6728515625</c:v>
                </c:pt>
                <c:pt idx="210">
                  <c:v>9067.4453125</c:v>
                </c:pt>
                <c:pt idx="211">
                  <c:v>9036.9287109375</c:v>
                </c:pt>
                <c:pt idx="212">
                  <c:v>9006.123046875</c:v>
                </c:pt>
                <c:pt idx="213">
                  <c:v>8975.0283203125</c:v>
                </c:pt>
                <c:pt idx="214">
                  <c:v>8943.6474609375</c:v>
                </c:pt>
                <c:pt idx="215">
                  <c:v>8911.98046875</c:v>
                </c:pt>
                <c:pt idx="216">
                  <c:v>8880.029296875</c:v>
                </c:pt>
                <c:pt idx="217">
                  <c:v>8847.79296875</c:v>
                </c:pt>
                <c:pt idx="218">
                  <c:v>8815.2744140625</c:v>
                </c:pt>
                <c:pt idx="219">
                  <c:v>8782.4736328125</c:v>
                </c:pt>
                <c:pt idx="220">
                  <c:v>8749.3916015625</c:v>
                </c:pt>
                <c:pt idx="221">
                  <c:v>8716.0302734375</c:v>
                </c:pt>
                <c:pt idx="222">
                  <c:v>8682.390625</c:v>
                </c:pt>
                <c:pt idx="223">
                  <c:v>8648.47265625</c:v>
                </c:pt>
                <c:pt idx="224">
                  <c:v>8614.2783203125</c:v>
                </c:pt>
                <c:pt idx="225">
                  <c:v>8579.80859375</c:v>
                </c:pt>
                <c:pt idx="226">
                  <c:v>8545.064453125</c:v>
                </c:pt>
                <c:pt idx="227">
                  <c:v>8510.0478515625</c:v>
                </c:pt>
                <c:pt idx="228">
                  <c:v>8474.7578125</c:v>
                </c:pt>
                <c:pt idx="229">
                  <c:v>8439.197265625</c:v>
                </c:pt>
                <c:pt idx="230">
                  <c:v>8403.3671875</c:v>
                </c:pt>
                <c:pt idx="231">
                  <c:v>8367.2685546875</c:v>
                </c:pt>
                <c:pt idx="232">
                  <c:v>8330.9013671875</c:v>
                </c:pt>
                <c:pt idx="233">
                  <c:v>8294.2685546875</c:v>
                </c:pt>
                <c:pt idx="234">
                  <c:v>8257.3701171875</c:v>
                </c:pt>
                <c:pt idx="235">
                  <c:v>8220.2080078125</c:v>
                </c:pt>
                <c:pt idx="236">
                  <c:v>8182.783203125</c:v>
                </c:pt>
                <c:pt idx="237">
                  <c:v>8145.09619140625</c:v>
                </c:pt>
                <c:pt idx="238">
                  <c:v>8107.14892578125</c:v>
                </c:pt>
                <c:pt idx="239">
                  <c:v>8068.9423828125</c:v>
                </c:pt>
                <c:pt idx="240">
                  <c:v>8030.47802734375</c:v>
                </c:pt>
                <c:pt idx="241">
                  <c:v>7991.75634765625</c:v>
                </c:pt>
                <c:pt idx="242">
                  <c:v>7952.77978515625</c:v>
                </c:pt>
                <c:pt idx="243">
                  <c:v>7913.54833984375</c:v>
                </c:pt>
                <c:pt idx="244">
                  <c:v>7874.064453125</c:v>
                </c:pt>
                <c:pt idx="245">
                  <c:v>7834.328125</c:v>
                </c:pt>
                <c:pt idx="246">
                  <c:v>7794.341796875</c:v>
                </c:pt>
                <c:pt idx="247">
                  <c:v>7754.10595703125</c:v>
                </c:pt>
                <c:pt idx="248">
                  <c:v>7713.6220703125</c:v>
                </c:pt>
                <c:pt idx="249">
                  <c:v>7672.8916015625</c:v>
                </c:pt>
                <c:pt idx="250">
                  <c:v>7631.916015625</c:v>
                </c:pt>
                <c:pt idx="251">
                  <c:v>7590.6962890625</c:v>
                </c:pt>
                <c:pt idx="252">
                  <c:v>7549.2333984375</c:v>
                </c:pt>
                <c:pt idx="253">
                  <c:v>7507.52978515625</c:v>
                </c:pt>
                <c:pt idx="254">
                  <c:v>7465.58544921875</c:v>
                </c:pt>
                <c:pt idx="255">
                  <c:v>7423.40283203125</c:v>
                </c:pt>
                <c:pt idx="256">
                  <c:v>7380.982421875</c:v>
                </c:pt>
                <c:pt idx="257">
                  <c:v>7338.32666015625</c:v>
                </c:pt>
                <c:pt idx="258">
                  <c:v>7295.435546875</c:v>
                </c:pt>
                <c:pt idx="259">
                  <c:v>7252.3115234375</c:v>
                </c:pt>
                <c:pt idx="260">
                  <c:v>7208.95556640625</c:v>
                </c:pt>
                <c:pt idx="261">
                  <c:v>7165.36865234375</c:v>
                </c:pt>
                <c:pt idx="262">
                  <c:v>7121.55322265625</c:v>
                </c:pt>
                <c:pt idx="263">
                  <c:v>7077.509765625</c:v>
                </c:pt>
                <c:pt idx="264">
                  <c:v>7033.240234375</c:v>
                </c:pt>
                <c:pt idx="265">
                  <c:v>6988.74560546875</c:v>
                </c:pt>
                <c:pt idx="266">
                  <c:v>6944.02734375</c:v>
                </c:pt>
                <c:pt idx="267">
                  <c:v>6899.0869140625</c:v>
                </c:pt>
                <c:pt idx="268">
                  <c:v>6853.92626953125</c:v>
                </c:pt>
                <c:pt idx="269">
                  <c:v>6808.54638671875</c:v>
                </c:pt>
                <c:pt idx="270">
                  <c:v>6762.94873046875</c:v>
                </c:pt>
                <c:pt idx="271">
                  <c:v>6717.134765625</c:v>
                </c:pt>
                <c:pt idx="272">
                  <c:v>6671.10595703125</c:v>
                </c:pt>
                <c:pt idx="273">
                  <c:v>6624.86376953125</c:v>
                </c:pt>
                <c:pt idx="274">
                  <c:v>6578.41015625</c:v>
                </c:pt>
                <c:pt idx="275">
                  <c:v>6531.74560546875</c:v>
                </c:pt>
                <c:pt idx="276">
                  <c:v>6484.87255859375</c:v>
                </c:pt>
                <c:pt idx="277">
                  <c:v>6437.7919921875</c:v>
                </c:pt>
                <c:pt idx="278">
                  <c:v>6390.505859375</c:v>
                </c:pt>
                <c:pt idx="279">
                  <c:v>6343.01513671875</c:v>
                </c:pt>
                <c:pt idx="280">
                  <c:v>6295.3212890625</c:v>
                </c:pt>
                <c:pt idx="281">
                  <c:v>6247.4267578125</c:v>
                </c:pt>
                <c:pt idx="282">
                  <c:v>6199.33203125</c:v>
                </c:pt>
                <c:pt idx="283">
                  <c:v>6151.0390625</c:v>
                </c:pt>
                <c:pt idx="284">
                  <c:v>6102.54931640625</c:v>
                </c:pt>
                <c:pt idx="285">
                  <c:v>6053.86474609375</c:v>
                </c:pt>
                <c:pt idx="286">
                  <c:v>6004.986328125</c:v>
                </c:pt>
                <c:pt idx="287">
                  <c:v>5955.916015625</c:v>
                </c:pt>
                <c:pt idx="288">
                  <c:v>5906.6552734375</c:v>
                </c:pt>
                <c:pt idx="289">
                  <c:v>5857.20556640625</c:v>
                </c:pt>
                <c:pt idx="290">
                  <c:v>5807.56884765625</c:v>
                </c:pt>
                <c:pt idx="291">
                  <c:v>5757.74609375</c:v>
                </c:pt>
                <c:pt idx="292">
                  <c:v>5707.7392578125</c:v>
                </c:pt>
                <c:pt idx="293">
                  <c:v>5657.5498046875</c:v>
                </c:pt>
                <c:pt idx="294">
                  <c:v>5607.1796875</c:v>
                </c:pt>
                <c:pt idx="295">
                  <c:v>5556.63037109375</c:v>
                </c:pt>
                <c:pt idx="296">
                  <c:v>5505.90283203125</c:v>
                </c:pt>
                <c:pt idx="297">
                  <c:v>5454.99951171875</c:v>
                </c:pt>
                <c:pt idx="298">
                  <c:v>5403.921875</c:v>
                </c:pt>
                <c:pt idx="299">
                  <c:v>5352.67138671875</c:v>
                </c:pt>
                <c:pt idx="300">
                  <c:v>5301.25</c:v>
                </c:pt>
                <c:pt idx="301">
                  <c:v>5249.65869140625</c:v>
                </c:pt>
                <c:pt idx="302">
                  <c:v>5197.8994140625</c:v>
                </c:pt>
                <c:pt idx="303">
                  <c:v>5145.97412109375</c:v>
                </c:pt>
                <c:pt idx="304">
                  <c:v>5093.88427734375</c:v>
                </c:pt>
                <c:pt idx="305">
                  <c:v>5041.6318359375</c:v>
                </c:pt>
                <c:pt idx="306">
                  <c:v>4989.2177734375</c:v>
                </c:pt>
                <c:pt idx="307">
                  <c:v>4936.64404296875</c:v>
                </c:pt>
                <c:pt idx="308">
                  <c:v>4883.91259765625</c:v>
                </c:pt>
                <c:pt idx="309">
                  <c:v>4831.025390625</c:v>
                </c:pt>
                <c:pt idx="310">
                  <c:v>4777.9833984375</c:v>
                </c:pt>
                <c:pt idx="311">
                  <c:v>4724.78857421875</c:v>
                </c:pt>
                <c:pt idx="312">
                  <c:v>4671.4423828125</c:v>
                </c:pt>
                <c:pt idx="313">
                  <c:v>4617.947265625</c:v>
                </c:pt>
                <c:pt idx="314">
                  <c:v>4564.30419921875</c:v>
                </c:pt>
                <c:pt idx="315">
                  <c:v>4510.515625</c:v>
                </c:pt>
                <c:pt idx="316">
                  <c:v>4456.58251953125</c:v>
                </c:pt>
                <c:pt idx="317">
                  <c:v>4402.5068359375</c:v>
                </c:pt>
                <c:pt idx="318">
                  <c:v>4348.2900390625</c:v>
                </c:pt>
                <c:pt idx="319">
                  <c:v>4293.9345703125</c:v>
                </c:pt>
                <c:pt idx="320">
                  <c:v>4239.44189453125</c:v>
                </c:pt>
                <c:pt idx="321">
                  <c:v>4184.8134765625</c:v>
                </c:pt>
                <c:pt idx="322">
                  <c:v>4130.05126953125</c:v>
                </c:pt>
                <c:pt idx="323">
                  <c:v>4075.1572265625</c:v>
                </c:pt>
                <c:pt idx="324">
                  <c:v>4020.13256835937</c:v>
                </c:pt>
                <c:pt idx="325">
                  <c:v>3964.9794921875</c:v>
                </c:pt>
                <c:pt idx="326">
                  <c:v>3909.69970703125</c:v>
                </c:pt>
                <c:pt idx="327">
                  <c:v>3854.29467773437</c:v>
                </c:pt>
                <c:pt idx="328">
                  <c:v>3798.7666015625</c:v>
                </c:pt>
                <c:pt idx="329">
                  <c:v>3743.11694335937</c:v>
                </c:pt>
                <c:pt idx="330">
                  <c:v>3687.34765625</c:v>
                </c:pt>
                <c:pt idx="331">
                  <c:v>3631.46044921875</c:v>
                </c:pt>
                <c:pt idx="332">
                  <c:v>3575.45703125</c:v>
                </c:pt>
                <c:pt idx="333">
                  <c:v>3519.33935546875</c:v>
                </c:pt>
                <c:pt idx="334">
                  <c:v>3463.10913085937</c:v>
                </c:pt>
                <c:pt idx="335">
                  <c:v>3406.76806640625</c:v>
                </c:pt>
                <c:pt idx="336">
                  <c:v>3350.31811523437</c:v>
                </c:pt>
                <c:pt idx="337">
                  <c:v>3293.76123046875</c:v>
                </c:pt>
                <c:pt idx="338">
                  <c:v>3237.0986328125</c:v>
                </c:pt>
                <c:pt idx="339">
                  <c:v>3180.33276367187</c:v>
                </c:pt>
                <c:pt idx="340">
                  <c:v>3123.46533203125</c:v>
                </c:pt>
                <c:pt idx="341">
                  <c:v>3066.49780273437</c:v>
                </c:pt>
                <c:pt idx="342">
                  <c:v>3009.43212890625</c:v>
                </c:pt>
                <c:pt idx="343">
                  <c:v>2952.2705078125</c:v>
                </c:pt>
                <c:pt idx="344">
                  <c:v>2895.01416015625</c:v>
                </c:pt>
                <c:pt idx="345">
                  <c:v>2837.66552734375</c:v>
                </c:pt>
                <c:pt idx="346">
                  <c:v>2780.22607421875</c:v>
                </c:pt>
                <c:pt idx="347">
                  <c:v>2722.69750976562</c:v>
                </c:pt>
                <c:pt idx="348">
                  <c:v>2665.08203125</c:v>
                </c:pt>
                <c:pt idx="349">
                  <c:v>2607.38134765625</c:v>
                </c:pt>
                <c:pt idx="350">
                  <c:v>2549.59741210937</c:v>
                </c:pt>
                <c:pt idx="351">
                  <c:v>2491.73168945312</c:v>
                </c:pt>
                <c:pt idx="352">
                  <c:v>2433.78662109375</c:v>
                </c:pt>
                <c:pt idx="353">
                  <c:v>2375.76342773437</c:v>
                </c:pt>
                <c:pt idx="354">
                  <c:v>2317.66430664062</c:v>
                </c:pt>
                <c:pt idx="355">
                  <c:v>2259.4912109375</c:v>
                </c:pt>
                <c:pt idx="356">
                  <c:v>2201.24560546875</c:v>
                </c:pt>
                <c:pt idx="357">
                  <c:v>2142.92993164062</c:v>
                </c:pt>
                <c:pt idx="358">
                  <c:v>2084.54565429687</c:v>
                </c:pt>
                <c:pt idx="359">
                  <c:v>2026.09448242187</c:v>
                </c:pt>
                <c:pt idx="360">
                  <c:v>1967.57873535156</c:v>
                </c:pt>
                <c:pt idx="361">
                  <c:v>1909</c:v>
                </c:pt>
                <c:pt idx="362">
                  <c:v>1850.36022949218</c:v>
                </c:pt>
                <c:pt idx="363">
                  <c:v>1791.66125488281</c:v>
                </c:pt>
                <c:pt idx="364">
                  <c:v>1732.90502929687</c:v>
                </c:pt>
                <c:pt idx="365">
                  <c:v>1674.09338378906</c:v>
                </c:pt>
                <c:pt idx="366">
                  <c:v>1615.22827148437</c:v>
                </c:pt>
                <c:pt idx="367">
                  <c:v>1556.31140136718</c:v>
                </c:pt>
                <c:pt idx="368">
                  <c:v>1497.34484863281</c:v>
                </c:pt>
                <c:pt idx="369">
                  <c:v>1438.33032226562</c:v>
                </c:pt>
                <c:pt idx="370">
                  <c:v>1379.26989746093</c:v>
                </c:pt>
                <c:pt idx="371">
                  <c:v>1320.16528320312</c:v>
                </c:pt>
                <c:pt idx="372">
                  <c:v>1261.0185546875</c:v>
                </c:pt>
                <c:pt idx="373">
                  <c:v>1201.83142089843</c:v>
                </c:pt>
                <c:pt idx="374">
                  <c:v>1142.60583496093</c:v>
                </c:pt>
                <c:pt idx="375">
                  <c:v>1083.34375</c:v>
                </c:pt>
                <c:pt idx="376">
                  <c:v>1024.04699707031</c:v>
                </c:pt>
                <c:pt idx="377">
                  <c:v>964.71759033203102</c:v>
                </c:pt>
                <c:pt idx="378">
                  <c:v>905.35723876953102</c:v>
                </c:pt>
                <c:pt idx="379">
                  <c:v>845.96795654296795</c:v>
                </c:pt>
                <c:pt idx="380">
                  <c:v>786.55163574218705</c:v>
                </c:pt>
                <c:pt idx="381">
                  <c:v>727.11016845703102</c:v>
                </c:pt>
                <c:pt idx="382">
                  <c:v>667.64544677734295</c:v>
                </c:pt>
                <c:pt idx="383">
                  <c:v>608.15936279296795</c:v>
                </c:pt>
                <c:pt idx="384">
                  <c:v>548.65386962890602</c:v>
                </c:pt>
                <c:pt idx="385">
                  <c:v>489.130767822265</c:v>
                </c:pt>
                <c:pt idx="386">
                  <c:v>429.592041015625</c:v>
                </c:pt>
                <c:pt idx="387">
                  <c:v>370.03961181640602</c:v>
                </c:pt>
                <c:pt idx="388">
                  <c:v>310.47531127929602</c:v>
                </c:pt>
                <c:pt idx="389">
                  <c:v>250.901107788085</c:v>
                </c:pt>
                <c:pt idx="390">
                  <c:v>191.31887817382801</c:v>
                </c:pt>
                <c:pt idx="391">
                  <c:v>131.73051452636699</c:v>
                </c:pt>
                <c:pt idx="392">
                  <c:v>72.137954711914006</c:v>
                </c:pt>
                <c:pt idx="393">
                  <c:v>12.543077468871999</c:v>
                </c:pt>
                <c:pt idx="394">
                  <c:v>-47.052196502685497</c:v>
                </c:pt>
                <c:pt idx="395">
                  <c:v>-106.64596557617099</c:v>
                </c:pt>
                <c:pt idx="396">
                  <c:v>-166.236328125</c:v>
                </c:pt>
                <c:pt idx="397">
                  <c:v>-225.821365356445</c:v>
                </c:pt>
                <c:pt idx="398">
                  <c:v>-285.39920043945301</c:v>
                </c:pt>
                <c:pt idx="399">
                  <c:v>-344.96789550781199</c:v>
                </c:pt>
                <c:pt idx="400">
                  <c:v>-404.52557373046801</c:v>
                </c:pt>
                <c:pt idx="401">
                  <c:v>-464.07028198242102</c:v>
                </c:pt>
                <c:pt idx="402">
                  <c:v>-523.60015869140602</c:v>
                </c:pt>
                <c:pt idx="403">
                  <c:v>-583.11334228515602</c:v>
                </c:pt>
                <c:pt idx="404">
                  <c:v>-642.60784912109295</c:v>
                </c:pt>
                <c:pt idx="405">
                  <c:v>-702.081787109375</c:v>
                </c:pt>
                <c:pt idx="406">
                  <c:v>-761.53326416015602</c:v>
                </c:pt>
                <c:pt idx="407">
                  <c:v>-820.96044921875</c:v>
                </c:pt>
                <c:pt idx="408">
                  <c:v>-880.361328125</c:v>
                </c:pt>
                <c:pt idx="409">
                  <c:v>-939.73406982421795</c:v>
                </c:pt>
                <c:pt idx="410">
                  <c:v>-999.07678222656205</c:v>
                </c:pt>
                <c:pt idx="411">
                  <c:v>-1058.38757324218</c:v>
                </c:pt>
                <c:pt idx="412">
                  <c:v>-1117.66442871093</c:v>
                </c:pt>
                <c:pt idx="413">
                  <c:v>-1176.90563964843</c:v>
                </c:pt>
                <c:pt idx="414">
                  <c:v>-1236.10913085937</c:v>
                </c:pt>
                <c:pt idx="415">
                  <c:v>-1295.27319335937</c:v>
                </c:pt>
                <c:pt idx="416">
                  <c:v>-1354.39575195312</c:v>
                </c:pt>
                <c:pt idx="417">
                  <c:v>-1413.47497558593</c:v>
                </c:pt>
                <c:pt idx="418">
                  <c:v>-1472.50903320312</c:v>
                </c:pt>
                <c:pt idx="419">
                  <c:v>-1531.49609375</c:v>
                </c:pt>
                <c:pt idx="420">
                  <c:v>-1590.43408203125</c:v>
                </c:pt>
                <c:pt idx="421">
                  <c:v>-1649.3212890625</c:v>
                </c:pt>
                <c:pt idx="422">
                  <c:v>-1708.15563964843</c:v>
                </c:pt>
                <c:pt idx="423">
                  <c:v>-1766.93542480468</c:v>
                </c:pt>
                <c:pt idx="424">
                  <c:v>-1825.65881347656</c:v>
                </c:pt>
                <c:pt idx="425">
                  <c:v>-1884.32373046875</c:v>
                </c:pt>
                <c:pt idx="426">
                  <c:v>-1942.92834472656</c:v>
                </c:pt>
                <c:pt idx="427">
                  <c:v>-2001.47082519531</c:v>
                </c:pt>
                <c:pt idx="428">
                  <c:v>-2059.94946289062</c:v>
                </c:pt>
                <c:pt idx="429">
                  <c:v>-2118.36206054687</c:v>
                </c:pt>
                <c:pt idx="430">
                  <c:v>-2176.70703125</c:v>
                </c:pt>
                <c:pt idx="431">
                  <c:v>-2234.98217773437</c:v>
                </c:pt>
                <c:pt idx="432">
                  <c:v>-2293.18603515625</c:v>
                </c:pt>
                <c:pt idx="433">
                  <c:v>-2351.31665039062</c:v>
                </c:pt>
                <c:pt idx="434">
                  <c:v>-2409.3720703125</c:v>
                </c:pt>
                <c:pt idx="435">
                  <c:v>-2467.35034179687</c:v>
                </c:pt>
                <c:pt idx="436">
                  <c:v>-2525.24951171875</c:v>
                </c:pt>
                <c:pt idx="437">
                  <c:v>-2583.068359375</c:v>
                </c:pt>
                <c:pt idx="438">
                  <c:v>-2640.80419921875</c:v>
                </c:pt>
                <c:pt idx="439">
                  <c:v>-2698.45581054687</c:v>
                </c:pt>
                <c:pt idx="440">
                  <c:v>-2756.02124023437</c:v>
                </c:pt>
                <c:pt idx="441">
                  <c:v>-2813.49829101562</c:v>
                </c:pt>
                <c:pt idx="442">
                  <c:v>-2870.88549804687</c:v>
                </c:pt>
                <c:pt idx="443">
                  <c:v>-2928.18090820312</c:v>
                </c:pt>
                <c:pt idx="444">
                  <c:v>-2985.38256835937</c:v>
                </c:pt>
                <c:pt idx="445">
                  <c:v>-3042.48901367187</c:v>
                </c:pt>
                <c:pt idx="446">
                  <c:v>-3099.498046875</c:v>
                </c:pt>
                <c:pt idx="447">
                  <c:v>-3156.40795898437</c:v>
                </c:pt>
                <c:pt idx="448">
                  <c:v>-3213.216796875</c:v>
                </c:pt>
                <c:pt idx="449">
                  <c:v>-3269.92309570312</c:v>
                </c:pt>
                <c:pt idx="450">
                  <c:v>-3326.52465820312</c:v>
                </c:pt>
                <c:pt idx="451">
                  <c:v>-3383.02001953125</c:v>
                </c:pt>
                <c:pt idx="452">
                  <c:v>-3439.40698242187</c:v>
                </c:pt>
                <c:pt idx="453">
                  <c:v>-3495.68408203125</c:v>
                </c:pt>
                <c:pt idx="454">
                  <c:v>-3551.84936523437</c:v>
                </c:pt>
                <c:pt idx="455">
                  <c:v>-3607.90112304687</c:v>
                </c:pt>
                <c:pt idx="456">
                  <c:v>-3663.83764648437</c:v>
                </c:pt>
                <c:pt idx="457">
                  <c:v>-3719.65673828125</c:v>
                </c:pt>
                <c:pt idx="458">
                  <c:v>-3775.35693359375</c:v>
                </c:pt>
                <c:pt idx="459">
                  <c:v>-3830.9365234375</c:v>
                </c:pt>
                <c:pt idx="460">
                  <c:v>-3886.3935546875</c:v>
                </c:pt>
                <c:pt idx="461">
                  <c:v>-3941.72631835937</c:v>
                </c:pt>
                <c:pt idx="462">
                  <c:v>-3996.93310546875</c:v>
                </c:pt>
                <c:pt idx="463">
                  <c:v>-4052.01196289062</c:v>
                </c:pt>
                <c:pt idx="464">
                  <c:v>-4106.96142578125</c:v>
                </c:pt>
                <c:pt idx="465">
                  <c:v>-4161.779296875</c:v>
                </c:pt>
                <c:pt idx="466">
                  <c:v>-4216.46435546875</c:v>
                </c:pt>
                <c:pt idx="467">
                  <c:v>-4271.01416015625</c:v>
                </c:pt>
                <c:pt idx="468">
                  <c:v>-4325.427734375</c:v>
                </c:pt>
                <c:pt idx="469">
                  <c:v>-4379.703125</c:v>
                </c:pt>
                <c:pt idx="470">
                  <c:v>-4433.83837890625</c:v>
                </c:pt>
                <c:pt idx="471">
                  <c:v>-4487.83154296875</c:v>
                </c:pt>
                <c:pt idx="472">
                  <c:v>-4541.68115234375</c:v>
                </c:pt>
                <c:pt idx="473">
                  <c:v>-4595.38623046875</c:v>
                </c:pt>
                <c:pt idx="474">
                  <c:v>-4648.94384765625</c:v>
                </c:pt>
                <c:pt idx="475">
                  <c:v>-4702.3525390625</c:v>
                </c:pt>
                <c:pt idx="476">
                  <c:v>-4755.611328125</c:v>
                </c:pt>
                <c:pt idx="477">
                  <c:v>-4808.7177734375</c:v>
                </c:pt>
                <c:pt idx="478">
                  <c:v>-4861.6708984375</c:v>
                </c:pt>
                <c:pt idx="479">
                  <c:v>-4914.4677734375</c:v>
                </c:pt>
                <c:pt idx="480">
                  <c:v>-4967.1083984375</c:v>
                </c:pt>
                <c:pt idx="481">
                  <c:v>-5019.58935546875</c:v>
                </c:pt>
                <c:pt idx="482">
                  <c:v>-5071.91015625</c:v>
                </c:pt>
                <c:pt idx="483">
                  <c:v>-5124.06884765625</c:v>
                </c:pt>
                <c:pt idx="484">
                  <c:v>-5176.06396484375</c:v>
                </c:pt>
                <c:pt idx="485">
                  <c:v>-5227.89306640625</c:v>
                </c:pt>
                <c:pt idx="486">
                  <c:v>-5279.55517578125</c:v>
                </c:pt>
                <c:pt idx="487">
                  <c:v>-5331.04833984375</c:v>
                </c:pt>
                <c:pt idx="488">
                  <c:v>-5382.37109375</c:v>
                </c:pt>
                <c:pt idx="489">
                  <c:v>-5433.52197265625</c:v>
                </c:pt>
                <c:pt idx="490">
                  <c:v>-5484.4990234375</c:v>
                </c:pt>
                <c:pt idx="491">
                  <c:v>-5535.30029296875</c:v>
                </c:pt>
                <c:pt idx="492">
                  <c:v>-5585.9248046875</c:v>
                </c:pt>
                <c:pt idx="493">
                  <c:v>-5636.37109375</c:v>
                </c:pt>
                <c:pt idx="494">
                  <c:v>-5686.63671875</c:v>
                </c:pt>
                <c:pt idx="495">
                  <c:v>-5736.72021484375</c:v>
                </c:pt>
                <c:pt idx="496">
                  <c:v>-5786.62109375</c:v>
                </c:pt>
                <c:pt idx="497">
                  <c:v>-5836.33642578125</c:v>
                </c:pt>
                <c:pt idx="498">
                  <c:v>-5885.86474609375</c:v>
                </c:pt>
                <c:pt idx="499">
                  <c:v>-5935.20556640625</c:v>
                </c:pt>
                <c:pt idx="500">
                  <c:v>-5984.35595703125</c:v>
                </c:pt>
                <c:pt idx="501">
                  <c:v>-6033.3154296875</c:v>
                </c:pt>
                <c:pt idx="502">
                  <c:v>-6082.08203125</c:v>
                </c:pt>
                <c:pt idx="503">
                  <c:v>-6130.65380859375</c:v>
                </c:pt>
                <c:pt idx="504">
                  <c:v>-6179.02978515625</c:v>
                </c:pt>
                <c:pt idx="505">
                  <c:v>-6227.2080078125</c:v>
                </c:pt>
                <c:pt idx="506">
                  <c:v>-6275.1875</c:v>
                </c:pt>
                <c:pt idx="507">
                  <c:v>-6322.9658203125</c:v>
                </c:pt>
                <c:pt idx="508">
                  <c:v>-6370.5419921875</c:v>
                </c:pt>
                <c:pt idx="509">
                  <c:v>-6417.91455078125</c:v>
                </c:pt>
                <c:pt idx="510">
                  <c:v>-6465.08203125</c:v>
                </c:pt>
                <c:pt idx="511">
                  <c:v>-6512.04296875</c:v>
                </c:pt>
                <c:pt idx="512">
                  <c:v>-6558.794921875</c:v>
                </c:pt>
                <c:pt idx="513">
                  <c:v>-6605.337890625</c:v>
                </c:pt>
                <c:pt idx="514">
                  <c:v>-6651.66943359375</c:v>
                </c:pt>
                <c:pt idx="515">
                  <c:v>-6697.7880859375</c:v>
                </c:pt>
                <c:pt idx="516">
                  <c:v>-6743.6923828125</c:v>
                </c:pt>
                <c:pt idx="517">
                  <c:v>-6789.38134765625</c:v>
                </c:pt>
                <c:pt idx="518">
                  <c:v>-6834.853515625</c:v>
                </c:pt>
                <c:pt idx="519">
                  <c:v>-6880.1064453125</c:v>
                </c:pt>
                <c:pt idx="520">
                  <c:v>-6925.1396484375</c:v>
                </c:pt>
                <c:pt idx="521">
                  <c:v>-6969.95166015625</c:v>
                </c:pt>
                <c:pt idx="522">
                  <c:v>-7014.54052734375</c:v>
                </c:pt>
                <c:pt idx="523">
                  <c:v>-7058.9052734375</c:v>
                </c:pt>
                <c:pt idx="524">
                  <c:v>-7103.0439453125</c:v>
                </c:pt>
                <c:pt idx="525">
                  <c:v>-7146.95556640625</c:v>
                </c:pt>
                <c:pt idx="526">
                  <c:v>-7190.63916015625</c:v>
                </c:pt>
                <c:pt idx="527">
                  <c:v>-7234.09228515625</c:v>
                </c:pt>
                <c:pt idx="528">
                  <c:v>-7277.31396484375</c:v>
                </c:pt>
                <c:pt idx="529">
                  <c:v>-7320.30322265625</c:v>
                </c:pt>
                <c:pt idx="530">
                  <c:v>-7363.05859375</c:v>
                </c:pt>
                <c:pt idx="531">
                  <c:v>-7405.578125</c:v>
                </c:pt>
                <c:pt idx="532">
                  <c:v>-7447.86083984375</c:v>
                </c:pt>
                <c:pt idx="533">
                  <c:v>-7489.90576171875</c:v>
                </c:pt>
                <c:pt idx="534">
                  <c:v>-7531.7109375</c:v>
                </c:pt>
                <c:pt idx="535">
                  <c:v>-7573.275390625</c:v>
                </c:pt>
                <c:pt idx="536">
                  <c:v>-7614.59765625</c:v>
                </c:pt>
                <c:pt idx="537">
                  <c:v>-7655.67626953125</c:v>
                </c:pt>
                <c:pt idx="538">
                  <c:v>-7696.51025390625</c:v>
                </c:pt>
                <c:pt idx="539">
                  <c:v>-7737.09765625</c:v>
                </c:pt>
                <c:pt idx="540">
                  <c:v>-7777.4384765625</c:v>
                </c:pt>
                <c:pt idx="541">
                  <c:v>-7817.52978515625</c:v>
                </c:pt>
                <c:pt idx="542">
                  <c:v>-7857.37158203125</c:v>
                </c:pt>
                <c:pt idx="543">
                  <c:v>-7896.9619140625</c:v>
                </c:pt>
                <c:pt idx="544">
                  <c:v>-7936.2998046875</c:v>
                </c:pt>
                <c:pt idx="545">
                  <c:v>-7975.3837890625</c:v>
                </c:pt>
                <c:pt idx="546">
                  <c:v>-8014.212890625</c:v>
                </c:pt>
                <c:pt idx="547">
                  <c:v>-8052.78564453125</c:v>
                </c:pt>
                <c:pt idx="548">
                  <c:v>-8091.10107421875</c:v>
                </c:pt>
                <c:pt idx="549">
                  <c:v>-8129.15771484375</c:v>
                </c:pt>
                <c:pt idx="550">
                  <c:v>-8166.9541015625</c:v>
                </c:pt>
                <c:pt idx="551">
                  <c:v>-8204.490234375</c:v>
                </c:pt>
                <c:pt idx="552">
                  <c:v>-8241.7626953125</c:v>
                </c:pt>
                <c:pt idx="553">
                  <c:v>-8278.7724609375</c:v>
                </c:pt>
                <c:pt idx="554">
                  <c:v>-8315.517578125</c:v>
                </c:pt>
                <c:pt idx="555">
                  <c:v>-8351.99609375</c:v>
                </c:pt>
                <c:pt idx="556">
                  <c:v>-8388.2080078125</c:v>
                </c:pt>
                <c:pt idx="557">
                  <c:v>-8424.1513671875</c:v>
                </c:pt>
                <c:pt idx="558">
                  <c:v>-8459.826171875</c:v>
                </c:pt>
                <c:pt idx="559">
                  <c:v>-8495.2294921875</c:v>
                </c:pt>
                <c:pt idx="560">
                  <c:v>-8530.361328125</c:v>
                </c:pt>
                <c:pt idx="561">
                  <c:v>-8565.220703125</c:v>
                </c:pt>
                <c:pt idx="562">
                  <c:v>-8599.8056640625</c:v>
                </c:pt>
                <c:pt idx="563">
                  <c:v>-8634.1162109375</c:v>
                </c:pt>
                <c:pt idx="564">
                  <c:v>-8668.150390625</c:v>
                </c:pt>
                <c:pt idx="565">
                  <c:v>-8701.908203125</c:v>
                </c:pt>
                <c:pt idx="566">
                  <c:v>-8735.38671875</c:v>
                </c:pt>
                <c:pt idx="567">
                  <c:v>-8768.5859375</c:v>
                </c:pt>
                <c:pt idx="568">
                  <c:v>-8801.5048828125</c:v>
                </c:pt>
                <c:pt idx="569">
                  <c:v>-8834.142578125</c:v>
                </c:pt>
                <c:pt idx="570">
                  <c:v>-8866.498046875</c:v>
                </c:pt>
                <c:pt idx="571">
                  <c:v>-8898.5693359375</c:v>
                </c:pt>
                <c:pt idx="572">
                  <c:v>-8930.3564453125</c:v>
                </c:pt>
                <c:pt idx="573">
                  <c:v>-8961.8583984375</c:v>
                </c:pt>
                <c:pt idx="574">
                  <c:v>-8993.0732421875</c:v>
                </c:pt>
                <c:pt idx="575">
                  <c:v>-9024</c:v>
                </c:pt>
                <c:pt idx="576">
                  <c:v>-9054.638671875</c:v>
                </c:pt>
                <c:pt idx="577">
                  <c:v>-9084.98828125</c:v>
                </c:pt>
                <c:pt idx="578">
                  <c:v>-9115.046875</c:v>
                </c:pt>
                <c:pt idx="579">
                  <c:v>-9144.814453125</c:v>
                </c:pt>
                <c:pt idx="580">
                  <c:v>-9174.2890625</c:v>
                </c:pt>
                <c:pt idx="581">
                  <c:v>-9203.470703125</c:v>
                </c:pt>
                <c:pt idx="582">
                  <c:v>-9232.357421875</c:v>
                </c:pt>
                <c:pt idx="583">
                  <c:v>-9260.94921875</c:v>
                </c:pt>
                <c:pt idx="584">
                  <c:v>-9289.2451171875</c:v>
                </c:pt>
                <c:pt idx="585">
                  <c:v>-9317.244140625</c:v>
                </c:pt>
                <c:pt idx="586">
                  <c:v>-9344.9443359375</c:v>
                </c:pt>
                <c:pt idx="587">
                  <c:v>-9372.3466796875</c:v>
                </c:pt>
                <c:pt idx="588">
                  <c:v>-9399.44921875</c:v>
                </c:pt>
                <c:pt idx="589">
                  <c:v>-9426.2509765625</c:v>
                </c:pt>
                <c:pt idx="590">
                  <c:v>-9452.7509765625</c:v>
                </c:pt>
                <c:pt idx="591">
                  <c:v>-9478.94921875</c:v>
                </c:pt>
                <c:pt idx="592">
                  <c:v>-9504.84375</c:v>
                </c:pt>
                <c:pt idx="593">
                  <c:v>-9530.4345703125</c:v>
                </c:pt>
                <c:pt idx="594">
                  <c:v>-9555.720703125</c:v>
                </c:pt>
                <c:pt idx="595">
                  <c:v>-9580.701171875</c:v>
                </c:pt>
                <c:pt idx="596">
                  <c:v>-9605.3759765625</c:v>
                </c:pt>
                <c:pt idx="597">
                  <c:v>-9629.7421875</c:v>
                </c:pt>
                <c:pt idx="598">
                  <c:v>-9653.8017578125</c:v>
                </c:pt>
                <c:pt idx="599">
                  <c:v>-9677.5517578125</c:v>
                </c:pt>
                <c:pt idx="600">
                  <c:v>-9700.9931640625</c:v>
                </c:pt>
                <c:pt idx="601">
                  <c:v>-9724.1240234375</c:v>
                </c:pt>
                <c:pt idx="602">
                  <c:v>-9746.943359375</c:v>
                </c:pt>
                <c:pt idx="603">
                  <c:v>-9769.4521484375</c:v>
                </c:pt>
                <c:pt idx="604">
                  <c:v>-9791.6474609375</c:v>
                </c:pt>
                <c:pt idx="605">
                  <c:v>-9813.5302734375</c:v>
                </c:pt>
                <c:pt idx="606">
                  <c:v>-9835.0986328125</c:v>
                </c:pt>
                <c:pt idx="607">
                  <c:v>-9856.353515625</c:v>
                </c:pt>
                <c:pt idx="608">
                  <c:v>-9877.2919921875</c:v>
                </c:pt>
                <c:pt idx="609">
                  <c:v>-9897.916015625</c:v>
                </c:pt>
                <c:pt idx="610">
                  <c:v>-9918.22265625</c:v>
                </c:pt>
                <c:pt idx="611">
                  <c:v>-9938.2119140625</c:v>
                </c:pt>
                <c:pt idx="612">
                  <c:v>-9957.8837890625</c:v>
                </c:pt>
                <c:pt idx="613">
                  <c:v>-9977.2373046875</c:v>
                </c:pt>
                <c:pt idx="614">
                  <c:v>-9996.271484375</c:v>
                </c:pt>
                <c:pt idx="615">
                  <c:v>-10014.986328125</c:v>
                </c:pt>
                <c:pt idx="616">
                  <c:v>-10033.380859375</c:v>
                </c:pt>
                <c:pt idx="617">
                  <c:v>-10051.4541015625</c:v>
                </c:pt>
                <c:pt idx="618">
                  <c:v>-10069.2060546875</c:v>
                </c:pt>
                <c:pt idx="619">
                  <c:v>-10086.63671875</c:v>
                </c:pt>
                <c:pt idx="620">
                  <c:v>-10103.744140625</c:v>
                </c:pt>
                <c:pt idx="621">
                  <c:v>-10120.5283203125</c:v>
                </c:pt>
                <c:pt idx="622">
                  <c:v>-10136.9892578125</c:v>
                </c:pt>
                <c:pt idx="623">
                  <c:v>-10153.1259765625</c:v>
                </c:pt>
                <c:pt idx="624">
                  <c:v>-10168.9384765625</c:v>
                </c:pt>
                <c:pt idx="625">
                  <c:v>-10184.4248046875</c:v>
                </c:pt>
                <c:pt idx="626">
                  <c:v>-10199.5859375</c:v>
                </c:pt>
                <c:pt idx="627">
                  <c:v>-10214.421875</c:v>
                </c:pt>
                <c:pt idx="628">
                  <c:v>-10228.9296875</c:v>
                </c:pt>
                <c:pt idx="629">
                  <c:v>-10243.111328125</c:v>
                </c:pt>
                <c:pt idx="630">
                  <c:v>-10256.96484375</c:v>
                </c:pt>
                <c:pt idx="631">
                  <c:v>-10270.4912109375</c:v>
                </c:pt>
                <c:pt idx="632">
                  <c:v>-10283.6884765625</c:v>
                </c:pt>
                <c:pt idx="633">
                  <c:v>-10296.556640625</c:v>
                </c:pt>
                <c:pt idx="634">
                  <c:v>-10309.095703125</c:v>
                </c:pt>
                <c:pt idx="635">
                  <c:v>-10321.3056640625</c:v>
                </c:pt>
                <c:pt idx="636">
                  <c:v>-10333.185546875</c:v>
                </c:pt>
                <c:pt idx="637">
                  <c:v>-10344.734375</c:v>
                </c:pt>
                <c:pt idx="638">
                  <c:v>-10355.953125</c:v>
                </c:pt>
                <c:pt idx="639">
                  <c:v>-10366.83984375</c:v>
                </c:pt>
                <c:pt idx="640">
                  <c:v>-10377.3955078125</c:v>
                </c:pt>
                <c:pt idx="641">
                  <c:v>-10387.619140625</c:v>
                </c:pt>
                <c:pt idx="642">
                  <c:v>-10397.5107421875</c:v>
                </c:pt>
                <c:pt idx="643">
                  <c:v>-10407.0703125</c:v>
                </c:pt>
                <c:pt idx="644">
                  <c:v>-10416.296875</c:v>
                </c:pt>
                <c:pt idx="645">
                  <c:v>-10425.189453125</c:v>
                </c:pt>
                <c:pt idx="646">
                  <c:v>-10433.75</c:v>
                </c:pt>
                <c:pt idx="647">
                  <c:v>-10441.9765625</c:v>
                </c:pt>
                <c:pt idx="648">
                  <c:v>-10449.8681640625</c:v>
                </c:pt>
                <c:pt idx="649">
                  <c:v>-10457.4267578125</c:v>
                </c:pt>
                <c:pt idx="650">
                  <c:v>-10464.650390625</c:v>
                </c:pt>
                <c:pt idx="651">
                  <c:v>-10471.5400390625</c:v>
                </c:pt>
                <c:pt idx="652">
                  <c:v>-10478.09375</c:v>
                </c:pt>
                <c:pt idx="653">
                  <c:v>-10484.3134765625</c:v>
                </c:pt>
                <c:pt idx="654">
                  <c:v>-10490.197265625</c:v>
                </c:pt>
                <c:pt idx="655">
                  <c:v>-10495.74609375</c:v>
                </c:pt>
                <c:pt idx="656">
                  <c:v>-10500.958984375</c:v>
                </c:pt>
                <c:pt idx="657">
                  <c:v>-10505.8359375</c:v>
                </c:pt>
                <c:pt idx="658">
                  <c:v>-10510.376953125</c:v>
                </c:pt>
                <c:pt idx="659">
                  <c:v>-10514.58203125</c:v>
                </c:pt>
                <c:pt idx="660">
                  <c:v>-10518.451171875</c:v>
                </c:pt>
                <c:pt idx="661">
                  <c:v>-10521.9833984375</c:v>
                </c:pt>
                <c:pt idx="662">
                  <c:v>-10525.1796875</c:v>
                </c:pt>
                <c:pt idx="663">
                  <c:v>-10528.0390625</c:v>
                </c:pt>
                <c:pt idx="664">
                  <c:v>-10530.5625</c:v>
                </c:pt>
                <c:pt idx="665">
                  <c:v>-10532.748046875</c:v>
                </c:pt>
                <c:pt idx="666">
                  <c:v>-10534.59765625</c:v>
                </c:pt>
                <c:pt idx="667">
                  <c:v>-10536.109375</c:v>
                </c:pt>
                <c:pt idx="668">
                  <c:v>-10537.28515625</c:v>
                </c:pt>
                <c:pt idx="669">
                  <c:v>-10538.1240234375</c:v>
                </c:pt>
                <c:pt idx="670">
                  <c:v>-10538.625</c:v>
                </c:pt>
                <c:pt idx="671">
                  <c:v>-10538.7900390625</c:v>
                </c:pt>
                <c:pt idx="672">
                  <c:v>-10538.6171875</c:v>
                </c:pt>
                <c:pt idx="673">
                  <c:v>-10538.1083984375</c:v>
                </c:pt>
                <c:pt idx="674">
                  <c:v>-10537.26171875</c:v>
                </c:pt>
                <c:pt idx="675">
                  <c:v>-10536.078125</c:v>
                </c:pt>
                <c:pt idx="676">
                  <c:v>-10534.5576171875</c:v>
                </c:pt>
                <c:pt idx="677">
                  <c:v>-10532.7001953125</c:v>
                </c:pt>
                <c:pt idx="678">
                  <c:v>-10530.5068359375</c:v>
                </c:pt>
                <c:pt idx="679">
                  <c:v>-10527.9755859375</c:v>
                </c:pt>
                <c:pt idx="680">
                  <c:v>-10525.1083984375</c:v>
                </c:pt>
                <c:pt idx="681">
                  <c:v>-10521.904296875</c:v>
                </c:pt>
                <c:pt idx="682">
                  <c:v>-10518.3642578125</c:v>
                </c:pt>
                <c:pt idx="683">
                  <c:v>-10514.4873046875</c:v>
                </c:pt>
                <c:pt idx="684">
                  <c:v>-10510.2744140625</c:v>
                </c:pt>
                <c:pt idx="685">
                  <c:v>-10505.7255859375</c:v>
                </c:pt>
                <c:pt idx="686">
                  <c:v>-10500.83984375</c:v>
                </c:pt>
                <c:pt idx="687">
                  <c:v>-10495.619140625</c:v>
                </c:pt>
                <c:pt idx="688">
                  <c:v>-10490.0634765625</c:v>
                </c:pt>
                <c:pt idx="689">
                  <c:v>-10484.1708984375</c:v>
                </c:pt>
                <c:pt idx="690">
                  <c:v>-10477.9443359375</c:v>
                </c:pt>
                <c:pt idx="691">
                  <c:v>-10471.3818359375</c:v>
                </c:pt>
                <c:pt idx="692">
                  <c:v>-10464.484375</c:v>
                </c:pt>
                <c:pt idx="693">
                  <c:v>-10457.2529296875</c:v>
                </c:pt>
                <c:pt idx="694">
                  <c:v>-10449.6875</c:v>
                </c:pt>
                <c:pt idx="695">
                  <c:v>-10441.787109375</c:v>
                </c:pt>
                <c:pt idx="696">
                  <c:v>-10433.552734375</c:v>
                </c:pt>
                <c:pt idx="697">
                  <c:v>-10424.9853515625</c:v>
                </c:pt>
                <c:pt idx="698">
                  <c:v>-10416.083984375</c:v>
                </c:pt>
                <c:pt idx="699">
                  <c:v>-10406.849609375</c:v>
                </c:pt>
                <c:pt idx="700">
                  <c:v>-10397.2822265625</c:v>
                </c:pt>
                <c:pt idx="701">
                  <c:v>-10387.3828125</c:v>
                </c:pt>
                <c:pt idx="702">
                  <c:v>-10377.1513671875</c:v>
                </c:pt>
                <c:pt idx="703">
                  <c:v>-10366.587890625</c:v>
                </c:pt>
                <c:pt idx="704">
                  <c:v>-10355.693359375</c:v>
                </c:pt>
                <c:pt idx="705">
                  <c:v>-10344.466796875</c:v>
                </c:pt>
                <c:pt idx="706">
                  <c:v>-10332.91015625</c:v>
                </c:pt>
                <c:pt idx="707">
                  <c:v>-10321.0224609375</c:v>
                </c:pt>
                <c:pt idx="708">
                  <c:v>-10308.8056640625</c:v>
                </c:pt>
                <c:pt idx="709">
                  <c:v>-10296.2587890625</c:v>
                </c:pt>
                <c:pt idx="710">
                  <c:v>-10283.3818359375</c:v>
                </c:pt>
                <c:pt idx="711">
                  <c:v>-10270.1767578125</c:v>
                </c:pt>
                <c:pt idx="712">
                  <c:v>-10256.6435546875</c:v>
                </c:pt>
                <c:pt idx="713">
                  <c:v>-10242.7822265625</c:v>
                </c:pt>
                <c:pt idx="714">
                  <c:v>-10228.5927734375</c:v>
                </c:pt>
                <c:pt idx="715">
                  <c:v>-10214.0771484375</c:v>
                </c:pt>
                <c:pt idx="716">
                  <c:v>-10199.234375</c:v>
                </c:pt>
                <c:pt idx="717">
                  <c:v>-10184.0654296875</c:v>
                </c:pt>
                <c:pt idx="718">
                  <c:v>-10168.5703125</c:v>
                </c:pt>
                <c:pt idx="719">
                  <c:v>-10152.7509765625</c:v>
                </c:pt>
                <c:pt idx="720">
                  <c:v>-10136.6064453125</c:v>
                </c:pt>
                <c:pt idx="721">
                  <c:v>-10120.1376953125</c:v>
                </c:pt>
                <c:pt idx="722">
                  <c:v>-10103.345703125</c:v>
                </c:pt>
                <c:pt idx="723">
                  <c:v>-10086.23046875</c:v>
                </c:pt>
                <c:pt idx="724">
                  <c:v>-10068.79296875</c:v>
                </c:pt>
                <c:pt idx="725">
                  <c:v>-10051.033203125</c:v>
                </c:pt>
                <c:pt idx="726">
                  <c:v>-10032.9521484375</c:v>
                </c:pt>
                <c:pt idx="727">
                  <c:v>-10014.55078125</c:v>
                </c:pt>
                <c:pt idx="728">
                  <c:v>-9995.828125</c:v>
                </c:pt>
                <c:pt idx="729">
                  <c:v>-9976.7861328125</c:v>
                </c:pt>
                <c:pt idx="730">
                  <c:v>-9957.42578125</c:v>
                </c:pt>
                <c:pt idx="731">
                  <c:v>-9937.74609375</c:v>
                </c:pt>
                <c:pt idx="732">
                  <c:v>-9917.7490234375</c:v>
                </c:pt>
                <c:pt idx="733">
                  <c:v>-9897.4345703125</c:v>
                </c:pt>
                <c:pt idx="734">
                  <c:v>-9876.8046875</c:v>
                </c:pt>
                <c:pt idx="735">
                  <c:v>-9855.857421875</c:v>
                </c:pt>
                <c:pt idx="736">
                  <c:v>-9834.595703125</c:v>
                </c:pt>
                <c:pt idx="737">
                  <c:v>-9813.01953125</c:v>
                </c:pt>
                <c:pt idx="738">
                  <c:v>-9791.1298828125</c:v>
                </c:pt>
                <c:pt idx="739">
                  <c:v>-9768.9267578125</c:v>
                </c:pt>
                <c:pt idx="740">
                  <c:v>-9746.4111328125</c:v>
                </c:pt>
                <c:pt idx="741">
                  <c:v>-9723.583984375</c:v>
                </c:pt>
                <c:pt idx="742">
                  <c:v>-9700.4462890625</c:v>
                </c:pt>
                <c:pt idx="743">
                  <c:v>-9676.998046875</c:v>
                </c:pt>
                <c:pt idx="744">
                  <c:v>-9653.240234375</c:v>
                </c:pt>
                <c:pt idx="745">
                  <c:v>-9629.173828125</c:v>
                </c:pt>
                <c:pt idx="746">
                  <c:v>-9604.7998046875</c:v>
                </c:pt>
                <c:pt idx="747">
                  <c:v>-9580.1181640625</c:v>
                </c:pt>
                <c:pt idx="748">
                  <c:v>-9555.130859375</c:v>
                </c:pt>
                <c:pt idx="749">
                  <c:v>-9529.8369140625</c:v>
                </c:pt>
                <c:pt idx="750">
                  <c:v>-9504.2392578125</c:v>
                </c:pt>
                <c:pt idx="751">
                  <c:v>-9478.3369140625</c:v>
                </c:pt>
                <c:pt idx="752">
                  <c:v>-9452.1318359375</c:v>
                </c:pt>
                <c:pt idx="753">
                  <c:v>-9425.625</c:v>
                </c:pt>
                <c:pt idx="754">
                  <c:v>-9398.81640625</c:v>
                </c:pt>
                <c:pt idx="755">
                  <c:v>-9371.70703125</c:v>
                </c:pt>
                <c:pt idx="756">
                  <c:v>-9344.2978515625</c:v>
                </c:pt>
                <c:pt idx="757">
                  <c:v>-9316.58984375</c:v>
                </c:pt>
                <c:pt idx="758">
                  <c:v>-9288.583984375</c:v>
                </c:pt>
                <c:pt idx="759">
                  <c:v>-9260.28125</c:v>
                </c:pt>
                <c:pt idx="760">
                  <c:v>-9231.6826171875</c:v>
                </c:pt>
                <c:pt idx="761">
                  <c:v>-9202.7890625</c:v>
                </c:pt>
                <c:pt idx="762">
                  <c:v>-9173.6005859375</c:v>
                </c:pt>
                <c:pt idx="763">
                  <c:v>-9144.1181640625</c:v>
                </c:pt>
                <c:pt idx="764">
                  <c:v>-9114.3447265625</c:v>
                </c:pt>
                <c:pt idx="765">
                  <c:v>-9084.279296875</c:v>
                </c:pt>
                <c:pt idx="766">
                  <c:v>-9053.9228515625</c:v>
                </c:pt>
                <c:pt idx="767">
                  <c:v>-9023.27734375</c:v>
                </c:pt>
                <c:pt idx="768">
                  <c:v>-8992.34375</c:v>
                </c:pt>
                <c:pt idx="769">
                  <c:v>-8961.1220703125</c:v>
                </c:pt>
                <c:pt idx="770">
                  <c:v>-8929.61328125</c:v>
                </c:pt>
                <c:pt idx="771">
                  <c:v>-8897.8193359375</c:v>
                </c:pt>
                <c:pt idx="772">
                  <c:v>-8865.7412109375</c:v>
                </c:pt>
                <c:pt idx="773">
                  <c:v>-8833.3798828125</c:v>
                </c:pt>
                <c:pt idx="774">
                  <c:v>-8800.7353515625</c:v>
                </c:pt>
                <c:pt idx="775">
                  <c:v>-8767.8095703125</c:v>
                </c:pt>
                <c:pt idx="776">
                  <c:v>-8734.603515625</c:v>
                </c:pt>
                <c:pt idx="777">
                  <c:v>-8701.1181640625</c:v>
                </c:pt>
                <c:pt idx="778">
                  <c:v>-8667.3544921875</c:v>
                </c:pt>
                <c:pt idx="779">
                  <c:v>-8633.3134765625</c:v>
                </c:pt>
                <c:pt idx="780">
                  <c:v>-8598.9970703125</c:v>
                </c:pt>
                <c:pt idx="781">
                  <c:v>-8564.4052734375</c:v>
                </c:pt>
                <c:pt idx="782">
                  <c:v>-8529.5400390625</c:v>
                </c:pt>
                <c:pt idx="783">
                  <c:v>-8494.4013671875</c:v>
                </c:pt>
                <c:pt idx="784">
                  <c:v>-8458.9912109375</c:v>
                </c:pt>
                <c:pt idx="785">
                  <c:v>-8423.310546875</c:v>
                </c:pt>
                <c:pt idx="786">
                  <c:v>-8387.3603515625</c:v>
                </c:pt>
                <c:pt idx="787">
                  <c:v>-8351.142578125</c:v>
                </c:pt>
                <c:pt idx="788">
                  <c:v>-8314.6572265625</c:v>
                </c:pt>
                <c:pt idx="789">
                  <c:v>-8277.90625</c:v>
                </c:pt>
                <c:pt idx="790">
                  <c:v>-8240.890625</c:v>
                </c:pt>
                <c:pt idx="791">
                  <c:v>-8203.611328125</c:v>
                </c:pt>
                <c:pt idx="792">
                  <c:v>-8166.06982421875</c:v>
                </c:pt>
                <c:pt idx="793">
                  <c:v>-8128.26708984375</c:v>
                </c:pt>
                <c:pt idx="794">
                  <c:v>-8090.20458984375</c:v>
                </c:pt>
                <c:pt idx="795">
                  <c:v>-8051.88330078125</c:v>
                </c:pt>
                <c:pt idx="796">
                  <c:v>-8013.30419921875</c:v>
                </c:pt>
                <c:pt idx="797">
                  <c:v>-7974.46923828125</c:v>
                </c:pt>
                <c:pt idx="798">
                  <c:v>-7935.37890625</c:v>
                </c:pt>
                <c:pt idx="799">
                  <c:v>-7896.03515625</c:v>
                </c:pt>
                <c:pt idx="800">
                  <c:v>-7856.43896484375</c:v>
                </c:pt>
                <c:pt idx="801">
                  <c:v>-7816.59130859375</c:v>
                </c:pt>
                <c:pt idx="802">
                  <c:v>-7776.494140625</c:v>
                </c:pt>
                <c:pt idx="803">
                  <c:v>-7736.14794921875</c:v>
                </c:pt>
                <c:pt idx="804">
                  <c:v>-7695.55419921875</c:v>
                </c:pt>
                <c:pt idx="805">
                  <c:v>-7654.71435546875</c:v>
                </c:pt>
                <c:pt idx="806">
                  <c:v>-7613.6298828125</c:v>
                </c:pt>
                <c:pt idx="807">
                  <c:v>-7572.30224609375</c:v>
                </c:pt>
                <c:pt idx="808">
                  <c:v>-7530.73193359375</c:v>
                </c:pt>
                <c:pt idx="809">
                  <c:v>-7488.92138671875</c:v>
                </c:pt>
                <c:pt idx="810">
                  <c:v>-7446.87109375</c:v>
                </c:pt>
                <c:pt idx="811">
                  <c:v>-7404.58251953125</c:v>
                </c:pt>
                <c:pt idx="812">
                  <c:v>-7362.05712890625</c:v>
                </c:pt>
                <c:pt idx="813">
                  <c:v>-7319.296875</c:v>
                </c:pt>
                <c:pt idx="814">
                  <c:v>-7276.3017578125</c:v>
                </c:pt>
                <c:pt idx="815">
                  <c:v>-7233.07470703125</c:v>
                </c:pt>
                <c:pt idx="816">
                  <c:v>-7189.61572265625</c:v>
                </c:pt>
                <c:pt idx="817">
                  <c:v>-7145.92724609375</c:v>
                </c:pt>
                <c:pt idx="818">
                  <c:v>-7102.01025390625</c:v>
                </c:pt>
                <c:pt idx="819">
                  <c:v>-7057.8662109375</c:v>
                </c:pt>
                <c:pt idx="820">
                  <c:v>-7013.49609375</c:v>
                </c:pt>
                <c:pt idx="821">
                  <c:v>-6968.90185546875</c:v>
                </c:pt>
                <c:pt idx="822">
                  <c:v>-6924.0849609375</c:v>
                </c:pt>
                <c:pt idx="823">
                  <c:v>-6879.04638671875</c:v>
                </c:pt>
                <c:pt idx="824">
                  <c:v>-6833.7880859375</c:v>
                </c:pt>
                <c:pt idx="825">
                  <c:v>-6788.31103515625</c:v>
                </c:pt>
                <c:pt idx="826">
                  <c:v>-6742.6171875</c:v>
                </c:pt>
                <c:pt idx="827">
                  <c:v>-6696.70751953125</c:v>
                </c:pt>
                <c:pt idx="828">
                  <c:v>-6650.583984375</c:v>
                </c:pt>
                <c:pt idx="829">
                  <c:v>-6604.24755859375</c:v>
                </c:pt>
                <c:pt idx="830">
                  <c:v>-6557.69970703125</c:v>
                </c:pt>
                <c:pt idx="831">
                  <c:v>-6510.9423828125</c:v>
                </c:pt>
                <c:pt idx="832">
                  <c:v>-6463.97705078125</c:v>
                </c:pt>
                <c:pt idx="833">
                  <c:v>-6416.8046875</c:v>
                </c:pt>
                <c:pt idx="834">
                  <c:v>-6369.42724609375</c:v>
                </c:pt>
                <c:pt idx="835">
                  <c:v>-6321.84619140625</c:v>
                </c:pt>
                <c:pt idx="836">
                  <c:v>-6274.06298828125</c:v>
                </c:pt>
                <c:pt idx="837">
                  <c:v>-6226.0791015625</c:v>
                </c:pt>
                <c:pt idx="838">
                  <c:v>-6177.89599609375</c:v>
                </c:pt>
                <c:pt idx="839">
                  <c:v>-6129.515625</c:v>
                </c:pt>
                <c:pt idx="840">
                  <c:v>-6080.93896484375</c:v>
                </c:pt>
                <c:pt idx="841">
                  <c:v>-6032.16796875</c:v>
                </c:pt>
                <c:pt idx="842">
                  <c:v>-5983.2041015625</c:v>
                </c:pt>
                <c:pt idx="843">
                  <c:v>-5934.04931640625</c:v>
                </c:pt>
                <c:pt idx="844">
                  <c:v>-5884.7041015625</c:v>
                </c:pt>
                <c:pt idx="845">
                  <c:v>-5835.1708984375</c:v>
                </c:pt>
                <c:pt idx="846">
                  <c:v>-5785.451171875</c:v>
                </c:pt>
                <c:pt idx="847">
                  <c:v>-5735.54638671875</c:v>
                </c:pt>
                <c:pt idx="848">
                  <c:v>-5685.45849609375</c:v>
                </c:pt>
                <c:pt idx="849">
                  <c:v>-5635.1884765625</c:v>
                </c:pt>
                <c:pt idx="850">
                  <c:v>-5584.73828125</c:v>
                </c:pt>
                <c:pt idx="851">
                  <c:v>-5534.10986328125</c:v>
                </c:pt>
                <c:pt idx="852">
                  <c:v>-5483.30419921875</c:v>
                </c:pt>
                <c:pt idx="853">
                  <c:v>-5432.32275390625</c:v>
                </c:pt>
                <c:pt idx="854">
                  <c:v>-5381.16796875</c:v>
                </c:pt>
                <c:pt idx="855">
                  <c:v>-5329.84130859375</c:v>
                </c:pt>
                <c:pt idx="856">
                  <c:v>-5278.34423828125</c:v>
                </c:pt>
                <c:pt idx="857">
                  <c:v>-5226.67822265625</c:v>
                </c:pt>
                <c:pt idx="858">
                  <c:v>-5174.8447265625</c:v>
                </c:pt>
                <c:pt idx="859">
                  <c:v>-5122.84619140625</c:v>
                </c:pt>
                <c:pt idx="860">
                  <c:v>-5070.68359375</c:v>
                </c:pt>
                <c:pt idx="861">
                  <c:v>-5018.35888671875</c:v>
                </c:pt>
                <c:pt idx="862">
                  <c:v>-4965.8740234375</c:v>
                </c:pt>
                <c:pt idx="863">
                  <c:v>-4913.22998046875</c:v>
                </c:pt>
                <c:pt idx="864">
                  <c:v>-4860.42919921875</c:v>
                </c:pt>
                <c:pt idx="865">
                  <c:v>-4807.47265625</c:v>
                </c:pt>
                <c:pt idx="866">
                  <c:v>-4754.3623046875</c:v>
                </c:pt>
                <c:pt idx="867">
                  <c:v>-4701.1005859375</c:v>
                </c:pt>
                <c:pt idx="868">
                  <c:v>-4647.68798828125</c:v>
                </c:pt>
                <c:pt idx="869">
                  <c:v>-4594.12646484375</c:v>
                </c:pt>
                <c:pt idx="870">
                  <c:v>-4540.41845703125</c:v>
                </c:pt>
                <c:pt idx="871">
                  <c:v>-4486.5654296875</c:v>
                </c:pt>
                <c:pt idx="872">
                  <c:v>-4432.56884765625</c:v>
                </c:pt>
                <c:pt idx="873">
                  <c:v>-4378.43017578125</c:v>
                </c:pt>
                <c:pt idx="874">
                  <c:v>-4324.15185546875</c:v>
                </c:pt>
                <c:pt idx="875">
                  <c:v>-4269.73486328125</c:v>
                </c:pt>
                <c:pt idx="876">
                  <c:v>-4215.181640625</c:v>
                </c:pt>
                <c:pt idx="877">
                  <c:v>-4160.49365234375</c:v>
                </c:pt>
                <c:pt idx="878">
                  <c:v>-4105.67236328125</c:v>
                </c:pt>
                <c:pt idx="879">
                  <c:v>-4050.72021484375</c:v>
                </c:pt>
                <c:pt idx="880">
                  <c:v>-3995.63818359375</c:v>
                </c:pt>
                <c:pt idx="881">
                  <c:v>-3940.42846679687</c:v>
                </c:pt>
                <c:pt idx="882">
                  <c:v>-3885.0927734375</c:v>
                </c:pt>
                <c:pt idx="883">
                  <c:v>-3829.63305664062</c:v>
                </c:pt>
                <c:pt idx="884">
                  <c:v>-3774.05053710937</c:v>
                </c:pt>
                <c:pt idx="885">
                  <c:v>-3718.34741210937</c:v>
                </c:pt>
                <c:pt idx="886">
                  <c:v>-3662.525390625</c:v>
                </c:pt>
                <c:pt idx="887">
                  <c:v>-3606.58642578125</c:v>
                </c:pt>
                <c:pt idx="888">
                  <c:v>-3550.53198242187</c:v>
                </c:pt>
                <c:pt idx="889">
                  <c:v>-3494.36401367187</c:v>
                </c:pt>
                <c:pt idx="890">
                  <c:v>-3438.08422851562</c:v>
                </c:pt>
                <c:pt idx="891">
                  <c:v>-3381.69458007812</c:v>
                </c:pt>
                <c:pt idx="892">
                  <c:v>-3325.19677734375</c:v>
                </c:pt>
                <c:pt idx="893">
                  <c:v>-3268.5927734375</c:v>
                </c:pt>
                <c:pt idx="894">
                  <c:v>-3211.88403320312</c:v>
                </c:pt>
                <c:pt idx="895">
                  <c:v>-3155.07275390625</c:v>
                </c:pt>
                <c:pt idx="896">
                  <c:v>-3098.16040039062</c:v>
                </c:pt>
                <c:pt idx="897">
                  <c:v>-3041.14916992187</c:v>
                </c:pt>
                <c:pt idx="898">
                  <c:v>-2984.04052734375</c:v>
                </c:pt>
                <c:pt idx="899">
                  <c:v>-2926.83666992187</c:v>
                </c:pt>
                <c:pt idx="900">
                  <c:v>-2869.5390625</c:v>
                </c:pt>
                <c:pt idx="901">
                  <c:v>-2812.14965820312</c:v>
                </c:pt>
                <c:pt idx="902">
                  <c:v>-2754.67041015625</c:v>
                </c:pt>
                <c:pt idx="903">
                  <c:v>-2697.10302734375</c:v>
                </c:pt>
                <c:pt idx="904">
                  <c:v>-2639.44946289062</c:v>
                </c:pt>
                <c:pt idx="905">
                  <c:v>-2581.71142578125</c:v>
                </c:pt>
                <c:pt idx="906">
                  <c:v>-2523.89086914062</c:v>
                </c:pt>
                <c:pt idx="907">
                  <c:v>-2465.98974609375</c:v>
                </c:pt>
                <c:pt idx="908">
                  <c:v>-2408.00952148437</c:v>
                </c:pt>
                <c:pt idx="909">
                  <c:v>-2349.95239257812</c:v>
                </c:pt>
                <c:pt idx="910">
                  <c:v>-2291.82006835937</c:v>
                </c:pt>
                <c:pt idx="911">
                  <c:v>-2233.61450195312</c:v>
                </c:pt>
                <c:pt idx="912">
                  <c:v>-2175.33764648437</c:v>
                </c:pt>
                <c:pt idx="913">
                  <c:v>-2116.99096679687</c:v>
                </c:pt>
                <c:pt idx="914">
                  <c:v>-2058.57690429687</c:v>
                </c:pt>
                <c:pt idx="915">
                  <c:v>-2000.09680175781</c:v>
                </c:pt>
                <c:pt idx="916">
                  <c:v>-1941.552734375</c:v>
                </c:pt>
                <c:pt idx="917">
                  <c:v>-1882.94665527343</c:v>
                </c:pt>
                <c:pt idx="918">
                  <c:v>-1824.28039550781</c:v>
                </c:pt>
                <c:pt idx="919">
                  <c:v>-1765.5556640625</c:v>
                </c:pt>
                <c:pt idx="920">
                  <c:v>-1706.77453613281</c:v>
                </c:pt>
                <c:pt idx="921">
                  <c:v>-1647.93884277343</c:v>
                </c:pt>
                <c:pt idx="922">
                  <c:v>-1589.05053710937</c:v>
                </c:pt>
                <c:pt idx="923">
                  <c:v>-1530.111328125</c:v>
                </c:pt>
                <c:pt idx="924">
                  <c:v>-1471.12316894531</c:v>
                </c:pt>
                <c:pt idx="925">
                  <c:v>-1412.08801269531</c:v>
                </c:pt>
                <c:pt idx="926">
                  <c:v>-1353.00769042968</c:v>
                </c:pt>
                <c:pt idx="927">
                  <c:v>-1293.88403320312</c:v>
                </c:pt>
                <c:pt idx="928">
                  <c:v>-1234.71911621093</c:v>
                </c:pt>
                <c:pt idx="929">
                  <c:v>-1175.5146484375</c:v>
                </c:pt>
                <c:pt idx="930">
                  <c:v>-1116.27258300781</c:v>
                </c:pt>
                <c:pt idx="931">
                  <c:v>-1056.99487304687</c:v>
                </c:pt>
                <c:pt idx="932">
                  <c:v>-997.683349609375</c:v>
                </c:pt>
                <c:pt idx="933">
                  <c:v>-938.33990478515602</c:v>
                </c:pt>
                <c:pt idx="934">
                  <c:v>-878.96643066406205</c:v>
                </c:pt>
                <c:pt idx="935">
                  <c:v>-819.56488037109295</c:v>
                </c:pt>
                <c:pt idx="936">
                  <c:v>-760.13714599609295</c:v>
                </c:pt>
                <c:pt idx="937">
                  <c:v>-700.68505859375</c:v>
                </c:pt>
                <c:pt idx="938">
                  <c:v>-641.21057128906205</c:v>
                </c:pt>
                <c:pt idx="939">
                  <c:v>-581.71563720703102</c:v>
                </c:pt>
                <c:pt idx="940">
                  <c:v>-522.20202636718705</c:v>
                </c:pt>
                <c:pt idx="941">
                  <c:v>-462.67175292968699</c:v>
                </c:pt>
                <c:pt idx="942">
                  <c:v>-403.12667846679602</c:v>
                </c:pt>
                <c:pt idx="943">
                  <c:v>-343.56869506835898</c:v>
                </c:pt>
                <c:pt idx="944">
                  <c:v>-283.999755859375</c:v>
                </c:pt>
                <c:pt idx="945">
                  <c:v>-224.42172241210901</c:v>
                </c:pt>
                <c:pt idx="946">
                  <c:v>-164.83651733398401</c:v>
                </c:pt>
                <c:pt idx="947">
                  <c:v>-105.246032714843</c:v>
                </c:pt>
                <c:pt idx="948">
                  <c:v>-45.652187347412102</c:v>
                </c:pt>
                <c:pt idx="949">
                  <c:v>13.943118095397899</c:v>
                </c:pt>
                <c:pt idx="950">
                  <c:v>73.537979125976506</c:v>
                </c:pt>
                <c:pt idx="951">
                  <c:v>133.13049316406199</c:v>
                </c:pt>
                <c:pt idx="952">
                  <c:v>192.71873474121</c:v>
                </c:pt>
                <c:pt idx="953">
                  <c:v>252.30082702636699</c:v>
                </c:pt>
                <c:pt idx="954">
                  <c:v>311.87484741210898</c:v>
                </c:pt>
                <c:pt idx="955">
                  <c:v>371.43890380859301</c:v>
                </c:pt>
                <c:pt idx="956">
                  <c:v>430.99105834960898</c:v>
                </c:pt>
                <c:pt idx="957">
                  <c:v>490.52944946289</c:v>
                </c:pt>
                <c:pt idx="958">
                  <c:v>550.05218505859295</c:v>
                </c:pt>
                <c:pt idx="959">
                  <c:v>609.55725097656205</c:v>
                </c:pt>
                <c:pt idx="960">
                  <c:v>669.04290771484295</c:v>
                </c:pt>
                <c:pt idx="961">
                  <c:v>728.50714111328102</c:v>
                </c:pt>
                <c:pt idx="962">
                  <c:v>787.94805908203102</c:v>
                </c:pt>
                <c:pt idx="963">
                  <c:v>847.36376953125</c:v>
                </c:pt>
                <c:pt idx="964">
                  <c:v>906.75244140625</c:v>
                </c:pt>
                <c:pt idx="965">
                  <c:v>966.112060546875</c:v>
                </c:pt>
                <c:pt idx="966">
                  <c:v>1025.44079589843</c:v>
                </c:pt>
                <c:pt idx="967">
                  <c:v>1084.73681640625</c:v>
                </c:pt>
                <c:pt idx="968">
                  <c:v>1143.998046875</c:v>
                </c:pt>
                <c:pt idx="969">
                  <c:v>1203.22277832031</c:v>
                </c:pt>
                <c:pt idx="970">
                  <c:v>1262.40893554687</c:v>
                </c:pt>
                <c:pt idx="971">
                  <c:v>1321.55480957031</c:v>
                </c:pt>
                <c:pt idx="972">
                  <c:v>1380.65832519531</c:v>
                </c:pt>
                <c:pt idx="973">
                  <c:v>1439.7177734375</c:v>
                </c:pt>
                <c:pt idx="974">
                  <c:v>1498.73120117187</c:v>
                </c:pt>
                <c:pt idx="975">
                  <c:v>1557.69665527343</c:v>
                </c:pt>
                <c:pt idx="976">
                  <c:v>1616.6123046875</c:v>
                </c:pt>
                <c:pt idx="977">
                  <c:v>1675.47631835937</c:v>
                </c:pt>
                <c:pt idx="978">
                  <c:v>1734.28662109375</c:v>
                </c:pt>
                <c:pt idx="979">
                  <c:v>1793.04162597656</c:v>
                </c:pt>
                <c:pt idx="980">
                  <c:v>1851.7392578125</c:v>
                </c:pt>
                <c:pt idx="981">
                  <c:v>1910.37756347656</c:v>
                </c:pt>
                <c:pt idx="982">
                  <c:v>1968.95483398437</c:v>
                </c:pt>
                <c:pt idx="983">
                  <c:v>2027.46923828125</c:v>
                </c:pt>
                <c:pt idx="984">
                  <c:v>2085.91870117187</c:v>
                </c:pt>
                <c:pt idx="985">
                  <c:v>2144.30151367187</c:v>
                </c:pt>
                <c:pt idx="986">
                  <c:v>2202.61572265625</c:v>
                </c:pt>
                <c:pt idx="987">
                  <c:v>2260.859375</c:v>
                </c:pt>
                <c:pt idx="988">
                  <c:v>2319.03100585937</c:v>
                </c:pt>
                <c:pt idx="989">
                  <c:v>2377.12841796875</c:v>
                </c:pt>
                <c:pt idx="990">
                  <c:v>2435.14965820312</c:v>
                </c:pt>
                <c:pt idx="991">
                  <c:v>2493.09301757812</c:v>
                </c:pt>
                <c:pt idx="992">
                  <c:v>2550.95678710937</c:v>
                </c:pt>
                <c:pt idx="993">
                  <c:v>2608.73901367187</c:v>
                </c:pt>
                <c:pt idx="994">
                  <c:v>2666.43774414062</c:v>
                </c:pt>
                <c:pt idx="995">
                  <c:v>2724.05126953125</c:v>
                </c:pt>
                <c:pt idx="996">
                  <c:v>2781.57763671875</c:v>
                </c:pt>
                <c:pt idx="997">
                  <c:v>2839.01489257812</c:v>
                </c:pt>
                <c:pt idx="998">
                  <c:v>2896.36157226562</c:v>
                </c:pt>
                <c:pt idx="999">
                  <c:v>2953.61547851562</c:v>
                </c:pt>
                <c:pt idx="1000">
                  <c:v>3010.77514648437</c:v>
                </c:pt>
                <c:pt idx="1001">
                  <c:v>3067.83837890625</c:v>
                </c:pt>
                <c:pt idx="1002">
                  <c:v>3124.8037109375</c:v>
                </c:pt>
                <c:pt idx="1003">
                  <c:v>3181.6689453125</c:v>
                </c:pt>
                <c:pt idx="1004">
                  <c:v>3238.43237304687</c:v>
                </c:pt>
                <c:pt idx="1005">
                  <c:v>3295.09228515625</c:v>
                </c:pt>
                <c:pt idx="1006">
                  <c:v>3351.64697265625</c:v>
                </c:pt>
                <c:pt idx="1007">
                  <c:v>3408.09423828125</c:v>
                </c:pt>
                <c:pt idx="1008">
                  <c:v>3464.43286132812</c:v>
                </c:pt>
                <c:pt idx="1009">
                  <c:v>3520.66040039062</c:v>
                </c:pt>
                <c:pt idx="1010">
                  <c:v>3576.775390625</c:v>
                </c:pt>
                <c:pt idx="1011">
                  <c:v>3632.77612304687</c:v>
                </c:pt>
                <c:pt idx="1012">
                  <c:v>3688.66064453125</c:v>
                </c:pt>
                <c:pt idx="1013">
                  <c:v>3744.42724609375</c:v>
                </c:pt>
                <c:pt idx="1014">
                  <c:v>3800.07397460937</c:v>
                </c:pt>
                <c:pt idx="1015">
                  <c:v>3855.59936523437</c:v>
                </c:pt>
                <c:pt idx="1016">
                  <c:v>3911.00146484375</c:v>
                </c:pt>
                <c:pt idx="1017">
                  <c:v>3966.2783203125</c:v>
                </c:pt>
                <c:pt idx="1018">
                  <c:v>4021.42846679687</c:v>
                </c:pt>
                <c:pt idx="1019">
                  <c:v>4076.44995117187</c:v>
                </c:pt>
                <c:pt idx="1020">
                  <c:v>4131.34130859375</c:v>
                </c:pt>
                <c:pt idx="1021">
                  <c:v>4186.10009765625</c:v>
                </c:pt>
                <c:pt idx="1022">
                  <c:v>4240.7255859375</c:v>
                </c:pt>
                <c:pt idx="1023">
                  <c:v>4295.21533203125</c:v>
                </c:pt>
                <c:pt idx="1024">
                  <c:v>4349.5673828125</c:v>
                </c:pt>
                <c:pt idx="1025">
                  <c:v>4403.78076171875</c:v>
                </c:pt>
                <c:pt idx="1026">
                  <c:v>4457.85302734375</c:v>
                </c:pt>
                <c:pt idx="1027">
                  <c:v>4511.78271484375</c:v>
                </c:pt>
                <c:pt idx="1028">
                  <c:v>4565.568359375</c:v>
                </c:pt>
                <c:pt idx="1029">
                  <c:v>4619.20751953125</c:v>
                </c:pt>
                <c:pt idx="1030">
                  <c:v>4672.69970703125</c:v>
                </c:pt>
                <c:pt idx="1031">
                  <c:v>4726.0419921875</c:v>
                </c:pt>
                <c:pt idx="1032">
                  <c:v>4779.23291015625</c:v>
                </c:pt>
                <c:pt idx="1033">
                  <c:v>4832.271484375</c:v>
                </c:pt>
                <c:pt idx="1034">
                  <c:v>4885.1552734375</c:v>
                </c:pt>
                <c:pt idx="1035">
                  <c:v>4937.88330078125</c:v>
                </c:pt>
                <c:pt idx="1036">
                  <c:v>4990.453125</c:v>
                </c:pt>
                <c:pt idx="1037">
                  <c:v>5042.86328125</c:v>
                </c:pt>
                <c:pt idx="1038">
                  <c:v>5095.1123046875</c:v>
                </c:pt>
                <c:pt idx="1039">
                  <c:v>5147.1982421875</c:v>
                </c:pt>
                <c:pt idx="1040">
                  <c:v>5199.11962890625</c:v>
                </c:pt>
                <c:pt idx="1041">
                  <c:v>5250.87451171875</c:v>
                </c:pt>
                <c:pt idx="1042">
                  <c:v>5302.4619140625</c:v>
                </c:pt>
                <c:pt idx="1043">
                  <c:v>5353.8798828125</c:v>
                </c:pt>
                <c:pt idx="1044">
                  <c:v>5405.1259765625</c:v>
                </c:pt>
                <c:pt idx="1045">
                  <c:v>5456.19970703125</c:v>
                </c:pt>
                <c:pt idx="1046">
                  <c:v>5507.09912109375</c:v>
                </c:pt>
                <c:pt idx="1047">
                  <c:v>5557.822265625</c:v>
                </c:pt>
                <c:pt idx="1048">
                  <c:v>5608.36767578125</c:v>
                </c:pt>
                <c:pt idx="1049">
                  <c:v>5658.7333984375</c:v>
                </c:pt>
                <c:pt idx="1050">
                  <c:v>5708.91845703125</c:v>
                </c:pt>
                <c:pt idx="1051">
                  <c:v>5758.9208984375</c:v>
                </c:pt>
                <c:pt idx="1052">
                  <c:v>5808.7392578125</c:v>
                </c:pt>
                <c:pt idx="1053">
                  <c:v>5858.3720703125</c:v>
                </c:pt>
                <c:pt idx="1054">
                  <c:v>5907.8173828125</c:v>
                </c:pt>
                <c:pt idx="1055">
                  <c:v>5957.07373046875</c:v>
                </c:pt>
                <c:pt idx="1056">
                  <c:v>6006.1396484375</c:v>
                </c:pt>
                <c:pt idx="1057">
                  <c:v>6055.01318359375</c:v>
                </c:pt>
                <c:pt idx="1058">
                  <c:v>6103.693359375</c:v>
                </c:pt>
                <c:pt idx="1059">
                  <c:v>6152.17822265625</c:v>
                </c:pt>
                <c:pt idx="1060">
                  <c:v>6200.466796875</c:v>
                </c:pt>
                <c:pt idx="1061">
                  <c:v>6248.556640625</c:v>
                </c:pt>
                <c:pt idx="1062">
                  <c:v>6296.44677734375</c:v>
                </c:pt>
                <c:pt idx="1063">
                  <c:v>6344.1357421875</c:v>
                </c:pt>
                <c:pt idx="1064">
                  <c:v>6391.62158203125</c:v>
                </c:pt>
                <c:pt idx="1065">
                  <c:v>6438.9033203125</c:v>
                </c:pt>
                <c:pt idx="1066">
                  <c:v>6485.97900390625</c:v>
                </c:pt>
                <c:pt idx="1067">
                  <c:v>6532.84716796875</c:v>
                </c:pt>
                <c:pt idx="1068">
                  <c:v>6579.50634765625</c:v>
                </c:pt>
                <c:pt idx="1069">
                  <c:v>6625.95556640625</c:v>
                </c:pt>
                <c:pt idx="1070">
                  <c:v>6672.1923828125</c:v>
                </c:pt>
                <c:pt idx="1071">
                  <c:v>6718.21630859375</c:v>
                </c:pt>
                <c:pt idx="1072">
                  <c:v>6764.02490234375</c:v>
                </c:pt>
                <c:pt idx="1073">
                  <c:v>6809.61767578125</c:v>
                </c:pt>
                <c:pt idx="1074">
                  <c:v>6854.99267578125</c:v>
                </c:pt>
                <c:pt idx="1075">
                  <c:v>6900.14794921875</c:v>
                </c:pt>
                <c:pt idx="1076">
                  <c:v>6945.0830078125</c:v>
                </c:pt>
                <c:pt idx="1077">
                  <c:v>6989.7958984375</c:v>
                </c:pt>
                <c:pt idx="1078">
                  <c:v>7034.28564453125</c:v>
                </c:pt>
                <c:pt idx="1079">
                  <c:v>7078.5498046875</c:v>
                </c:pt>
                <c:pt idx="1080">
                  <c:v>7122.587890625</c:v>
                </c:pt>
                <c:pt idx="1081">
                  <c:v>7166.3984375</c:v>
                </c:pt>
                <c:pt idx="1082">
                  <c:v>7209.9794921875</c:v>
                </c:pt>
                <c:pt idx="1083">
                  <c:v>7253.330078125</c:v>
                </c:pt>
                <c:pt idx="1084">
                  <c:v>7296.44873046875</c:v>
                </c:pt>
                <c:pt idx="1085">
                  <c:v>7339.333984375</c:v>
                </c:pt>
                <c:pt idx="1086">
                  <c:v>7381.98486328125</c:v>
                </c:pt>
                <c:pt idx="1087">
                  <c:v>7424.3994140625</c:v>
                </c:pt>
                <c:pt idx="1088">
                  <c:v>7466.57666015625</c:v>
                </c:pt>
                <c:pt idx="1089">
                  <c:v>7508.51513671875</c:v>
                </c:pt>
                <c:pt idx="1090">
                  <c:v>7550.21337890625</c:v>
                </c:pt>
                <c:pt idx="1091">
                  <c:v>7591.669921875</c:v>
                </c:pt>
                <c:pt idx="1092">
                  <c:v>7632.88427734375</c:v>
                </c:pt>
                <c:pt idx="1093">
                  <c:v>7673.8544921875</c:v>
                </c:pt>
                <c:pt idx="1094">
                  <c:v>7714.5791015625</c:v>
                </c:pt>
                <c:pt idx="1095">
                  <c:v>7755.056640625</c:v>
                </c:pt>
                <c:pt idx="1096">
                  <c:v>7795.28662109375</c:v>
                </c:pt>
                <c:pt idx="1097">
                  <c:v>7835.267578125</c:v>
                </c:pt>
                <c:pt idx="1098">
                  <c:v>7874.99755859375</c:v>
                </c:pt>
                <c:pt idx="1099">
                  <c:v>7914.47607421875</c:v>
                </c:pt>
                <c:pt idx="1100">
                  <c:v>7953.701171875</c:v>
                </c:pt>
                <c:pt idx="1101">
                  <c:v>7992.671875</c:v>
                </c:pt>
                <c:pt idx="1102">
                  <c:v>8031.38720703125</c:v>
                </c:pt>
                <c:pt idx="1103">
                  <c:v>8069.845703125</c:v>
                </c:pt>
                <c:pt idx="1104">
                  <c:v>8108.04638671875</c:v>
                </c:pt>
                <c:pt idx="1105">
                  <c:v>8145.9873046875</c:v>
                </c:pt>
                <c:pt idx="1106">
                  <c:v>8183.66796875</c:v>
                </c:pt>
                <c:pt idx="1107">
                  <c:v>8221.0869140625</c:v>
                </c:pt>
                <c:pt idx="1108">
                  <c:v>8258.2431640625</c:v>
                </c:pt>
                <c:pt idx="1109">
                  <c:v>8295.134765625</c:v>
                </c:pt>
                <c:pt idx="1110">
                  <c:v>8331.76171875</c:v>
                </c:pt>
                <c:pt idx="1111">
                  <c:v>8368.1220703125</c:v>
                </c:pt>
                <c:pt idx="1112">
                  <c:v>8404.21484375</c:v>
                </c:pt>
                <c:pt idx="1113">
                  <c:v>8440.0390625</c:v>
                </c:pt>
                <c:pt idx="1114">
                  <c:v>8475.5927734375</c:v>
                </c:pt>
                <c:pt idx="1115">
                  <c:v>8510.8759765625</c:v>
                </c:pt>
                <c:pt idx="1116">
                  <c:v>8545.88671875</c:v>
                </c:pt>
                <c:pt idx="1117">
                  <c:v>8580.625</c:v>
                </c:pt>
                <c:pt idx="1118">
                  <c:v>8615.087890625</c:v>
                </c:pt>
                <c:pt idx="1119">
                  <c:v>8649.275390625</c:v>
                </c:pt>
                <c:pt idx="1120">
                  <c:v>8683.1865234375</c:v>
                </c:pt>
                <c:pt idx="1121">
                  <c:v>8716.8203125</c:v>
                </c:pt>
                <c:pt idx="1122">
                  <c:v>8750.1748046875</c:v>
                </c:pt>
                <c:pt idx="1123">
                  <c:v>8783.25</c:v>
                </c:pt>
                <c:pt idx="1124">
                  <c:v>8816.0439453125</c:v>
                </c:pt>
                <c:pt idx="1125">
                  <c:v>8848.556640625</c:v>
                </c:pt>
                <c:pt idx="1126">
                  <c:v>8880.78515625</c:v>
                </c:pt>
                <c:pt idx="1127">
                  <c:v>8912.73046875</c:v>
                </c:pt>
                <c:pt idx="1128">
                  <c:v>8944.390625</c:v>
                </c:pt>
                <c:pt idx="1129">
                  <c:v>8975.765625</c:v>
                </c:pt>
                <c:pt idx="1130">
                  <c:v>9006.8525390625</c:v>
                </c:pt>
                <c:pt idx="1131">
                  <c:v>9037.6513671875</c:v>
                </c:pt>
                <c:pt idx="1132">
                  <c:v>9068.162109375</c:v>
                </c:pt>
                <c:pt idx="1133">
                  <c:v>9098.3818359375</c:v>
                </c:pt>
                <c:pt idx="1134">
                  <c:v>9128.3115234375</c:v>
                </c:pt>
                <c:pt idx="1135">
                  <c:v>9157.9482421875</c:v>
                </c:pt>
                <c:pt idx="1136">
                  <c:v>9187.29296875</c:v>
                </c:pt>
                <c:pt idx="1137">
                  <c:v>9216.34375</c:v>
                </c:pt>
                <c:pt idx="1138">
                  <c:v>9245.099609375</c:v>
                </c:pt>
                <c:pt idx="1139">
                  <c:v>9273.560546875</c:v>
                </c:pt>
                <c:pt idx="1140">
                  <c:v>9301.7236328125</c:v>
                </c:pt>
                <c:pt idx="1141">
                  <c:v>9329.5908203125</c:v>
                </c:pt>
                <c:pt idx="1142">
                  <c:v>9357.158203125</c:v>
                </c:pt>
                <c:pt idx="1143">
                  <c:v>9384.427734375</c:v>
                </c:pt>
                <c:pt idx="1144">
                  <c:v>9411.396484375</c:v>
                </c:pt>
                <c:pt idx="1145">
                  <c:v>9438.0634765625</c:v>
                </c:pt>
                <c:pt idx="1146">
                  <c:v>9464.4296875</c:v>
                </c:pt>
                <c:pt idx="1147">
                  <c:v>9490.4931640625</c:v>
                </c:pt>
                <c:pt idx="1148">
                  <c:v>9516.2529296875</c:v>
                </c:pt>
                <c:pt idx="1149">
                  <c:v>9541.708984375</c:v>
                </c:pt>
                <c:pt idx="1150">
                  <c:v>9566.859375</c:v>
                </c:pt>
                <c:pt idx="1151">
                  <c:v>9591.703125</c:v>
                </c:pt>
                <c:pt idx="1152">
                  <c:v>9616.2412109375</c:v>
                </c:pt>
                <c:pt idx="1153">
                  <c:v>9640.4716796875</c:v>
                </c:pt>
                <c:pt idx="1154">
                  <c:v>9664.3935546875</c:v>
                </c:pt>
                <c:pt idx="1155">
                  <c:v>9688.0068359375</c:v>
                </c:pt>
                <c:pt idx="1156">
                  <c:v>9711.3095703125</c:v>
                </c:pt>
                <c:pt idx="1157">
                  <c:v>9734.302734375</c:v>
                </c:pt>
                <c:pt idx="1158">
                  <c:v>9756.9833984375</c:v>
                </c:pt>
                <c:pt idx="1159">
                  <c:v>9779.3525390625</c:v>
                </c:pt>
                <c:pt idx="1160">
                  <c:v>9801.4091796875</c:v>
                </c:pt>
                <c:pt idx="1161">
                  <c:v>9823.15234375</c:v>
                </c:pt>
                <c:pt idx="1162">
                  <c:v>9844.58203125</c:v>
                </c:pt>
                <c:pt idx="1163">
                  <c:v>9865.6962890625</c:v>
                </c:pt>
                <c:pt idx="1164">
                  <c:v>9886.4951171875</c:v>
                </c:pt>
                <c:pt idx="1165">
                  <c:v>9906.9775390625</c:v>
                </c:pt>
                <c:pt idx="1166">
                  <c:v>9927.1435546875</c:v>
                </c:pt>
                <c:pt idx="1167">
                  <c:v>9946.9921875</c:v>
                </c:pt>
                <c:pt idx="1168">
                  <c:v>9966.5224609375</c:v>
                </c:pt>
                <c:pt idx="1169">
                  <c:v>9985.7333984375</c:v>
                </c:pt>
                <c:pt idx="1170">
                  <c:v>10004.6259765625</c:v>
                </c:pt>
                <c:pt idx="1171">
                  <c:v>10023.1982421875</c:v>
                </c:pt>
                <c:pt idx="1172">
                  <c:v>10041.4501953125</c:v>
                </c:pt>
                <c:pt idx="1173">
                  <c:v>10059.380859375</c:v>
                </c:pt>
                <c:pt idx="1174">
                  <c:v>10076.990234375</c:v>
                </c:pt>
                <c:pt idx="1175">
                  <c:v>10094.27734375</c:v>
                </c:pt>
                <c:pt idx="1176">
                  <c:v>10111.2412109375</c:v>
                </c:pt>
                <c:pt idx="1177">
                  <c:v>10127.8818359375</c:v>
                </c:pt>
                <c:pt idx="1178">
                  <c:v>10144.1982421875</c:v>
                </c:pt>
                <c:pt idx="1179">
                  <c:v>10160.19140625</c:v>
                </c:pt>
                <c:pt idx="1180">
                  <c:v>10175.8583984375</c:v>
                </c:pt>
                <c:pt idx="1181">
                  <c:v>10191.201171875</c:v>
                </c:pt>
                <c:pt idx="1182">
                  <c:v>10206.216796875</c:v>
                </c:pt>
                <c:pt idx="1183">
                  <c:v>10220.9072265625</c:v>
                </c:pt>
                <c:pt idx="1184">
                  <c:v>10235.2705078125</c:v>
                </c:pt>
                <c:pt idx="1185">
                  <c:v>10249.3056640625</c:v>
                </c:pt>
                <c:pt idx="1186">
                  <c:v>10263.013671875</c:v>
                </c:pt>
                <c:pt idx="1187">
                  <c:v>10276.3935546875</c:v>
                </c:pt>
                <c:pt idx="1188">
                  <c:v>10289.4453125</c:v>
                </c:pt>
                <c:pt idx="1189">
                  <c:v>10302.1669921875</c:v>
                </c:pt>
                <c:pt idx="1190">
                  <c:v>10314.560546875</c:v>
                </c:pt>
                <c:pt idx="1191">
                  <c:v>10326.623046875</c:v>
                </c:pt>
                <c:pt idx="1192">
                  <c:v>10338.35546875</c:v>
                </c:pt>
                <c:pt idx="1193">
                  <c:v>10349.7578125</c:v>
                </c:pt>
                <c:pt idx="1194">
                  <c:v>10360.8291015625</c:v>
                </c:pt>
                <c:pt idx="1195">
                  <c:v>10371.5693359375</c:v>
                </c:pt>
                <c:pt idx="1196">
                  <c:v>10381.9775390625</c:v>
                </c:pt>
                <c:pt idx="1197">
                  <c:v>10392.0537109375</c:v>
                </c:pt>
                <c:pt idx="1198">
                  <c:v>10401.7978515625</c:v>
                </c:pt>
                <c:pt idx="1199">
                  <c:v>10411.208984375</c:v>
                </c:pt>
                <c:pt idx="1200">
                  <c:v>10420.287109375</c:v>
                </c:pt>
                <c:pt idx="1201">
                  <c:v>10429.0322265625</c:v>
                </c:pt>
                <c:pt idx="1202">
                  <c:v>10437.4443359375</c:v>
                </c:pt>
                <c:pt idx="1203">
                  <c:v>10445.521484375</c:v>
                </c:pt>
                <c:pt idx="1204">
                  <c:v>10453.265625</c:v>
                </c:pt>
                <c:pt idx="1205">
                  <c:v>10460.6748046875</c:v>
                </c:pt>
                <c:pt idx="1206">
                  <c:v>10467.75</c:v>
                </c:pt>
                <c:pt idx="1207">
                  <c:v>10474.490234375</c:v>
                </c:pt>
                <c:pt idx="1208">
                  <c:v>10480.896484375</c:v>
                </c:pt>
                <c:pt idx="1209">
                  <c:v>10486.966796875</c:v>
                </c:pt>
                <c:pt idx="1210">
                  <c:v>10492.701171875</c:v>
                </c:pt>
                <c:pt idx="1211">
                  <c:v>10498.1005859375</c:v>
                </c:pt>
                <c:pt idx="1212">
                  <c:v>10503.1640625</c:v>
                </c:pt>
                <c:pt idx="1213">
                  <c:v>10507.892578125</c:v>
                </c:pt>
                <c:pt idx="1214">
                  <c:v>10512.2841796875</c:v>
                </c:pt>
                <c:pt idx="1215">
                  <c:v>10516.33984375</c:v>
                </c:pt>
                <c:pt idx="1216">
                  <c:v>10520.05859375</c:v>
                </c:pt>
                <c:pt idx="1217">
                  <c:v>10523.4423828125</c:v>
                </c:pt>
                <c:pt idx="1218">
                  <c:v>10526.48828125</c:v>
                </c:pt>
                <c:pt idx="1219">
                  <c:v>10529.1982421875</c:v>
                </c:pt>
                <c:pt idx="1220">
                  <c:v>10531.5712890625</c:v>
                </c:pt>
                <c:pt idx="1221">
                  <c:v>10533.607421875</c:v>
                </c:pt>
                <c:pt idx="1222">
                  <c:v>10535.3076171875</c:v>
                </c:pt>
                <c:pt idx="1223">
                  <c:v>10536.669921875</c:v>
                </c:pt>
                <c:pt idx="1224">
                  <c:v>10537.6953125</c:v>
                </c:pt>
                <c:pt idx="1225">
                  <c:v>10538.384765625</c:v>
                </c:pt>
                <c:pt idx="1226">
                  <c:v>10538.736328125</c:v>
                </c:pt>
                <c:pt idx="1227">
                  <c:v>10538.7509765625</c:v>
                </c:pt>
                <c:pt idx="1228">
                  <c:v>10538.4287109375</c:v>
                </c:pt>
                <c:pt idx="1229">
                  <c:v>10537.76953125</c:v>
                </c:pt>
                <c:pt idx="1230">
                  <c:v>10536.7734375</c:v>
                </c:pt>
                <c:pt idx="1231">
                  <c:v>10535.4404296875</c:v>
                </c:pt>
                <c:pt idx="1232">
                  <c:v>10533.7705078125</c:v>
                </c:pt>
                <c:pt idx="1233">
                  <c:v>10531.7626953125</c:v>
                </c:pt>
                <c:pt idx="1234">
                  <c:v>10529.419921875</c:v>
                </c:pt>
                <c:pt idx="1235">
                  <c:v>10526.7392578125</c:v>
                </c:pt>
                <c:pt idx="1236">
                  <c:v>10523.7216796875</c:v>
                </c:pt>
                <c:pt idx="1237">
                  <c:v>10520.3681640625</c:v>
                </c:pt>
                <c:pt idx="1238">
                  <c:v>10516.6787109375</c:v>
                </c:pt>
                <c:pt idx="1239">
                  <c:v>10512.65234375</c:v>
                </c:pt>
                <c:pt idx="1240">
                  <c:v>10508.2900390625</c:v>
                </c:pt>
                <c:pt idx="1241">
                  <c:v>10503.591796875</c:v>
                </c:pt>
                <c:pt idx="1242">
                  <c:v>10498.5576171875</c:v>
                </c:pt>
                <c:pt idx="1243">
                  <c:v>10493.1875</c:v>
                </c:pt>
                <c:pt idx="1244">
                  <c:v>10487.4814453125</c:v>
                </c:pt>
                <c:pt idx="1245">
                  <c:v>10481.4404296875</c:v>
                </c:pt>
                <c:pt idx="1246">
                  <c:v>10475.064453125</c:v>
                </c:pt>
                <c:pt idx="1247">
                  <c:v>10468.353515625</c:v>
                </c:pt>
                <c:pt idx="1248">
                  <c:v>10461.3076171875</c:v>
                </c:pt>
                <c:pt idx="1249">
                  <c:v>10453.927734375</c:v>
                </c:pt>
                <c:pt idx="1250">
                  <c:v>10446.212890625</c:v>
                </c:pt>
                <c:pt idx="1251">
                  <c:v>10438.1640625</c:v>
                </c:pt>
                <c:pt idx="1252">
                  <c:v>10429.78125</c:v>
                </c:pt>
                <c:pt idx="1253">
                  <c:v>10421.0654296875</c:v>
                </c:pt>
                <c:pt idx="1254">
                  <c:v>10412.0166015625</c:v>
                </c:pt>
                <c:pt idx="1255">
                  <c:v>10402.634765625</c:v>
                </c:pt>
                <c:pt idx="1256">
                  <c:v>10392.919921875</c:v>
                </c:pt>
                <c:pt idx="1257">
                  <c:v>10382.8720703125</c:v>
                </c:pt>
                <c:pt idx="1258">
                  <c:v>10372.4931640625</c:v>
                </c:pt>
                <c:pt idx="1259">
                  <c:v>10361.7822265625</c:v>
                </c:pt>
                <c:pt idx="1260">
                  <c:v>10350.740234375</c:v>
                </c:pt>
                <c:pt idx="1261">
                  <c:v>10339.3671875</c:v>
                </c:pt>
                <c:pt idx="1262">
                  <c:v>10327.6630859375</c:v>
                </c:pt>
                <c:pt idx="1263">
                  <c:v>10315.62890625</c:v>
                </c:pt>
                <c:pt idx="1264">
                  <c:v>10303.265625</c:v>
                </c:pt>
                <c:pt idx="1265">
                  <c:v>10290.572265625</c:v>
                </c:pt>
                <c:pt idx="1266">
                  <c:v>10277.5498046875</c:v>
                </c:pt>
                <c:pt idx="1267">
                  <c:v>10264.1982421875</c:v>
                </c:pt>
                <c:pt idx="1268">
                  <c:v>10250.5185546875</c:v>
                </c:pt>
                <c:pt idx="1269">
                  <c:v>10236.51171875</c:v>
                </c:pt>
                <c:pt idx="1270">
                  <c:v>10222.177734375</c:v>
                </c:pt>
                <c:pt idx="1271">
                  <c:v>10207.515625</c:v>
                </c:pt>
                <c:pt idx="1272">
                  <c:v>10192.5283203125</c:v>
                </c:pt>
                <c:pt idx="1273">
                  <c:v>10177.21484375</c:v>
                </c:pt>
                <c:pt idx="1274">
                  <c:v>10161.5751953125</c:v>
                </c:pt>
                <c:pt idx="1275">
                  <c:v>10145.611328125</c:v>
                </c:pt>
                <c:pt idx="1276">
                  <c:v>10129.3232421875</c:v>
                </c:pt>
                <c:pt idx="1277">
                  <c:v>10112.7099609375</c:v>
                </c:pt>
                <c:pt idx="1278">
                  <c:v>10095.7744140625</c:v>
                </c:pt>
                <c:pt idx="1279">
                  <c:v>10078.515625</c:v>
                </c:pt>
                <c:pt idx="1280">
                  <c:v>10060.935546875</c:v>
                </c:pt>
                <c:pt idx="1281">
                  <c:v>10043.0322265625</c:v>
                </c:pt>
                <c:pt idx="1282">
                  <c:v>10024.80859375</c:v>
                </c:pt>
                <c:pt idx="1283">
                  <c:v>10006.2646484375</c:v>
                </c:pt>
                <c:pt idx="1284">
                  <c:v>9987.400390625</c:v>
                </c:pt>
                <c:pt idx="1285">
                  <c:v>9968.216796875</c:v>
                </c:pt>
                <c:pt idx="1286">
                  <c:v>9948.7138671875</c:v>
                </c:pt>
                <c:pt idx="1287">
                  <c:v>9928.8935546875</c:v>
                </c:pt>
                <c:pt idx="1288">
                  <c:v>9908.7548828125</c:v>
                </c:pt>
                <c:pt idx="1289">
                  <c:v>9888.2998046875</c:v>
                </c:pt>
                <c:pt idx="1290">
                  <c:v>9867.529296875</c:v>
                </c:pt>
                <c:pt idx="1291">
                  <c:v>9846.4423828125</c:v>
                </c:pt>
                <c:pt idx="1292">
                  <c:v>9825.041015625</c:v>
                </c:pt>
                <c:pt idx="1293">
                  <c:v>9803.3251953125</c:v>
                </c:pt>
                <c:pt idx="1294">
                  <c:v>9781.2958984375</c:v>
                </c:pt>
                <c:pt idx="1295">
                  <c:v>9758.9541015625</c:v>
                </c:pt>
                <c:pt idx="1296">
                  <c:v>9736.2998046875</c:v>
                </c:pt>
                <c:pt idx="1297">
                  <c:v>9713.3349609375</c:v>
                </c:pt>
                <c:pt idx="1298">
                  <c:v>9690.05859375</c:v>
                </c:pt>
                <c:pt idx="1299">
                  <c:v>9666.47265625</c:v>
                </c:pt>
                <c:pt idx="1300">
                  <c:v>9642.578125</c:v>
                </c:pt>
                <c:pt idx="1301">
                  <c:v>9618.3740234375</c:v>
                </c:pt>
                <c:pt idx="1302">
                  <c:v>9593.86328125</c:v>
                </c:pt>
                <c:pt idx="1303">
                  <c:v>9569.0458984375</c:v>
                </c:pt>
                <c:pt idx="1304">
                  <c:v>9543.921875</c:v>
                </c:pt>
                <c:pt idx="1305">
                  <c:v>9518.4931640625</c:v>
                </c:pt>
                <c:pt idx="1306">
                  <c:v>9492.759765625</c:v>
                </c:pt>
                <c:pt idx="1307">
                  <c:v>9466.7236328125</c:v>
                </c:pt>
                <c:pt idx="1308">
                  <c:v>9440.3837890625</c:v>
                </c:pt>
                <c:pt idx="1309">
                  <c:v>9413.7421875</c:v>
                </c:pt>
                <c:pt idx="1310">
                  <c:v>9386.7998046875</c:v>
                </c:pt>
                <c:pt idx="1311">
                  <c:v>9359.5576171875</c:v>
                </c:pt>
                <c:pt idx="1312">
                  <c:v>9332.015625</c:v>
                </c:pt>
                <c:pt idx="1313">
                  <c:v>9304.1748046875</c:v>
                </c:pt>
                <c:pt idx="1314">
                  <c:v>9276.037109375</c:v>
                </c:pt>
                <c:pt idx="1315">
                  <c:v>9247.6025390625</c:v>
                </c:pt>
                <c:pt idx="1316">
                  <c:v>9218.873046875</c:v>
                </c:pt>
                <c:pt idx="1317">
                  <c:v>9189.84765625</c:v>
                </c:pt>
                <c:pt idx="1318">
                  <c:v>9160.529296875</c:v>
                </c:pt>
                <c:pt idx="1319">
                  <c:v>9130.9169921875</c:v>
                </c:pt>
                <c:pt idx="1320">
                  <c:v>9101.013671875</c:v>
                </c:pt>
                <c:pt idx="1321">
                  <c:v>9070.818359375</c:v>
                </c:pt>
                <c:pt idx="1322">
                  <c:v>9040.333984375</c:v>
                </c:pt>
                <c:pt idx="1323">
                  <c:v>9009.5595703125</c:v>
                </c:pt>
                <c:pt idx="1324">
                  <c:v>8978.498046875</c:v>
                </c:pt>
                <c:pt idx="1325">
                  <c:v>8947.1484375</c:v>
                </c:pt>
                <c:pt idx="1326">
                  <c:v>8915.513671875</c:v>
                </c:pt>
                <c:pt idx="1327">
                  <c:v>8883.5927734375</c:v>
                </c:pt>
                <c:pt idx="1328">
                  <c:v>8851.388671875</c:v>
                </c:pt>
                <c:pt idx="1329">
                  <c:v>8818.9013671875</c:v>
                </c:pt>
                <c:pt idx="1330">
                  <c:v>8786.1318359375</c:v>
                </c:pt>
                <c:pt idx="1331">
                  <c:v>8753.08203125</c:v>
                </c:pt>
                <c:pt idx="1332">
                  <c:v>8719.7509765625</c:v>
                </c:pt>
                <c:pt idx="1333">
                  <c:v>8686.142578125</c:v>
                </c:pt>
                <c:pt idx="1334">
                  <c:v>8652.2548828125</c:v>
                </c:pt>
                <c:pt idx="1335">
                  <c:v>8618.091796875</c:v>
                </c:pt>
                <c:pt idx="1336">
                  <c:v>8583.65234375</c:v>
                </c:pt>
                <c:pt idx="1337">
                  <c:v>8548.9384765625</c:v>
                </c:pt>
                <c:pt idx="1338">
                  <c:v>8513.9521484375</c:v>
                </c:pt>
                <c:pt idx="1339">
                  <c:v>8478.6923828125</c:v>
                </c:pt>
                <c:pt idx="1340">
                  <c:v>8443.162109375</c:v>
                </c:pt>
                <c:pt idx="1341">
                  <c:v>8407.361328125</c:v>
                </c:pt>
                <c:pt idx="1342">
                  <c:v>8371.29296875</c:v>
                </c:pt>
                <c:pt idx="1343">
                  <c:v>8334.9560546875</c:v>
                </c:pt>
                <c:pt idx="1344">
                  <c:v>8298.3525390625</c:v>
                </c:pt>
                <c:pt idx="1345">
                  <c:v>8261.4833984375</c:v>
                </c:pt>
                <c:pt idx="1346">
                  <c:v>8224.3505859375</c:v>
                </c:pt>
                <c:pt idx="1347">
                  <c:v>8186.9541015625</c:v>
                </c:pt>
                <c:pt idx="1348">
                  <c:v>8149.29638671875</c:v>
                </c:pt>
                <c:pt idx="1349">
                  <c:v>8111.3779296875</c:v>
                </c:pt>
                <c:pt idx="1350">
                  <c:v>8073.2001953125</c:v>
                </c:pt>
                <c:pt idx="1351">
                  <c:v>8034.7646484375</c:v>
                </c:pt>
                <c:pt idx="1352">
                  <c:v>7996.07177734375</c:v>
                </c:pt>
                <c:pt idx="1353">
                  <c:v>7957.123046875</c:v>
                </c:pt>
                <c:pt idx="1354">
                  <c:v>7917.919921875</c:v>
                </c:pt>
                <c:pt idx="1355">
                  <c:v>7878.4638671875</c:v>
                </c:pt>
                <c:pt idx="1356">
                  <c:v>7838.755859375</c:v>
                </c:pt>
                <c:pt idx="1357">
                  <c:v>7798.796875</c:v>
                </c:pt>
                <c:pt idx="1358">
                  <c:v>7758.5888671875</c:v>
                </c:pt>
                <c:pt idx="1359">
                  <c:v>7718.13232421875</c:v>
                </c:pt>
                <c:pt idx="1360">
                  <c:v>7677.42919921875</c:v>
                </c:pt>
                <c:pt idx="1361">
                  <c:v>7636.48095703125</c:v>
                </c:pt>
                <c:pt idx="1362">
                  <c:v>7595.2880859375</c:v>
                </c:pt>
                <c:pt idx="1363">
                  <c:v>7553.8525390625</c:v>
                </c:pt>
                <c:pt idx="1364">
                  <c:v>7512.17529296875</c:v>
                </c:pt>
                <c:pt idx="1365">
                  <c:v>7470.2578125</c:v>
                </c:pt>
                <c:pt idx="1366">
                  <c:v>7428.1015625</c:v>
                </c:pt>
                <c:pt idx="1367">
                  <c:v>7385.70751953125</c:v>
                </c:pt>
                <c:pt idx="1368">
                  <c:v>7343.07763671875</c:v>
                </c:pt>
                <c:pt idx="1369">
                  <c:v>7300.212890625</c:v>
                </c:pt>
                <c:pt idx="1370">
                  <c:v>7257.11474609375</c:v>
                </c:pt>
                <c:pt idx="1371">
                  <c:v>7213.7841796875</c:v>
                </c:pt>
                <c:pt idx="1372">
                  <c:v>7170.22314453125</c:v>
                </c:pt>
                <c:pt idx="1373">
                  <c:v>7126.4326171875</c:v>
                </c:pt>
                <c:pt idx="1374">
                  <c:v>7082.41455078125</c:v>
                </c:pt>
                <c:pt idx="1375">
                  <c:v>7038.169921875</c:v>
                </c:pt>
                <c:pt idx="1376">
                  <c:v>6993.7001953125</c:v>
                </c:pt>
                <c:pt idx="1377">
                  <c:v>6949.0068359375</c:v>
                </c:pt>
                <c:pt idx="1378">
                  <c:v>6904.09130859375</c:v>
                </c:pt>
                <c:pt idx="1379">
                  <c:v>6858.955078125</c:v>
                </c:pt>
                <c:pt idx="1380">
                  <c:v>6813.59912109375</c:v>
                </c:pt>
                <c:pt idx="1381">
                  <c:v>6768.02587890625</c:v>
                </c:pt>
                <c:pt idx="1382">
                  <c:v>6722.23583984375</c:v>
                </c:pt>
                <c:pt idx="1383">
                  <c:v>6676.23095703125</c:v>
                </c:pt>
                <c:pt idx="1384">
                  <c:v>6630.01220703125</c:v>
                </c:pt>
                <c:pt idx="1385">
                  <c:v>6583.58203125</c:v>
                </c:pt>
                <c:pt idx="1386">
                  <c:v>6536.94091796875</c:v>
                </c:pt>
                <c:pt idx="1387">
                  <c:v>6490.0908203125</c:v>
                </c:pt>
                <c:pt idx="1388">
                  <c:v>6443.033203125</c:v>
                </c:pt>
                <c:pt idx="1389">
                  <c:v>6395.77001953125</c:v>
                </c:pt>
                <c:pt idx="1390">
                  <c:v>6348.3017578125</c:v>
                </c:pt>
                <c:pt idx="1391">
                  <c:v>6300.630859375</c:v>
                </c:pt>
                <c:pt idx="1392">
                  <c:v>6252.75830078125</c:v>
                </c:pt>
                <c:pt idx="1393">
                  <c:v>6204.685546875</c:v>
                </c:pt>
                <c:pt idx="1394">
                  <c:v>6156.41455078125</c:v>
                </c:pt>
                <c:pt idx="1395">
                  <c:v>6107.94677734375</c:v>
                </c:pt>
                <c:pt idx="1396">
                  <c:v>6059.28369140625</c:v>
                </c:pt>
                <c:pt idx="1397">
                  <c:v>6010.4267578125</c:v>
                </c:pt>
                <c:pt idx="1398">
                  <c:v>5961.3779296875</c:v>
                </c:pt>
                <c:pt idx="1399">
                  <c:v>5912.13818359375</c:v>
                </c:pt>
                <c:pt idx="1400">
                  <c:v>5862.70947265625</c:v>
                </c:pt>
                <c:pt idx="1401">
                  <c:v>5813.09326171875</c:v>
                </c:pt>
                <c:pt idx="1402">
                  <c:v>5763.291015625</c:v>
                </c:pt>
                <c:pt idx="1403">
                  <c:v>5713.3046875</c:v>
                </c:pt>
                <c:pt idx="1404">
                  <c:v>5663.13525390625</c:v>
                </c:pt>
                <c:pt idx="1405">
                  <c:v>5612.78515625</c:v>
                </c:pt>
                <c:pt idx="1406">
                  <c:v>5562.25537109375</c:v>
                </c:pt>
                <c:pt idx="1407">
                  <c:v>5511.5478515625</c:v>
                </c:pt>
                <c:pt idx="1408">
                  <c:v>5460.6640625</c:v>
                </c:pt>
                <c:pt idx="1409">
                  <c:v>5409.60595703125</c:v>
                </c:pt>
                <c:pt idx="1410">
                  <c:v>5358.37451171875</c:v>
                </c:pt>
                <c:pt idx="1411">
                  <c:v>5306.9716796875</c:v>
                </c:pt>
                <c:pt idx="1412">
                  <c:v>5255.39892578125</c:v>
                </c:pt>
                <c:pt idx="1413">
                  <c:v>5203.65869140625</c:v>
                </c:pt>
                <c:pt idx="1414">
                  <c:v>5151.751953125</c:v>
                </c:pt>
                <c:pt idx="1415">
                  <c:v>5099.68017578125</c:v>
                </c:pt>
                <c:pt idx="1416">
                  <c:v>5047.4453125</c:v>
                </c:pt>
                <c:pt idx="1417">
                  <c:v>4995.04931640625</c:v>
                </c:pt>
                <c:pt idx="1418">
                  <c:v>4942.4931640625</c:v>
                </c:pt>
                <c:pt idx="1419">
                  <c:v>4889.779296875</c:v>
                </c:pt>
                <c:pt idx="1420">
                  <c:v>4836.9091796875</c:v>
                </c:pt>
                <c:pt idx="1421">
                  <c:v>4783.88427734375</c:v>
                </c:pt>
                <c:pt idx="1422">
                  <c:v>4730.70654296875</c:v>
                </c:pt>
                <c:pt idx="1423">
                  <c:v>4677.376953125</c:v>
                </c:pt>
                <c:pt idx="1424">
                  <c:v>4623.8984375</c:v>
                </c:pt>
                <c:pt idx="1425">
                  <c:v>4570.27197265625</c:v>
                </c:pt>
                <c:pt idx="1426">
                  <c:v>4516.4990234375</c:v>
                </c:pt>
                <c:pt idx="1427">
                  <c:v>4462.58203125</c:v>
                </c:pt>
                <c:pt idx="1428">
                  <c:v>4408.52197265625</c:v>
                </c:pt>
                <c:pt idx="1429">
                  <c:v>4354.3212890625</c:v>
                </c:pt>
                <c:pt idx="1430">
                  <c:v>4299.98095703125</c:v>
                </c:pt>
                <c:pt idx="1431">
                  <c:v>4245.50341796875</c:v>
                </c:pt>
                <c:pt idx="1432">
                  <c:v>4190.89013671875</c:v>
                </c:pt>
                <c:pt idx="1433">
                  <c:v>4136.142578125</c:v>
                </c:pt>
                <c:pt idx="1434">
                  <c:v>4081.26293945312</c:v>
                </c:pt>
                <c:pt idx="1435">
                  <c:v>4026.25268554687</c:v>
                </c:pt>
                <c:pt idx="1436">
                  <c:v>3971.11376953125</c:v>
                </c:pt>
                <c:pt idx="1437">
                  <c:v>3915.84790039062</c:v>
                </c:pt>
                <c:pt idx="1438">
                  <c:v>3860.45678710937</c:v>
                </c:pt>
                <c:pt idx="1439">
                  <c:v>3804.9423828125</c:v>
                </c:pt>
                <c:pt idx="1440">
                  <c:v>3749.30615234375</c:v>
                </c:pt>
                <c:pt idx="1441">
                  <c:v>3693.55004882812</c:v>
                </c:pt>
                <c:pt idx="1442">
                  <c:v>3637.67578125</c:v>
                </c:pt>
                <c:pt idx="1443">
                  <c:v>3581.68530273437</c:v>
                </c:pt>
                <c:pt idx="1444">
                  <c:v>3525.580078125</c:v>
                </c:pt>
                <c:pt idx="1445">
                  <c:v>3469.3623046875</c:v>
                </c:pt>
                <c:pt idx="1446">
                  <c:v>3413.03344726562</c:v>
                </c:pt>
                <c:pt idx="1447">
                  <c:v>3356.595703125</c:v>
                </c:pt>
                <c:pt idx="1448">
                  <c:v>3300.05029296875</c:v>
                </c:pt>
                <c:pt idx="1449">
                  <c:v>3243.39965820312</c:v>
                </c:pt>
                <c:pt idx="1450">
                  <c:v>3186.64501953125</c:v>
                </c:pt>
                <c:pt idx="1451">
                  <c:v>3129.78857421875</c:v>
                </c:pt>
                <c:pt idx="1452">
                  <c:v>3072.83227539062</c:v>
                </c:pt>
                <c:pt idx="1453">
                  <c:v>3015.77758789062</c:v>
                </c:pt>
                <c:pt idx="1454">
                  <c:v>2958.62622070312</c:v>
                </c:pt>
                <c:pt idx="1455">
                  <c:v>2901.38061523437</c:v>
                </c:pt>
                <c:pt idx="1456">
                  <c:v>2844.0419921875</c:v>
                </c:pt>
                <c:pt idx="1457">
                  <c:v>2786.61254882812</c:v>
                </c:pt>
                <c:pt idx="1458">
                  <c:v>2729.09375</c:v>
                </c:pt>
                <c:pt idx="1459">
                  <c:v>2671.48803710937</c:v>
                </c:pt>
                <c:pt idx="1460">
                  <c:v>2613.79663085937</c:v>
                </c:pt>
                <c:pt idx="1461">
                  <c:v>2556.02172851562</c:v>
                </c:pt>
                <c:pt idx="1462">
                  <c:v>2498.1650390625</c:v>
                </c:pt>
                <c:pt idx="1463">
                  <c:v>2440.228515625</c:v>
                </c:pt>
                <c:pt idx="1464">
                  <c:v>2382.21411132812</c:v>
                </c:pt>
                <c:pt idx="1465">
                  <c:v>2324.12329101562</c:v>
                </c:pt>
                <c:pt idx="1466">
                  <c:v>2265.95825195312</c:v>
                </c:pt>
                <c:pt idx="1467">
                  <c:v>2207.720703125</c:v>
                </c:pt>
                <c:pt idx="1468">
                  <c:v>2149.41259765625</c:v>
                </c:pt>
                <c:pt idx="1469">
                  <c:v>2091.03588867187</c:v>
                </c:pt>
                <c:pt idx="1470">
                  <c:v>2032.59216308593</c:v>
                </c:pt>
                <c:pt idx="1471">
                  <c:v>1974.08349609375</c:v>
                </c:pt>
                <c:pt idx="1472">
                  <c:v>1915.51159667968</c:v>
                </c:pt>
                <c:pt idx="1473">
                  <c:v>1856.87854003906</c:v>
                </c:pt>
                <c:pt idx="1474">
                  <c:v>1798.18615722656</c:v>
                </c:pt>
                <c:pt idx="1475">
                  <c:v>1739.43615722656</c:v>
                </c:pt>
                <c:pt idx="1476">
                  <c:v>1680.63061523437</c:v>
                </c:pt>
                <c:pt idx="1477">
                  <c:v>1621.77124023437</c:v>
                </c:pt>
                <c:pt idx="1478">
                  <c:v>1562.86010742187</c:v>
                </c:pt>
                <c:pt idx="1479">
                  <c:v>1503.89892578125</c:v>
                </c:pt>
                <c:pt idx="1480">
                  <c:v>1444.8896484375</c:v>
                </c:pt>
                <c:pt idx="1481">
                  <c:v>1385.83422851562</c:v>
                </c:pt>
                <c:pt idx="1482">
                  <c:v>1326.73449707031</c:v>
                </c:pt>
                <c:pt idx="1483">
                  <c:v>1267.59228515625</c:v>
                </c:pt>
                <c:pt idx="1484">
                  <c:v>1208.40954589843</c:v>
                </c:pt>
                <c:pt idx="1485">
                  <c:v>1149.18823242187</c:v>
                </c:pt>
                <c:pt idx="1486">
                  <c:v>1089.93005371093</c:v>
                </c:pt>
                <c:pt idx="1487">
                  <c:v>1030.63708496093</c:v>
                </c:pt>
                <c:pt idx="1488">
                  <c:v>971.31115722656205</c:v>
                </c:pt>
                <c:pt idx="1489">
                  <c:v>911.95416259765602</c:v>
                </c:pt>
                <c:pt idx="1490">
                  <c:v>852.56799316406205</c:v>
                </c:pt>
                <c:pt idx="1491">
                  <c:v>793.15460205078102</c:v>
                </c:pt>
                <c:pt idx="1492">
                  <c:v>733.7158203125</c:v>
                </c:pt>
                <c:pt idx="1493">
                  <c:v>674.25360107421795</c:v>
                </c:pt>
                <c:pt idx="1494">
                  <c:v>614.769775390625</c:v>
                </c:pt>
                <c:pt idx="1495">
                  <c:v>555.26629638671795</c:v>
                </c:pt>
                <c:pt idx="1496">
                  <c:v>495.74508666992102</c:v>
                </c:pt>
                <c:pt idx="1497">
                  <c:v>436.20803833007801</c:v>
                </c:pt>
                <c:pt idx="1498">
                  <c:v>376.65701293945301</c:v>
                </c:pt>
                <c:pt idx="1499">
                  <c:v>317.09396362304602</c:v>
                </c:pt>
                <c:pt idx="1500">
                  <c:v>257.520751953125</c:v>
                </c:pt>
                <c:pt idx="1501">
                  <c:v>197.93930053710901</c:v>
                </c:pt>
                <c:pt idx="1502">
                  <c:v>138.35153198242099</c:v>
                </c:pt>
                <c:pt idx="1503">
                  <c:v>78.759346008300696</c:v>
                </c:pt>
                <c:pt idx="1504">
                  <c:v>19.164634704589801</c:v>
                </c:pt>
                <c:pt idx="1505">
                  <c:v>-40.430690765380803</c:v>
                </c:pt>
                <c:pt idx="1506">
                  <c:v>-100.02471923828099</c:v>
                </c:pt>
                <c:pt idx="1507">
                  <c:v>-159.61555480957</c:v>
                </c:pt>
                <c:pt idx="1508">
                  <c:v>-219.20127868652301</c:v>
                </c:pt>
                <c:pt idx="1509">
                  <c:v>-278.77999877929602</c:v>
                </c:pt>
                <c:pt idx="1510">
                  <c:v>-338.34982299804602</c:v>
                </c:pt>
                <c:pt idx="1511">
                  <c:v>-397.90878295898398</c:v>
                </c:pt>
                <c:pt idx="1512">
                  <c:v>-457.45504760742102</c:v>
                </c:pt>
                <c:pt idx="1513">
                  <c:v>-516.98669433593705</c:v>
                </c:pt>
                <c:pt idx="1514">
                  <c:v>-576.50177001953102</c:v>
                </c:pt>
                <c:pt idx="1515">
                  <c:v>-635.99847412109295</c:v>
                </c:pt>
                <c:pt idx="1516">
                  <c:v>-695.47479248046795</c:v>
                </c:pt>
                <c:pt idx="1517">
                  <c:v>-754.92889404296795</c:v>
                </c:pt>
                <c:pt idx="1518">
                  <c:v>-814.35882568359295</c:v>
                </c:pt>
                <c:pt idx="1519">
                  <c:v>-873.76275634765602</c:v>
                </c:pt>
                <c:pt idx="1520">
                  <c:v>-933.13873291015602</c:v>
                </c:pt>
                <c:pt idx="1521">
                  <c:v>-992.48486328125</c:v>
                </c:pt>
                <c:pt idx="1522">
                  <c:v>-1051.79919433593</c:v>
                </c:pt>
                <c:pt idx="1523">
                  <c:v>-1111.07995605468</c:v>
                </c:pt>
                <c:pt idx="1524">
                  <c:v>-1170.3251953125</c:v>
                </c:pt>
                <c:pt idx="1525">
                  <c:v>-1229.53308105468</c:v>
                </c:pt>
                <c:pt idx="1526">
                  <c:v>-1288.70153808593</c:v>
                </c:pt>
                <c:pt idx="1527">
                  <c:v>-1347.82885742187</c:v>
                </c:pt>
                <c:pt idx="1528">
                  <c:v>-1406.91296386718</c:v>
                </c:pt>
                <c:pt idx="1529">
                  <c:v>-1465.9521484375</c:v>
                </c:pt>
                <c:pt idx="1530">
                  <c:v>-1524.94445800781</c:v>
                </c:pt>
                <c:pt idx="1531">
                  <c:v>-1583.88806152343</c:v>
                </c:pt>
                <c:pt idx="1532">
                  <c:v>-1642.78100585937</c:v>
                </c:pt>
                <c:pt idx="1533">
                  <c:v>-1701.62133789062</c:v>
                </c:pt>
                <c:pt idx="1534">
                  <c:v>-1760.4072265625</c:v>
                </c:pt>
                <c:pt idx="1535">
                  <c:v>-1819.13696289062</c:v>
                </c:pt>
                <c:pt idx="1536">
                  <c:v>-1877.80847167968</c:v>
                </c:pt>
                <c:pt idx="1537">
                  <c:v>-1936.419921875</c:v>
                </c:pt>
                <c:pt idx="1538">
                  <c:v>-1994.96936035156</c:v>
                </c:pt>
                <c:pt idx="1539">
                  <c:v>-2053.455078125</c:v>
                </c:pt>
                <c:pt idx="1540">
                  <c:v>-2111.87524414062</c:v>
                </c:pt>
                <c:pt idx="1541">
                  <c:v>-2170.22778320312</c:v>
                </c:pt>
                <c:pt idx="1542">
                  <c:v>-2228.51098632812</c:v>
                </c:pt>
                <c:pt idx="1543">
                  <c:v>-2286.72265625</c:v>
                </c:pt>
                <c:pt idx="1544">
                  <c:v>-2344.86157226562</c:v>
                </c:pt>
                <c:pt idx="1545">
                  <c:v>-2402.92529296875</c:v>
                </c:pt>
                <c:pt idx="1546">
                  <c:v>-2460.912109375</c:v>
                </c:pt>
                <c:pt idx="1547">
                  <c:v>-2518.82055664062</c:v>
                </c:pt>
                <c:pt idx="1548">
                  <c:v>-2576.64819335937</c:v>
                </c:pt>
                <c:pt idx="1549">
                  <c:v>-2634.3935546875</c:v>
                </c:pt>
                <c:pt idx="1550">
                  <c:v>-2692.05444335937</c:v>
                </c:pt>
                <c:pt idx="1551">
                  <c:v>-2749.62939453125</c:v>
                </c:pt>
                <c:pt idx="1552">
                  <c:v>-2807.11645507812</c:v>
                </c:pt>
                <c:pt idx="1553">
                  <c:v>-2864.51391601562</c:v>
                </c:pt>
                <c:pt idx="1554">
                  <c:v>-2921.81958007812</c:v>
                </c:pt>
                <c:pt idx="1555">
                  <c:v>-2979.03173828125</c:v>
                </c:pt>
                <c:pt idx="1556">
                  <c:v>-3036.14868164062</c:v>
                </c:pt>
                <c:pt idx="1557">
                  <c:v>-3093.16870117187</c:v>
                </c:pt>
                <c:pt idx="1558">
                  <c:v>-3150.08959960937</c:v>
                </c:pt>
                <c:pt idx="1559">
                  <c:v>-3206.90991210937</c:v>
                </c:pt>
                <c:pt idx="1560">
                  <c:v>-3263.62768554687</c:v>
                </c:pt>
                <c:pt idx="1561">
                  <c:v>-3320.24096679687</c:v>
                </c:pt>
                <c:pt idx="1562">
                  <c:v>-3376.748046875</c:v>
                </c:pt>
                <c:pt idx="1563">
                  <c:v>-3433.14721679687</c:v>
                </c:pt>
                <c:pt idx="1564">
                  <c:v>-3489.43676757812</c:v>
                </c:pt>
                <c:pt idx="1565">
                  <c:v>-3545.61450195312</c:v>
                </c:pt>
                <c:pt idx="1566">
                  <c:v>-3601.67895507812</c:v>
                </c:pt>
                <c:pt idx="1567">
                  <c:v>-3657.62817382812</c:v>
                </c:pt>
                <c:pt idx="1568">
                  <c:v>-3713.46069335937</c:v>
                </c:pt>
                <c:pt idx="1569">
                  <c:v>-3769.17407226562</c:v>
                </c:pt>
                <c:pt idx="1570">
                  <c:v>-3824.76733398437</c:v>
                </c:pt>
                <c:pt idx="1571">
                  <c:v>-3880.23803710937</c:v>
                </c:pt>
                <c:pt idx="1572">
                  <c:v>-3935.58471679687</c:v>
                </c:pt>
                <c:pt idx="1573">
                  <c:v>-3990.80541992187</c:v>
                </c:pt>
                <c:pt idx="1574">
                  <c:v>-4045.89868164062</c:v>
                </c:pt>
                <c:pt idx="1575">
                  <c:v>-4100.8623046875</c:v>
                </c:pt>
                <c:pt idx="1576">
                  <c:v>-4155.6953125</c:v>
                </c:pt>
                <c:pt idx="1577">
                  <c:v>-4210.39501953125</c:v>
                </c:pt>
                <c:pt idx="1578">
                  <c:v>-4264.9599609375</c:v>
                </c:pt>
                <c:pt idx="1579">
                  <c:v>-4319.388671875</c:v>
                </c:pt>
                <c:pt idx="1580">
                  <c:v>-4373.6796875</c:v>
                </c:pt>
                <c:pt idx="1581">
                  <c:v>-4427.830078125</c:v>
                </c:pt>
                <c:pt idx="1582">
                  <c:v>-4481.83935546875</c:v>
                </c:pt>
                <c:pt idx="1583">
                  <c:v>-4535.70556640625</c:v>
                </c:pt>
                <c:pt idx="1584">
                  <c:v>-4589.42626953125</c:v>
                </c:pt>
                <c:pt idx="1585">
                  <c:v>-4643.00048828125</c:v>
                </c:pt>
                <c:pt idx="1586">
                  <c:v>-4696.42578125</c:v>
                </c:pt>
                <c:pt idx="1587">
                  <c:v>-4749.701171875</c:v>
                </c:pt>
                <c:pt idx="1588">
                  <c:v>-4802.82470703125</c:v>
                </c:pt>
                <c:pt idx="1589">
                  <c:v>-4855.794921875</c:v>
                </c:pt>
                <c:pt idx="1590">
                  <c:v>-4908.609375</c:v>
                </c:pt>
                <c:pt idx="1591">
                  <c:v>-4961.26708984375</c:v>
                </c:pt>
                <c:pt idx="1592">
                  <c:v>-5013.76611328125</c:v>
                </c:pt>
                <c:pt idx="1593">
                  <c:v>-5066.10498046875</c:v>
                </c:pt>
                <c:pt idx="1594">
                  <c:v>-5118.28173828125</c:v>
                </c:pt>
                <c:pt idx="1595">
                  <c:v>-5170.294921875</c:v>
                </c:pt>
                <c:pt idx="1596">
                  <c:v>-5222.142578125</c:v>
                </c:pt>
                <c:pt idx="1597">
                  <c:v>-5273.8232421875</c:v>
                </c:pt>
                <c:pt idx="1598">
                  <c:v>-5325.33544921875</c:v>
                </c:pt>
                <c:pt idx="1599">
                  <c:v>-5376.67724609375</c:v>
                </c:pt>
                <c:pt idx="1600">
                  <c:v>-5427.84716796875</c:v>
                </c:pt>
                <c:pt idx="1601">
                  <c:v>-5478.84375</c:v>
                </c:pt>
                <c:pt idx="1602">
                  <c:v>-5529.66455078125</c:v>
                </c:pt>
                <c:pt idx="1603">
                  <c:v>-5580.30908203125</c:v>
                </c:pt>
                <c:pt idx="1604">
                  <c:v>-5630.77490234375</c:v>
                </c:pt>
                <c:pt idx="1605">
                  <c:v>-5681.060546875</c:v>
                </c:pt>
                <c:pt idx="1606">
                  <c:v>-5731.16455078125</c:v>
                </c:pt>
                <c:pt idx="1607">
                  <c:v>-5781.08544921875</c:v>
                </c:pt>
                <c:pt idx="1608">
                  <c:v>-5830.82177734375</c:v>
                </c:pt>
                <c:pt idx="1609">
                  <c:v>-5880.37109375</c:v>
                </c:pt>
                <c:pt idx="1610">
                  <c:v>-5929.732421875</c:v>
                </c:pt>
                <c:pt idx="1611">
                  <c:v>-5978.90478515625</c:v>
                </c:pt>
                <c:pt idx="1612">
                  <c:v>-6027.88525390625</c:v>
                </c:pt>
                <c:pt idx="1613">
                  <c:v>-6076.67333984375</c:v>
                </c:pt>
                <c:pt idx="1614">
                  <c:v>-6125.2666015625</c:v>
                </c:pt>
                <c:pt idx="1615">
                  <c:v>-6173.66455078125</c:v>
                </c:pt>
                <c:pt idx="1616">
                  <c:v>-6221.86474609375</c:v>
                </c:pt>
                <c:pt idx="1617">
                  <c:v>-6269.8662109375</c:v>
                </c:pt>
                <c:pt idx="1618">
                  <c:v>-6317.6669921875</c:v>
                </c:pt>
                <c:pt idx="1619">
                  <c:v>-6365.26611328125</c:v>
                </c:pt>
                <c:pt idx="1620">
                  <c:v>-6412.6611328125</c:v>
                </c:pt>
                <c:pt idx="1621">
                  <c:v>-6459.8515625</c:v>
                </c:pt>
                <c:pt idx="1622">
                  <c:v>-6506.83544921875</c:v>
                </c:pt>
                <c:pt idx="1623">
                  <c:v>-6553.61083984375</c:v>
                </c:pt>
                <c:pt idx="1624">
                  <c:v>-6600.1767578125</c:v>
                </c:pt>
                <c:pt idx="1625">
                  <c:v>-6646.53173828125</c:v>
                </c:pt>
                <c:pt idx="1626">
                  <c:v>-6692.67431640625</c:v>
                </c:pt>
                <c:pt idx="1627">
                  <c:v>-6738.60302734375</c:v>
                </c:pt>
                <c:pt idx="1628">
                  <c:v>-6784.31591796875</c:v>
                </c:pt>
                <c:pt idx="1629">
                  <c:v>-6829.8115234375</c:v>
                </c:pt>
                <c:pt idx="1630">
                  <c:v>-6875.08935546875</c:v>
                </c:pt>
                <c:pt idx="1631">
                  <c:v>-6920.14697265625</c:v>
                </c:pt>
                <c:pt idx="1632">
                  <c:v>-6964.9833984375</c:v>
                </c:pt>
                <c:pt idx="1633">
                  <c:v>-7009.59716796875</c:v>
                </c:pt>
                <c:pt idx="1634">
                  <c:v>-7053.98681640625</c:v>
                </c:pt>
                <c:pt idx="1635">
                  <c:v>-7098.15087890625</c:v>
                </c:pt>
                <c:pt idx="1636">
                  <c:v>-7142.087890625</c:v>
                </c:pt>
                <c:pt idx="1637">
                  <c:v>-7185.796875</c:v>
                </c:pt>
                <c:pt idx="1638">
                  <c:v>-7229.275390625</c:v>
                </c:pt>
                <c:pt idx="1639">
                  <c:v>-7272.5234375</c:v>
                </c:pt>
                <c:pt idx="1640">
                  <c:v>-7315.53857421875</c:v>
                </c:pt>
                <c:pt idx="1641">
                  <c:v>-7358.31982421875</c:v>
                </c:pt>
                <c:pt idx="1642">
                  <c:v>-7400.86572265625</c:v>
                </c:pt>
                <c:pt idx="1643">
                  <c:v>-7443.1748046875</c:v>
                </c:pt>
                <c:pt idx="1644">
                  <c:v>-7485.24609375</c:v>
                </c:pt>
                <c:pt idx="1645">
                  <c:v>-7527.078125</c:v>
                </c:pt>
                <c:pt idx="1646">
                  <c:v>-7568.6689453125</c:v>
                </c:pt>
                <c:pt idx="1647">
                  <c:v>-7610.01806640625</c:v>
                </c:pt>
                <c:pt idx="1648">
                  <c:v>-7651.1240234375</c:v>
                </c:pt>
                <c:pt idx="1649">
                  <c:v>-7691.9853515625</c:v>
                </c:pt>
                <c:pt idx="1650">
                  <c:v>-7732.6005859375</c:v>
                </c:pt>
                <c:pt idx="1651">
                  <c:v>-7772.96826171875</c:v>
                </c:pt>
                <c:pt idx="1652">
                  <c:v>-7813.087890625</c:v>
                </c:pt>
                <c:pt idx="1653">
                  <c:v>-7852.95703125</c:v>
                </c:pt>
                <c:pt idx="1654">
                  <c:v>-7892.57568359375</c:v>
                </c:pt>
                <c:pt idx="1655">
                  <c:v>-7931.94140625</c:v>
                </c:pt>
                <c:pt idx="1656">
                  <c:v>-7971.05419921875</c:v>
                </c:pt>
                <c:pt idx="1657">
                  <c:v>-8009.91162109375</c:v>
                </c:pt>
                <c:pt idx="1658">
                  <c:v>-8048.5126953125</c:v>
                </c:pt>
                <c:pt idx="1659">
                  <c:v>-8086.85693359375</c:v>
                </c:pt>
                <c:pt idx="1660">
                  <c:v>-8124.94189453125</c:v>
                </c:pt>
                <c:pt idx="1661">
                  <c:v>-8162.767578125</c:v>
                </c:pt>
                <c:pt idx="1662">
                  <c:v>-8200.33203125</c:v>
                </c:pt>
                <c:pt idx="1663">
                  <c:v>-8237.634765625</c:v>
                </c:pt>
                <c:pt idx="1664">
                  <c:v>-8274.673828125</c:v>
                </c:pt>
                <c:pt idx="1665">
                  <c:v>-8311.447265625</c:v>
                </c:pt>
                <c:pt idx="1666">
                  <c:v>-8347.9560546875</c:v>
                </c:pt>
                <c:pt idx="1667">
                  <c:v>-8384.197265625</c:v>
                </c:pt>
                <c:pt idx="1668">
                  <c:v>-8420.1708984375</c:v>
                </c:pt>
                <c:pt idx="1669">
                  <c:v>-8455.875</c:v>
                </c:pt>
                <c:pt idx="1670">
                  <c:v>-8491.3095703125</c:v>
                </c:pt>
                <c:pt idx="1671">
                  <c:v>-8526.4716796875</c:v>
                </c:pt>
                <c:pt idx="1672">
                  <c:v>-8561.361328125</c:v>
                </c:pt>
                <c:pt idx="1673">
                  <c:v>-8595.9765625</c:v>
                </c:pt>
                <c:pt idx="1674">
                  <c:v>-8630.3173828125</c:v>
                </c:pt>
                <c:pt idx="1675">
                  <c:v>-8664.3828125</c:v>
                </c:pt>
                <c:pt idx="1676">
                  <c:v>-8698.1708984375</c:v>
                </c:pt>
                <c:pt idx="1677">
                  <c:v>-8731.6806640625</c:v>
                </c:pt>
                <c:pt idx="1678">
                  <c:v>-8764.9111328125</c:v>
                </c:pt>
                <c:pt idx="1679">
                  <c:v>-8797.861328125</c:v>
                </c:pt>
                <c:pt idx="1680">
                  <c:v>-8830.5302734375</c:v>
                </c:pt>
                <c:pt idx="1681">
                  <c:v>-8862.9169921875</c:v>
                </c:pt>
                <c:pt idx="1682">
                  <c:v>-8895.0205078125</c:v>
                </c:pt>
                <c:pt idx="1683">
                  <c:v>-8926.8388671875</c:v>
                </c:pt>
                <c:pt idx="1684">
                  <c:v>-8958.3720703125</c:v>
                </c:pt>
                <c:pt idx="1685">
                  <c:v>-8989.619140625</c:v>
                </c:pt>
                <c:pt idx="1686">
                  <c:v>-9020.578125</c:v>
                </c:pt>
                <c:pt idx="1687">
                  <c:v>-9051.2490234375</c:v>
                </c:pt>
                <c:pt idx="1688">
                  <c:v>-9081.630859375</c:v>
                </c:pt>
                <c:pt idx="1689">
                  <c:v>-9111.7216796875</c:v>
                </c:pt>
                <c:pt idx="1690">
                  <c:v>-9141.521484375</c:v>
                </c:pt>
                <c:pt idx="1691">
                  <c:v>-9171.0283203125</c:v>
                </c:pt>
                <c:pt idx="1692">
                  <c:v>-9200.2421875</c:v>
                </c:pt>
                <c:pt idx="1693">
                  <c:v>-9229.162109375</c:v>
                </c:pt>
                <c:pt idx="1694">
                  <c:v>-9257.787109375</c:v>
                </c:pt>
                <c:pt idx="1695">
                  <c:v>-9286.1162109375</c:v>
                </c:pt>
                <c:pt idx="1696">
                  <c:v>-9314.1474609375</c:v>
                </c:pt>
                <c:pt idx="1697">
                  <c:v>-9341.8818359375</c:v>
                </c:pt>
                <c:pt idx="1698">
                  <c:v>-9369.31640625</c:v>
                </c:pt>
                <c:pt idx="1699">
                  <c:v>-9396.4521484375</c:v>
                </c:pt>
                <c:pt idx="1700">
                  <c:v>-9423.287109375</c:v>
                </c:pt>
                <c:pt idx="1701">
                  <c:v>-9449.8212890625</c:v>
                </c:pt>
                <c:pt idx="1702">
                  <c:v>-9476.052734375</c:v>
                </c:pt>
                <c:pt idx="1703">
                  <c:v>-9501.9814453125</c:v>
                </c:pt>
                <c:pt idx="1704">
                  <c:v>-9527.6064453125</c:v>
                </c:pt>
                <c:pt idx="1705">
                  <c:v>-9552.9267578125</c:v>
                </c:pt>
                <c:pt idx="1706">
                  <c:v>-9577.9404296875</c:v>
                </c:pt>
                <c:pt idx="1707">
                  <c:v>-9602.6494140625</c:v>
                </c:pt>
                <c:pt idx="1708">
                  <c:v>-9627.05078125</c:v>
                </c:pt>
                <c:pt idx="1709">
                  <c:v>-9651.1435546875</c:v>
                </c:pt>
                <c:pt idx="1710">
                  <c:v>-9674.9287109375</c:v>
                </c:pt>
                <c:pt idx="1711">
                  <c:v>-9698.404296875</c:v>
                </c:pt>
                <c:pt idx="1712">
                  <c:v>-9721.5693359375</c:v>
                </c:pt>
                <c:pt idx="1713">
                  <c:v>-9744.423828125</c:v>
                </c:pt>
                <c:pt idx="1714">
                  <c:v>-9766.966796875</c:v>
                </c:pt>
                <c:pt idx="1715">
                  <c:v>-9789.197265625</c:v>
                </c:pt>
                <c:pt idx="1716">
                  <c:v>-9811.1142578125</c:v>
                </c:pt>
                <c:pt idx="1717">
                  <c:v>-9832.7177734375</c:v>
                </c:pt>
                <c:pt idx="1718">
                  <c:v>-9854.0068359375</c:v>
                </c:pt>
                <c:pt idx="1719">
                  <c:v>-9874.9814453125</c:v>
                </c:pt>
                <c:pt idx="1720">
                  <c:v>-9895.6396484375</c:v>
                </c:pt>
                <c:pt idx="1721">
                  <c:v>-9915.9814453125</c:v>
                </c:pt>
                <c:pt idx="1722">
                  <c:v>-9936.0068359375</c:v>
                </c:pt>
                <c:pt idx="1723">
                  <c:v>-9955.7138671875</c:v>
                </c:pt>
                <c:pt idx="1724">
                  <c:v>-9975.1025390625</c:v>
                </c:pt>
                <c:pt idx="1725">
                  <c:v>-9994.171875</c:v>
                </c:pt>
                <c:pt idx="1726">
                  <c:v>-10012.9228515625</c:v>
                </c:pt>
                <c:pt idx="1727">
                  <c:v>-10031.3525390625</c:v>
                </c:pt>
                <c:pt idx="1728">
                  <c:v>-10049.4619140625</c:v>
                </c:pt>
                <c:pt idx="1729">
                  <c:v>-10067.25</c:v>
                </c:pt>
                <c:pt idx="1730">
                  <c:v>-10084.7158203125</c:v>
                </c:pt>
                <c:pt idx="1731">
                  <c:v>-10101.859375</c:v>
                </c:pt>
                <c:pt idx="1732">
                  <c:v>-10118.6796875</c:v>
                </c:pt>
                <c:pt idx="1733">
                  <c:v>-10135.1767578125</c:v>
                </c:pt>
                <c:pt idx="1734">
                  <c:v>-10151.349609375</c:v>
                </c:pt>
                <c:pt idx="1735">
                  <c:v>-10167.197265625</c:v>
                </c:pt>
                <c:pt idx="1736">
                  <c:v>-10182.720703125</c:v>
                </c:pt>
                <c:pt idx="1737">
                  <c:v>-10197.91796875</c:v>
                </c:pt>
                <c:pt idx="1738">
                  <c:v>-10212.7890625</c:v>
                </c:pt>
                <c:pt idx="1739">
                  <c:v>-10227.333984375</c:v>
                </c:pt>
                <c:pt idx="1740">
                  <c:v>-10241.5517578125</c:v>
                </c:pt>
                <c:pt idx="1741">
                  <c:v>-10255.4423828125</c:v>
                </c:pt>
                <c:pt idx="1742">
                  <c:v>-10269.00390625</c:v>
                </c:pt>
                <c:pt idx="1743">
                  <c:v>-10282.23828125</c:v>
                </c:pt>
                <c:pt idx="1744">
                  <c:v>-10295.1435546875</c:v>
                </c:pt>
                <c:pt idx="1745">
                  <c:v>-10307.71875</c:v>
                </c:pt>
                <c:pt idx="1746">
                  <c:v>-10319.9658203125</c:v>
                </c:pt>
                <c:pt idx="1747">
                  <c:v>-10331.8818359375</c:v>
                </c:pt>
                <c:pt idx="1748">
                  <c:v>-10343.4677734375</c:v>
                </c:pt>
                <c:pt idx="1749">
                  <c:v>-10354.72265625</c:v>
                </c:pt>
                <c:pt idx="1750">
                  <c:v>-10365.646484375</c:v>
                </c:pt>
                <c:pt idx="1751">
                  <c:v>-10376.2392578125</c:v>
                </c:pt>
                <c:pt idx="1752">
                  <c:v>-10386.5</c:v>
                </c:pt>
                <c:pt idx="1753">
                  <c:v>-10396.4287109375</c:v>
                </c:pt>
                <c:pt idx="1754">
                  <c:v>-10406.0244140625</c:v>
                </c:pt>
                <c:pt idx="1755">
                  <c:v>-10415.2880859375</c:v>
                </c:pt>
                <c:pt idx="1756">
                  <c:v>-10424.21875</c:v>
                </c:pt>
                <c:pt idx="1757">
                  <c:v>-10432.8154296875</c:v>
                </c:pt>
                <c:pt idx="1758">
                  <c:v>-10441.0791015625</c:v>
                </c:pt>
                <c:pt idx="1759">
                  <c:v>-10449.0078125</c:v>
                </c:pt>
                <c:pt idx="1760">
                  <c:v>-10456.603515625</c:v>
                </c:pt>
                <c:pt idx="1761">
                  <c:v>-10463.8642578125</c:v>
                </c:pt>
                <c:pt idx="1762">
                  <c:v>-10470.791015625</c:v>
                </c:pt>
                <c:pt idx="1763">
                  <c:v>-10477.3828125</c:v>
                </c:pt>
                <c:pt idx="1764">
                  <c:v>-10483.638671875</c:v>
                </c:pt>
                <c:pt idx="1765">
                  <c:v>-10489.560546875</c:v>
                </c:pt>
                <c:pt idx="1766">
                  <c:v>-10495.146484375</c:v>
                </c:pt>
                <c:pt idx="1767">
                  <c:v>-10500.396484375</c:v>
                </c:pt>
                <c:pt idx="1768">
                  <c:v>-10505.310546875</c:v>
                </c:pt>
                <c:pt idx="1769">
                  <c:v>-10509.8896484375</c:v>
                </c:pt>
                <c:pt idx="1770">
                  <c:v>-10514.1318359375</c:v>
                </c:pt>
                <c:pt idx="1771">
                  <c:v>-10518.0380859375</c:v>
                </c:pt>
                <c:pt idx="1772">
                  <c:v>-10521.607421875</c:v>
                </c:pt>
                <c:pt idx="1773">
                  <c:v>-10524.8408203125</c:v>
                </c:pt>
                <c:pt idx="1774">
                  <c:v>-10527.73828125</c:v>
                </c:pt>
                <c:pt idx="1775">
                  <c:v>-10530.298828125</c:v>
                </c:pt>
                <c:pt idx="1776">
                  <c:v>-10532.521484375</c:v>
                </c:pt>
                <c:pt idx="1777">
                  <c:v>-10534.408203125</c:v>
                </c:pt>
                <c:pt idx="1778">
                  <c:v>-10535.9580078125</c:v>
                </c:pt>
                <c:pt idx="1779">
                  <c:v>-10537.1708984375</c:v>
                </c:pt>
                <c:pt idx="1780">
                  <c:v>-10538.046875</c:v>
                </c:pt>
                <c:pt idx="1781">
                  <c:v>-10538.5859375</c:v>
                </c:pt>
                <c:pt idx="1782">
                  <c:v>-10538.7880859375</c:v>
                </c:pt>
                <c:pt idx="1783">
                  <c:v>-10538.6533203125</c:v>
                </c:pt>
                <c:pt idx="1784">
                  <c:v>-10538.181640625</c:v>
                </c:pt>
                <c:pt idx="1785">
                  <c:v>-10537.3720703125</c:v>
                </c:pt>
                <c:pt idx="1786">
                  <c:v>-10536.2265625</c:v>
                </c:pt>
                <c:pt idx="1787">
                  <c:v>-10534.7431640625</c:v>
                </c:pt>
                <c:pt idx="1788">
                  <c:v>-10532.923828125</c:v>
                </c:pt>
                <c:pt idx="1789">
                  <c:v>-10530.7666015625</c:v>
                </c:pt>
                <c:pt idx="1790">
                  <c:v>-10528.2734375</c:v>
                </c:pt>
                <c:pt idx="1791">
                  <c:v>-10525.443359375</c:v>
                </c:pt>
                <c:pt idx="1792">
                  <c:v>-10522.27734375</c:v>
                </c:pt>
                <c:pt idx="1793">
                  <c:v>-10518.7744140625</c:v>
                </c:pt>
                <c:pt idx="1794">
                  <c:v>-10514.9345703125</c:v>
                </c:pt>
                <c:pt idx="1795">
                  <c:v>-10510.7587890625</c:v>
                </c:pt>
                <c:pt idx="1796">
                  <c:v>-10506.2470703125</c:v>
                </c:pt>
                <c:pt idx="1797">
                  <c:v>-10501.3994140625</c:v>
                </c:pt>
                <c:pt idx="1798">
                  <c:v>-10496.2158203125</c:v>
                </c:pt>
                <c:pt idx="1799">
                  <c:v>-10490.697265625</c:v>
                </c:pt>
                <c:pt idx="1800">
                  <c:v>-10484.8427734375</c:v>
                </c:pt>
                <c:pt idx="1801">
                  <c:v>-10478.65234375</c:v>
                </c:pt>
                <c:pt idx="1802">
                  <c:v>-10472.1279296875</c:v>
                </c:pt>
                <c:pt idx="1803">
                  <c:v>-10465.267578125</c:v>
                </c:pt>
                <c:pt idx="1804">
                  <c:v>-10458.0732421875</c:v>
                </c:pt>
                <c:pt idx="1805">
                  <c:v>-10450.5439453125</c:v>
                </c:pt>
                <c:pt idx="1806">
                  <c:v>-10442.6806640625</c:v>
                </c:pt>
                <c:pt idx="1807">
                  <c:v>-10434.484375</c:v>
                </c:pt>
                <c:pt idx="1808">
                  <c:v>-10425.953125</c:v>
                </c:pt>
                <c:pt idx="1809">
                  <c:v>-10417.0888671875</c:v>
                </c:pt>
                <c:pt idx="1810">
                  <c:v>-10407.8916015625</c:v>
                </c:pt>
                <c:pt idx="1811">
                  <c:v>-10398.3623046875</c:v>
                </c:pt>
                <c:pt idx="1812">
                  <c:v>-10388.4990234375</c:v>
                </c:pt>
                <c:pt idx="1813">
                  <c:v>-10378.3046875</c:v>
                </c:pt>
                <c:pt idx="1814">
                  <c:v>-10367.7783203125</c:v>
                </c:pt>
                <c:pt idx="1815">
                  <c:v>-10356.919921875</c:v>
                </c:pt>
                <c:pt idx="1816">
                  <c:v>-10345.73046875</c:v>
                </c:pt>
                <c:pt idx="1817">
                  <c:v>-10334.2109375</c:v>
                </c:pt>
                <c:pt idx="1818">
                  <c:v>-10322.359375</c:v>
                </c:pt>
                <c:pt idx="1819">
                  <c:v>-10310.1787109375</c:v>
                </c:pt>
                <c:pt idx="1820">
                  <c:v>-10297.6689453125</c:v>
                </c:pt>
                <c:pt idx="1821">
                  <c:v>-10284.8291015625</c:v>
                </c:pt>
                <c:pt idx="1822">
                  <c:v>-10271.66015625</c:v>
                </c:pt>
                <c:pt idx="1823">
                  <c:v>-10258.1630859375</c:v>
                </c:pt>
                <c:pt idx="1824">
                  <c:v>-10244.337890625</c:v>
                </c:pt>
                <c:pt idx="1825">
                  <c:v>-10230.185546875</c:v>
                </c:pt>
                <c:pt idx="1826">
                  <c:v>-10215.7060546875</c:v>
                </c:pt>
                <c:pt idx="1827">
                  <c:v>-10200.8994140625</c:v>
                </c:pt>
                <c:pt idx="1828">
                  <c:v>-10185.7666015625</c:v>
                </c:pt>
                <c:pt idx="1829">
                  <c:v>-10170.30859375</c:v>
                </c:pt>
                <c:pt idx="1830">
                  <c:v>-10154.5244140625</c:v>
                </c:pt>
                <c:pt idx="1831">
                  <c:v>-10138.416015625</c:v>
                </c:pt>
                <c:pt idx="1832">
                  <c:v>-10121.984375</c:v>
                </c:pt>
                <c:pt idx="1833">
                  <c:v>-10105.2275390625</c:v>
                </c:pt>
                <c:pt idx="1834">
                  <c:v>-10088.1484375</c:v>
                </c:pt>
                <c:pt idx="1835">
                  <c:v>-10070.74609375</c:v>
                </c:pt>
                <c:pt idx="1836">
                  <c:v>-10053.0224609375</c:v>
                </c:pt>
                <c:pt idx="1837">
                  <c:v>-10034.9775390625</c:v>
                </c:pt>
                <c:pt idx="1838">
                  <c:v>-10016.6103515625</c:v>
                </c:pt>
                <c:pt idx="1839">
                  <c:v>-9997.923828125</c:v>
                </c:pt>
                <c:pt idx="1840">
                  <c:v>-9978.91796875</c:v>
                </c:pt>
                <c:pt idx="1841">
                  <c:v>-9959.5927734375</c:v>
                </c:pt>
                <c:pt idx="1842">
                  <c:v>-9939.9482421875</c:v>
                </c:pt>
                <c:pt idx="1843">
                  <c:v>-9919.986328125</c:v>
                </c:pt>
                <c:pt idx="1844">
                  <c:v>-9899.7080078125</c:v>
                </c:pt>
                <c:pt idx="1845">
                  <c:v>-9879.1123046875</c:v>
                </c:pt>
                <c:pt idx="1846">
                  <c:v>-9858.201171875</c:v>
                </c:pt>
                <c:pt idx="1847">
                  <c:v>-9836.9736328125</c:v>
                </c:pt>
                <c:pt idx="1848">
                  <c:v>-9815.4326171875</c:v>
                </c:pt>
                <c:pt idx="1849">
                  <c:v>-9793.5771484375</c:v>
                </c:pt>
                <c:pt idx="1850">
                  <c:v>-9771.4091796875</c:v>
                </c:pt>
                <c:pt idx="1851">
                  <c:v>-9748.9287109375</c:v>
                </c:pt>
                <c:pt idx="1852">
                  <c:v>-9726.1357421875</c:v>
                </c:pt>
                <c:pt idx="1853">
                  <c:v>-9703.0322265625</c:v>
                </c:pt>
                <c:pt idx="1854">
                  <c:v>-9679.6181640625</c:v>
                </c:pt>
                <c:pt idx="1855">
                  <c:v>-9655.8955078125</c:v>
                </c:pt>
                <c:pt idx="1856">
                  <c:v>-9631.86328125</c:v>
                </c:pt>
                <c:pt idx="1857">
                  <c:v>-9607.5234375</c:v>
                </c:pt>
                <c:pt idx="1858">
                  <c:v>-9582.8759765625</c:v>
                </c:pt>
                <c:pt idx="1859">
                  <c:v>-9557.921875</c:v>
                </c:pt>
                <c:pt idx="1860">
                  <c:v>-9532.662109375</c:v>
                </c:pt>
                <c:pt idx="1861">
                  <c:v>-9507.0986328125</c:v>
                </c:pt>
                <c:pt idx="1862">
                  <c:v>-9481.23046875</c:v>
                </c:pt>
                <c:pt idx="1863">
                  <c:v>-9455.05859375</c:v>
                </c:pt>
                <c:pt idx="1864">
                  <c:v>-9428.5849609375</c:v>
                </c:pt>
                <c:pt idx="1865">
                  <c:v>-9401.8095703125</c:v>
                </c:pt>
                <c:pt idx="1866">
                  <c:v>-9374.7333984375</c:v>
                </c:pt>
                <c:pt idx="1867">
                  <c:v>-9347.357421875</c:v>
                </c:pt>
                <c:pt idx="1868">
                  <c:v>-9319.68359375</c:v>
                </c:pt>
                <c:pt idx="1869">
                  <c:v>-9291.7109375</c:v>
                </c:pt>
                <c:pt idx="1870">
                  <c:v>-9263.4404296875</c:v>
                </c:pt>
                <c:pt idx="1871">
                  <c:v>-9234.875</c:v>
                </c:pt>
                <c:pt idx="1872">
                  <c:v>-9206.013671875</c:v>
                </c:pt>
                <c:pt idx="1873">
                  <c:v>-9176.857421875</c:v>
                </c:pt>
                <c:pt idx="1874">
                  <c:v>-9147.4091796875</c:v>
                </c:pt>
                <c:pt idx="1875">
                  <c:v>-9117.6669921875</c:v>
                </c:pt>
                <c:pt idx="1876">
                  <c:v>-9087.6337890625</c:v>
                </c:pt>
                <c:pt idx="1877">
                  <c:v>-9057.3095703125</c:v>
                </c:pt>
                <c:pt idx="1878">
                  <c:v>-9026.6962890625</c:v>
                </c:pt>
                <c:pt idx="1879">
                  <c:v>-8995.794921875</c:v>
                </c:pt>
                <c:pt idx="1880">
                  <c:v>-8964.6044921875</c:v>
                </c:pt>
                <c:pt idx="1881">
                  <c:v>-8933.1279296875</c:v>
                </c:pt>
                <c:pt idx="1882">
                  <c:v>-8901.3662109375</c:v>
                </c:pt>
                <c:pt idx="1883">
                  <c:v>-8869.3193359375</c:v>
                </c:pt>
                <c:pt idx="1884">
                  <c:v>-8836.9892578125</c:v>
                </c:pt>
                <c:pt idx="1885">
                  <c:v>-8804.3759765625</c:v>
                </c:pt>
                <c:pt idx="1886">
                  <c:v>-8771.4814453125</c:v>
                </c:pt>
                <c:pt idx="1887">
                  <c:v>-8738.306640625</c:v>
                </c:pt>
                <c:pt idx="1888">
                  <c:v>-8704.8525390625</c:v>
                </c:pt>
                <c:pt idx="1889">
                  <c:v>-8671.1201171875</c:v>
                </c:pt>
                <c:pt idx="1890">
                  <c:v>-8637.109375</c:v>
                </c:pt>
                <c:pt idx="1891">
                  <c:v>-8602.8232421875</c:v>
                </c:pt>
                <c:pt idx="1892">
                  <c:v>-8568.2626953125</c:v>
                </c:pt>
                <c:pt idx="1893">
                  <c:v>-8533.4267578125</c:v>
                </c:pt>
                <c:pt idx="1894">
                  <c:v>-8498.3193359375</c:v>
                </c:pt>
                <c:pt idx="1895">
                  <c:v>-8462.9384765625</c:v>
                </c:pt>
                <c:pt idx="1896">
                  <c:v>-8427.2880859375</c:v>
                </c:pt>
                <c:pt idx="1897">
                  <c:v>-8391.3681640625</c:v>
                </c:pt>
                <c:pt idx="1898">
                  <c:v>-8355.1796875</c:v>
                </c:pt>
                <c:pt idx="1899">
                  <c:v>-8318.724609375</c:v>
                </c:pt>
                <c:pt idx="1900">
                  <c:v>-8282.0029296875</c:v>
                </c:pt>
                <c:pt idx="1901">
                  <c:v>-8245.0166015625</c:v>
                </c:pt>
                <c:pt idx="1902">
                  <c:v>-8207.7666015625</c:v>
                </c:pt>
                <c:pt idx="1903">
                  <c:v>-8170.25390625</c:v>
                </c:pt>
                <c:pt idx="1904">
                  <c:v>-8132.47998046875</c:v>
                </c:pt>
                <c:pt idx="1905">
                  <c:v>-8094.4462890625</c:v>
                </c:pt>
                <c:pt idx="1906">
                  <c:v>-8056.15380859375</c:v>
                </c:pt>
                <c:pt idx="1907">
                  <c:v>-8017.603515625</c:v>
                </c:pt>
                <c:pt idx="1908">
                  <c:v>-7978.796875</c:v>
                </c:pt>
                <c:pt idx="1909">
                  <c:v>-7939.73486328125</c:v>
                </c:pt>
                <c:pt idx="1910">
                  <c:v>-7900.41943359375</c:v>
                </c:pt>
                <c:pt idx="1911">
                  <c:v>-7860.85107421875</c:v>
                </c:pt>
                <c:pt idx="1912">
                  <c:v>-7821.03125</c:v>
                </c:pt>
                <c:pt idx="1913">
                  <c:v>-7780.96142578125</c:v>
                </c:pt>
                <c:pt idx="1914">
                  <c:v>-7740.642578125</c:v>
                </c:pt>
                <c:pt idx="1915">
                  <c:v>-7700.07666015625</c:v>
                </c:pt>
                <c:pt idx="1916">
                  <c:v>-7659.26416015625</c:v>
                </c:pt>
                <c:pt idx="1917">
                  <c:v>-7618.20703125</c:v>
                </c:pt>
                <c:pt idx="1918">
                  <c:v>-7576.90625</c:v>
                </c:pt>
                <c:pt idx="1919">
                  <c:v>-7535.36279296875</c:v>
                </c:pt>
                <c:pt idx="1920">
                  <c:v>-7493.57861328125</c:v>
                </c:pt>
                <c:pt idx="1921">
                  <c:v>-7451.5546875</c:v>
                </c:pt>
                <c:pt idx="1922">
                  <c:v>-7409.29296875</c:v>
                </c:pt>
                <c:pt idx="1923">
                  <c:v>-7366.7939453125</c:v>
                </c:pt>
                <c:pt idx="1924">
                  <c:v>-7324.05908203125</c:v>
                </c:pt>
                <c:pt idx="1925">
                  <c:v>-7281.09033203125</c:v>
                </c:pt>
                <c:pt idx="1926">
                  <c:v>-7237.88916015625</c:v>
                </c:pt>
                <c:pt idx="1927">
                  <c:v>-7194.4560546875</c:v>
                </c:pt>
                <c:pt idx="1928">
                  <c:v>-7150.79296875</c:v>
                </c:pt>
                <c:pt idx="1929">
                  <c:v>-7106.90087890625</c:v>
                </c:pt>
                <c:pt idx="1930">
                  <c:v>-7062.78173828125</c:v>
                </c:pt>
                <c:pt idx="1931">
                  <c:v>-7018.43701171875</c:v>
                </c:pt>
                <c:pt idx="1932">
                  <c:v>-6973.86767578125</c:v>
                </c:pt>
                <c:pt idx="1933">
                  <c:v>-6929.07568359375</c:v>
                </c:pt>
                <c:pt idx="1934">
                  <c:v>-6884.0615234375</c:v>
                </c:pt>
                <c:pt idx="1935">
                  <c:v>-6838.82763671875</c:v>
                </c:pt>
                <c:pt idx="1936">
                  <c:v>-6793.375</c:v>
                </c:pt>
                <c:pt idx="1937">
                  <c:v>-6747.705078125</c:v>
                </c:pt>
                <c:pt idx="1938">
                  <c:v>-6701.8193359375</c:v>
                </c:pt>
                <c:pt idx="1939">
                  <c:v>-6655.71923828125</c:v>
                </c:pt>
                <c:pt idx="1940">
                  <c:v>-6609.40625</c:v>
                </c:pt>
                <c:pt idx="1941">
                  <c:v>-6562.8818359375</c:v>
                </c:pt>
                <c:pt idx="1942">
                  <c:v>-6516.14794921875</c:v>
                </c:pt>
                <c:pt idx="1943">
                  <c:v>-6469.20556640625</c:v>
                </c:pt>
                <c:pt idx="1944">
                  <c:v>-6422.05615234375</c:v>
                </c:pt>
                <c:pt idx="1945">
                  <c:v>-6374.70166015625</c:v>
                </c:pt>
                <c:pt idx="1946">
                  <c:v>-6327.14306640625</c:v>
                </c:pt>
                <c:pt idx="1947">
                  <c:v>-6279.3818359375</c:v>
                </c:pt>
                <c:pt idx="1948">
                  <c:v>-6231.42041015625</c:v>
                </c:pt>
                <c:pt idx="1949">
                  <c:v>-6183.25927734375</c:v>
                </c:pt>
                <c:pt idx="1950">
                  <c:v>-6134.90087890625</c:v>
                </c:pt>
                <c:pt idx="1951">
                  <c:v>-6086.34619140625</c:v>
                </c:pt>
                <c:pt idx="1952">
                  <c:v>-6037.5966796875</c:v>
                </c:pt>
                <c:pt idx="1953">
                  <c:v>-5988.654296875</c:v>
                </c:pt>
                <c:pt idx="1954">
                  <c:v>-5939.52001953125</c:v>
                </c:pt>
                <c:pt idx="1955">
                  <c:v>-5890.1962890625</c:v>
                </c:pt>
                <c:pt idx="1956">
                  <c:v>-5840.68359375</c:v>
                </c:pt>
                <c:pt idx="1957">
                  <c:v>-5790.98486328125</c:v>
                </c:pt>
                <c:pt idx="1958">
                  <c:v>-5741.1005859375</c:v>
                </c:pt>
                <c:pt idx="1959">
                  <c:v>-5691.03271484375</c:v>
                </c:pt>
                <c:pt idx="1960">
                  <c:v>-5640.78271484375</c:v>
                </c:pt>
                <c:pt idx="1961">
                  <c:v>-5590.3525390625</c:v>
                </c:pt>
                <c:pt idx="1962">
                  <c:v>-5539.74365234375</c:v>
                </c:pt>
                <c:pt idx="1963">
                  <c:v>-5488.95751953125</c:v>
                </c:pt>
                <c:pt idx="1964">
                  <c:v>-5437.99609375</c:v>
                </c:pt>
                <c:pt idx="1965">
                  <c:v>-5386.8603515625</c:v>
                </c:pt>
                <c:pt idx="1966">
                  <c:v>-5335.552734375</c:v>
                </c:pt>
                <c:pt idx="1967">
                  <c:v>-5284.07421875</c:v>
                </c:pt>
                <c:pt idx="1968">
                  <c:v>-5232.4267578125</c:v>
                </c:pt>
                <c:pt idx="1969">
                  <c:v>-5180.6123046875</c:v>
                </c:pt>
                <c:pt idx="1970">
                  <c:v>-5128.6318359375</c:v>
                </c:pt>
                <c:pt idx="1971">
                  <c:v>-5076.4873046875</c:v>
                </c:pt>
                <c:pt idx="1972">
                  <c:v>-5024.1806640625</c:v>
                </c:pt>
                <c:pt idx="1973">
                  <c:v>-4971.71337890625</c:v>
                </c:pt>
                <c:pt idx="1974">
                  <c:v>-4919.0869140625</c:v>
                </c:pt>
                <c:pt idx="1975">
                  <c:v>-4866.30322265625</c:v>
                </c:pt>
                <c:pt idx="1976">
                  <c:v>-4813.3642578125</c:v>
                </c:pt>
                <c:pt idx="1977">
                  <c:v>-4760.27099609375</c:v>
                </c:pt>
                <c:pt idx="1978">
                  <c:v>-4707.02587890625</c:v>
                </c:pt>
                <c:pt idx="1979">
                  <c:v>-4653.6298828125</c:v>
                </c:pt>
                <c:pt idx="1980">
                  <c:v>-4600.0849609375</c:v>
                </c:pt>
                <c:pt idx="1981">
                  <c:v>-4546.39306640625</c:v>
                </c:pt>
                <c:pt idx="1982">
                  <c:v>-4492.55615234375</c:v>
                </c:pt>
                <c:pt idx="1983">
                  <c:v>-4438.5751953125</c:v>
                </c:pt>
                <c:pt idx="1984">
                  <c:v>-4384.45263671875</c:v>
                </c:pt>
                <c:pt idx="1985">
                  <c:v>-4330.189453125</c:v>
                </c:pt>
                <c:pt idx="1986">
                  <c:v>-4275.7880859375</c:v>
                </c:pt>
                <c:pt idx="1987">
                  <c:v>-4221.25</c:v>
                </c:pt>
                <c:pt idx="1988">
                  <c:v>-4166.57666015625</c:v>
                </c:pt>
                <c:pt idx="1989">
                  <c:v>-4111.77001953125</c:v>
                </c:pt>
                <c:pt idx="1990">
                  <c:v>-4056.83227539062</c:v>
                </c:pt>
                <c:pt idx="1991">
                  <c:v>-4001.7646484375</c:v>
                </c:pt>
                <c:pt idx="1992">
                  <c:v>-3946.56909179687</c:v>
                </c:pt>
                <c:pt idx="1993">
                  <c:v>-3891.24731445312</c:v>
                </c:pt>
                <c:pt idx="1994">
                  <c:v>-3835.80102539062</c:v>
                </c:pt>
                <c:pt idx="1995">
                  <c:v>-3780.23217773437</c:v>
                </c:pt>
                <c:pt idx="1996">
                  <c:v>-3724.54248046875</c:v>
                </c:pt>
                <c:pt idx="1997">
                  <c:v>-3668.73364257812</c:v>
                </c:pt>
                <c:pt idx="1998">
                  <c:v>-3612.80737304687</c:v>
                </c:pt>
                <c:pt idx="1999">
                  <c:v>-3556.765625</c:v>
                </c:pt>
                <c:pt idx="2000">
                  <c:v>-3500.6103515625</c:v>
                </c:pt>
                <c:pt idx="2001">
                  <c:v>-3444.3427734375</c:v>
                </c:pt>
                <c:pt idx="2002">
                  <c:v>-3387.96533203125</c:v>
                </c:pt>
                <c:pt idx="2003">
                  <c:v>-3331.4794921875</c:v>
                </c:pt>
                <c:pt idx="2004">
                  <c:v>-3274.88696289062</c:v>
                </c:pt>
                <c:pt idx="2005">
                  <c:v>-3218.18994140625</c:v>
                </c:pt>
                <c:pt idx="2006">
                  <c:v>-3161.38989257812</c:v>
                </c:pt>
                <c:pt idx="2007">
                  <c:v>-3104.48876953125</c:v>
                </c:pt>
                <c:pt idx="2008">
                  <c:v>-3047.48828125</c:v>
                </c:pt>
                <c:pt idx="2009">
                  <c:v>-2990.390625</c:v>
                </c:pt>
                <c:pt idx="2010">
                  <c:v>-2933.19702148437</c:v>
                </c:pt>
                <c:pt idx="2011">
                  <c:v>-2875.90991210937</c:v>
                </c:pt>
                <c:pt idx="2012">
                  <c:v>-2818.53051757812</c:v>
                </c:pt>
                <c:pt idx="2013">
                  <c:v>-2761.06127929687</c:v>
                </c:pt>
                <c:pt idx="2014">
                  <c:v>-2703.50366210937</c:v>
                </c:pt>
                <c:pt idx="2015">
                  <c:v>-2645.859375</c:v>
                </c:pt>
                <c:pt idx="2016">
                  <c:v>-2588.130859375</c:v>
                </c:pt>
                <c:pt idx="2017">
                  <c:v>-2530.3193359375</c:v>
                </c:pt>
                <c:pt idx="2018">
                  <c:v>-2472.42700195312</c:v>
                </c:pt>
                <c:pt idx="2019">
                  <c:v>-2414.45556640625</c:v>
                </c:pt>
                <c:pt idx="2020">
                  <c:v>-2356.40673828125</c:v>
                </c:pt>
                <c:pt idx="2021">
                  <c:v>-2298.28271484375</c:v>
                </c:pt>
                <c:pt idx="2022">
                  <c:v>-2240.08520507812</c:v>
                </c:pt>
                <c:pt idx="2023">
                  <c:v>-2181.81616210937</c:v>
                </c:pt>
                <c:pt idx="2024">
                  <c:v>-2123.47729492187</c:v>
                </c:pt>
                <c:pt idx="2025">
                  <c:v>-2065.07055664062</c:v>
                </c:pt>
                <c:pt idx="2026">
                  <c:v>-2006.59765625</c:v>
                </c:pt>
                <c:pt idx="2027">
                  <c:v>-1948.060546875</c:v>
                </c:pt>
                <c:pt idx="2028">
                  <c:v>-1889.46130371093</c:v>
                </c:pt>
                <c:pt idx="2029">
                  <c:v>-1830.80151367187</c:v>
                </c:pt>
                <c:pt idx="2030">
                  <c:v>-1772.08325195312</c:v>
                </c:pt>
                <c:pt idx="2031">
                  <c:v>-1713.30834960937</c:v>
                </c:pt>
                <c:pt idx="2032">
                  <c:v>-1654.47863769531</c:v>
                </c:pt>
                <c:pt idx="2033">
                  <c:v>-1595.59606933593</c:v>
                </c:pt>
                <c:pt idx="2034">
                  <c:v>-1536.66235351562</c:v>
                </c:pt>
                <c:pt idx="2035">
                  <c:v>-1477.67956542968</c:v>
                </c:pt>
                <c:pt idx="2036">
                  <c:v>-1418.64953613281</c:v>
                </c:pt>
                <c:pt idx="2037">
                  <c:v>-1359.57409667968</c:v>
                </c:pt>
                <c:pt idx="2038">
                  <c:v>-1300.45532226562</c:v>
                </c:pt>
                <c:pt idx="2039">
                  <c:v>-1241.29479980468</c:v>
                </c:pt>
                <c:pt idx="2040">
                  <c:v>-1182.09460449218</c:v>
                </c:pt>
                <c:pt idx="2041">
                  <c:v>-1122.85668945312</c:v>
                </c:pt>
                <c:pt idx="2042">
                  <c:v>-1063.58276367187</c:v>
                </c:pt>
                <c:pt idx="2043">
                  <c:v>-1004.2749633789</c:v>
                </c:pt>
                <c:pt idx="2044">
                  <c:v>-944.93493652343705</c:v>
                </c:pt>
                <c:pt idx="2045">
                  <c:v>-885.56475830078102</c:v>
                </c:pt>
                <c:pt idx="2046">
                  <c:v>-826.16619873046795</c:v>
                </c:pt>
                <c:pt idx="2047">
                  <c:v>-766.74127197265602</c:v>
                </c:pt>
                <c:pt idx="2048">
                  <c:v>-707.29180908203102</c:v>
                </c:pt>
                <c:pt idx="2049">
                  <c:v>-647.81976318359295</c:v>
                </c:pt>
                <c:pt idx="2050">
                  <c:v>-588.32696533203102</c:v>
                </c:pt>
                <c:pt idx="2051">
                  <c:v>-528.81536865234295</c:v>
                </c:pt>
                <c:pt idx="2052">
                  <c:v>-469.28683471679602</c:v>
                </c:pt>
                <c:pt idx="2053">
                  <c:v>-409.74328613281199</c:v>
                </c:pt>
                <c:pt idx="2054">
                  <c:v>-350.18667602539</c:v>
                </c:pt>
                <c:pt idx="2055">
                  <c:v>-290.61883544921801</c:v>
                </c:pt>
                <c:pt idx="2056">
                  <c:v>-231.041732788085</c:v>
                </c:pt>
                <c:pt idx="2057">
                  <c:v>-171.45721435546801</c:v>
                </c:pt>
                <c:pt idx="2058">
                  <c:v>-111.867233276367</c:v>
                </c:pt>
                <c:pt idx="2059">
                  <c:v>-52.273666381835902</c:v>
                </c:pt>
                <c:pt idx="2060">
                  <c:v>7.32157278060913</c:v>
                </c:pt>
                <c:pt idx="2061">
                  <c:v>66.916580200195298</c:v>
                </c:pt>
                <c:pt idx="2062">
                  <c:v>126.509437561035</c:v>
                </c:pt>
                <c:pt idx="2063">
                  <c:v>186.09826660156199</c:v>
                </c:pt>
                <c:pt idx="2064">
                  <c:v>245.68112182617099</c:v>
                </c:pt>
                <c:pt idx="2065">
                  <c:v>305.25613403320301</c:v>
                </c:pt>
                <c:pt idx="2066">
                  <c:v>364.82138061523398</c:v>
                </c:pt>
                <c:pt idx="2067">
                  <c:v>424.37496948242102</c:v>
                </c:pt>
                <c:pt idx="2068">
                  <c:v>483.91497802734301</c:v>
                </c:pt>
                <c:pt idx="2069">
                  <c:v>543.43951416015602</c:v>
                </c:pt>
                <c:pt idx="2070">
                  <c:v>602.94671630859295</c:v>
                </c:pt>
                <c:pt idx="2071">
                  <c:v>662.4345703125</c:v>
                </c:pt>
                <c:pt idx="2072">
                  <c:v>721.90124511718705</c:v>
                </c:pt>
                <c:pt idx="2073">
                  <c:v>781.34484863281205</c:v>
                </c:pt>
                <c:pt idx="2074">
                  <c:v>840.76348876953102</c:v>
                </c:pt>
                <c:pt idx="2075">
                  <c:v>900.1552734375</c:v>
                </c:pt>
                <c:pt idx="2076">
                  <c:v>959.51818847656205</c:v>
                </c:pt>
                <c:pt idx="2077">
                  <c:v>1018.85046386718</c:v>
                </c:pt>
                <c:pt idx="2078">
                  <c:v>1078.15014648437</c:v>
                </c:pt>
                <c:pt idx="2079">
                  <c:v>1137.41540527343</c:v>
                </c:pt>
                <c:pt idx="2080">
                  <c:v>1196.64428710937</c:v>
                </c:pt>
                <c:pt idx="2081">
                  <c:v>1255.83483886718</c:v>
                </c:pt>
                <c:pt idx="2082">
                  <c:v>1314.98522949218</c:v>
                </c:pt>
                <c:pt idx="2083">
                  <c:v>1374.09362792968</c:v>
                </c:pt>
                <c:pt idx="2084">
                  <c:v>1433.15808105468</c:v>
                </c:pt>
                <c:pt idx="2085">
                  <c:v>1492.17663574218</c:v>
                </c:pt>
                <c:pt idx="2086">
                  <c:v>1551.14758300781</c:v>
                </c:pt>
                <c:pt idx="2087">
                  <c:v>1610.06884765625</c:v>
                </c:pt>
                <c:pt idx="2088">
                  <c:v>1668.93859863281</c:v>
                </c:pt>
                <c:pt idx="2089">
                  <c:v>1727.75500488281</c:v>
                </c:pt>
                <c:pt idx="2090">
                  <c:v>1786.51623535156</c:v>
                </c:pt>
                <c:pt idx="2091">
                  <c:v>1845.22033691406</c:v>
                </c:pt>
                <c:pt idx="2092">
                  <c:v>1903.86535644531</c:v>
                </c:pt>
                <c:pt idx="2093">
                  <c:v>1962.44946289062</c:v>
                </c:pt>
                <c:pt idx="2094">
                  <c:v>2020.97094726562</c:v>
                </c:pt>
                <c:pt idx="2095">
                  <c:v>2079.427734375</c:v>
                </c:pt>
                <c:pt idx="2096">
                  <c:v>2137.81811523437</c:v>
                </c:pt>
                <c:pt idx="2097">
                  <c:v>2196.13989257812</c:v>
                </c:pt>
                <c:pt idx="2098">
                  <c:v>2254.3916015625</c:v>
                </c:pt>
                <c:pt idx="2099">
                  <c:v>2312.5712890625</c:v>
                </c:pt>
                <c:pt idx="2100">
                  <c:v>2370.67700195312</c:v>
                </c:pt>
                <c:pt idx="2101">
                  <c:v>2428.70678710937</c:v>
                </c:pt>
                <c:pt idx="2102">
                  <c:v>2486.65893554687</c:v>
                </c:pt>
                <c:pt idx="2103">
                  <c:v>2544.53173828125</c:v>
                </c:pt>
                <c:pt idx="2104">
                  <c:v>2602.32299804687</c:v>
                </c:pt>
                <c:pt idx="2105">
                  <c:v>2660.03100585937</c:v>
                </c:pt>
                <c:pt idx="2106">
                  <c:v>2717.65405273437</c:v>
                </c:pt>
                <c:pt idx="2107">
                  <c:v>2775.19018554687</c:v>
                </c:pt>
                <c:pt idx="2108">
                  <c:v>2832.6376953125</c:v>
                </c:pt>
                <c:pt idx="2109">
                  <c:v>2889.99438476562</c:v>
                </c:pt>
                <c:pt idx="2110">
                  <c:v>2947.2587890625</c:v>
                </c:pt>
                <c:pt idx="2111">
                  <c:v>3004.42895507812</c:v>
                </c:pt>
                <c:pt idx="2112">
                  <c:v>3061.5029296875</c:v>
                </c:pt>
                <c:pt idx="2113">
                  <c:v>3118.47924804687</c:v>
                </c:pt>
                <c:pt idx="2114">
                  <c:v>3175.35571289062</c:v>
                </c:pt>
                <c:pt idx="2115">
                  <c:v>3232.13061523437</c:v>
                </c:pt>
                <c:pt idx="2116">
                  <c:v>3288.80200195312</c:v>
                </c:pt>
                <c:pt idx="2117">
                  <c:v>3345.36840820312</c:v>
                </c:pt>
                <c:pt idx="2118">
                  <c:v>3401.82788085937</c:v>
                </c:pt>
                <c:pt idx="2119">
                  <c:v>3458.17846679687</c:v>
                </c:pt>
                <c:pt idx="2120">
                  <c:v>3514.41870117187</c:v>
                </c:pt>
                <c:pt idx="2121">
                  <c:v>3570.54614257812</c:v>
                </c:pt>
                <c:pt idx="2122">
                  <c:v>3626.55981445312</c:v>
                </c:pt>
                <c:pt idx="2123">
                  <c:v>3682.45727539062</c:v>
                </c:pt>
                <c:pt idx="2124">
                  <c:v>3738.23706054687</c:v>
                </c:pt>
                <c:pt idx="2125">
                  <c:v>3793.89721679687</c:v>
                </c:pt>
                <c:pt idx="2126">
                  <c:v>3849.43603515625</c:v>
                </c:pt>
                <c:pt idx="2127">
                  <c:v>3904.85205078125</c:v>
                </c:pt>
                <c:pt idx="2128">
                  <c:v>3960.14282226562</c:v>
                </c:pt>
                <c:pt idx="2129">
                  <c:v>4015.30712890625</c:v>
                </c:pt>
                <c:pt idx="2130">
                  <c:v>4070.34301757812</c:v>
                </c:pt>
                <c:pt idx="2131">
                  <c:v>4125.2490234375</c:v>
                </c:pt>
                <c:pt idx="2132">
                  <c:v>4180.0224609375</c:v>
                </c:pt>
                <c:pt idx="2133">
                  <c:v>4234.6630859375</c:v>
                </c:pt>
                <c:pt idx="2134">
                  <c:v>4289.16748046875</c:v>
                </c:pt>
                <c:pt idx="2135">
                  <c:v>4343.53515625</c:v>
                </c:pt>
                <c:pt idx="2136">
                  <c:v>4397.76416015625</c:v>
                </c:pt>
                <c:pt idx="2137">
                  <c:v>4451.85205078125</c:v>
                </c:pt>
                <c:pt idx="2138">
                  <c:v>4505.7978515625</c:v>
                </c:pt>
                <c:pt idx="2139">
                  <c:v>4559.59912109375</c:v>
                </c:pt>
                <c:pt idx="2140">
                  <c:v>4613.25537109375</c:v>
                </c:pt>
                <c:pt idx="2141">
                  <c:v>4666.763671875</c:v>
                </c:pt>
                <c:pt idx="2142">
                  <c:v>4720.12255859375</c:v>
                </c:pt>
                <c:pt idx="2143">
                  <c:v>4773.33056640625</c:v>
                </c:pt>
                <c:pt idx="2144">
                  <c:v>4826.38623046875</c:v>
                </c:pt>
                <c:pt idx="2145">
                  <c:v>4879.287109375</c:v>
                </c:pt>
                <c:pt idx="2146">
                  <c:v>4932.0322265625</c:v>
                </c:pt>
                <c:pt idx="2147">
                  <c:v>4984.6201171875</c:v>
                </c:pt>
                <c:pt idx="2148">
                  <c:v>5037.0478515625</c:v>
                </c:pt>
                <c:pt idx="2149">
                  <c:v>5089.31494140625</c:v>
                </c:pt>
                <c:pt idx="2150">
                  <c:v>5141.4189453125</c:v>
                </c:pt>
                <c:pt idx="2151">
                  <c:v>5193.35888671875</c:v>
                </c:pt>
                <c:pt idx="2152">
                  <c:v>5245.1328125</c:v>
                </c:pt>
                <c:pt idx="2153">
                  <c:v>5296.73876953125</c:v>
                </c:pt>
                <c:pt idx="2154">
                  <c:v>5348.17529296875</c:v>
                </c:pt>
                <c:pt idx="2155">
                  <c:v>5399.44091796875</c:v>
                </c:pt>
                <c:pt idx="2156">
                  <c:v>5450.53369140625</c:v>
                </c:pt>
                <c:pt idx="2157">
                  <c:v>5501.45263671875</c:v>
                </c:pt>
                <c:pt idx="2158">
                  <c:v>5552.1953125</c:v>
                </c:pt>
                <c:pt idx="2159">
                  <c:v>5602.76025390625</c:v>
                </c:pt>
                <c:pt idx="2160">
                  <c:v>5653.146484375</c:v>
                </c:pt>
                <c:pt idx="2161">
                  <c:v>5703.3515625</c:v>
                </c:pt>
                <c:pt idx="2162">
                  <c:v>5753.37451171875</c:v>
                </c:pt>
                <c:pt idx="2163">
                  <c:v>5803.21337890625</c:v>
                </c:pt>
                <c:pt idx="2164">
                  <c:v>5852.86669921875</c:v>
                </c:pt>
                <c:pt idx="2165">
                  <c:v>5902.3330078125</c:v>
                </c:pt>
                <c:pt idx="2166">
                  <c:v>5951.6103515625</c:v>
                </c:pt>
                <c:pt idx="2167">
                  <c:v>6000.697265625</c:v>
                </c:pt>
                <c:pt idx="2168">
                  <c:v>6049.5927734375</c:v>
                </c:pt>
                <c:pt idx="2169">
                  <c:v>6098.29443359375</c:v>
                </c:pt>
                <c:pt idx="2170">
                  <c:v>6146.80126953125</c:v>
                </c:pt>
                <c:pt idx="2171">
                  <c:v>6195.111328125</c:v>
                </c:pt>
                <c:pt idx="2172">
                  <c:v>6243.22314453125</c:v>
                </c:pt>
                <c:pt idx="2173">
                  <c:v>6291.1357421875</c:v>
                </c:pt>
                <c:pt idx="2174">
                  <c:v>6338.84716796875</c:v>
                </c:pt>
                <c:pt idx="2175">
                  <c:v>6386.35546875</c:v>
                </c:pt>
                <c:pt idx="2176">
                  <c:v>6433.66015625</c:v>
                </c:pt>
                <c:pt idx="2177">
                  <c:v>6480.7587890625</c:v>
                </c:pt>
                <c:pt idx="2178">
                  <c:v>6527.64990234375</c:v>
                </c:pt>
                <c:pt idx="2179">
                  <c:v>6574.33251953125</c:v>
                </c:pt>
                <c:pt idx="2180">
                  <c:v>6620.80517578125</c:v>
                </c:pt>
                <c:pt idx="2181">
                  <c:v>6667.06591796875</c:v>
                </c:pt>
                <c:pt idx="2182">
                  <c:v>6713.11328125</c:v>
                </c:pt>
                <c:pt idx="2183">
                  <c:v>6758.9462890625</c:v>
                </c:pt>
                <c:pt idx="2184">
                  <c:v>6804.56298828125</c:v>
                </c:pt>
                <c:pt idx="2185">
                  <c:v>6849.9619140625</c:v>
                </c:pt>
                <c:pt idx="2186">
                  <c:v>6895.14208984375</c:v>
                </c:pt>
                <c:pt idx="2187">
                  <c:v>6940.1015625</c:v>
                </c:pt>
                <c:pt idx="2188">
                  <c:v>6984.83935546875</c:v>
                </c:pt>
                <c:pt idx="2189">
                  <c:v>7029.353515625</c:v>
                </c:pt>
                <c:pt idx="2190">
                  <c:v>7073.64306640625</c:v>
                </c:pt>
                <c:pt idx="2191">
                  <c:v>7117.7060546875</c:v>
                </c:pt>
                <c:pt idx="2192">
                  <c:v>7161.5419921875</c:v>
                </c:pt>
                <c:pt idx="2193">
                  <c:v>7205.1484375</c:v>
                </c:pt>
                <c:pt idx="2194">
                  <c:v>7248.52490234375</c:v>
                </c:pt>
                <c:pt idx="2195">
                  <c:v>7291.66943359375</c:v>
                </c:pt>
                <c:pt idx="2196">
                  <c:v>7334.58056640625</c:v>
                </c:pt>
                <c:pt idx="2197">
                  <c:v>7377.25732421875</c:v>
                </c:pt>
                <c:pt idx="2198">
                  <c:v>7419.6982421875</c:v>
                </c:pt>
                <c:pt idx="2199">
                  <c:v>7461.90185546875</c:v>
                </c:pt>
                <c:pt idx="2200">
                  <c:v>7503.8671875</c:v>
                </c:pt>
                <c:pt idx="2201">
                  <c:v>7545.59228515625</c:v>
                </c:pt>
                <c:pt idx="2202">
                  <c:v>7587.07568359375</c:v>
                </c:pt>
                <c:pt idx="2203">
                  <c:v>7628.31689453125</c:v>
                </c:pt>
                <c:pt idx="2204">
                  <c:v>7669.314453125</c:v>
                </c:pt>
                <c:pt idx="2205">
                  <c:v>7710.06640625</c:v>
                </c:pt>
                <c:pt idx="2206">
                  <c:v>7750.57177734375</c:v>
                </c:pt>
                <c:pt idx="2207">
                  <c:v>7790.8291015625</c:v>
                </c:pt>
                <c:pt idx="2208">
                  <c:v>7830.837890625</c:v>
                </c:pt>
                <c:pt idx="2209">
                  <c:v>7870.595703125</c:v>
                </c:pt>
                <c:pt idx="2210">
                  <c:v>7910.10205078125</c:v>
                </c:pt>
                <c:pt idx="2211">
                  <c:v>7949.35546875</c:v>
                </c:pt>
                <c:pt idx="2212">
                  <c:v>7988.3544921875</c:v>
                </c:pt>
                <c:pt idx="2213">
                  <c:v>8027.0986328125</c:v>
                </c:pt>
                <c:pt idx="2214">
                  <c:v>8065.58544921875</c:v>
                </c:pt>
                <c:pt idx="2215">
                  <c:v>8103.814453125</c:v>
                </c:pt>
                <c:pt idx="2216">
                  <c:v>8141.78466796875</c:v>
                </c:pt>
                <c:pt idx="2217">
                  <c:v>8179.494140625</c:v>
                </c:pt>
                <c:pt idx="2218">
                  <c:v>8216.9423828125</c:v>
                </c:pt>
                <c:pt idx="2219">
                  <c:v>8254.1279296875</c:v>
                </c:pt>
                <c:pt idx="2220">
                  <c:v>8291.048828125</c:v>
                </c:pt>
                <c:pt idx="2221">
                  <c:v>8327.705078125</c:v>
                </c:pt>
                <c:pt idx="2222">
                  <c:v>8364.095703125</c:v>
                </c:pt>
                <c:pt idx="2223">
                  <c:v>8400.2177734375</c:v>
                </c:pt>
                <c:pt idx="2224">
                  <c:v>8436.072265625</c:v>
                </c:pt>
                <c:pt idx="2225">
                  <c:v>8471.65625</c:v>
                </c:pt>
                <c:pt idx="2226">
                  <c:v>8506.9697265625</c:v>
                </c:pt>
                <c:pt idx="2227">
                  <c:v>8542.0107421875</c:v>
                </c:pt>
                <c:pt idx="2228">
                  <c:v>8576.7783203125</c:v>
                </c:pt>
                <c:pt idx="2229">
                  <c:v>8611.2724609375</c:v>
                </c:pt>
                <c:pt idx="2230">
                  <c:v>8645.4912109375</c:v>
                </c:pt>
                <c:pt idx="2231">
                  <c:v>8679.4326171875</c:v>
                </c:pt>
                <c:pt idx="2232">
                  <c:v>8713.0966796875</c:v>
                </c:pt>
                <c:pt idx="2233">
                  <c:v>8746.4833984375</c:v>
                </c:pt>
                <c:pt idx="2234">
                  <c:v>8779.5888671875</c:v>
                </c:pt>
                <c:pt idx="2235">
                  <c:v>8812.4140625</c:v>
                </c:pt>
                <c:pt idx="2236">
                  <c:v>8844.9580078125</c:v>
                </c:pt>
                <c:pt idx="2237">
                  <c:v>8877.21875</c:v>
                </c:pt>
                <c:pt idx="2238">
                  <c:v>8909.1953125</c:v>
                </c:pt>
                <c:pt idx="2239">
                  <c:v>8940.8876953125</c:v>
                </c:pt>
                <c:pt idx="2240">
                  <c:v>8972.2939453125</c:v>
                </c:pt>
                <c:pt idx="2241">
                  <c:v>9003.4130859375</c:v>
                </c:pt>
                <c:pt idx="2242">
                  <c:v>9034.244140625</c:v>
                </c:pt>
                <c:pt idx="2243">
                  <c:v>9064.7861328125</c:v>
                </c:pt>
                <c:pt idx="2244">
                  <c:v>9095.0390625</c:v>
                </c:pt>
                <c:pt idx="2245">
                  <c:v>9125</c:v>
                </c:pt>
                <c:pt idx="2246">
                  <c:v>9154.669921875</c:v>
                </c:pt>
                <c:pt idx="2247">
                  <c:v>9184.046875</c:v>
                </c:pt>
                <c:pt idx="2248">
                  <c:v>9213.130859375</c:v>
                </c:pt>
                <c:pt idx="2249">
                  <c:v>9241.9189453125</c:v>
                </c:pt>
                <c:pt idx="2250">
                  <c:v>9270.4130859375</c:v>
                </c:pt>
                <c:pt idx="2251">
                  <c:v>9298.609375</c:v>
                </c:pt>
                <c:pt idx="2252">
                  <c:v>9326.5087890625</c:v>
                </c:pt>
                <c:pt idx="2253">
                  <c:v>9354.1103515625</c:v>
                </c:pt>
                <c:pt idx="2254">
                  <c:v>9381.412109375</c:v>
                </c:pt>
                <c:pt idx="2255">
                  <c:v>9408.4140625</c:v>
                </c:pt>
                <c:pt idx="2256">
                  <c:v>9435.115234375</c:v>
                </c:pt>
                <c:pt idx="2257">
                  <c:v>9461.515625</c:v>
                </c:pt>
                <c:pt idx="2258">
                  <c:v>9487.6123046875</c:v>
                </c:pt>
                <c:pt idx="2259">
                  <c:v>9513.40625</c:v>
                </c:pt>
                <c:pt idx="2260">
                  <c:v>9538.8955078125</c:v>
                </c:pt>
                <c:pt idx="2261">
                  <c:v>9564.080078125</c:v>
                </c:pt>
                <c:pt idx="2262">
                  <c:v>9588.9580078125</c:v>
                </c:pt>
                <c:pt idx="2263">
                  <c:v>9613.5302734375</c:v>
                </c:pt>
                <c:pt idx="2264">
                  <c:v>9637.794921875</c:v>
                </c:pt>
                <c:pt idx="2265">
                  <c:v>9661.7509765625</c:v>
                </c:pt>
                <c:pt idx="2266">
                  <c:v>9685.3984375</c:v>
                </c:pt>
                <c:pt idx="2267">
                  <c:v>9708.7353515625</c:v>
                </c:pt>
                <c:pt idx="2268">
                  <c:v>9731.7626953125</c:v>
                </c:pt>
                <c:pt idx="2269">
                  <c:v>9754.478515625</c:v>
                </c:pt>
                <c:pt idx="2270">
                  <c:v>9776.8828125</c:v>
                </c:pt>
                <c:pt idx="2271">
                  <c:v>9798.974609375</c:v>
                </c:pt>
                <c:pt idx="2272">
                  <c:v>9820.751953125</c:v>
                </c:pt>
                <c:pt idx="2273">
                  <c:v>9842.216796875</c:v>
                </c:pt>
                <c:pt idx="2274">
                  <c:v>9863.365234375</c:v>
                </c:pt>
                <c:pt idx="2275">
                  <c:v>9884.19921875</c:v>
                </c:pt>
                <c:pt idx="2276">
                  <c:v>9904.7177734375</c:v>
                </c:pt>
                <c:pt idx="2277">
                  <c:v>9924.9189453125</c:v>
                </c:pt>
                <c:pt idx="2278">
                  <c:v>9944.8017578125</c:v>
                </c:pt>
                <c:pt idx="2279">
                  <c:v>9964.3681640625</c:v>
                </c:pt>
                <c:pt idx="2280">
                  <c:v>9983.615234375</c:v>
                </c:pt>
                <c:pt idx="2281">
                  <c:v>10002.54296875</c:v>
                </c:pt>
                <c:pt idx="2282">
                  <c:v>10021.150390625</c:v>
                </c:pt>
                <c:pt idx="2283">
                  <c:v>10039.4384765625</c:v>
                </c:pt>
                <c:pt idx="2284">
                  <c:v>10057.404296875</c:v>
                </c:pt>
                <c:pt idx="2285">
                  <c:v>10075.0498046875</c:v>
                </c:pt>
                <c:pt idx="2286">
                  <c:v>10092.3720703125</c:v>
                </c:pt>
                <c:pt idx="2287">
                  <c:v>10109.3720703125</c:v>
                </c:pt>
                <c:pt idx="2288">
                  <c:v>10126.048828125</c:v>
                </c:pt>
                <c:pt idx="2289">
                  <c:v>10142.4013671875</c:v>
                </c:pt>
                <c:pt idx="2290">
                  <c:v>10158.4306640625</c:v>
                </c:pt>
                <c:pt idx="2291">
                  <c:v>10174.1337890625</c:v>
                </c:pt>
                <c:pt idx="2292">
                  <c:v>10189.5126953125</c:v>
                </c:pt>
                <c:pt idx="2293">
                  <c:v>10204.564453125</c:v>
                </c:pt>
                <c:pt idx="2294">
                  <c:v>10219.291015625</c:v>
                </c:pt>
                <c:pt idx="2295">
                  <c:v>10233.6904296875</c:v>
                </c:pt>
                <c:pt idx="2296">
                  <c:v>10247.7626953125</c:v>
                </c:pt>
                <c:pt idx="2297">
                  <c:v>10261.5068359375</c:v>
                </c:pt>
                <c:pt idx="2298">
                  <c:v>10274.923828125</c:v>
                </c:pt>
                <c:pt idx="2299">
                  <c:v>10288.01171875</c:v>
                </c:pt>
                <c:pt idx="2300">
                  <c:v>10300.7705078125</c:v>
                </c:pt>
                <c:pt idx="2301">
                  <c:v>10313.19921875</c:v>
                </c:pt>
                <c:pt idx="2302">
                  <c:v>10325.298828125</c:v>
                </c:pt>
                <c:pt idx="2303">
                  <c:v>10337.068359375</c:v>
                </c:pt>
                <c:pt idx="2304">
                  <c:v>10348.5078125</c:v>
                </c:pt>
                <c:pt idx="2305">
                  <c:v>10359.615234375</c:v>
                </c:pt>
                <c:pt idx="2306">
                  <c:v>10370.392578125</c:v>
                </c:pt>
                <c:pt idx="2307">
                  <c:v>10380.8369140625</c:v>
                </c:pt>
                <c:pt idx="2308">
                  <c:v>10390.9501953125</c:v>
                </c:pt>
                <c:pt idx="2309">
                  <c:v>10400.7314453125</c:v>
                </c:pt>
                <c:pt idx="2310">
                  <c:v>10410.1796875</c:v>
                </c:pt>
                <c:pt idx="2311">
                  <c:v>10419.294921875</c:v>
                </c:pt>
                <c:pt idx="2312">
                  <c:v>10428.0771484375</c:v>
                </c:pt>
                <c:pt idx="2313">
                  <c:v>10436.525390625</c:v>
                </c:pt>
                <c:pt idx="2314">
                  <c:v>10444.640625</c:v>
                </c:pt>
                <c:pt idx="2315">
                  <c:v>10452.421875</c:v>
                </c:pt>
                <c:pt idx="2316">
                  <c:v>10459.8681640625</c:v>
                </c:pt>
                <c:pt idx="2317">
                  <c:v>10466.98046875</c:v>
                </c:pt>
                <c:pt idx="2318">
                  <c:v>10473.7587890625</c:v>
                </c:pt>
                <c:pt idx="2319">
                  <c:v>10480.201171875</c:v>
                </c:pt>
                <c:pt idx="2320">
                  <c:v>10486.30859375</c:v>
                </c:pt>
                <c:pt idx="2321">
                  <c:v>10492.0810546875</c:v>
                </c:pt>
                <c:pt idx="2322">
                  <c:v>10497.517578125</c:v>
                </c:pt>
                <c:pt idx="2323">
                  <c:v>10502.6181640625</c:v>
                </c:pt>
                <c:pt idx="2324">
                  <c:v>10507.3837890625</c:v>
                </c:pt>
                <c:pt idx="2325">
                  <c:v>10511.8125</c:v>
                </c:pt>
                <c:pt idx="2326">
                  <c:v>10515.9052734375</c:v>
                </c:pt>
                <c:pt idx="2327">
                  <c:v>10519.662109375</c:v>
                </c:pt>
                <c:pt idx="2328">
                  <c:v>10523.0830078125</c:v>
                </c:pt>
                <c:pt idx="2329">
                  <c:v>10526.1669921875</c:v>
                </c:pt>
                <c:pt idx="2330">
                  <c:v>10528.9140625</c:v>
                </c:pt>
                <c:pt idx="2331">
                  <c:v>10531.32421875</c:v>
                </c:pt>
                <c:pt idx="2332">
                  <c:v>10533.3984375</c:v>
                </c:pt>
                <c:pt idx="2333">
                  <c:v>10535.134765625</c:v>
                </c:pt>
                <c:pt idx="2334">
                  <c:v>10536.53515625</c:v>
                </c:pt>
                <c:pt idx="2335">
                  <c:v>10537.5986328125</c:v>
                </c:pt>
                <c:pt idx="2336">
                  <c:v>10538.32421875</c:v>
                </c:pt>
                <c:pt idx="2337">
                  <c:v>10538.7138671875</c:v>
                </c:pt>
                <c:pt idx="2338">
                  <c:v>10538.765625</c:v>
                </c:pt>
                <c:pt idx="2339">
                  <c:v>10538.4814453125</c:v>
                </c:pt>
                <c:pt idx="2340">
                  <c:v>10537.859375</c:v>
                </c:pt>
                <c:pt idx="2341">
                  <c:v>10536.900390625</c:v>
                </c:pt>
                <c:pt idx="2342">
                  <c:v>10535.6044921875</c:v>
                </c:pt>
                <c:pt idx="2343">
                  <c:v>10533.97265625</c:v>
                </c:pt>
                <c:pt idx="2344">
                  <c:v>10532.0029296875</c:v>
                </c:pt>
                <c:pt idx="2345">
                  <c:v>10529.6962890625</c:v>
                </c:pt>
                <c:pt idx="2346">
                  <c:v>10527.0537109375</c:v>
                </c:pt>
              </c:numCache>
            </c:numRef>
          </c:val>
          <c:smooth val="0"/>
        </c:ser>
        <c:ser>
          <c:idx val="1"/>
          <c:order val="1"/>
          <c:tx>
            <c:v>Outlet Pressure</c:v>
          </c:tx>
          <c:marker>
            <c:symbol val="none"/>
          </c:marker>
          <c:cat>
            <c:numRef>
              <c:f>'201'!$E$3:$E$2502</c:f>
              <c:numCache>
                <c:formatCode>0.00E+00</c:formatCode>
                <c:ptCount val="2500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'201'!$D$154:$D$2500</c:f>
              <c:numCache>
                <c:formatCode>General</c:formatCode>
                <c:ptCount val="2347"/>
                <c:pt idx="0">
                  <c:v>5158.40185546875</c:v>
                </c:pt>
                <c:pt idx="1">
                  <c:v>5152.97998046875</c:v>
                </c:pt>
                <c:pt idx="2">
                  <c:v>5147.39306640625</c:v>
                </c:pt>
                <c:pt idx="3">
                  <c:v>5141.64208984375</c:v>
                </c:pt>
                <c:pt idx="4">
                  <c:v>5135.72607421875</c:v>
                </c:pt>
                <c:pt idx="5">
                  <c:v>5129.64599609375</c:v>
                </c:pt>
                <c:pt idx="6">
                  <c:v>5123.40185546875</c:v>
                </c:pt>
                <c:pt idx="7">
                  <c:v>5116.994140625</c:v>
                </c:pt>
                <c:pt idx="8">
                  <c:v>5110.4228515625</c:v>
                </c:pt>
                <c:pt idx="9">
                  <c:v>5103.68798828125</c:v>
                </c:pt>
                <c:pt idx="10">
                  <c:v>5096.78955078125</c:v>
                </c:pt>
                <c:pt idx="11">
                  <c:v>5089.728515625</c:v>
                </c:pt>
                <c:pt idx="12">
                  <c:v>5082.5048828125</c:v>
                </c:pt>
                <c:pt idx="13">
                  <c:v>5075.11865234375</c:v>
                </c:pt>
                <c:pt idx="14">
                  <c:v>5067.56982421875</c:v>
                </c:pt>
                <c:pt idx="15">
                  <c:v>5059.85888671875</c:v>
                </c:pt>
                <c:pt idx="16">
                  <c:v>5051.98681640625</c:v>
                </c:pt>
                <c:pt idx="17">
                  <c:v>5043.95263671875</c:v>
                </c:pt>
                <c:pt idx="18">
                  <c:v>5035.75732421875</c:v>
                </c:pt>
                <c:pt idx="19">
                  <c:v>5027.40087890625</c:v>
                </c:pt>
                <c:pt idx="20">
                  <c:v>5018.8837890625</c:v>
                </c:pt>
                <c:pt idx="21">
                  <c:v>5010.2060546875</c:v>
                </c:pt>
                <c:pt idx="22">
                  <c:v>5001.3681640625</c:v>
                </c:pt>
                <c:pt idx="23">
                  <c:v>4992.37060546875</c:v>
                </c:pt>
                <c:pt idx="24">
                  <c:v>4983.212890625</c:v>
                </c:pt>
                <c:pt idx="25">
                  <c:v>4973.89599609375</c:v>
                </c:pt>
                <c:pt idx="26">
                  <c:v>4964.42041015625</c:v>
                </c:pt>
                <c:pt idx="27">
                  <c:v>4954.78564453125</c:v>
                </c:pt>
                <c:pt idx="28">
                  <c:v>4944.99267578125</c:v>
                </c:pt>
                <c:pt idx="29">
                  <c:v>4935.04150390625</c:v>
                </c:pt>
                <c:pt idx="30">
                  <c:v>4924.9326171875</c:v>
                </c:pt>
                <c:pt idx="31">
                  <c:v>4914.66650390625</c:v>
                </c:pt>
                <c:pt idx="32">
                  <c:v>4904.24267578125</c:v>
                </c:pt>
                <c:pt idx="33">
                  <c:v>4893.662109375</c:v>
                </c:pt>
                <c:pt idx="34">
                  <c:v>4882.92529296875</c:v>
                </c:pt>
                <c:pt idx="35">
                  <c:v>4872.0322265625</c:v>
                </c:pt>
                <c:pt idx="36">
                  <c:v>4860.9833984375</c:v>
                </c:pt>
                <c:pt idx="37">
                  <c:v>4849.779296875</c:v>
                </c:pt>
                <c:pt idx="38">
                  <c:v>4838.419921875</c:v>
                </c:pt>
                <c:pt idx="39">
                  <c:v>4826.90576171875</c:v>
                </c:pt>
                <c:pt idx="40">
                  <c:v>4815.2373046875</c:v>
                </c:pt>
                <c:pt idx="41">
                  <c:v>4803.4150390625</c:v>
                </c:pt>
                <c:pt idx="42">
                  <c:v>4791.43896484375</c:v>
                </c:pt>
                <c:pt idx="43">
                  <c:v>4779.3095703125</c:v>
                </c:pt>
                <c:pt idx="44">
                  <c:v>4767.02734375</c:v>
                </c:pt>
                <c:pt idx="45">
                  <c:v>4754.5927734375</c:v>
                </c:pt>
                <c:pt idx="46">
                  <c:v>4742.00634765625</c:v>
                </c:pt>
                <c:pt idx="47">
                  <c:v>4729.26806640625</c:v>
                </c:pt>
                <c:pt idx="48">
                  <c:v>4716.37890625</c:v>
                </c:pt>
                <c:pt idx="49">
                  <c:v>4703.33837890625</c:v>
                </c:pt>
                <c:pt idx="50">
                  <c:v>4690.14794921875</c:v>
                </c:pt>
                <c:pt idx="51">
                  <c:v>4676.80712890625</c:v>
                </c:pt>
                <c:pt idx="52">
                  <c:v>4663.3173828125</c:v>
                </c:pt>
                <c:pt idx="53">
                  <c:v>4649.677734375</c:v>
                </c:pt>
                <c:pt idx="54">
                  <c:v>4635.89013671875</c:v>
                </c:pt>
                <c:pt idx="55">
                  <c:v>4621.95361328125</c:v>
                </c:pt>
                <c:pt idx="56">
                  <c:v>4607.86962890625</c:v>
                </c:pt>
                <c:pt idx="57">
                  <c:v>4593.63818359375</c:v>
                </c:pt>
                <c:pt idx="58">
                  <c:v>4579.26025390625</c:v>
                </c:pt>
                <c:pt idx="59">
                  <c:v>4564.7353515625</c:v>
                </c:pt>
                <c:pt idx="60">
                  <c:v>4550.06494140625</c:v>
                </c:pt>
                <c:pt idx="61">
                  <c:v>4535.24853515625</c:v>
                </c:pt>
                <c:pt idx="62">
                  <c:v>4520.28759765625</c:v>
                </c:pt>
                <c:pt idx="63">
                  <c:v>4505.181640625</c:v>
                </c:pt>
                <c:pt idx="64">
                  <c:v>4489.931640625</c:v>
                </c:pt>
                <c:pt idx="65">
                  <c:v>4474.53857421875</c:v>
                </c:pt>
                <c:pt idx="66">
                  <c:v>4459.001953125</c:v>
                </c:pt>
                <c:pt idx="67">
                  <c:v>4443.3232421875</c:v>
                </c:pt>
                <c:pt idx="68">
                  <c:v>4427.501953125</c:v>
                </c:pt>
                <c:pt idx="69">
                  <c:v>4411.5390625</c:v>
                </c:pt>
                <c:pt idx="70">
                  <c:v>4395.435546875</c:v>
                </c:pt>
                <c:pt idx="71">
                  <c:v>4379.19091796875</c:v>
                </c:pt>
                <c:pt idx="72">
                  <c:v>4362.806640625</c:v>
                </c:pt>
                <c:pt idx="73">
                  <c:v>4346.28271484375</c:v>
                </c:pt>
                <c:pt idx="74">
                  <c:v>4329.6201171875</c:v>
                </c:pt>
                <c:pt idx="75">
                  <c:v>4312.81884765625</c:v>
                </c:pt>
                <c:pt idx="76">
                  <c:v>4295.87939453125</c:v>
                </c:pt>
                <c:pt idx="77">
                  <c:v>4278.802734375</c:v>
                </c:pt>
                <c:pt idx="78">
                  <c:v>4261.58935546875</c:v>
                </c:pt>
                <c:pt idx="79">
                  <c:v>4244.23974609375</c:v>
                </c:pt>
                <c:pt idx="80">
                  <c:v>4226.75439453125</c:v>
                </c:pt>
                <c:pt idx="81">
                  <c:v>4209.1337890625</c:v>
                </c:pt>
                <c:pt idx="82">
                  <c:v>4191.37841796875</c:v>
                </c:pt>
                <c:pt idx="83">
                  <c:v>4173.4892578125</c:v>
                </c:pt>
                <c:pt idx="84">
                  <c:v>4155.466796875</c:v>
                </c:pt>
                <c:pt idx="85">
                  <c:v>4137.31103515625</c:v>
                </c:pt>
                <c:pt idx="86">
                  <c:v>4119.0234375</c:v>
                </c:pt>
                <c:pt idx="87">
                  <c:v>4100.60400390625</c:v>
                </c:pt>
                <c:pt idx="88">
                  <c:v>4082.05297851562</c:v>
                </c:pt>
                <c:pt idx="89">
                  <c:v>4063.37182617187</c:v>
                </c:pt>
                <c:pt idx="90">
                  <c:v>4044.56079101562</c:v>
                </c:pt>
                <c:pt idx="91">
                  <c:v>4025.6201171875</c:v>
                </c:pt>
                <c:pt idx="92">
                  <c:v>4006.55102539062</c:v>
                </c:pt>
                <c:pt idx="93">
                  <c:v>3987.35375976562</c:v>
                </c:pt>
                <c:pt idx="94">
                  <c:v>3968.02880859375</c:v>
                </c:pt>
                <c:pt idx="95">
                  <c:v>3948.5771484375</c:v>
                </c:pt>
                <c:pt idx="96">
                  <c:v>3928.9990234375</c:v>
                </c:pt>
                <c:pt idx="97">
                  <c:v>3909.29541015625</c:v>
                </c:pt>
                <c:pt idx="98">
                  <c:v>3889.466796875</c:v>
                </c:pt>
                <c:pt idx="99">
                  <c:v>3869.51391601562</c:v>
                </c:pt>
                <c:pt idx="100">
                  <c:v>3849.43701171875</c:v>
                </c:pt>
                <c:pt idx="101">
                  <c:v>3829.2373046875</c:v>
                </c:pt>
                <c:pt idx="102">
                  <c:v>3808.91479492187</c:v>
                </c:pt>
                <c:pt idx="103">
                  <c:v>3788.470703125</c:v>
                </c:pt>
                <c:pt idx="104">
                  <c:v>3767.90551757812</c:v>
                </c:pt>
                <c:pt idx="105">
                  <c:v>3747.2197265625</c:v>
                </c:pt>
                <c:pt idx="106">
                  <c:v>3726.41430664062</c:v>
                </c:pt>
                <c:pt idx="107">
                  <c:v>3705.48950195312</c:v>
                </c:pt>
                <c:pt idx="108">
                  <c:v>3684.4462890625</c:v>
                </c:pt>
                <c:pt idx="109">
                  <c:v>3663.28540039062</c:v>
                </c:pt>
                <c:pt idx="110">
                  <c:v>3642.00708007812</c:v>
                </c:pt>
                <c:pt idx="111">
                  <c:v>3620.61254882812</c:v>
                </c:pt>
                <c:pt idx="112">
                  <c:v>3599.10205078125</c:v>
                </c:pt>
                <c:pt idx="113">
                  <c:v>3577.4765625</c:v>
                </c:pt>
                <c:pt idx="114">
                  <c:v>3555.73657226562</c:v>
                </c:pt>
                <c:pt idx="115">
                  <c:v>3533.88305664062</c:v>
                </c:pt>
                <c:pt idx="116">
                  <c:v>3511.91650390625</c:v>
                </c:pt>
                <c:pt idx="117">
                  <c:v>3489.83764648437</c:v>
                </c:pt>
                <c:pt idx="118">
                  <c:v>3467.64697265625</c:v>
                </c:pt>
                <c:pt idx="119">
                  <c:v>3445.345703125</c:v>
                </c:pt>
                <c:pt idx="120">
                  <c:v>3422.93408203125</c:v>
                </c:pt>
                <c:pt idx="121">
                  <c:v>3400.4130859375</c:v>
                </c:pt>
                <c:pt idx="122">
                  <c:v>3377.783203125</c:v>
                </c:pt>
                <c:pt idx="123">
                  <c:v>3355.04541015625</c:v>
                </c:pt>
                <c:pt idx="124">
                  <c:v>3332.20043945312</c:v>
                </c:pt>
                <c:pt idx="125">
                  <c:v>3309.24877929687</c:v>
                </c:pt>
                <c:pt idx="126">
                  <c:v>3286.19140625</c:v>
                </c:pt>
                <c:pt idx="127">
                  <c:v>3263.02880859375</c:v>
                </c:pt>
                <c:pt idx="128">
                  <c:v>3239.76196289062</c:v>
                </c:pt>
                <c:pt idx="129">
                  <c:v>3216.3916015625</c:v>
                </c:pt>
                <c:pt idx="130">
                  <c:v>3192.91821289062</c:v>
                </c:pt>
                <c:pt idx="131">
                  <c:v>3169.3427734375</c:v>
                </c:pt>
                <c:pt idx="132">
                  <c:v>3145.666015625</c:v>
                </c:pt>
                <c:pt idx="133">
                  <c:v>3121.888671875</c:v>
                </c:pt>
                <c:pt idx="134">
                  <c:v>3098.01147460937</c:v>
                </c:pt>
                <c:pt idx="135">
                  <c:v>3074.03515625</c:v>
                </c:pt>
                <c:pt idx="136">
                  <c:v>3049.96069335937</c:v>
                </c:pt>
                <c:pt idx="137">
                  <c:v>3025.78857421875</c:v>
                </c:pt>
                <c:pt idx="138">
                  <c:v>3001.51977539062</c:v>
                </c:pt>
                <c:pt idx="139">
                  <c:v>2977.15502929687</c:v>
                </c:pt>
                <c:pt idx="140">
                  <c:v>2952.69506835937</c:v>
                </c:pt>
                <c:pt idx="141">
                  <c:v>2928.140625</c:v>
                </c:pt>
                <c:pt idx="142">
                  <c:v>2903.49243164062</c:v>
                </c:pt>
                <c:pt idx="143">
                  <c:v>2878.75146484375</c:v>
                </c:pt>
                <c:pt idx="144">
                  <c:v>2853.91845703125</c:v>
                </c:pt>
                <c:pt idx="145">
                  <c:v>2828.99438476562</c:v>
                </c:pt>
                <c:pt idx="146">
                  <c:v>2803.97973632812</c:v>
                </c:pt>
                <c:pt idx="147">
                  <c:v>2778.87524414062</c:v>
                </c:pt>
                <c:pt idx="148">
                  <c:v>2753.68212890625</c:v>
                </c:pt>
                <c:pt idx="149">
                  <c:v>2728.40063476562</c:v>
                </c:pt>
                <c:pt idx="150">
                  <c:v>2703.0322265625</c:v>
                </c:pt>
                <c:pt idx="151">
                  <c:v>2677.5771484375</c:v>
                </c:pt>
                <c:pt idx="152">
                  <c:v>2652.03662109375</c:v>
                </c:pt>
                <c:pt idx="153">
                  <c:v>2626.41137695312</c:v>
                </c:pt>
                <c:pt idx="154">
                  <c:v>2600.70190429687</c:v>
                </c:pt>
                <c:pt idx="155">
                  <c:v>2574.90942382812</c:v>
                </c:pt>
                <c:pt idx="156">
                  <c:v>2549.03442382812</c:v>
                </c:pt>
                <c:pt idx="157">
                  <c:v>2523.078125</c:v>
                </c:pt>
                <c:pt idx="158">
                  <c:v>2497.041015625</c:v>
                </c:pt>
                <c:pt idx="159">
                  <c:v>2470.92407226562</c:v>
                </c:pt>
                <c:pt idx="160">
                  <c:v>2444.72802734375</c:v>
                </c:pt>
                <c:pt idx="161">
                  <c:v>2418.4541015625</c:v>
                </c:pt>
                <c:pt idx="162">
                  <c:v>2392.1025390625</c:v>
                </c:pt>
                <c:pt idx="163">
                  <c:v>2365.67456054687</c:v>
                </c:pt>
                <c:pt idx="164">
                  <c:v>2339.17114257812</c:v>
                </c:pt>
                <c:pt idx="165">
                  <c:v>2312.5927734375</c:v>
                </c:pt>
                <c:pt idx="166">
                  <c:v>2285.9404296875</c:v>
                </c:pt>
                <c:pt idx="167">
                  <c:v>2259.21484375</c:v>
                </c:pt>
                <c:pt idx="168">
                  <c:v>2232.41723632812</c:v>
                </c:pt>
                <c:pt idx="169">
                  <c:v>2205.54809570312</c:v>
                </c:pt>
                <c:pt idx="170">
                  <c:v>2178.60864257812</c:v>
                </c:pt>
                <c:pt idx="171">
                  <c:v>2151.59936523437</c:v>
                </c:pt>
                <c:pt idx="172">
                  <c:v>2124.52124023437</c:v>
                </c:pt>
                <c:pt idx="173">
                  <c:v>2097.37524414062</c:v>
                </c:pt>
                <c:pt idx="174">
                  <c:v>2070.162109375</c:v>
                </c:pt>
                <c:pt idx="175">
                  <c:v>2042.8828125</c:v>
                </c:pt>
                <c:pt idx="176">
                  <c:v>2015.53820800781</c:v>
                </c:pt>
                <c:pt idx="177">
                  <c:v>1988.12915039062</c:v>
                </c:pt>
                <c:pt idx="178">
                  <c:v>1960.65661621093</c:v>
                </c:pt>
                <c:pt idx="179">
                  <c:v>1933.12121582031</c:v>
                </c:pt>
                <c:pt idx="180">
                  <c:v>1905.52416992187</c:v>
                </c:pt>
                <c:pt idx="181">
                  <c:v>1877.86608886718</c:v>
                </c:pt>
                <c:pt idx="182">
                  <c:v>1850.14794921875</c:v>
                </c:pt>
                <c:pt idx="183">
                  <c:v>1822.37060546875</c:v>
                </c:pt>
                <c:pt idx="184">
                  <c:v>1794.53503417968</c:v>
                </c:pt>
                <c:pt idx="185">
                  <c:v>1766.64208984375</c:v>
                </c:pt>
                <c:pt idx="186">
                  <c:v>1738.69274902343</c:v>
                </c:pt>
                <c:pt idx="187">
                  <c:v>1710.68762207031</c:v>
                </c:pt>
                <c:pt idx="188">
                  <c:v>1682.6279296875</c:v>
                </c:pt>
                <c:pt idx="189">
                  <c:v>1654.51440429687</c:v>
                </c:pt>
                <c:pt idx="190">
                  <c:v>1626.34790039062</c:v>
                </c:pt>
                <c:pt idx="191">
                  <c:v>1598.12951660156</c:v>
                </c:pt>
                <c:pt idx="192">
                  <c:v>1569.85986328125</c:v>
                </c:pt>
                <c:pt idx="193">
                  <c:v>1541.54016113281</c:v>
                </c:pt>
                <c:pt idx="194">
                  <c:v>1513.17114257812</c:v>
                </c:pt>
                <c:pt idx="195">
                  <c:v>1484.75366210937</c:v>
                </c:pt>
                <c:pt idx="196">
                  <c:v>1456.28869628906</c:v>
                </c:pt>
                <c:pt idx="197">
                  <c:v>1427.77722167968</c:v>
                </c:pt>
                <c:pt idx="198">
                  <c:v>1399.22009277343</c:v>
                </c:pt>
                <c:pt idx="199">
                  <c:v>1370.6181640625</c:v>
                </c:pt>
                <c:pt idx="200">
                  <c:v>1341.97253417968</c:v>
                </c:pt>
                <c:pt idx="201">
                  <c:v>1313.28381347656</c:v>
                </c:pt>
                <c:pt idx="202">
                  <c:v>1284.55322265625</c:v>
                </c:pt>
                <c:pt idx="203">
                  <c:v>1255.78149414062</c:v>
                </c:pt>
                <c:pt idx="204">
                  <c:v>1226.96960449218</c:v>
                </c:pt>
                <c:pt idx="205">
                  <c:v>1198.11853027343</c:v>
                </c:pt>
                <c:pt idx="206">
                  <c:v>1169.22912597656</c:v>
                </c:pt>
                <c:pt idx="207">
                  <c:v>1140.30236816406</c:v>
                </c:pt>
                <c:pt idx="208">
                  <c:v>1111.33911132812</c:v>
                </c:pt>
                <c:pt idx="209">
                  <c:v>1082.34033203125</c:v>
                </c:pt>
                <c:pt idx="210">
                  <c:v>1053.30688476562</c:v>
                </c:pt>
                <c:pt idx="211">
                  <c:v>1024.23974609375</c:v>
                </c:pt>
                <c:pt idx="212">
                  <c:v>995.13995361328102</c:v>
                </c:pt>
                <c:pt idx="213">
                  <c:v>966.00830078125</c:v>
                </c:pt>
                <c:pt idx="214">
                  <c:v>936.845703125</c:v>
                </c:pt>
                <c:pt idx="215">
                  <c:v>907.65319824218705</c:v>
                </c:pt>
                <c:pt idx="216">
                  <c:v>878.431640625</c:v>
                </c:pt>
                <c:pt idx="217">
                  <c:v>849.18200683593705</c:v>
                </c:pt>
                <c:pt idx="218">
                  <c:v>819.9052734375</c:v>
                </c:pt>
                <c:pt idx="219">
                  <c:v>790.60223388671795</c:v>
                </c:pt>
                <c:pt idx="220">
                  <c:v>761.27398681640602</c:v>
                </c:pt>
                <c:pt idx="221">
                  <c:v>731.92132568359295</c:v>
                </c:pt>
                <c:pt idx="222">
                  <c:v>702.54528808593705</c:v>
                </c:pt>
                <c:pt idx="223">
                  <c:v>673.14678955078102</c:v>
                </c:pt>
                <c:pt idx="224">
                  <c:v>643.726806640625</c:v>
                </c:pt>
                <c:pt idx="225">
                  <c:v>614.28619384765602</c:v>
                </c:pt>
                <c:pt idx="226">
                  <c:v>584.825927734375</c:v>
                </c:pt>
                <c:pt idx="227">
                  <c:v>555.34698486328102</c:v>
                </c:pt>
                <c:pt idx="228">
                  <c:v>525.85028076171795</c:v>
                </c:pt>
                <c:pt idx="229">
                  <c:v>496.33673095703102</c:v>
                </c:pt>
                <c:pt idx="230">
                  <c:v>466.80734252929602</c:v>
                </c:pt>
                <c:pt idx="231">
                  <c:v>437.26300048828102</c:v>
                </c:pt>
                <c:pt idx="232">
                  <c:v>407.70468139648398</c:v>
                </c:pt>
                <c:pt idx="233">
                  <c:v>378.13336181640602</c:v>
                </c:pt>
                <c:pt idx="234">
                  <c:v>348.54989624023398</c:v>
                </c:pt>
                <c:pt idx="235">
                  <c:v>318.955322265625</c:v>
                </c:pt>
                <c:pt idx="236">
                  <c:v>289.35055541992102</c:v>
                </c:pt>
                <c:pt idx="237">
                  <c:v>259.73651123046801</c:v>
                </c:pt>
                <c:pt idx="238">
                  <c:v>230.114166259765</c:v>
                </c:pt>
                <c:pt idx="239">
                  <c:v>200.48446655273401</c:v>
                </c:pt>
                <c:pt idx="240">
                  <c:v>170.84835815429599</c:v>
                </c:pt>
                <c:pt idx="241">
                  <c:v>141.206787109375</c:v>
                </c:pt>
                <c:pt idx="242">
                  <c:v>111.56069183349599</c:v>
                </c:pt>
                <c:pt idx="243">
                  <c:v>81.911033630370994</c:v>
                </c:pt>
                <c:pt idx="244">
                  <c:v>52.258758544921797</c:v>
                </c:pt>
                <c:pt idx="245">
                  <c:v>22.604812622070298</c:v>
                </c:pt>
                <c:pt idx="246">
                  <c:v>-7.0498585700988698</c:v>
                </c:pt>
                <c:pt idx="247">
                  <c:v>-36.704303741455</c:v>
                </c:pt>
                <c:pt idx="248">
                  <c:v>-66.357574462890597</c:v>
                </c:pt>
                <c:pt idx="249">
                  <c:v>-96.008720397949205</c:v>
                </c:pt>
                <c:pt idx="250">
                  <c:v>-125.65679931640599</c:v>
                </c:pt>
                <c:pt idx="251">
                  <c:v>-155.300857543945</c:v>
                </c:pt>
                <c:pt idx="252">
                  <c:v>-184.93995666503901</c:v>
                </c:pt>
                <c:pt idx="253">
                  <c:v>-214.57313537597599</c:v>
                </c:pt>
                <c:pt idx="254">
                  <c:v>-244.199462890625</c:v>
                </c:pt>
                <c:pt idx="255">
                  <c:v>-273.81796264648398</c:v>
                </c:pt>
                <c:pt idx="256">
                  <c:v>-303.427734375</c:v>
                </c:pt>
                <c:pt idx="257">
                  <c:v>-333.02777099609301</c:v>
                </c:pt>
                <c:pt idx="258">
                  <c:v>-362.6171875</c:v>
                </c:pt>
                <c:pt idx="259">
                  <c:v>-392.19497680664</c:v>
                </c:pt>
                <c:pt idx="260">
                  <c:v>-421.76025390625</c:v>
                </c:pt>
                <c:pt idx="261">
                  <c:v>-451.31201171875</c:v>
                </c:pt>
                <c:pt idx="262">
                  <c:v>-480.849365234375</c:v>
                </c:pt>
                <c:pt idx="263">
                  <c:v>-510.371337890625</c:v>
                </c:pt>
                <c:pt idx="264">
                  <c:v>-539.87701416015602</c:v>
                </c:pt>
                <c:pt idx="265">
                  <c:v>-569.36535644531205</c:v>
                </c:pt>
                <c:pt idx="266">
                  <c:v>-598.83557128906205</c:v>
                </c:pt>
                <c:pt idx="267">
                  <c:v>-628.28656005859295</c:v>
                </c:pt>
                <c:pt idx="268">
                  <c:v>-657.717529296875</c:v>
                </c:pt>
                <c:pt idx="269">
                  <c:v>-687.12744140625</c:v>
                </c:pt>
                <c:pt idx="270">
                  <c:v>-716.515380859375</c:v>
                </c:pt>
                <c:pt idx="271">
                  <c:v>-745.88037109375</c:v>
                </c:pt>
                <c:pt idx="272">
                  <c:v>-775.22155761718705</c:v>
                </c:pt>
                <c:pt idx="273">
                  <c:v>-804.53796386718705</c:v>
                </c:pt>
                <c:pt idx="274">
                  <c:v>-833.82861328125</c:v>
                </c:pt>
                <c:pt idx="275">
                  <c:v>-863.09259033203102</c:v>
                </c:pt>
                <c:pt idx="276">
                  <c:v>-892.32897949218705</c:v>
                </c:pt>
                <c:pt idx="277">
                  <c:v>-921.53680419921795</c:v>
                </c:pt>
                <c:pt idx="278">
                  <c:v>-950.71520996093705</c:v>
                </c:pt>
                <c:pt idx="279">
                  <c:v>-979.86322021484295</c:v>
                </c:pt>
                <c:pt idx="280">
                  <c:v>-1008.97985839843</c:v>
                </c:pt>
                <c:pt idx="281">
                  <c:v>-1038.06420898437</c:v>
                </c:pt>
                <c:pt idx="282">
                  <c:v>-1067.11547851562</c:v>
                </c:pt>
                <c:pt idx="283">
                  <c:v>-1096.13256835937</c:v>
                </c:pt>
                <c:pt idx="284">
                  <c:v>-1125.11450195312</c:v>
                </c:pt>
                <c:pt idx="285">
                  <c:v>-1154.060546875</c:v>
                </c:pt>
                <c:pt idx="286">
                  <c:v>-1182.9697265625</c:v>
                </c:pt>
                <c:pt idx="287">
                  <c:v>-1211.84106445312</c:v>
                </c:pt>
                <c:pt idx="288">
                  <c:v>-1240.67358398437</c:v>
                </c:pt>
                <c:pt idx="289">
                  <c:v>-1269.46643066406</c:v>
                </c:pt>
                <c:pt idx="290">
                  <c:v>-1298.21875</c:v>
                </c:pt>
                <c:pt idx="291">
                  <c:v>-1326.92956542968</c:v>
                </c:pt>
                <c:pt idx="292">
                  <c:v>-1355.59790039062</c:v>
                </c:pt>
                <c:pt idx="293">
                  <c:v>-1384.22290039062</c:v>
                </c:pt>
                <c:pt idx="294">
                  <c:v>-1412.80358886718</c:v>
                </c:pt>
                <c:pt idx="295">
                  <c:v>-1441.33911132812</c:v>
                </c:pt>
                <c:pt idx="296">
                  <c:v>-1469.82861328125</c:v>
                </c:pt>
                <c:pt idx="297">
                  <c:v>-1498.27111816406</c:v>
                </c:pt>
                <c:pt idx="298">
                  <c:v>-1526.66564941406</c:v>
                </c:pt>
                <c:pt idx="299">
                  <c:v>-1555.01135253906</c:v>
                </c:pt>
                <c:pt idx="300">
                  <c:v>-1583.30737304687</c:v>
                </c:pt>
                <c:pt idx="301">
                  <c:v>-1611.552734375</c:v>
                </c:pt>
                <c:pt idx="302">
                  <c:v>-1639.74658203125</c:v>
                </c:pt>
                <c:pt idx="303">
                  <c:v>-1667.88793945312</c:v>
                </c:pt>
                <c:pt idx="304">
                  <c:v>-1695.97607421875</c:v>
                </c:pt>
                <c:pt idx="305">
                  <c:v>-1724.00988769531</c:v>
                </c:pt>
                <c:pt idx="306">
                  <c:v>-1751.98864746093</c:v>
                </c:pt>
                <c:pt idx="307">
                  <c:v>-1779.91125488281</c:v>
                </c:pt>
                <c:pt idx="308">
                  <c:v>-1807.77709960937</c:v>
                </c:pt>
                <c:pt idx="309">
                  <c:v>-1835.58508300781</c:v>
                </c:pt>
                <c:pt idx="310">
                  <c:v>-1863.33435058593</c:v>
                </c:pt>
                <c:pt idx="311">
                  <c:v>-1891.02392578125</c:v>
                </c:pt>
                <c:pt idx="312">
                  <c:v>-1918.65319824218</c:v>
                </c:pt>
                <c:pt idx="313">
                  <c:v>-1946.22106933593</c:v>
                </c:pt>
                <c:pt idx="314">
                  <c:v>-1973.72668457031</c:v>
                </c:pt>
                <c:pt idx="315">
                  <c:v>-2001.16918945312</c:v>
                </c:pt>
                <c:pt idx="316">
                  <c:v>-2028.54772949218</c:v>
                </c:pt>
                <c:pt idx="317">
                  <c:v>-2055.861328125</c:v>
                </c:pt>
                <c:pt idx="318">
                  <c:v>-2083.10913085937</c:v>
                </c:pt>
                <c:pt idx="319">
                  <c:v>-2110.29052734375</c:v>
                </c:pt>
                <c:pt idx="320">
                  <c:v>-2137.404296875</c:v>
                </c:pt>
                <c:pt idx="321">
                  <c:v>-2164.44970703125</c:v>
                </c:pt>
                <c:pt idx="322">
                  <c:v>-2191.42602539062</c:v>
                </c:pt>
                <c:pt idx="323">
                  <c:v>-2218.33227539062</c:v>
                </c:pt>
                <c:pt idx="324">
                  <c:v>-2245.16748046875</c:v>
                </c:pt>
                <c:pt idx="325">
                  <c:v>-2271.93090820312</c:v>
                </c:pt>
                <c:pt idx="326">
                  <c:v>-2298.62158203125</c:v>
                </c:pt>
                <c:pt idx="327">
                  <c:v>-2325.23901367187</c:v>
                </c:pt>
                <c:pt idx="328">
                  <c:v>-2351.78198242187</c:v>
                </c:pt>
                <c:pt idx="329">
                  <c:v>-2378.24951171875</c:v>
                </c:pt>
                <c:pt idx="330">
                  <c:v>-2404.64135742187</c:v>
                </c:pt>
                <c:pt idx="331">
                  <c:v>-2430.9560546875</c:v>
                </c:pt>
                <c:pt idx="332">
                  <c:v>-2457.19311523437</c:v>
                </c:pt>
                <c:pt idx="333">
                  <c:v>-2483.3515625</c:v>
                </c:pt>
                <c:pt idx="334">
                  <c:v>-2509.4306640625</c:v>
                </c:pt>
                <c:pt idx="335">
                  <c:v>-2535.42944335937</c:v>
                </c:pt>
                <c:pt idx="336">
                  <c:v>-2561.34716796875</c:v>
                </c:pt>
                <c:pt idx="337">
                  <c:v>-2587.18310546875</c:v>
                </c:pt>
                <c:pt idx="338">
                  <c:v>-2612.93627929687</c:v>
                </c:pt>
                <c:pt idx="339">
                  <c:v>-2638.60571289062</c:v>
                </c:pt>
                <c:pt idx="340">
                  <c:v>-2664.19091796875</c:v>
                </c:pt>
                <c:pt idx="341">
                  <c:v>-2689.69091796875</c:v>
                </c:pt>
                <c:pt idx="342">
                  <c:v>-2715.10473632812</c:v>
                </c:pt>
                <c:pt idx="343">
                  <c:v>-2740.43188476562</c:v>
                </c:pt>
                <c:pt idx="344">
                  <c:v>-2765.67138671875</c:v>
                </c:pt>
                <c:pt idx="345">
                  <c:v>-2790.82250976562</c:v>
                </c:pt>
                <c:pt idx="346">
                  <c:v>-2815.88427734375</c:v>
                </c:pt>
                <c:pt idx="347">
                  <c:v>-2840.85620117187</c:v>
                </c:pt>
                <c:pt idx="348">
                  <c:v>-2865.73706054687</c:v>
                </c:pt>
                <c:pt idx="349">
                  <c:v>-2890.5263671875</c:v>
                </c:pt>
                <c:pt idx="350">
                  <c:v>-2915.22338867187</c:v>
                </c:pt>
                <c:pt idx="351">
                  <c:v>-2939.82690429687</c:v>
                </c:pt>
                <c:pt idx="352">
                  <c:v>-2964.33666992187</c:v>
                </c:pt>
                <c:pt idx="353">
                  <c:v>-2988.75146484375</c:v>
                </c:pt>
                <c:pt idx="354">
                  <c:v>-3013.07080078125</c:v>
                </c:pt>
                <c:pt idx="355">
                  <c:v>-3037.29370117187</c:v>
                </c:pt>
                <c:pt idx="356">
                  <c:v>-3061.41943359375</c:v>
                </c:pt>
                <c:pt idx="357">
                  <c:v>-3085.447265625</c:v>
                </c:pt>
                <c:pt idx="358">
                  <c:v>-3109.37670898437</c:v>
                </c:pt>
                <c:pt idx="359">
                  <c:v>-3133.20654296875</c:v>
                </c:pt>
                <c:pt idx="360">
                  <c:v>-3156.93603515625</c:v>
                </c:pt>
                <c:pt idx="361">
                  <c:v>-3180.56469726562</c:v>
                </c:pt>
                <c:pt idx="362">
                  <c:v>-3204.091796875</c:v>
                </c:pt>
                <c:pt idx="363">
                  <c:v>-3227.51611328125</c:v>
                </c:pt>
                <c:pt idx="364">
                  <c:v>-3250.83740234375</c:v>
                </c:pt>
                <c:pt idx="365">
                  <c:v>-3274.05493164062</c:v>
                </c:pt>
                <c:pt idx="366">
                  <c:v>-3297.16748046875</c:v>
                </c:pt>
                <c:pt idx="367">
                  <c:v>-3320.1748046875</c:v>
                </c:pt>
                <c:pt idx="368">
                  <c:v>-3343.07568359375</c:v>
                </c:pt>
                <c:pt idx="369">
                  <c:v>-3365.86987304687</c:v>
                </c:pt>
                <c:pt idx="370">
                  <c:v>-3388.55639648437</c:v>
                </c:pt>
                <c:pt idx="371">
                  <c:v>-3411.13452148437</c:v>
                </c:pt>
                <c:pt idx="372">
                  <c:v>-3433.603515625</c:v>
                </c:pt>
                <c:pt idx="373">
                  <c:v>-3455.962890625</c:v>
                </c:pt>
                <c:pt idx="374">
                  <c:v>-3478.21166992187</c:v>
                </c:pt>
                <c:pt idx="375">
                  <c:v>-3500.34912109375</c:v>
                </c:pt>
                <c:pt idx="376">
                  <c:v>-3522.37475585937</c:v>
                </c:pt>
                <c:pt idx="377">
                  <c:v>-3544.28784179687</c:v>
                </c:pt>
                <c:pt idx="378">
                  <c:v>-3566.08740234375</c:v>
                </c:pt>
                <c:pt idx="379">
                  <c:v>-3587.77294921875</c:v>
                </c:pt>
                <c:pt idx="380">
                  <c:v>-3609.34375</c:v>
                </c:pt>
                <c:pt idx="381">
                  <c:v>-3630.79931640625</c:v>
                </c:pt>
                <c:pt idx="382">
                  <c:v>-3652.138671875</c:v>
                </c:pt>
                <c:pt idx="383">
                  <c:v>-3673.361328125</c:v>
                </c:pt>
                <c:pt idx="384">
                  <c:v>-3694.46630859375</c:v>
                </c:pt>
                <c:pt idx="385">
                  <c:v>-3715.45336914062</c:v>
                </c:pt>
                <c:pt idx="386">
                  <c:v>-3736.32153320312</c:v>
                </c:pt>
                <c:pt idx="387">
                  <c:v>-3757.07006835937</c:v>
                </c:pt>
                <c:pt idx="388">
                  <c:v>-3777.69873046875</c:v>
                </c:pt>
                <c:pt idx="389">
                  <c:v>-3798.20629882812</c:v>
                </c:pt>
                <c:pt idx="390">
                  <c:v>-3818.59252929687</c:v>
                </c:pt>
                <c:pt idx="391">
                  <c:v>-3838.85668945312</c:v>
                </c:pt>
                <c:pt idx="392">
                  <c:v>-3858.99829101562</c:v>
                </c:pt>
                <c:pt idx="393">
                  <c:v>-3879.01611328125</c:v>
                </c:pt>
                <c:pt idx="394">
                  <c:v>-3898.91015625</c:v>
                </c:pt>
                <c:pt idx="395">
                  <c:v>-3918.67944335937</c:v>
                </c:pt>
                <c:pt idx="396">
                  <c:v>-3938.32348632812</c:v>
                </c:pt>
                <c:pt idx="397">
                  <c:v>-3957.84155273437</c:v>
                </c:pt>
                <c:pt idx="398">
                  <c:v>-3977.23291015625</c:v>
                </c:pt>
                <c:pt idx="399">
                  <c:v>-3996.49731445312</c:v>
                </c:pt>
                <c:pt idx="400">
                  <c:v>-4015.6337890625</c:v>
                </c:pt>
                <c:pt idx="401">
                  <c:v>-4034.64184570312</c:v>
                </c:pt>
                <c:pt idx="402">
                  <c:v>-4053.52075195312</c:v>
                </c:pt>
                <c:pt idx="403">
                  <c:v>-4072.27026367187</c:v>
                </c:pt>
                <c:pt idx="404">
                  <c:v>-4090.8896484375</c:v>
                </c:pt>
                <c:pt idx="405">
                  <c:v>-4109.3779296875</c:v>
                </c:pt>
                <c:pt idx="406">
                  <c:v>-4127.73486328125</c:v>
                </c:pt>
                <c:pt idx="407">
                  <c:v>-4145.9599609375</c:v>
                </c:pt>
                <c:pt idx="408">
                  <c:v>-4164.05224609375</c:v>
                </c:pt>
                <c:pt idx="409">
                  <c:v>-4182.01171875</c:v>
                </c:pt>
                <c:pt idx="410">
                  <c:v>-4199.83740234375</c:v>
                </c:pt>
                <c:pt idx="411">
                  <c:v>-4217.5283203125</c:v>
                </c:pt>
                <c:pt idx="412">
                  <c:v>-4235.0849609375</c:v>
                </c:pt>
                <c:pt idx="413">
                  <c:v>-4252.505859375</c:v>
                </c:pt>
                <c:pt idx="414">
                  <c:v>-4269.791015625</c:v>
                </c:pt>
                <c:pt idx="415">
                  <c:v>-4286.939453125</c:v>
                </c:pt>
                <c:pt idx="416">
                  <c:v>-4303.95068359375</c:v>
                </c:pt>
                <c:pt idx="417">
                  <c:v>-4320.82421875</c:v>
                </c:pt>
                <c:pt idx="418">
                  <c:v>-4337.56005859375</c:v>
                </c:pt>
                <c:pt idx="419">
                  <c:v>-4354.15673828125</c:v>
                </c:pt>
                <c:pt idx="420">
                  <c:v>-4370.6142578125</c:v>
                </c:pt>
                <c:pt idx="421">
                  <c:v>-4386.93212890625</c:v>
                </c:pt>
                <c:pt idx="422">
                  <c:v>-4403.10986328125</c:v>
                </c:pt>
                <c:pt idx="423">
                  <c:v>-4419.146484375</c:v>
                </c:pt>
                <c:pt idx="424">
                  <c:v>-4435.0419921875</c:v>
                </c:pt>
                <c:pt idx="425">
                  <c:v>-4450.79541015625</c:v>
                </c:pt>
                <c:pt idx="426">
                  <c:v>-4466.40673828125</c:v>
                </c:pt>
                <c:pt idx="427">
                  <c:v>-4481.87548828125</c:v>
                </c:pt>
                <c:pt idx="428">
                  <c:v>-4497.20068359375</c:v>
                </c:pt>
                <c:pt idx="429">
                  <c:v>-4512.3818359375</c:v>
                </c:pt>
                <c:pt idx="430">
                  <c:v>-4527.4189453125</c:v>
                </c:pt>
                <c:pt idx="431">
                  <c:v>-4542.31103515625</c:v>
                </c:pt>
                <c:pt idx="432">
                  <c:v>-4557.05810546875</c:v>
                </c:pt>
                <c:pt idx="433">
                  <c:v>-4571.65966796875</c:v>
                </c:pt>
                <c:pt idx="434">
                  <c:v>-4586.11474609375</c:v>
                </c:pt>
                <c:pt idx="435">
                  <c:v>-4600.42333984375</c:v>
                </c:pt>
                <c:pt idx="436">
                  <c:v>-4614.58447265625</c:v>
                </c:pt>
                <c:pt idx="437">
                  <c:v>-4628.59814453125</c:v>
                </c:pt>
                <c:pt idx="438">
                  <c:v>-4642.4638671875</c:v>
                </c:pt>
                <c:pt idx="439">
                  <c:v>-4656.181640625</c:v>
                </c:pt>
                <c:pt idx="440">
                  <c:v>-4669.75</c:v>
                </c:pt>
                <c:pt idx="441">
                  <c:v>-4683.1689453125</c:v>
                </c:pt>
                <c:pt idx="442">
                  <c:v>-4696.4384765625</c:v>
                </c:pt>
                <c:pt idx="443">
                  <c:v>-4709.5576171875</c:v>
                </c:pt>
                <c:pt idx="444">
                  <c:v>-4722.52587890625</c:v>
                </c:pt>
                <c:pt idx="445">
                  <c:v>-4735.34375</c:v>
                </c:pt>
                <c:pt idx="446">
                  <c:v>-4748.009765625</c:v>
                </c:pt>
                <c:pt idx="447">
                  <c:v>-4760.52392578125</c:v>
                </c:pt>
                <c:pt idx="448">
                  <c:v>-4772.88623046875</c:v>
                </c:pt>
                <c:pt idx="449">
                  <c:v>-4785.095703125</c:v>
                </c:pt>
                <c:pt idx="450">
                  <c:v>-4797.15185546875</c:v>
                </c:pt>
                <c:pt idx="451">
                  <c:v>-4809.05517578125</c:v>
                </c:pt>
                <c:pt idx="452">
                  <c:v>-4820.80419921875</c:v>
                </c:pt>
                <c:pt idx="453">
                  <c:v>-4832.3994140625</c:v>
                </c:pt>
                <c:pt idx="454">
                  <c:v>-4843.83984375</c:v>
                </c:pt>
                <c:pt idx="455">
                  <c:v>-4855.1259765625</c:v>
                </c:pt>
                <c:pt idx="456">
                  <c:v>-4866.25634765625</c:v>
                </c:pt>
                <c:pt idx="457">
                  <c:v>-4877.23095703125</c:v>
                </c:pt>
                <c:pt idx="458">
                  <c:v>-4888.0498046875</c:v>
                </c:pt>
                <c:pt idx="459">
                  <c:v>-4898.71240234375</c:v>
                </c:pt>
                <c:pt idx="460">
                  <c:v>-4909.21826171875</c:v>
                </c:pt>
                <c:pt idx="461">
                  <c:v>-4919.5673828125</c:v>
                </c:pt>
                <c:pt idx="462">
                  <c:v>-4929.7587890625</c:v>
                </c:pt>
                <c:pt idx="463">
                  <c:v>-4939.79296875</c:v>
                </c:pt>
                <c:pt idx="464">
                  <c:v>-4949.6689453125</c:v>
                </c:pt>
                <c:pt idx="465">
                  <c:v>-4959.38671875</c:v>
                </c:pt>
                <c:pt idx="466">
                  <c:v>-4968.94580078125</c:v>
                </c:pt>
                <c:pt idx="467">
                  <c:v>-4978.345703125</c:v>
                </c:pt>
                <c:pt idx="468">
                  <c:v>-4987.5869140625</c:v>
                </c:pt>
                <c:pt idx="469">
                  <c:v>-4996.66845703125</c:v>
                </c:pt>
                <c:pt idx="470">
                  <c:v>-5005.59033203125</c:v>
                </c:pt>
                <c:pt idx="471">
                  <c:v>-5014.35205078125</c:v>
                </c:pt>
                <c:pt idx="472">
                  <c:v>-5022.953125</c:v>
                </c:pt>
                <c:pt idx="473">
                  <c:v>-5031.39404296875</c:v>
                </c:pt>
                <c:pt idx="474">
                  <c:v>-5039.673828125</c:v>
                </c:pt>
                <c:pt idx="475">
                  <c:v>-5047.79248046875</c:v>
                </c:pt>
                <c:pt idx="476">
                  <c:v>-5055.75</c:v>
                </c:pt>
                <c:pt idx="477">
                  <c:v>-5063.54541015625</c:v>
                </c:pt>
                <c:pt idx="478">
                  <c:v>-5071.17919921875</c:v>
                </c:pt>
                <c:pt idx="479">
                  <c:v>-5078.65087890625</c:v>
                </c:pt>
                <c:pt idx="480">
                  <c:v>-5085.9599609375</c:v>
                </c:pt>
                <c:pt idx="481">
                  <c:v>-5093.1064453125</c:v>
                </c:pt>
                <c:pt idx="482">
                  <c:v>-5100.08984375</c:v>
                </c:pt>
                <c:pt idx="483">
                  <c:v>-5106.91064453125</c:v>
                </c:pt>
                <c:pt idx="484">
                  <c:v>-5113.56787109375</c:v>
                </c:pt>
                <c:pt idx="485">
                  <c:v>-5120.0615234375</c:v>
                </c:pt>
                <c:pt idx="486">
                  <c:v>-5126.39111328125</c:v>
                </c:pt>
                <c:pt idx="487">
                  <c:v>-5132.5576171875</c:v>
                </c:pt>
                <c:pt idx="488">
                  <c:v>-5138.5595703125</c:v>
                </c:pt>
                <c:pt idx="489">
                  <c:v>-5144.39697265625</c:v>
                </c:pt>
                <c:pt idx="490">
                  <c:v>-5150.06982421875</c:v>
                </c:pt>
                <c:pt idx="491">
                  <c:v>-5155.57861328125</c:v>
                </c:pt>
                <c:pt idx="492">
                  <c:v>-5160.921875</c:v>
                </c:pt>
                <c:pt idx="493">
                  <c:v>-5166.1005859375</c:v>
                </c:pt>
                <c:pt idx="494">
                  <c:v>-5171.11376953125</c:v>
                </c:pt>
                <c:pt idx="495">
                  <c:v>-5175.9619140625</c:v>
                </c:pt>
                <c:pt idx="496">
                  <c:v>-5180.64453125</c:v>
                </c:pt>
                <c:pt idx="497">
                  <c:v>-5185.1611328125</c:v>
                </c:pt>
                <c:pt idx="498">
                  <c:v>-5189.51220703125</c:v>
                </c:pt>
                <c:pt idx="499">
                  <c:v>-5193.697265625</c:v>
                </c:pt>
                <c:pt idx="500">
                  <c:v>-5197.71630859375</c:v>
                </c:pt>
                <c:pt idx="501">
                  <c:v>-5201.56884765625</c:v>
                </c:pt>
                <c:pt idx="502">
                  <c:v>-5205.25537109375</c:v>
                </c:pt>
                <c:pt idx="503">
                  <c:v>-5208.775390625</c:v>
                </c:pt>
                <c:pt idx="504">
                  <c:v>-5212.12841796875</c:v>
                </c:pt>
                <c:pt idx="505">
                  <c:v>-5215.3154296875</c:v>
                </c:pt>
                <c:pt idx="506">
                  <c:v>-5218.33544921875</c:v>
                </c:pt>
                <c:pt idx="507">
                  <c:v>-5221.1884765625</c:v>
                </c:pt>
                <c:pt idx="508">
                  <c:v>-5223.87451171875</c:v>
                </c:pt>
                <c:pt idx="509">
                  <c:v>-5226.3935546875</c:v>
                </c:pt>
                <c:pt idx="510">
                  <c:v>-5228.74560546875</c:v>
                </c:pt>
                <c:pt idx="511">
                  <c:v>-5230.93017578125</c:v>
                </c:pt>
                <c:pt idx="512">
                  <c:v>-5232.94775390625</c:v>
                </c:pt>
                <c:pt idx="513">
                  <c:v>-5234.7978515625</c:v>
                </c:pt>
                <c:pt idx="514">
                  <c:v>-5236.48095703125</c:v>
                </c:pt>
                <c:pt idx="515">
                  <c:v>-5237.99609375</c:v>
                </c:pt>
                <c:pt idx="516">
                  <c:v>-5239.34375</c:v>
                </c:pt>
                <c:pt idx="517">
                  <c:v>-5240.52392578125</c:v>
                </c:pt>
                <c:pt idx="518">
                  <c:v>-5241.53662109375</c:v>
                </c:pt>
                <c:pt idx="519">
                  <c:v>-5242.3818359375</c:v>
                </c:pt>
                <c:pt idx="520">
                  <c:v>-5243.05908203125</c:v>
                </c:pt>
                <c:pt idx="521">
                  <c:v>-5243.5693359375</c:v>
                </c:pt>
                <c:pt idx="522">
                  <c:v>-5243.9111328125</c:v>
                </c:pt>
                <c:pt idx="523">
                  <c:v>-5244.08544921875</c:v>
                </c:pt>
                <c:pt idx="524">
                  <c:v>-5244.09228515625</c:v>
                </c:pt>
                <c:pt idx="525">
                  <c:v>-5243.93115234375</c:v>
                </c:pt>
                <c:pt idx="526">
                  <c:v>-5243.6025390625</c:v>
                </c:pt>
                <c:pt idx="527">
                  <c:v>-5243.1064453125</c:v>
                </c:pt>
                <c:pt idx="528">
                  <c:v>-5242.4423828125</c:v>
                </c:pt>
                <c:pt idx="529">
                  <c:v>-5241.61083984375</c:v>
                </c:pt>
                <c:pt idx="530">
                  <c:v>-5240.611328125</c:v>
                </c:pt>
                <c:pt idx="531">
                  <c:v>-5239.44482421875</c:v>
                </c:pt>
                <c:pt idx="532">
                  <c:v>-5238.1103515625</c:v>
                </c:pt>
                <c:pt idx="533">
                  <c:v>-5236.6083984375</c:v>
                </c:pt>
                <c:pt idx="534">
                  <c:v>-5234.93896484375</c:v>
                </c:pt>
                <c:pt idx="535">
                  <c:v>-5233.1025390625</c:v>
                </c:pt>
                <c:pt idx="536">
                  <c:v>-5231.09814453125</c:v>
                </c:pt>
                <c:pt idx="537">
                  <c:v>-5228.92724609375</c:v>
                </c:pt>
                <c:pt idx="538">
                  <c:v>-5226.58837890625</c:v>
                </c:pt>
                <c:pt idx="539">
                  <c:v>-5224.0830078125</c:v>
                </c:pt>
                <c:pt idx="540">
                  <c:v>-5221.41015625</c:v>
                </c:pt>
                <c:pt idx="541">
                  <c:v>-5218.5703125</c:v>
                </c:pt>
                <c:pt idx="542">
                  <c:v>-5215.56396484375</c:v>
                </c:pt>
                <c:pt idx="543">
                  <c:v>-5212.390625</c:v>
                </c:pt>
                <c:pt idx="544">
                  <c:v>-5209.05029296875</c:v>
                </c:pt>
                <c:pt idx="545">
                  <c:v>-5205.5439453125</c:v>
                </c:pt>
                <c:pt idx="546">
                  <c:v>-5201.87060546875</c:v>
                </c:pt>
                <c:pt idx="547">
                  <c:v>-5198.03125</c:v>
                </c:pt>
                <c:pt idx="548">
                  <c:v>-5194.02587890625</c:v>
                </c:pt>
                <c:pt idx="549">
                  <c:v>-5189.85400390625</c:v>
                </c:pt>
                <c:pt idx="550">
                  <c:v>-5185.5166015625</c:v>
                </c:pt>
                <c:pt idx="551">
                  <c:v>-5181.0126953125</c:v>
                </c:pt>
                <c:pt idx="552">
                  <c:v>-5176.34375</c:v>
                </c:pt>
                <c:pt idx="553">
                  <c:v>-5171.5087890625</c:v>
                </c:pt>
                <c:pt idx="554">
                  <c:v>-5166.5087890625</c:v>
                </c:pt>
                <c:pt idx="555">
                  <c:v>-5161.34375</c:v>
                </c:pt>
                <c:pt idx="556">
                  <c:v>-5156.01318359375</c:v>
                </c:pt>
                <c:pt idx="557">
                  <c:v>-5150.51806640625</c:v>
                </c:pt>
                <c:pt idx="558">
                  <c:v>-5144.8583984375</c:v>
                </c:pt>
                <c:pt idx="559">
                  <c:v>-5139.03369140625</c:v>
                </c:pt>
                <c:pt idx="560">
                  <c:v>-5133.044921875</c:v>
                </c:pt>
                <c:pt idx="561">
                  <c:v>-5126.89208984375</c:v>
                </c:pt>
                <c:pt idx="562">
                  <c:v>-5120.5751953125</c:v>
                </c:pt>
                <c:pt idx="563">
                  <c:v>-5114.0947265625</c:v>
                </c:pt>
                <c:pt idx="564">
                  <c:v>-5107.45068359375</c:v>
                </c:pt>
                <c:pt idx="565">
                  <c:v>-5100.64306640625</c:v>
                </c:pt>
                <c:pt idx="566">
                  <c:v>-5093.6728515625</c:v>
                </c:pt>
                <c:pt idx="567">
                  <c:v>-5086.5390625</c:v>
                </c:pt>
                <c:pt idx="568">
                  <c:v>-5079.2431640625</c:v>
                </c:pt>
                <c:pt idx="569">
                  <c:v>-5071.78466796875</c:v>
                </c:pt>
                <c:pt idx="570">
                  <c:v>-5064.1640625</c:v>
                </c:pt>
                <c:pt idx="571">
                  <c:v>-5056.38134765625</c:v>
                </c:pt>
                <c:pt idx="572">
                  <c:v>-5048.43701171875</c:v>
                </c:pt>
                <c:pt idx="573">
                  <c:v>-5040.33154296875</c:v>
                </c:pt>
                <c:pt idx="574">
                  <c:v>-5032.064453125</c:v>
                </c:pt>
                <c:pt idx="575">
                  <c:v>-5023.63671875</c:v>
                </c:pt>
                <c:pt idx="576">
                  <c:v>-5015.0478515625</c:v>
                </c:pt>
                <c:pt idx="577">
                  <c:v>-5006.29931640625</c:v>
                </c:pt>
                <c:pt idx="578">
                  <c:v>-4997.39013671875</c:v>
                </c:pt>
                <c:pt idx="579">
                  <c:v>-4988.32177734375</c:v>
                </c:pt>
                <c:pt idx="580">
                  <c:v>-4979.09326171875</c:v>
                </c:pt>
                <c:pt idx="581">
                  <c:v>-4969.7060546875</c:v>
                </c:pt>
                <c:pt idx="582">
                  <c:v>-4960.15966796875</c:v>
                </c:pt>
                <c:pt idx="583">
                  <c:v>-4950.45458984375</c:v>
                </c:pt>
                <c:pt idx="584">
                  <c:v>-4940.59130859375</c:v>
                </c:pt>
                <c:pt idx="585">
                  <c:v>-4930.56982421875</c:v>
                </c:pt>
                <c:pt idx="586">
                  <c:v>-4920.39111328125</c:v>
                </c:pt>
                <c:pt idx="587">
                  <c:v>-4910.0546875</c:v>
                </c:pt>
                <c:pt idx="588">
                  <c:v>-4899.5615234375</c:v>
                </c:pt>
                <c:pt idx="589">
                  <c:v>-4888.9111328125</c:v>
                </c:pt>
                <c:pt idx="590">
                  <c:v>-4878.10498046875</c:v>
                </c:pt>
                <c:pt idx="591">
                  <c:v>-4867.142578125</c:v>
                </c:pt>
                <c:pt idx="592">
                  <c:v>-4856.02490234375</c:v>
                </c:pt>
                <c:pt idx="593">
                  <c:v>-4844.75146484375</c:v>
                </c:pt>
                <c:pt idx="594">
                  <c:v>-4833.3232421875</c:v>
                </c:pt>
                <c:pt idx="595">
                  <c:v>-4821.74072265625</c:v>
                </c:pt>
                <c:pt idx="596">
                  <c:v>-4810.00390625</c:v>
                </c:pt>
                <c:pt idx="597">
                  <c:v>-4798.11328125</c:v>
                </c:pt>
                <c:pt idx="598">
                  <c:v>-4786.06884765625</c:v>
                </c:pt>
                <c:pt idx="599">
                  <c:v>-4773.87158203125</c:v>
                </c:pt>
                <c:pt idx="600">
                  <c:v>-4761.52197265625</c:v>
                </c:pt>
                <c:pt idx="601">
                  <c:v>-4749.02001953125</c:v>
                </c:pt>
                <c:pt idx="602">
                  <c:v>-4736.36572265625</c:v>
                </c:pt>
                <c:pt idx="603">
                  <c:v>-4723.560546875</c:v>
                </c:pt>
                <c:pt idx="604">
                  <c:v>-4710.60400390625</c:v>
                </c:pt>
                <c:pt idx="605">
                  <c:v>-4697.4970703125</c:v>
                </c:pt>
                <c:pt idx="606">
                  <c:v>-4684.23974609375</c:v>
                </c:pt>
                <c:pt idx="607">
                  <c:v>-4670.83251953125</c:v>
                </c:pt>
                <c:pt idx="608">
                  <c:v>-4657.27587890625</c:v>
                </c:pt>
                <c:pt idx="609">
                  <c:v>-4643.57080078125</c:v>
                </c:pt>
                <c:pt idx="610">
                  <c:v>-4629.716796875</c:v>
                </c:pt>
                <c:pt idx="611">
                  <c:v>-4615.71484375</c:v>
                </c:pt>
                <c:pt idx="612">
                  <c:v>-4601.5654296875</c:v>
                </c:pt>
                <c:pt idx="613">
                  <c:v>-4587.2685546875</c:v>
                </c:pt>
                <c:pt idx="614">
                  <c:v>-4572.8251953125</c:v>
                </c:pt>
                <c:pt idx="615">
                  <c:v>-4558.23583984375</c:v>
                </c:pt>
                <c:pt idx="616">
                  <c:v>-4543.50048828125</c:v>
                </c:pt>
                <c:pt idx="617">
                  <c:v>-4528.61962890625</c:v>
                </c:pt>
                <c:pt idx="618">
                  <c:v>-4513.59423828125</c:v>
                </c:pt>
                <c:pt idx="619">
                  <c:v>-4498.42431640625</c:v>
                </c:pt>
                <c:pt idx="620">
                  <c:v>-4483.11083984375</c:v>
                </c:pt>
                <c:pt idx="621">
                  <c:v>-4467.65380859375</c:v>
                </c:pt>
                <c:pt idx="622">
                  <c:v>-4452.0537109375</c:v>
                </c:pt>
                <c:pt idx="623">
                  <c:v>-4436.3115234375</c:v>
                </c:pt>
                <c:pt idx="624">
                  <c:v>-4420.427734375</c:v>
                </c:pt>
                <c:pt idx="625">
                  <c:v>-4404.40234375</c:v>
                </c:pt>
                <c:pt idx="626">
                  <c:v>-4388.23583984375</c:v>
                </c:pt>
                <c:pt idx="627">
                  <c:v>-4371.92919921875</c:v>
                </c:pt>
                <c:pt idx="628">
                  <c:v>-4355.48291015625</c:v>
                </c:pt>
                <c:pt idx="629">
                  <c:v>-4338.8974609375</c:v>
                </c:pt>
                <c:pt idx="630">
                  <c:v>-4322.1728515625</c:v>
                </c:pt>
                <c:pt idx="631">
                  <c:v>-4305.31005859375</c:v>
                </c:pt>
                <c:pt idx="632">
                  <c:v>-4288.31005859375</c:v>
                </c:pt>
                <c:pt idx="633">
                  <c:v>-4271.17236328125</c:v>
                </c:pt>
                <c:pt idx="634">
                  <c:v>-4253.8984375</c:v>
                </c:pt>
                <c:pt idx="635">
                  <c:v>-4236.48828125</c:v>
                </c:pt>
                <c:pt idx="636">
                  <c:v>-4218.94287109375</c:v>
                </c:pt>
                <c:pt idx="637">
                  <c:v>-4201.26220703125</c:v>
                </c:pt>
                <c:pt idx="638">
                  <c:v>-4183.44775390625</c:v>
                </c:pt>
                <c:pt idx="639">
                  <c:v>-4165.4990234375</c:v>
                </c:pt>
                <c:pt idx="640">
                  <c:v>-4147.41748046875</c:v>
                </c:pt>
                <c:pt idx="641">
                  <c:v>-4129.203125</c:v>
                </c:pt>
                <c:pt idx="642">
                  <c:v>-4110.8564453125</c:v>
                </c:pt>
                <c:pt idx="643">
                  <c:v>-4092.37866210937</c:v>
                </c:pt>
                <c:pt idx="644">
                  <c:v>-4073.76977539062</c:v>
                </c:pt>
                <c:pt idx="645">
                  <c:v>-4055.03076171875</c:v>
                </c:pt>
                <c:pt idx="646">
                  <c:v>-4036.162109375</c:v>
                </c:pt>
                <c:pt idx="647">
                  <c:v>-4017.16455078125</c:v>
                </c:pt>
                <c:pt idx="648">
                  <c:v>-3998.03833007812</c:v>
                </c:pt>
                <c:pt idx="649">
                  <c:v>-3978.7841796875</c:v>
                </c:pt>
                <c:pt idx="650">
                  <c:v>-3959.40283203125</c:v>
                </c:pt>
                <c:pt idx="651">
                  <c:v>-3939.89501953125</c:v>
                </c:pt>
                <c:pt idx="652">
                  <c:v>-3920.26123046875</c:v>
                </c:pt>
                <c:pt idx="653">
                  <c:v>-3900.501953125</c:v>
                </c:pt>
                <c:pt idx="654">
                  <c:v>-3880.61791992187</c:v>
                </c:pt>
                <c:pt idx="655">
                  <c:v>-3860.60986328125</c:v>
                </c:pt>
                <c:pt idx="656">
                  <c:v>-3840.47827148437</c:v>
                </c:pt>
                <c:pt idx="657">
                  <c:v>-3820.22412109375</c:v>
                </c:pt>
                <c:pt idx="658">
                  <c:v>-3799.84765625</c:v>
                </c:pt>
                <c:pt idx="659">
                  <c:v>-3779.349609375</c:v>
                </c:pt>
                <c:pt idx="660">
                  <c:v>-3758.73071289062</c:v>
                </c:pt>
                <c:pt idx="661">
                  <c:v>-3737.99169921875</c:v>
                </c:pt>
                <c:pt idx="662">
                  <c:v>-3717.13305664062</c:v>
                </c:pt>
                <c:pt idx="663">
                  <c:v>-3696.15576171875</c:v>
                </c:pt>
                <c:pt idx="664">
                  <c:v>-3675.06005859375</c:v>
                </c:pt>
                <c:pt idx="665">
                  <c:v>-3653.84692382812</c:v>
                </c:pt>
                <c:pt idx="666">
                  <c:v>-3632.51684570312</c:v>
                </c:pt>
                <c:pt idx="667">
                  <c:v>-3611.07080078125</c:v>
                </c:pt>
                <c:pt idx="668">
                  <c:v>-3589.50903320312</c:v>
                </c:pt>
                <c:pt idx="669">
                  <c:v>-3567.83276367187</c:v>
                </c:pt>
                <c:pt idx="670">
                  <c:v>-3546.04223632812</c:v>
                </c:pt>
                <c:pt idx="671">
                  <c:v>-3524.13842773437</c:v>
                </c:pt>
                <c:pt idx="672">
                  <c:v>-3502.12182617187</c:v>
                </c:pt>
                <c:pt idx="673">
                  <c:v>-3479.9931640625</c:v>
                </c:pt>
                <c:pt idx="674">
                  <c:v>-3457.75341796875</c:v>
                </c:pt>
                <c:pt idx="675">
                  <c:v>-3435.40283203125</c:v>
                </c:pt>
                <c:pt idx="676">
                  <c:v>-3412.94262695312</c:v>
                </c:pt>
                <c:pt idx="677">
                  <c:v>-3390.37329101562</c:v>
                </c:pt>
                <c:pt idx="678">
                  <c:v>-3367.6953125</c:v>
                </c:pt>
                <c:pt idx="679">
                  <c:v>-3344.90991210937</c:v>
                </c:pt>
                <c:pt idx="680">
                  <c:v>-3322.01733398437</c:v>
                </c:pt>
                <c:pt idx="681">
                  <c:v>-3299.0185546875</c:v>
                </c:pt>
                <c:pt idx="682">
                  <c:v>-3275.91455078125</c:v>
                </c:pt>
                <c:pt idx="683">
                  <c:v>-3252.70556640625</c:v>
                </c:pt>
                <c:pt idx="684">
                  <c:v>-3229.392578125</c:v>
                </c:pt>
                <c:pt idx="685">
                  <c:v>-3205.97631835937</c:v>
                </c:pt>
                <c:pt idx="686">
                  <c:v>-3182.45751953125</c:v>
                </c:pt>
                <c:pt idx="687">
                  <c:v>-3158.8369140625</c:v>
                </c:pt>
                <c:pt idx="688">
                  <c:v>-3135.11547851562</c:v>
                </c:pt>
                <c:pt idx="689">
                  <c:v>-3111.29370117187</c:v>
                </c:pt>
                <c:pt idx="690">
                  <c:v>-3087.37231445312</c:v>
                </c:pt>
                <c:pt idx="691">
                  <c:v>-3063.35229492187</c:v>
                </c:pt>
                <c:pt idx="692">
                  <c:v>-3039.234375</c:v>
                </c:pt>
                <c:pt idx="693">
                  <c:v>-3015.01928710937</c:v>
                </c:pt>
                <c:pt idx="694">
                  <c:v>-2990.70776367187</c:v>
                </c:pt>
                <c:pt idx="695">
                  <c:v>-2966.30053710937</c:v>
                </c:pt>
                <c:pt idx="696">
                  <c:v>-2941.79833984375</c:v>
                </c:pt>
                <c:pt idx="697">
                  <c:v>-2917.20239257812</c:v>
                </c:pt>
                <c:pt idx="698">
                  <c:v>-2892.51293945312</c:v>
                </c:pt>
                <c:pt idx="699">
                  <c:v>-2867.73095703125</c:v>
                </c:pt>
                <c:pt idx="700">
                  <c:v>-2842.857421875</c:v>
                </c:pt>
                <c:pt idx="701">
                  <c:v>-2817.89282226562</c:v>
                </c:pt>
                <c:pt idx="702">
                  <c:v>-2792.83813476562</c:v>
                </c:pt>
                <c:pt idx="703">
                  <c:v>-2767.6943359375</c:v>
                </c:pt>
                <c:pt idx="704">
                  <c:v>-2742.4619140625</c:v>
                </c:pt>
                <c:pt idx="705">
                  <c:v>-2717.1416015625</c:v>
                </c:pt>
                <c:pt idx="706">
                  <c:v>-2691.73461914062</c:v>
                </c:pt>
                <c:pt idx="707">
                  <c:v>-2666.24145507812</c:v>
                </c:pt>
                <c:pt idx="708">
                  <c:v>-2640.66333007812</c:v>
                </c:pt>
                <c:pt idx="709">
                  <c:v>-2615.00048828125</c:v>
                </c:pt>
                <c:pt idx="710">
                  <c:v>-2589.25390625</c:v>
                </c:pt>
                <c:pt idx="711">
                  <c:v>-2563.4248046875</c:v>
                </c:pt>
                <c:pt idx="712">
                  <c:v>-2537.513671875</c:v>
                </c:pt>
                <c:pt idx="713">
                  <c:v>-2511.52124023437</c:v>
                </c:pt>
                <c:pt idx="714">
                  <c:v>-2485.44848632812</c:v>
                </c:pt>
                <c:pt idx="715">
                  <c:v>-2459.29638671875</c:v>
                </c:pt>
                <c:pt idx="716">
                  <c:v>-2433.06567382812</c:v>
                </c:pt>
                <c:pt idx="717">
                  <c:v>-2406.75708007812</c:v>
                </c:pt>
                <c:pt idx="718">
                  <c:v>-2380.37158203125</c:v>
                </c:pt>
                <c:pt idx="719">
                  <c:v>-2353.90991210937</c:v>
                </c:pt>
                <c:pt idx="720">
                  <c:v>-2327.373046875</c:v>
                </c:pt>
                <c:pt idx="721">
                  <c:v>-2300.76171875</c:v>
                </c:pt>
                <c:pt idx="722">
                  <c:v>-2274.07666015625</c:v>
                </c:pt>
                <c:pt idx="723">
                  <c:v>-2247.31909179687</c:v>
                </c:pt>
                <c:pt idx="724">
                  <c:v>-2220.48950195312</c:v>
                </c:pt>
                <c:pt idx="725">
                  <c:v>-2193.58911132812</c:v>
                </c:pt>
                <c:pt idx="726">
                  <c:v>-2166.61840820312</c:v>
                </c:pt>
                <c:pt idx="727">
                  <c:v>-2139.57861328125</c:v>
                </c:pt>
                <c:pt idx="728">
                  <c:v>-2112.47021484375</c:v>
                </c:pt>
                <c:pt idx="729">
                  <c:v>-2085.29418945312</c:v>
                </c:pt>
                <c:pt idx="730">
                  <c:v>-2058.0517578125</c:v>
                </c:pt>
                <c:pt idx="731">
                  <c:v>-2030.74328613281</c:v>
                </c:pt>
                <c:pt idx="732">
                  <c:v>-2003.36987304687</c:v>
                </c:pt>
                <c:pt idx="733">
                  <c:v>-1975.93249511718</c:v>
                </c:pt>
                <c:pt idx="734">
                  <c:v>-1948.43188476562</c:v>
                </c:pt>
                <c:pt idx="735">
                  <c:v>-1920.86901855468</c:v>
                </c:pt>
                <c:pt idx="736">
                  <c:v>-1893.24475097656</c:v>
                </c:pt>
                <c:pt idx="737">
                  <c:v>-1865.55981445312</c:v>
                </c:pt>
                <c:pt idx="738">
                  <c:v>-1837.81530761718</c:v>
                </c:pt>
                <c:pt idx="739">
                  <c:v>-1810.01208496093</c:v>
                </c:pt>
                <c:pt idx="740">
                  <c:v>-1782.15087890625</c:v>
                </c:pt>
                <c:pt idx="741">
                  <c:v>-1754.23278808593</c:v>
                </c:pt>
                <c:pt idx="742">
                  <c:v>-1726.25854492187</c:v>
                </c:pt>
                <c:pt idx="743">
                  <c:v>-1698.22900390625</c:v>
                </c:pt>
                <c:pt idx="744">
                  <c:v>-1670.14526367187</c:v>
                </c:pt>
                <c:pt idx="745">
                  <c:v>-1642.00817871093</c:v>
                </c:pt>
                <c:pt idx="746">
                  <c:v>-1613.81848144531</c:v>
                </c:pt>
                <c:pt idx="747">
                  <c:v>-1585.5771484375</c:v>
                </c:pt>
                <c:pt idx="748">
                  <c:v>-1557.28515625</c:v>
                </c:pt>
                <c:pt idx="749">
                  <c:v>-1528.94348144531</c:v>
                </c:pt>
                <c:pt idx="750">
                  <c:v>-1500.552734375</c:v>
                </c:pt>
                <c:pt idx="751">
                  <c:v>-1472.11413574218</c:v>
                </c:pt>
                <c:pt idx="752">
                  <c:v>-1443.62841796875</c:v>
                </c:pt>
                <c:pt idx="753">
                  <c:v>-1415.09643554687</c:v>
                </c:pt>
                <c:pt idx="754">
                  <c:v>-1386.51940917968</c:v>
                </c:pt>
                <c:pt idx="755">
                  <c:v>-1357.89782714843</c:v>
                </c:pt>
                <c:pt idx="756">
                  <c:v>-1329.23291015625</c:v>
                </c:pt>
                <c:pt idx="757">
                  <c:v>-1300.52551269531</c:v>
                </c:pt>
                <c:pt idx="758">
                  <c:v>-1271.77661132812</c:v>
                </c:pt>
                <c:pt idx="759">
                  <c:v>-1242.98693847656</c:v>
                </c:pt>
                <c:pt idx="760">
                  <c:v>-1214.15747070312</c:v>
                </c:pt>
                <c:pt idx="761">
                  <c:v>-1185.28930664062</c:v>
                </c:pt>
                <c:pt idx="762">
                  <c:v>-1156.38305664062</c:v>
                </c:pt>
                <c:pt idx="763">
                  <c:v>-1127.43994140625</c:v>
                </c:pt>
                <c:pt idx="764">
                  <c:v>-1098.46081542968</c:v>
                </c:pt>
                <c:pt idx="765">
                  <c:v>-1069.44653320312</c:v>
                </c:pt>
                <c:pt idx="766">
                  <c:v>-1040.39807128906</c:v>
                </c:pt>
                <c:pt idx="767">
                  <c:v>-1011.31628417968</c:v>
                </c:pt>
                <c:pt idx="768">
                  <c:v>-982.2021484375</c:v>
                </c:pt>
                <c:pt idx="769">
                  <c:v>-953.056640625</c:v>
                </c:pt>
                <c:pt idx="770">
                  <c:v>-923.88067626953102</c:v>
                </c:pt>
                <c:pt idx="771">
                  <c:v>-894.67510986328102</c:v>
                </c:pt>
                <c:pt idx="772">
                  <c:v>-865.44097900390602</c:v>
                </c:pt>
                <c:pt idx="773">
                  <c:v>-836.17919921875</c:v>
                </c:pt>
                <c:pt idx="774">
                  <c:v>-806.890625</c:v>
                </c:pt>
                <c:pt idx="775">
                  <c:v>-777.57623291015602</c:v>
                </c:pt>
                <c:pt idx="776">
                  <c:v>-748.237060546875</c:v>
                </c:pt>
                <c:pt idx="777">
                  <c:v>-718.87390136718705</c:v>
                </c:pt>
                <c:pt idx="778">
                  <c:v>-689.48773193359295</c:v>
                </c:pt>
                <c:pt idx="779">
                  <c:v>-660.07952880859295</c:v>
                </c:pt>
                <c:pt idx="780">
                  <c:v>-630.65026855468705</c:v>
                </c:pt>
                <c:pt idx="781">
                  <c:v>-601.20080566406205</c:v>
                </c:pt>
                <c:pt idx="782">
                  <c:v>-571.73211669921795</c:v>
                </c:pt>
                <c:pt idx="783">
                  <c:v>-542.24517822265602</c:v>
                </c:pt>
                <c:pt idx="784">
                  <c:v>-512.74084472656205</c:v>
                </c:pt>
                <c:pt idx="785">
                  <c:v>-483.220123291015</c:v>
                </c:pt>
                <c:pt idx="786">
                  <c:v>-453.683990478515</c:v>
                </c:pt>
                <c:pt idx="787">
                  <c:v>-424.13330078125</c:v>
                </c:pt>
                <c:pt idx="788">
                  <c:v>-394.569091796875</c:v>
                </c:pt>
                <c:pt idx="789">
                  <c:v>-364.99224853515602</c:v>
                </c:pt>
                <c:pt idx="790">
                  <c:v>-335.403717041015</c:v>
                </c:pt>
                <c:pt idx="791">
                  <c:v>-305.80447387695301</c:v>
                </c:pt>
                <c:pt idx="792">
                  <c:v>-276.19546508789</c:v>
                </c:pt>
                <c:pt idx="793">
                  <c:v>-246.57760620117099</c:v>
                </c:pt>
                <c:pt idx="794">
                  <c:v>-216.95187377929599</c:v>
                </c:pt>
                <c:pt idx="795">
                  <c:v>-187.31919860839801</c:v>
                </c:pt>
                <c:pt idx="796">
                  <c:v>-157.68052673339801</c:v>
                </c:pt>
                <c:pt idx="797">
                  <c:v>-128.03681945800699</c:v>
                </c:pt>
                <c:pt idx="798">
                  <c:v>-98.389015197753906</c:v>
                </c:pt>
                <c:pt idx="799">
                  <c:v>-68.738059997558494</c:v>
                </c:pt>
                <c:pt idx="800">
                  <c:v>-39.084915161132798</c:v>
                </c:pt>
                <c:pt idx="801">
                  <c:v>-9.4305181503295898</c:v>
                </c:pt>
                <c:pt idx="802">
                  <c:v>20.2241821289062</c:v>
                </c:pt>
                <c:pt idx="803">
                  <c:v>49.8782348632812</c:v>
                </c:pt>
                <c:pt idx="804">
                  <c:v>79.530693054199205</c:v>
                </c:pt>
                <c:pt idx="805">
                  <c:v>109.180610656738</c:v>
                </c:pt>
                <c:pt idx="806">
                  <c:v>138.82702636718699</c:v>
                </c:pt>
                <c:pt idx="807">
                  <c:v>168.46902465820301</c:v>
                </c:pt>
                <c:pt idx="808">
                  <c:v>198.10562133789</c:v>
                </c:pt>
                <c:pt idx="809">
                  <c:v>227.73587036132801</c:v>
                </c:pt>
                <c:pt idx="810">
                  <c:v>257.35885620117102</c:v>
                </c:pt>
                <c:pt idx="811">
                  <c:v>286.97360229492102</c:v>
                </c:pt>
                <c:pt idx="812">
                  <c:v>316.57919311523398</c:v>
                </c:pt>
                <c:pt idx="813">
                  <c:v>346.17462158203102</c:v>
                </c:pt>
                <c:pt idx="814">
                  <c:v>375.75900268554602</c:v>
                </c:pt>
                <c:pt idx="815">
                  <c:v>405.33139038085898</c:v>
                </c:pt>
                <c:pt idx="816">
                  <c:v>434.89077758789</c:v>
                </c:pt>
                <c:pt idx="817">
                  <c:v>464.436279296875</c:v>
                </c:pt>
                <c:pt idx="818">
                  <c:v>493.96691894531199</c:v>
                </c:pt>
                <c:pt idx="819">
                  <c:v>523.48181152343705</c:v>
                </c:pt>
                <c:pt idx="820">
                  <c:v>552.97991943359295</c:v>
                </c:pt>
                <c:pt idx="821">
                  <c:v>582.46032714843705</c:v>
                </c:pt>
                <c:pt idx="822">
                  <c:v>611.922119140625</c:v>
                </c:pt>
                <c:pt idx="823">
                  <c:v>641.36437988281205</c:v>
                </c:pt>
                <c:pt idx="824">
                  <c:v>670.78607177734295</c:v>
                </c:pt>
                <c:pt idx="825">
                  <c:v>700.18634033203102</c:v>
                </c:pt>
                <c:pt idx="826">
                  <c:v>729.56427001953102</c:v>
                </c:pt>
                <c:pt idx="827">
                  <c:v>758.91882324218705</c:v>
                </c:pt>
                <c:pt idx="828">
                  <c:v>788.24908447265602</c:v>
                </c:pt>
                <c:pt idx="829">
                  <c:v>817.55419921875</c:v>
                </c:pt>
                <c:pt idx="830">
                  <c:v>846.83312988281205</c:v>
                </c:pt>
                <c:pt idx="831">
                  <c:v>876.0849609375</c:v>
                </c:pt>
                <c:pt idx="832">
                  <c:v>905.308837890625</c:v>
                </c:pt>
                <c:pt idx="833">
                  <c:v>934.50372314453102</c:v>
                </c:pt>
                <c:pt idx="834">
                  <c:v>963.66876220703102</c:v>
                </c:pt>
                <c:pt idx="835">
                  <c:v>992.80291748046795</c:v>
                </c:pt>
                <c:pt idx="836">
                  <c:v>1021.90539550781</c:v>
                </c:pt>
                <c:pt idx="837">
                  <c:v>1050.97521972656</c:v>
                </c:pt>
                <c:pt idx="838">
                  <c:v>1080.01135253906</c:v>
                </c:pt>
                <c:pt idx="839">
                  <c:v>1109.01293945312</c:v>
                </c:pt>
                <c:pt idx="840">
                  <c:v>1137.97912597656</c:v>
                </c:pt>
                <c:pt idx="841">
                  <c:v>1166.90893554687</c:v>
                </c:pt>
                <c:pt idx="842">
                  <c:v>1195.80139160156</c:v>
                </c:pt>
                <c:pt idx="843">
                  <c:v>1224.65563964843</c:v>
                </c:pt>
                <c:pt idx="844">
                  <c:v>1253.470703125</c:v>
                </c:pt>
                <c:pt idx="845">
                  <c:v>1282.24560546875</c:v>
                </c:pt>
                <c:pt idx="846">
                  <c:v>1310.97961425781</c:v>
                </c:pt>
                <c:pt idx="847">
                  <c:v>1339.67163085937</c:v>
                </c:pt>
                <c:pt idx="848">
                  <c:v>1368.32092285156</c:v>
                </c:pt>
                <c:pt idx="849">
                  <c:v>1396.92639160156</c:v>
                </c:pt>
                <c:pt idx="850">
                  <c:v>1425.48718261718</c:v>
                </c:pt>
                <c:pt idx="851">
                  <c:v>1454.00231933593</c:v>
                </c:pt>
                <c:pt idx="852">
                  <c:v>1482.47106933593</c:v>
                </c:pt>
                <c:pt idx="853">
                  <c:v>1510.89233398437</c:v>
                </c:pt>
                <c:pt idx="854">
                  <c:v>1539.26538085937</c:v>
                </c:pt>
                <c:pt idx="855">
                  <c:v>1567.58911132812</c:v>
                </c:pt>
                <c:pt idx="856">
                  <c:v>1595.86279296875</c:v>
                </c:pt>
                <c:pt idx="857">
                  <c:v>1624.08532714843</c:v>
                </c:pt>
                <c:pt idx="858">
                  <c:v>1652.25610351562</c:v>
                </c:pt>
                <c:pt idx="859">
                  <c:v>1680.37390136718</c:v>
                </c:pt>
                <c:pt idx="860">
                  <c:v>1708.43798828125</c:v>
                </c:pt>
                <c:pt idx="861">
                  <c:v>1736.44750976562</c:v>
                </c:pt>
                <c:pt idx="862">
                  <c:v>1764.40148925781</c:v>
                </c:pt>
                <c:pt idx="863">
                  <c:v>1792.29895019531</c:v>
                </c:pt>
                <c:pt idx="864">
                  <c:v>1820.13916015625</c:v>
                </c:pt>
                <c:pt idx="865">
                  <c:v>1847.92114257812</c:v>
                </c:pt>
                <c:pt idx="866">
                  <c:v>1875.64416503906</c:v>
                </c:pt>
                <c:pt idx="867">
                  <c:v>1903.30700683593</c:v>
                </c:pt>
                <c:pt idx="868">
                  <c:v>1930.9091796875</c:v>
                </c:pt>
                <c:pt idx="869">
                  <c:v>1958.44946289062</c:v>
                </c:pt>
                <c:pt idx="870">
                  <c:v>1985.92712402343</c:v>
                </c:pt>
                <c:pt idx="871">
                  <c:v>2013.34143066406</c:v>
                </c:pt>
                <c:pt idx="872">
                  <c:v>2040.69116210937</c:v>
                </c:pt>
                <c:pt idx="873">
                  <c:v>2067.97583007812</c:v>
                </c:pt>
                <c:pt idx="874">
                  <c:v>2095.19409179687</c:v>
                </c:pt>
                <c:pt idx="875">
                  <c:v>2122.345703125</c:v>
                </c:pt>
                <c:pt idx="876">
                  <c:v>2149.42919921875</c:v>
                </c:pt>
                <c:pt idx="877">
                  <c:v>2176.44409179687</c:v>
                </c:pt>
                <c:pt idx="878">
                  <c:v>2203.38940429687</c:v>
                </c:pt>
                <c:pt idx="879">
                  <c:v>2230.26416015625</c:v>
                </c:pt>
                <c:pt idx="880">
                  <c:v>2257.06762695312</c:v>
                </c:pt>
                <c:pt idx="881">
                  <c:v>2283.798828125</c:v>
                </c:pt>
                <c:pt idx="882">
                  <c:v>2310.45703125</c:v>
                </c:pt>
                <c:pt idx="883">
                  <c:v>2337.04150390625</c:v>
                </c:pt>
                <c:pt idx="884">
                  <c:v>2363.55102539062</c:v>
                </c:pt>
                <c:pt idx="885">
                  <c:v>2389.98510742187</c:v>
                </c:pt>
                <c:pt idx="886">
                  <c:v>2416.3427734375</c:v>
                </c:pt>
                <c:pt idx="887">
                  <c:v>2442.62329101562</c:v>
                </c:pt>
                <c:pt idx="888">
                  <c:v>2468.82543945312</c:v>
                </c:pt>
                <c:pt idx="889">
                  <c:v>2494.94873046875</c:v>
                </c:pt>
                <c:pt idx="890">
                  <c:v>2520.9921875</c:v>
                </c:pt>
                <c:pt idx="891">
                  <c:v>2546.955078125</c:v>
                </c:pt>
                <c:pt idx="892">
                  <c:v>2572.83666992187</c:v>
                </c:pt>
                <c:pt idx="893">
                  <c:v>2598.6357421875</c:v>
                </c:pt>
                <c:pt idx="894">
                  <c:v>2624.35205078125</c:v>
                </c:pt>
                <c:pt idx="895">
                  <c:v>2649.98413085937</c:v>
                </c:pt>
                <c:pt idx="896">
                  <c:v>2675.53149414062</c:v>
                </c:pt>
                <c:pt idx="897">
                  <c:v>2700.99340820312</c:v>
                </c:pt>
                <c:pt idx="898">
                  <c:v>2726.36889648437</c:v>
                </c:pt>
                <c:pt idx="899">
                  <c:v>2751.6572265625</c:v>
                </c:pt>
                <c:pt idx="900">
                  <c:v>2776.85766601562</c:v>
                </c:pt>
                <c:pt idx="901">
                  <c:v>2801.96923828125</c:v>
                </c:pt>
                <c:pt idx="902">
                  <c:v>2826.9912109375</c:v>
                </c:pt>
                <c:pt idx="903">
                  <c:v>2851.92260742187</c:v>
                </c:pt>
                <c:pt idx="904">
                  <c:v>2876.76293945312</c:v>
                </c:pt>
                <c:pt idx="905">
                  <c:v>2901.51147460937</c:v>
                </c:pt>
                <c:pt idx="906">
                  <c:v>2926.1669921875</c:v>
                </c:pt>
                <c:pt idx="907">
                  <c:v>2950.72900390625</c:v>
                </c:pt>
                <c:pt idx="908">
                  <c:v>2975.19653320312</c:v>
                </c:pt>
                <c:pt idx="909">
                  <c:v>2999.56909179687</c:v>
                </c:pt>
                <c:pt idx="910">
                  <c:v>3023.845703125</c:v>
                </c:pt>
                <c:pt idx="911">
                  <c:v>3048.02563476562</c:v>
                </c:pt>
                <c:pt idx="912">
                  <c:v>3072.10791015625</c:v>
                </c:pt>
                <c:pt idx="913">
                  <c:v>3096.09228515625</c:v>
                </c:pt>
                <c:pt idx="914">
                  <c:v>3119.97729492187</c:v>
                </c:pt>
                <c:pt idx="915">
                  <c:v>3143.7626953125</c:v>
                </c:pt>
                <c:pt idx="916">
                  <c:v>3167.44775390625</c:v>
                </c:pt>
                <c:pt idx="917">
                  <c:v>3191.03125</c:v>
                </c:pt>
                <c:pt idx="918">
                  <c:v>3214.5126953125</c:v>
                </c:pt>
                <c:pt idx="919">
                  <c:v>3237.8916015625</c:v>
                </c:pt>
                <c:pt idx="920">
                  <c:v>3261.16674804687</c:v>
                </c:pt>
                <c:pt idx="921">
                  <c:v>3284.33764648437</c:v>
                </c:pt>
                <c:pt idx="922">
                  <c:v>3307.40356445312</c:v>
                </c:pt>
                <c:pt idx="923">
                  <c:v>3330.36376953125</c:v>
                </c:pt>
                <c:pt idx="924">
                  <c:v>3353.21752929687</c:v>
                </c:pt>
                <c:pt idx="925">
                  <c:v>3375.9638671875</c:v>
                </c:pt>
                <c:pt idx="926">
                  <c:v>3398.60229492187</c:v>
                </c:pt>
                <c:pt idx="927">
                  <c:v>3421.13208007812</c:v>
                </c:pt>
                <c:pt idx="928">
                  <c:v>3443.55249023437</c:v>
                </c:pt>
                <c:pt idx="929">
                  <c:v>3465.86279296875</c:v>
                </c:pt>
                <c:pt idx="930">
                  <c:v>3488.06225585937</c:v>
                </c:pt>
                <c:pt idx="931">
                  <c:v>3510.15014648437</c:v>
                </c:pt>
                <c:pt idx="932">
                  <c:v>3532.12573242187</c:v>
                </c:pt>
                <c:pt idx="933">
                  <c:v>3553.98852539062</c:v>
                </c:pt>
                <c:pt idx="934">
                  <c:v>3575.73754882812</c:v>
                </c:pt>
                <c:pt idx="935">
                  <c:v>3597.37231445312</c:v>
                </c:pt>
                <c:pt idx="936">
                  <c:v>3618.89208984375</c:v>
                </c:pt>
                <c:pt idx="937">
                  <c:v>3640.2958984375</c:v>
                </c:pt>
                <c:pt idx="938">
                  <c:v>3661.58349609375</c:v>
                </c:pt>
                <c:pt idx="939">
                  <c:v>3682.75390625</c:v>
                </c:pt>
                <c:pt idx="940">
                  <c:v>3703.806640625</c:v>
                </c:pt>
                <c:pt idx="941">
                  <c:v>3724.74096679687</c:v>
                </c:pt>
                <c:pt idx="942">
                  <c:v>3745.55615234375</c:v>
                </c:pt>
                <c:pt idx="943">
                  <c:v>3766.25146484375</c:v>
                </c:pt>
                <c:pt idx="944">
                  <c:v>3786.82641601562</c:v>
                </c:pt>
                <c:pt idx="945">
                  <c:v>3807.2802734375</c:v>
                </c:pt>
                <c:pt idx="946">
                  <c:v>3827.6123046875</c:v>
                </c:pt>
                <c:pt idx="947">
                  <c:v>3847.82202148437</c:v>
                </c:pt>
                <c:pt idx="948">
                  <c:v>3867.90869140625</c:v>
                </c:pt>
                <c:pt idx="949">
                  <c:v>3887.87182617187</c:v>
                </c:pt>
                <c:pt idx="950">
                  <c:v>3907.71044921875</c:v>
                </c:pt>
                <c:pt idx="951">
                  <c:v>3927.42407226562</c:v>
                </c:pt>
                <c:pt idx="952">
                  <c:v>3947.01220703125</c:v>
                </c:pt>
                <c:pt idx="953">
                  <c:v>3966.47412109375</c:v>
                </c:pt>
                <c:pt idx="954">
                  <c:v>3985.80908203125</c:v>
                </c:pt>
                <c:pt idx="955">
                  <c:v>4005.01684570312</c:v>
                </c:pt>
                <c:pt idx="956">
                  <c:v>4024.09619140625</c:v>
                </c:pt>
                <c:pt idx="957">
                  <c:v>4043.04711914062</c:v>
                </c:pt>
                <c:pt idx="958">
                  <c:v>4061.86865234375</c:v>
                </c:pt>
                <c:pt idx="959">
                  <c:v>4080.56030273437</c:v>
                </c:pt>
                <c:pt idx="960">
                  <c:v>4099.12158203125</c:v>
                </c:pt>
                <c:pt idx="961">
                  <c:v>4117.5517578125</c:v>
                </c:pt>
                <c:pt idx="962">
                  <c:v>4135.85009765625</c:v>
                </c:pt>
                <c:pt idx="963">
                  <c:v>4154.01611328125</c:v>
                </c:pt>
                <c:pt idx="964">
                  <c:v>4172.0498046875</c:v>
                </c:pt>
                <c:pt idx="965">
                  <c:v>4189.94970703125</c:v>
                </c:pt>
                <c:pt idx="966">
                  <c:v>4207.71533203125</c:v>
                </c:pt>
                <c:pt idx="967">
                  <c:v>4225.34716796875</c:v>
                </c:pt>
                <c:pt idx="968">
                  <c:v>4242.84326171875</c:v>
                </c:pt>
                <c:pt idx="969">
                  <c:v>4260.20361328125</c:v>
                </c:pt>
                <c:pt idx="970">
                  <c:v>4277.42822265625</c:v>
                </c:pt>
                <c:pt idx="971">
                  <c:v>4294.515625</c:v>
                </c:pt>
                <c:pt idx="972">
                  <c:v>4311.46630859375</c:v>
                </c:pt>
                <c:pt idx="973">
                  <c:v>4328.2783203125</c:v>
                </c:pt>
                <c:pt idx="974">
                  <c:v>4344.95263671875</c:v>
                </c:pt>
                <c:pt idx="975">
                  <c:v>4361.4873046875</c:v>
                </c:pt>
                <c:pt idx="976">
                  <c:v>4377.88330078125</c:v>
                </c:pt>
                <c:pt idx="977">
                  <c:v>4394.138671875</c:v>
                </c:pt>
                <c:pt idx="978">
                  <c:v>4410.25390625</c:v>
                </c:pt>
                <c:pt idx="979">
                  <c:v>4426.22802734375</c:v>
                </c:pt>
                <c:pt idx="980">
                  <c:v>4442.060546875</c:v>
                </c:pt>
                <c:pt idx="981">
                  <c:v>4457.7509765625</c:v>
                </c:pt>
                <c:pt idx="982">
                  <c:v>4473.298828125</c:v>
                </c:pt>
                <c:pt idx="983">
                  <c:v>4488.70361328125</c:v>
                </c:pt>
                <c:pt idx="984">
                  <c:v>4503.96484375</c:v>
                </c:pt>
                <c:pt idx="985">
                  <c:v>4519.08203125</c:v>
                </c:pt>
                <c:pt idx="986">
                  <c:v>4534.05517578125</c:v>
                </c:pt>
                <c:pt idx="987">
                  <c:v>4548.8828125</c:v>
                </c:pt>
                <c:pt idx="988">
                  <c:v>4563.56494140625</c:v>
                </c:pt>
                <c:pt idx="989">
                  <c:v>4578.1015625</c:v>
                </c:pt>
                <c:pt idx="990">
                  <c:v>4592.49169921875</c:v>
                </c:pt>
                <c:pt idx="991">
                  <c:v>4606.73486328125</c:v>
                </c:pt>
                <c:pt idx="992">
                  <c:v>4620.83056640625</c:v>
                </c:pt>
                <c:pt idx="993">
                  <c:v>4634.77880859375</c:v>
                </c:pt>
                <c:pt idx="994">
                  <c:v>4648.57861328125</c:v>
                </c:pt>
                <c:pt idx="995">
                  <c:v>4662.22998046875</c:v>
                </c:pt>
                <c:pt idx="996">
                  <c:v>4675.73193359375</c:v>
                </c:pt>
                <c:pt idx="997">
                  <c:v>4689.08447265625</c:v>
                </c:pt>
                <c:pt idx="998">
                  <c:v>4702.287109375</c:v>
                </c:pt>
                <c:pt idx="999">
                  <c:v>4715.33935546875</c:v>
                </c:pt>
                <c:pt idx="1000">
                  <c:v>4728.2412109375</c:v>
                </c:pt>
                <c:pt idx="1001">
                  <c:v>4740.9912109375</c:v>
                </c:pt>
                <c:pt idx="1002">
                  <c:v>4753.59033203125</c:v>
                </c:pt>
                <c:pt idx="1003">
                  <c:v>4766.037109375</c:v>
                </c:pt>
                <c:pt idx="1004">
                  <c:v>4778.3310546875</c:v>
                </c:pt>
                <c:pt idx="1005">
                  <c:v>4790.47265625</c:v>
                </c:pt>
                <c:pt idx="1006">
                  <c:v>4802.4609375</c:v>
                </c:pt>
                <c:pt idx="1007">
                  <c:v>4814.2958984375</c:v>
                </c:pt>
                <c:pt idx="1008">
                  <c:v>4825.9765625</c:v>
                </c:pt>
                <c:pt idx="1009">
                  <c:v>4837.5029296875</c:v>
                </c:pt>
                <c:pt idx="1010">
                  <c:v>4848.875</c:v>
                </c:pt>
                <c:pt idx="1011">
                  <c:v>4860.091796875</c:v>
                </c:pt>
                <c:pt idx="1012">
                  <c:v>4871.15283203125</c:v>
                </c:pt>
                <c:pt idx="1013">
                  <c:v>4882.05859375</c:v>
                </c:pt>
                <c:pt idx="1014">
                  <c:v>4892.80810546875</c:v>
                </c:pt>
                <c:pt idx="1015">
                  <c:v>4903.40087890625</c:v>
                </c:pt>
                <c:pt idx="1016">
                  <c:v>4913.8369140625</c:v>
                </c:pt>
                <c:pt idx="1017">
                  <c:v>4924.1162109375</c:v>
                </c:pt>
                <c:pt idx="1018">
                  <c:v>4934.23779296875</c:v>
                </c:pt>
                <c:pt idx="1019">
                  <c:v>4944.20166015625</c:v>
                </c:pt>
                <c:pt idx="1020">
                  <c:v>4954.00732421875</c:v>
                </c:pt>
                <c:pt idx="1021">
                  <c:v>4963.654296875</c:v>
                </c:pt>
                <c:pt idx="1022">
                  <c:v>4973.14306640625</c:v>
                </c:pt>
                <c:pt idx="1023">
                  <c:v>4982.47265625</c:v>
                </c:pt>
                <c:pt idx="1024">
                  <c:v>4991.642578125</c:v>
                </c:pt>
                <c:pt idx="1025">
                  <c:v>5000.6533203125</c:v>
                </c:pt>
                <c:pt idx="1026">
                  <c:v>5009.50390625</c:v>
                </c:pt>
                <c:pt idx="1027">
                  <c:v>5018.1943359375</c:v>
                </c:pt>
                <c:pt idx="1028">
                  <c:v>5026.724609375</c:v>
                </c:pt>
                <c:pt idx="1029">
                  <c:v>5035.09375</c:v>
                </c:pt>
                <c:pt idx="1030">
                  <c:v>5043.30224609375</c:v>
                </c:pt>
                <c:pt idx="1031">
                  <c:v>5051.34912109375</c:v>
                </c:pt>
                <c:pt idx="1032">
                  <c:v>5059.234375</c:v>
                </c:pt>
                <c:pt idx="1033">
                  <c:v>5066.9580078125</c:v>
                </c:pt>
                <c:pt idx="1034">
                  <c:v>5074.52001953125</c:v>
                </c:pt>
                <c:pt idx="1035">
                  <c:v>5081.91943359375</c:v>
                </c:pt>
                <c:pt idx="1036">
                  <c:v>5089.15625</c:v>
                </c:pt>
                <c:pt idx="1037">
                  <c:v>5096.22998046875</c:v>
                </c:pt>
                <c:pt idx="1038">
                  <c:v>5103.1416015625</c:v>
                </c:pt>
                <c:pt idx="1039">
                  <c:v>5109.88916015625</c:v>
                </c:pt>
                <c:pt idx="1040">
                  <c:v>5116.47412109375</c:v>
                </c:pt>
                <c:pt idx="1041">
                  <c:v>5122.89501953125</c:v>
                </c:pt>
                <c:pt idx="1042">
                  <c:v>5129.15185546875</c:v>
                </c:pt>
                <c:pt idx="1043">
                  <c:v>5135.2451171875</c:v>
                </c:pt>
                <c:pt idx="1044">
                  <c:v>5141.17431640625</c:v>
                </c:pt>
                <c:pt idx="1045">
                  <c:v>5146.9384765625</c:v>
                </c:pt>
                <c:pt idx="1046">
                  <c:v>5152.53857421875</c:v>
                </c:pt>
                <c:pt idx="1047">
                  <c:v>5157.9736328125</c:v>
                </c:pt>
                <c:pt idx="1048">
                  <c:v>5163.244140625</c:v>
                </c:pt>
                <c:pt idx="1049">
                  <c:v>5168.34912109375</c:v>
                </c:pt>
                <c:pt idx="1050">
                  <c:v>5173.2890625</c:v>
                </c:pt>
                <c:pt idx="1051">
                  <c:v>5178.0634765625</c:v>
                </c:pt>
                <c:pt idx="1052">
                  <c:v>5182.67236328125</c:v>
                </c:pt>
                <c:pt idx="1053">
                  <c:v>5187.115234375</c:v>
                </c:pt>
                <c:pt idx="1054">
                  <c:v>5191.392578125</c:v>
                </c:pt>
                <c:pt idx="1055">
                  <c:v>5195.50390625</c:v>
                </c:pt>
                <c:pt idx="1056">
                  <c:v>5199.44873046875</c:v>
                </c:pt>
                <c:pt idx="1057">
                  <c:v>5203.2275390625</c:v>
                </c:pt>
                <c:pt idx="1058">
                  <c:v>5206.84033203125</c:v>
                </c:pt>
                <c:pt idx="1059">
                  <c:v>5210.2861328125</c:v>
                </c:pt>
                <c:pt idx="1060">
                  <c:v>5213.5654296875</c:v>
                </c:pt>
                <c:pt idx="1061">
                  <c:v>5216.67822265625</c:v>
                </c:pt>
                <c:pt idx="1062">
                  <c:v>5219.6240234375</c:v>
                </c:pt>
                <c:pt idx="1063">
                  <c:v>5222.40283203125</c:v>
                </c:pt>
                <c:pt idx="1064">
                  <c:v>5225.0146484375</c:v>
                </c:pt>
                <c:pt idx="1065">
                  <c:v>5227.45947265625</c:v>
                </c:pt>
                <c:pt idx="1066">
                  <c:v>5229.7373046875</c:v>
                </c:pt>
                <c:pt idx="1067">
                  <c:v>5231.84765625</c:v>
                </c:pt>
                <c:pt idx="1068">
                  <c:v>5233.79052734375</c:v>
                </c:pt>
                <c:pt idx="1069">
                  <c:v>5235.56640625</c:v>
                </c:pt>
                <c:pt idx="1070">
                  <c:v>5237.1748046875</c:v>
                </c:pt>
                <c:pt idx="1071">
                  <c:v>5238.61572265625</c:v>
                </c:pt>
                <c:pt idx="1072">
                  <c:v>5239.888671875</c:v>
                </c:pt>
                <c:pt idx="1073">
                  <c:v>5240.99462890625</c:v>
                </c:pt>
                <c:pt idx="1074">
                  <c:v>5241.9326171875</c:v>
                </c:pt>
                <c:pt idx="1075">
                  <c:v>5242.70361328125</c:v>
                </c:pt>
                <c:pt idx="1076">
                  <c:v>5243.30615234375</c:v>
                </c:pt>
                <c:pt idx="1077">
                  <c:v>5243.74169921875</c:v>
                </c:pt>
                <c:pt idx="1078">
                  <c:v>5244.00927734375</c:v>
                </c:pt>
                <c:pt idx="1079">
                  <c:v>5244.10888671875</c:v>
                </c:pt>
                <c:pt idx="1080">
                  <c:v>5244.041015625</c:v>
                </c:pt>
                <c:pt idx="1081">
                  <c:v>5243.8056640625</c:v>
                </c:pt>
                <c:pt idx="1082">
                  <c:v>5243.40234375</c:v>
                </c:pt>
                <c:pt idx="1083">
                  <c:v>5242.83154296875</c:v>
                </c:pt>
                <c:pt idx="1084">
                  <c:v>5242.09326171875</c:v>
                </c:pt>
                <c:pt idx="1085">
                  <c:v>5241.18701171875</c:v>
                </c:pt>
                <c:pt idx="1086">
                  <c:v>5240.11328125</c:v>
                </c:pt>
                <c:pt idx="1087">
                  <c:v>5238.8720703125</c:v>
                </c:pt>
                <c:pt idx="1088">
                  <c:v>5237.462890625</c:v>
                </c:pt>
                <c:pt idx="1089">
                  <c:v>5235.88671875</c:v>
                </c:pt>
                <c:pt idx="1090">
                  <c:v>5234.14306640625</c:v>
                </c:pt>
                <c:pt idx="1091">
                  <c:v>5232.23193359375</c:v>
                </c:pt>
                <c:pt idx="1092">
                  <c:v>5230.1533203125</c:v>
                </c:pt>
                <c:pt idx="1093">
                  <c:v>5227.90771484375</c:v>
                </c:pt>
                <c:pt idx="1094">
                  <c:v>5225.4951171875</c:v>
                </c:pt>
                <c:pt idx="1095">
                  <c:v>5222.9150390625</c:v>
                </c:pt>
                <c:pt idx="1096">
                  <c:v>5220.16796875</c:v>
                </c:pt>
                <c:pt idx="1097">
                  <c:v>5217.25439453125</c:v>
                </c:pt>
                <c:pt idx="1098">
                  <c:v>5214.17333984375</c:v>
                </c:pt>
                <c:pt idx="1099">
                  <c:v>5210.92578125</c:v>
                </c:pt>
                <c:pt idx="1100">
                  <c:v>5207.51171875</c:v>
                </c:pt>
                <c:pt idx="1101">
                  <c:v>5203.93115234375</c:v>
                </c:pt>
                <c:pt idx="1102">
                  <c:v>5200.18408203125</c:v>
                </c:pt>
                <c:pt idx="1103">
                  <c:v>5196.27099609375</c:v>
                </c:pt>
                <c:pt idx="1104">
                  <c:v>5192.19140625</c:v>
                </c:pt>
                <c:pt idx="1105">
                  <c:v>5187.94580078125</c:v>
                </c:pt>
                <c:pt idx="1106">
                  <c:v>5183.53466796875</c:v>
                </c:pt>
                <c:pt idx="1107">
                  <c:v>5178.95751953125</c:v>
                </c:pt>
                <c:pt idx="1108">
                  <c:v>5174.21435546875</c:v>
                </c:pt>
                <c:pt idx="1109">
                  <c:v>5169.30615234375</c:v>
                </c:pt>
                <c:pt idx="1110">
                  <c:v>5164.23291015625</c:v>
                </c:pt>
                <c:pt idx="1111">
                  <c:v>5158.994140625</c:v>
                </c:pt>
                <c:pt idx="1112">
                  <c:v>5153.59033203125</c:v>
                </c:pt>
                <c:pt idx="1113">
                  <c:v>5148.02197265625</c:v>
                </c:pt>
                <c:pt idx="1114">
                  <c:v>5142.2890625</c:v>
                </c:pt>
                <c:pt idx="1115">
                  <c:v>5136.3916015625</c:v>
                </c:pt>
                <c:pt idx="1116">
                  <c:v>5130.32958984375</c:v>
                </c:pt>
                <c:pt idx="1117">
                  <c:v>5124.10400390625</c:v>
                </c:pt>
                <c:pt idx="1118">
                  <c:v>5117.71435546875</c:v>
                </c:pt>
                <c:pt idx="1119">
                  <c:v>5111.1611328125</c:v>
                </c:pt>
                <c:pt idx="1120">
                  <c:v>5104.4443359375</c:v>
                </c:pt>
                <c:pt idx="1121">
                  <c:v>5097.564453125</c:v>
                </c:pt>
                <c:pt idx="1122">
                  <c:v>5090.521484375</c:v>
                </c:pt>
                <c:pt idx="1123">
                  <c:v>5083.3154296875</c:v>
                </c:pt>
                <c:pt idx="1124">
                  <c:v>5075.947265625</c:v>
                </c:pt>
                <c:pt idx="1125">
                  <c:v>5068.41650390625</c:v>
                </c:pt>
                <c:pt idx="1126">
                  <c:v>5060.7236328125</c:v>
                </c:pt>
                <c:pt idx="1127">
                  <c:v>5052.869140625</c:v>
                </c:pt>
                <c:pt idx="1128">
                  <c:v>5044.85302734375</c:v>
                </c:pt>
                <c:pt idx="1129">
                  <c:v>5036.67578125</c:v>
                </c:pt>
                <c:pt idx="1130">
                  <c:v>5028.33740234375</c:v>
                </c:pt>
                <c:pt idx="1131">
                  <c:v>5019.837890625</c:v>
                </c:pt>
                <c:pt idx="1132">
                  <c:v>5011.17822265625</c:v>
                </c:pt>
                <c:pt idx="1133">
                  <c:v>5002.35791015625</c:v>
                </c:pt>
                <c:pt idx="1134">
                  <c:v>4993.3779296875</c:v>
                </c:pt>
                <c:pt idx="1135">
                  <c:v>4984.23828125</c:v>
                </c:pt>
                <c:pt idx="1136">
                  <c:v>4974.939453125</c:v>
                </c:pt>
                <c:pt idx="1137">
                  <c:v>4965.48095703125</c:v>
                </c:pt>
                <c:pt idx="1138">
                  <c:v>4955.8642578125</c:v>
                </c:pt>
                <c:pt idx="1139">
                  <c:v>4946.0888671875</c:v>
                </c:pt>
                <c:pt idx="1140">
                  <c:v>4936.1552734375</c:v>
                </c:pt>
                <c:pt idx="1141">
                  <c:v>4926.0634765625</c:v>
                </c:pt>
                <c:pt idx="1142">
                  <c:v>4915.81494140625</c:v>
                </c:pt>
                <c:pt idx="1143">
                  <c:v>4905.40869140625</c:v>
                </c:pt>
                <c:pt idx="1144">
                  <c:v>4894.845703125</c:v>
                </c:pt>
                <c:pt idx="1145">
                  <c:v>4884.1259765625</c:v>
                </c:pt>
                <c:pt idx="1146">
                  <c:v>4873.25048828125</c:v>
                </c:pt>
                <c:pt idx="1147">
                  <c:v>4862.21875</c:v>
                </c:pt>
                <c:pt idx="1148">
                  <c:v>4851.03173828125</c:v>
                </c:pt>
                <c:pt idx="1149">
                  <c:v>4839.689453125</c:v>
                </c:pt>
                <c:pt idx="1150">
                  <c:v>4828.19287109375</c:v>
                </c:pt>
                <c:pt idx="1151">
                  <c:v>4816.54150390625</c:v>
                </c:pt>
                <c:pt idx="1152">
                  <c:v>4804.73583984375</c:v>
                </c:pt>
                <c:pt idx="1153">
                  <c:v>4792.77685546875</c:v>
                </c:pt>
                <c:pt idx="1154">
                  <c:v>4780.66455078125</c:v>
                </c:pt>
                <c:pt idx="1155">
                  <c:v>4768.39990234375</c:v>
                </c:pt>
                <c:pt idx="1156">
                  <c:v>4755.98193359375</c:v>
                </c:pt>
                <c:pt idx="1157">
                  <c:v>4743.41259765625</c:v>
                </c:pt>
                <c:pt idx="1158">
                  <c:v>4730.69091796875</c:v>
                </c:pt>
                <c:pt idx="1159">
                  <c:v>4717.818359375</c:v>
                </c:pt>
                <c:pt idx="1160">
                  <c:v>4704.794921875</c:v>
                </c:pt>
                <c:pt idx="1161">
                  <c:v>4691.62109375</c:v>
                </c:pt>
                <c:pt idx="1162">
                  <c:v>4678.296875</c:v>
                </c:pt>
                <c:pt idx="1163">
                  <c:v>4664.8232421875</c:v>
                </c:pt>
                <c:pt idx="1164">
                  <c:v>4651.20068359375</c:v>
                </c:pt>
                <c:pt idx="1165">
                  <c:v>4637.42919921875</c:v>
                </c:pt>
                <c:pt idx="1166">
                  <c:v>4623.50927734375</c:v>
                </c:pt>
                <c:pt idx="1167">
                  <c:v>4609.44189453125</c:v>
                </c:pt>
                <c:pt idx="1168">
                  <c:v>4595.22705078125</c:v>
                </c:pt>
                <c:pt idx="1169">
                  <c:v>4580.86474609375</c:v>
                </c:pt>
                <c:pt idx="1170">
                  <c:v>4566.3564453125</c:v>
                </c:pt>
                <c:pt idx="1171">
                  <c:v>4551.7021484375</c:v>
                </c:pt>
                <c:pt idx="1172">
                  <c:v>4536.90185546875</c:v>
                </c:pt>
                <c:pt idx="1173">
                  <c:v>4521.95703125</c:v>
                </c:pt>
                <c:pt idx="1174">
                  <c:v>4506.8671875</c:v>
                </c:pt>
                <c:pt idx="1175">
                  <c:v>4491.63330078125</c:v>
                </c:pt>
                <c:pt idx="1176">
                  <c:v>4476.255859375</c:v>
                </c:pt>
                <c:pt idx="1177">
                  <c:v>4460.7353515625</c:v>
                </c:pt>
                <c:pt idx="1178">
                  <c:v>4445.072265625</c:v>
                </c:pt>
                <c:pt idx="1179">
                  <c:v>4429.2666015625</c:v>
                </c:pt>
                <c:pt idx="1180">
                  <c:v>4413.31982421875</c:v>
                </c:pt>
                <c:pt idx="1181">
                  <c:v>4397.2314453125</c:v>
                </c:pt>
                <c:pt idx="1182">
                  <c:v>4381.0029296875</c:v>
                </c:pt>
                <c:pt idx="1183">
                  <c:v>4364.63427734375</c:v>
                </c:pt>
                <c:pt idx="1184">
                  <c:v>4348.12548828125</c:v>
                </c:pt>
                <c:pt idx="1185">
                  <c:v>4331.47802734375</c:v>
                </c:pt>
                <c:pt idx="1186">
                  <c:v>4314.6923828125</c:v>
                </c:pt>
                <c:pt idx="1187">
                  <c:v>4297.7685546875</c:v>
                </c:pt>
                <c:pt idx="1188">
                  <c:v>4280.70703125</c:v>
                </c:pt>
                <c:pt idx="1189">
                  <c:v>4263.5087890625</c:v>
                </c:pt>
                <c:pt idx="1190">
                  <c:v>4246.17431640625</c:v>
                </c:pt>
                <c:pt idx="1191">
                  <c:v>4228.70361328125</c:v>
                </c:pt>
                <c:pt idx="1192">
                  <c:v>4211.09814453125</c:v>
                </c:pt>
                <c:pt idx="1193">
                  <c:v>4193.35791015625</c:v>
                </c:pt>
                <c:pt idx="1194">
                  <c:v>4175.4833984375</c:v>
                </c:pt>
                <c:pt idx="1195">
                  <c:v>4157.4755859375</c:v>
                </c:pt>
                <c:pt idx="1196">
                  <c:v>4139.3349609375</c:v>
                </c:pt>
                <c:pt idx="1197">
                  <c:v>4121.0615234375</c:v>
                </c:pt>
                <c:pt idx="1198">
                  <c:v>4102.65673828125</c:v>
                </c:pt>
                <c:pt idx="1199">
                  <c:v>4084.12060546875</c:v>
                </c:pt>
                <c:pt idx="1200">
                  <c:v>4065.45385742187</c:v>
                </c:pt>
                <c:pt idx="1201">
                  <c:v>4046.6572265625</c:v>
                </c:pt>
                <c:pt idx="1202">
                  <c:v>4027.73095703125</c:v>
                </c:pt>
                <c:pt idx="1203">
                  <c:v>4008.67602539062</c:v>
                </c:pt>
                <c:pt idx="1204">
                  <c:v>3989.49291992187</c:v>
                </c:pt>
                <c:pt idx="1205">
                  <c:v>3970.18237304687</c:v>
                </c:pt>
                <c:pt idx="1206">
                  <c:v>3950.74462890625</c:v>
                </c:pt>
                <c:pt idx="1207">
                  <c:v>3931.1806640625</c:v>
                </c:pt>
                <c:pt idx="1208">
                  <c:v>3911.49096679687</c:v>
                </c:pt>
                <c:pt idx="1209">
                  <c:v>3891.67602539062</c:v>
                </c:pt>
                <c:pt idx="1210">
                  <c:v>3871.73681640625</c:v>
                </c:pt>
                <c:pt idx="1211">
                  <c:v>3851.673828125</c:v>
                </c:pt>
                <c:pt idx="1212">
                  <c:v>3831.48754882812</c:v>
                </c:pt>
                <c:pt idx="1213">
                  <c:v>3811.17895507812</c:v>
                </c:pt>
                <c:pt idx="1214">
                  <c:v>3790.74829101562</c:v>
                </c:pt>
                <c:pt idx="1215">
                  <c:v>3770.19653320312</c:v>
                </c:pt>
                <c:pt idx="1216">
                  <c:v>3749.52416992187</c:v>
                </c:pt>
                <c:pt idx="1217">
                  <c:v>3728.73193359375</c:v>
                </c:pt>
                <c:pt idx="1218">
                  <c:v>3707.8203125</c:v>
                </c:pt>
                <c:pt idx="1219">
                  <c:v>3686.79028320312</c:v>
                </c:pt>
                <c:pt idx="1220">
                  <c:v>3665.64233398437</c:v>
                </c:pt>
                <c:pt idx="1221">
                  <c:v>3644.376953125</c:v>
                </c:pt>
                <c:pt idx="1222">
                  <c:v>3622.99536132812</c:v>
                </c:pt>
                <c:pt idx="1223">
                  <c:v>3601.49780273437</c:v>
                </c:pt>
                <c:pt idx="1224">
                  <c:v>3579.88500976562</c:v>
                </c:pt>
                <c:pt idx="1225">
                  <c:v>3558.15771484375</c:v>
                </c:pt>
                <c:pt idx="1226">
                  <c:v>3536.31665039062</c:v>
                </c:pt>
                <c:pt idx="1227">
                  <c:v>3514.36279296875</c:v>
                </c:pt>
                <c:pt idx="1228">
                  <c:v>3492.29614257812</c:v>
                </c:pt>
                <c:pt idx="1229">
                  <c:v>3470.1181640625</c:v>
                </c:pt>
                <c:pt idx="1230">
                  <c:v>3447.82885742187</c:v>
                </c:pt>
                <c:pt idx="1231">
                  <c:v>3425.4296875</c:v>
                </c:pt>
                <c:pt idx="1232">
                  <c:v>3402.92065429687</c:v>
                </c:pt>
                <c:pt idx="1233">
                  <c:v>3380.30297851562</c:v>
                </c:pt>
                <c:pt idx="1234">
                  <c:v>3357.5771484375</c:v>
                </c:pt>
                <c:pt idx="1235">
                  <c:v>3334.74389648437</c:v>
                </c:pt>
                <c:pt idx="1236">
                  <c:v>3311.80419921875</c:v>
                </c:pt>
                <c:pt idx="1237">
                  <c:v>3288.75854492187</c:v>
                </c:pt>
                <c:pt idx="1238">
                  <c:v>3265.60766601562</c:v>
                </c:pt>
                <c:pt idx="1239">
                  <c:v>3242.35229492187</c:v>
                </c:pt>
                <c:pt idx="1240">
                  <c:v>3218.99340820312</c:v>
                </c:pt>
                <c:pt idx="1241">
                  <c:v>3195.53125</c:v>
                </c:pt>
                <c:pt idx="1242">
                  <c:v>3171.96728515625</c:v>
                </c:pt>
                <c:pt idx="1243">
                  <c:v>3148.3017578125</c:v>
                </c:pt>
                <c:pt idx="1244">
                  <c:v>3124.53540039062</c:v>
                </c:pt>
                <c:pt idx="1245">
                  <c:v>3100.66943359375</c:v>
                </c:pt>
                <c:pt idx="1246">
                  <c:v>3076.7041015625</c:v>
                </c:pt>
                <c:pt idx="1247">
                  <c:v>3052.64038085937</c:v>
                </c:pt>
                <c:pt idx="1248">
                  <c:v>3028.47924804687</c:v>
                </c:pt>
                <c:pt idx="1249">
                  <c:v>3004.22094726562</c:v>
                </c:pt>
                <c:pt idx="1250">
                  <c:v>2979.86694335937</c:v>
                </c:pt>
                <c:pt idx="1251">
                  <c:v>2955.41723632812</c:v>
                </c:pt>
                <c:pt idx="1252">
                  <c:v>2930.87329101562</c:v>
                </c:pt>
                <c:pt idx="1253">
                  <c:v>2906.23559570312</c:v>
                </c:pt>
                <c:pt idx="1254">
                  <c:v>2881.50512695312</c:v>
                </c:pt>
                <c:pt idx="1255">
                  <c:v>2856.68212890625</c:v>
                </c:pt>
                <c:pt idx="1256">
                  <c:v>2831.76806640625</c:v>
                </c:pt>
                <c:pt idx="1257">
                  <c:v>2806.76342773437</c:v>
                </c:pt>
                <c:pt idx="1258">
                  <c:v>2781.6689453125</c:v>
                </c:pt>
                <c:pt idx="1259">
                  <c:v>2756.48559570312</c:v>
                </c:pt>
                <c:pt idx="1260">
                  <c:v>2731.21411132812</c:v>
                </c:pt>
                <c:pt idx="1261">
                  <c:v>2705.85522460937</c:v>
                </c:pt>
                <c:pt idx="1262">
                  <c:v>2680.40966796875</c:v>
                </c:pt>
                <c:pt idx="1263">
                  <c:v>2654.87866210937</c:v>
                </c:pt>
                <c:pt idx="1264">
                  <c:v>2629.2626953125</c:v>
                </c:pt>
                <c:pt idx="1265">
                  <c:v>2603.5625</c:v>
                </c:pt>
                <c:pt idx="1266">
                  <c:v>2577.779296875</c:v>
                </c:pt>
                <c:pt idx="1267">
                  <c:v>2551.91333007812</c:v>
                </c:pt>
                <c:pt idx="1268">
                  <c:v>2525.96606445312</c:v>
                </c:pt>
                <c:pt idx="1269">
                  <c:v>2499.93798828125</c:v>
                </c:pt>
                <c:pt idx="1270">
                  <c:v>2473.82983398437</c:v>
                </c:pt>
                <c:pt idx="1271">
                  <c:v>2447.642578125</c:v>
                </c:pt>
                <c:pt idx="1272">
                  <c:v>2421.37719726562</c:v>
                </c:pt>
                <c:pt idx="1273">
                  <c:v>2395.0341796875</c:v>
                </c:pt>
                <c:pt idx="1274">
                  <c:v>2368.61474609375</c:v>
                </c:pt>
                <c:pt idx="1275">
                  <c:v>2342.11962890625</c:v>
                </c:pt>
                <c:pt idx="1276">
                  <c:v>2315.54931640625</c:v>
                </c:pt>
                <c:pt idx="1277">
                  <c:v>2288.9052734375</c:v>
                </c:pt>
                <c:pt idx="1278">
                  <c:v>2262.18798828125</c:v>
                </c:pt>
                <c:pt idx="1279">
                  <c:v>2235.39819335937</c:v>
                </c:pt>
                <c:pt idx="1280">
                  <c:v>2208.537109375</c:v>
                </c:pt>
                <c:pt idx="1281">
                  <c:v>2181.60522460937</c:v>
                </c:pt>
                <c:pt idx="1282">
                  <c:v>2154.603515625</c:v>
                </c:pt>
                <c:pt idx="1283">
                  <c:v>2127.533203125</c:v>
                </c:pt>
                <c:pt idx="1284">
                  <c:v>2100.39477539062</c:v>
                </c:pt>
                <c:pt idx="1285">
                  <c:v>2073.18896484375</c:v>
                </c:pt>
                <c:pt idx="1286">
                  <c:v>2045.9169921875</c:v>
                </c:pt>
                <c:pt idx="1287">
                  <c:v>2018.57971191406</c:v>
                </c:pt>
                <c:pt idx="1288">
                  <c:v>1991.177734375</c:v>
                </c:pt>
                <c:pt idx="1289">
                  <c:v>1963.71215820312</c:v>
                </c:pt>
                <c:pt idx="1290">
                  <c:v>1936.18371582031</c:v>
                </c:pt>
                <c:pt idx="1291">
                  <c:v>1908.59338378906</c:v>
                </c:pt>
                <c:pt idx="1292">
                  <c:v>1880.94201660156</c:v>
                </c:pt>
                <c:pt idx="1293">
                  <c:v>1853.23059082031</c:v>
                </c:pt>
                <c:pt idx="1294">
                  <c:v>1825.45983886718</c:v>
                </c:pt>
                <c:pt idx="1295">
                  <c:v>1797.63073730468</c:v>
                </c:pt>
                <c:pt idx="1296">
                  <c:v>1769.744140625</c:v>
                </c:pt>
                <c:pt idx="1297">
                  <c:v>1741.80090332031</c:v>
                </c:pt>
                <c:pt idx="1298">
                  <c:v>1713.80200195312</c:v>
                </c:pt>
                <c:pt idx="1299">
                  <c:v>1685.74829101562</c:v>
                </c:pt>
                <c:pt idx="1300">
                  <c:v>1657.640625</c:v>
                </c:pt>
                <c:pt idx="1301">
                  <c:v>1629.48010253906</c:v>
                </c:pt>
                <c:pt idx="1302">
                  <c:v>1601.26733398437</c:v>
                </c:pt>
                <c:pt idx="1303">
                  <c:v>1573.00341796875</c:v>
                </c:pt>
                <c:pt idx="1304">
                  <c:v>1544.68920898437</c:v>
                </c:pt>
                <c:pt idx="1305">
                  <c:v>1516.32556152343</c:v>
                </c:pt>
                <c:pt idx="1306">
                  <c:v>1487.91345214843</c:v>
                </c:pt>
                <c:pt idx="1307">
                  <c:v>1459.45373535156</c:v>
                </c:pt>
                <c:pt idx="1308">
                  <c:v>1430.94738769531</c:v>
                </c:pt>
                <c:pt idx="1309">
                  <c:v>1402.39526367187</c:v>
                </c:pt>
                <c:pt idx="1310">
                  <c:v>1373.79833984375</c:v>
                </c:pt>
                <c:pt idx="1311">
                  <c:v>1345.15734863281</c:v>
                </c:pt>
                <c:pt idx="1312">
                  <c:v>1316.47351074218</c:v>
                </c:pt>
                <c:pt idx="1313">
                  <c:v>1287.74743652343</c:v>
                </c:pt>
                <c:pt idx="1314">
                  <c:v>1258.98034667968</c:v>
                </c:pt>
                <c:pt idx="1315">
                  <c:v>1230.1728515625</c:v>
                </c:pt>
                <c:pt idx="1316">
                  <c:v>1201.32604980468</c:v>
                </c:pt>
                <c:pt idx="1317">
                  <c:v>1172.44091796875</c:v>
                </c:pt>
                <c:pt idx="1318">
                  <c:v>1143.51818847656</c:v>
                </c:pt>
                <c:pt idx="1319">
                  <c:v>1114.55895996093</c:v>
                </c:pt>
                <c:pt idx="1320">
                  <c:v>1085.56408691406</c:v>
                </c:pt>
                <c:pt idx="1321">
                  <c:v>1056.53442382812</c:v>
                </c:pt>
                <c:pt idx="1322">
                  <c:v>1027.47106933593</c:v>
                </c:pt>
                <c:pt idx="1323">
                  <c:v>998.374755859375</c:v>
                </c:pt>
                <c:pt idx="1324">
                  <c:v>969.24658203125</c:v>
                </c:pt>
                <c:pt idx="1325">
                  <c:v>940.08740234375</c:v>
                </c:pt>
                <c:pt idx="1326">
                  <c:v>910.898193359375</c:v>
                </c:pt>
                <c:pt idx="1327">
                  <c:v>881.67980957031205</c:v>
                </c:pt>
                <c:pt idx="1328">
                  <c:v>852.43328857421795</c:v>
                </c:pt>
                <c:pt idx="1329">
                  <c:v>823.15948486328102</c:v>
                </c:pt>
                <c:pt idx="1330">
                  <c:v>793.85931396484295</c:v>
                </c:pt>
                <c:pt idx="1331">
                  <c:v>764.53381347656205</c:v>
                </c:pt>
                <c:pt idx="1332">
                  <c:v>735.183837890625</c:v>
                </c:pt>
                <c:pt idx="1333">
                  <c:v>705.81036376953102</c:v>
                </c:pt>
                <c:pt idx="1334">
                  <c:v>676.414306640625</c:v>
                </c:pt>
                <c:pt idx="1335">
                  <c:v>646.99664306640602</c:v>
                </c:pt>
                <c:pt idx="1336">
                  <c:v>617.55822753906205</c:v>
                </c:pt>
                <c:pt idx="1337">
                  <c:v>588.10015869140602</c:v>
                </c:pt>
                <c:pt idx="1338">
                  <c:v>558.62322998046795</c:v>
                </c:pt>
                <c:pt idx="1339">
                  <c:v>529.12841796875</c:v>
                </c:pt>
                <c:pt idx="1340">
                  <c:v>499.61672973632801</c:v>
                </c:pt>
                <c:pt idx="1341">
                  <c:v>470.08905029296801</c:v>
                </c:pt>
                <c:pt idx="1342">
                  <c:v>440.54632568359301</c:v>
                </c:pt>
                <c:pt idx="1343">
                  <c:v>410.98953247070301</c:v>
                </c:pt>
                <c:pt idx="1344">
                  <c:v>381.41958618164</c:v>
                </c:pt>
                <c:pt idx="1345">
                  <c:v>351.83743286132801</c:v>
                </c:pt>
                <c:pt idx="1346">
                  <c:v>322.244049072265</c:v>
                </c:pt>
                <c:pt idx="1347">
                  <c:v>292.64035034179602</c:v>
                </c:pt>
                <c:pt idx="1348">
                  <c:v>263.02731323242102</c:v>
                </c:pt>
                <c:pt idx="1349">
                  <c:v>233.405838012695</c:v>
                </c:pt>
                <c:pt idx="1350">
                  <c:v>203.77690124511699</c:v>
                </c:pt>
                <c:pt idx="1351">
                  <c:v>174.14146423339801</c:v>
                </c:pt>
                <c:pt idx="1352">
                  <c:v>144.50044250488199</c:v>
                </c:pt>
                <c:pt idx="1353">
                  <c:v>114.85481262207</c:v>
                </c:pt>
                <c:pt idx="1354">
                  <c:v>85.205505371093693</c:v>
                </c:pt>
                <c:pt idx="1355">
                  <c:v>55.553474426269503</c:v>
                </c:pt>
                <c:pt idx="1356">
                  <c:v>25.899663925170898</c:v>
                </c:pt>
                <c:pt idx="1357">
                  <c:v>-3.75497221946716</c:v>
                </c:pt>
                <c:pt idx="1358">
                  <c:v>-33.409488677978501</c:v>
                </c:pt>
                <c:pt idx="1359">
                  <c:v>-63.062938690185497</c:v>
                </c:pt>
                <c:pt idx="1360">
                  <c:v>-92.714370727539006</c:v>
                </c:pt>
                <c:pt idx="1361">
                  <c:v>-122.362838745117</c:v>
                </c:pt>
                <c:pt idx="1362">
                  <c:v>-152.00738525390599</c:v>
                </c:pt>
                <c:pt idx="1363">
                  <c:v>-181.64707946777301</c:v>
                </c:pt>
                <c:pt idx="1364">
                  <c:v>-211.28096008300699</c:v>
                </c:pt>
                <c:pt idx="1365">
                  <c:v>-240.90809631347599</c:v>
                </c:pt>
                <c:pt idx="1366">
                  <c:v>-270.52752685546801</c:v>
                </c:pt>
                <c:pt idx="1367">
                  <c:v>-300.13830566406199</c:v>
                </c:pt>
                <c:pt idx="1368">
                  <c:v>-329.73947143554602</c:v>
                </c:pt>
                <c:pt idx="1369">
                  <c:v>-359.33010864257801</c:v>
                </c:pt>
                <c:pt idx="1370">
                  <c:v>-388.90924072265602</c:v>
                </c:pt>
                <c:pt idx="1371">
                  <c:v>-418.47595214843699</c:v>
                </c:pt>
                <c:pt idx="1372">
                  <c:v>-448.02926635742102</c:v>
                </c:pt>
                <c:pt idx="1373">
                  <c:v>-477.568267822265</c:v>
                </c:pt>
                <c:pt idx="1374">
                  <c:v>-507.09201049804602</c:v>
                </c:pt>
                <c:pt idx="1375">
                  <c:v>-536.59948730468705</c:v>
                </c:pt>
                <c:pt idx="1376">
                  <c:v>-566.08984375</c:v>
                </c:pt>
                <c:pt idx="1377">
                  <c:v>-595.56213378906205</c:v>
                </c:pt>
                <c:pt idx="1378">
                  <c:v>-625.01531982421795</c:v>
                </c:pt>
                <c:pt idx="1379">
                  <c:v>-654.44854736328102</c:v>
                </c:pt>
                <c:pt idx="1380">
                  <c:v>-683.86083984375</c:v>
                </c:pt>
                <c:pt idx="1381">
                  <c:v>-713.251220703125</c:v>
                </c:pt>
                <c:pt idx="1382">
                  <c:v>-742.61883544921795</c:v>
                </c:pt>
                <c:pt idx="1383">
                  <c:v>-771.96270751953102</c:v>
                </c:pt>
                <c:pt idx="1384">
                  <c:v>-801.28192138671795</c:v>
                </c:pt>
                <c:pt idx="1385">
                  <c:v>-830.575439453125</c:v>
                </c:pt>
                <c:pt idx="1386">
                  <c:v>-859.84246826171795</c:v>
                </c:pt>
                <c:pt idx="1387">
                  <c:v>-889.08197021484295</c:v>
                </c:pt>
                <c:pt idx="1388">
                  <c:v>-918.29302978515602</c:v>
                </c:pt>
                <c:pt idx="1389">
                  <c:v>-947.47473144531205</c:v>
                </c:pt>
                <c:pt idx="1390">
                  <c:v>-976.62615966796795</c:v>
                </c:pt>
                <c:pt idx="1391">
                  <c:v>-1005.74633789062</c:v>
                </c:pt>
                <c:pt idx="1392">
                  <c:v>-1034.83435058593</c:v>
                </c:pt>
                <c:pt idx="1393">
                  <c:v>-1063.88928222656</c:v>
                </c:pt>
                <c:pt idx="1394">
                  <c:v>-1092.91015625</c:v>
                </c:pt>
                <c:pt idx="1395">
                  <c:v>-1121.89611816406</c:v>
                </c:pt>
                <c:pt idx="1396">
                  <c:v>-1150.84619140625</c:v>
                </c:pt>
                <c:pt idx="1397">
                  <c:v>-1179.75952148437</c:v>
                </c:pt>
                <c:pt idx="1398">
                  <c:v>-1208.63513183593</c:v>
                </c:pt>
                <c:pt idx="1399">
                  <c:v>-1237.47192382812</c:v>
                </c:pt>
                <c:pt idx="1400">
                  <c:v>-1266.26928710937</c:v>
                </c:pt>
                <c:pt idx="1401">
                  <c:v>-1295.02612304687</c:v>
                </c:pt>
                <c:pt idx="1402">
                  <c:v>-1323.74157714843</c:v>
                </c:pt>
                <c:pt idx="1403">
                  <c:v>-1352.41467285156</c:v>
                </c:pt>
                <c:pt idx="1404">
                  <c:v>-1381.04455566406</c:v>
                </c:pt>
                <c:pt idx="1405">
                  <c:v>-1409.63024902343</c:v>
                </c:pt>
                <c:pt idx="1406">
                  <c:v>-1438.1708984375</c:v>
                </c:pt>
                <c:pt idx="1407">
                  <c:v>-1466.66552734375</c:v>
                </c:pt>
                <c:pt idx="1408">
                  <c:v>-1495.11328125</c:v>
                </c:pt>
                <c:pt idx="1409">
                  <c:v>-1523.51318359375</c:v>
                </c:pt>
                <c:pt idx="1410">
                  <c:v>-1551.86437988281</c:v>
                </c:pt>
                <c:pt idx="1411">
                  <c:v>-1580.16589355468</c:v>
                </c:pt>
                <c:pt idx="1412">
                  <c:v>-1608.4169921875</c:v>
                </c:pt>
                <c:pt idx="1413">
                  <c:v>-1636.61657714843</c:v>
                </c:pt>
                <c:pt idx="1414">
                  <c:v>-1664.76391601562</c:v>
                </c:pt>
                <c:pt idx="1415">
                  <c:v>-1692.85791015625</c:v>
                </c:pt>
                <c:pt idx="1416">
                  <c:v>-1720.89782714843</c:v>
                </c:pt>
                <c:pt idx="1417">
                  <c:v>-1748.88269042968</c:v>
                </c:pt>
                <c:pt idx="1418">
                  <c:v>-1776.81164550781</c:v>
                </c:pt>
                <c:pt idx="1419">
                  <c:v>-1804.68383789062</c:v>
                </c:pt>
                <c:pt idx="1420">
                  <c:v>-1832.49816894531</c:v>
                </c:pt>
                <c:pt idx="1421">
                  <c:v>-1860.25402832031</c:v>
                </c:pt>
                <c:pt idx="1422">
                  <c:v>-1887.95043945312</c:v>
                </c:pt>
                <c:pt idx="1423">
                  <c:v>-1915.58630371093</c:v>
                </c:pt>
                <c:pt idx="1424">
                  <c:v>-1943.1611328125</c:v>
                </c:pt>
                <c:pt idx="1425">
                  <c:v>-1970.67370605468</c:v>
                </c:pt>
                <c:pt idx="1426">
                  <c:v>-1998.12316894531</c:v>
                </c:pt>
                <c:pt idx="1427">
                  <c:v>-2025.50891113281</c:v>
                </c:pt>
                <c:pt idx="1428">
                  <c:v>-2052.82983398437</c:v>
                </c:pt>
                <c:pt idx="1429">
                  <c:v>-2080.0849609375</c:v>
                </c:pt>
                <c:pt idx="1430">
                  <c:v>-2107.27368164062</c:v>
                </c:pt>
                <c:pt idx="1431">
                  <c:v>-2134.39501953125</c:v>
                </c:pt>
                <c:pt idx="1432">
                  <c:v>-2161.4482421875</c:v>
                </c:pt>
                <c:pt idx="1433">
                  <c:v>-2188.43212890625</c:v>
                </c:pt>
                <c:pt idx="1434">
                  <c:v>-2215.34619140625</c:v>
                </c:pt>
                <c:pt idx="1435">
                  <c:v>-2242.189453125</c:v>
                </c:pt>
                <c:pt idx="1436">
                  <c:v>-2268.9609375</c:v>
                </c:pt>
                <c:pt idx="1437">
                  <c:v>-2295.65966796875</c:v>
                </c:pt>
                <c:pt idx="1438">
                  <c:v>-2322.28515625</c:v>
                </c:pt>
                <c:pt idx="1439">
                  <c:v>-2348.83642578125</c:v>
                </c:pt>
                <c:pt idx="1440">
                  <c:v>-2375.3125</c:v>
                </c:pt>
                <c:pt idx="1441">
                  <c:v>-2401.71264648437</c:v>
                </c:pt>
                <c:pt idx="1442">
                  <c:v>-2428.0361328125</c:v>
                </c:pt>
                <c:pt idx="1443">
                  <c:v>-2454.28173828125</c:v>
                </c:pt>
                <c:pt idx="1444">
                  <c:v>-2480.44897460937</c:v>
                </c:pt>
                <c:pt idx="1445">
                  <c:v>-2506.537109375</c:v>
                </c:pt>
                <c:pt idx="1446">
                  <c:v>-2532.54467773437</c:v>
                </c:pt>
                <c:pt idx="1447">
                  <c:v>-2558.4716796875</c:v>
                </c:pt>
                <c:pt idx="1448">
                  <c:v>-2584.31665039062</c:v>
                </c:pt>
                <c:pt idx="1449">
                  <c:v>-2610.07885742187</c:v>
                </c:pt>
                <c:pt idx="1450">
                  <c:v>-2635.7578125</c:v>
                </c:pt>
                <c:pt idx="1451">
                  <c:v>-2661.35229492187</c:v>
                </c:pt>
                <c:pt idx="1452">
                  <c:v>-2686.86181640625</c:v>
                </c:pt>
                <c:pt idx="1453">
                  <c:v>-2712.28540039062</c:v>
                </c:pt>
                <c:pt idx="1454">
                  <c:v>-2737.62231445312</c:v>
                </c:pt>
                <c:pt idx="1455">
                  <c:v>-2762.87158203125</c:v>
                </c:pt>
                <c:pt idx="1456">
                  <c:v>-2788.03247070312</c:v>
                </c:pt>
                <c:pt idx="1457">
                  <c:v>-2813.10424804687</c:v>
                </c:pt>
                <c:pt idx="1458">
                  <c:v>-2838.08618164062</c:v>
                </c:pt>
                <c:pt idx="1459">
                  <c:v>-2862.97705078125</c:v>
                </c:pt>
                <c:pt idx="1460">
                  <c:v>-2887.77661132812</c:v>
                </c:pt>
                <c:pt idx="1461">
                  <c:v>-2912.48388671875</c:v>
                </c:pt>
                <c:pt idx="1462">
                  <c:v>-2937.09790039062</c:v>
                </c:pt>
                <c:pt idx="1463">
                  <c:v>-2961.6181640625</c:v>
                </c:pt>
                <c:pt idx="1464">
                  <c:v>-2986.04345703125</c:v>
                </c:pt>
                <c:pt idx="1465">
                  <c:v>-3010.37329101562</c:v>
                </c:pt>
                <c:pt idx="1466">
                  <c:v>-3034.60717773437</c:v>
                </c:pt>
                <c:pt idx="1467">
                  <c:v>-3058.74365234375</c:v>
                </c:pt>
                <c:pt idx="1468">
                  <c:v>-3082.78247070312</c:v>
                </c:pt>
                <c:pt idx="1469">
                  <c:v>-3106.72290039062</c:v>
                </c:pt>
                <c:pt idx="1470">
                  <c:v>-3130.56372070312</c:v>
                </c:pt>
                <c:pt idx="1471">
                  <c:v>-3154.30444335937</c:v>
                </c:pt>
                <c:pt idx="1472">
                  <c:v>-3177.9443359375</c:v>
                </c:pt>
                <c:pt idx="1473">
                  <c:v>-3201.48266601562</c:v>
                </c:pt>
                <c:pt idx="1474">
                  <c:v>-3224.91870117187</c:v>
                </c:pt>
                <c:pt idx="1475">
                  <c:v>-3248.25146484375</c:v>
                </c:pt>
                <c:pt idx="1476">
                  <c:v>-3271.48046875</c:v>
                </c:pt>
                <c:pt idx="1477">
                  <c:v>-3294.60473632812</c:v>
                </c:pt>
                <c:pt idx="1478">
                  <c:v>-3317.62353515625</c:v>
                </c:pt>
                <c:pt idx="1479">
                  <c:v>-3340.53662109375</c:v>
                </c:pt>
                <c:pt idx="1480">
                  <c:v>-3363.34252929687</c:v>
                </c:pt>
                <c:pt idx="1481">
                  <c:v>-3386.041015625</c:v>
                </c:pt>
                <c:pt idx="1482">
                  <c:v>-3408.63134765625</c:v>
                </c:pt>
                <c:pt idx="1483">
                  <c:v>-3431.11254882812</c:v>
                </c:pt>
                <c:pt idx="1484">
                  <c:v>-3453.48413085937</c:v>
                </c:pt>
                <c:pt idx="1485">
                  <c:v>-3475.7451171875</c:v>
                </c:pt>
                <c:pt idx="1486">
                  <c:v>-3497.89501953125</c:v>
                </c:pt>
                <c:pt idx="1487">
                  <c:v>-3519.93310546875</c:v>
                </c:pt>
                <c:pt idx="1488">
                  <c:v>-3541.85864257812</c:v>
                </c:pt>
                <c:pt idx="1489">
                  <c:v>-3563.6708984375</c:v>
                </c:pt>
                <c:pt idx="1490">
                  <c:v>-3585.369140625</c:v>
                </c:pt>
                <c:pt idx="1491">
                  <c:v>-3606.95288085937</c:v>
                </c:pt>
                <c:pt idx="1492">
                  <c:v>-3628.42114257812</c:v>
                </c:pt>
                <c:pt idx="1493">
                  <c:v>-3649.7734375</c:v>
                </c:pt>
                <c:pt idx="1494">
                  <c:v>-3671.00903320312</c:v>
                </c:pt>
                <c:pt idx="1495">
                  <c:v>-3692.12719726562</c:v>
                </c:pt>
                <c:pt idx="1496">
                  <c:v>-3713.12719726562</c:v>
                </c:pt>
                <c:pt idx="1497">
                  <c:v>-3734.0087890625</c:v>
                </c:pt>
                <c:pt idx="1498">
                  <c:v>-3754.77075195312</c:v>
                </c:pt>
                <c:pt idx="1499">
                  <c:v>-3775.41259765625</c:v>
                </c:pt>
                <c:pt idx="1500">
                  <c:v>-3795.93383789062</c:v>
                </c:pt>
                <c:pt idx="1501">
                  <c:v>-3816.33349609375</c:v>
                </c:pt>
                <c:pt idx="1502">
                  <c:v>-3836.611328125</c:v>
                </c:pt>
                <c:pt idx="1503">
                  <c:v>-3856.76635742187</c:v>
                </c:pt>
                <c:pt idx="1504">
                  <c:v>-3876.79809570312</c:v>
                </c:pt>
                <c:pt idx="1505">
                  <c:v>-3896.70581054687</c:v>
                </c:pt>
                <c:pt idx="1506">
                  <c:v>-3916.48901367187</c:v>
                </c:pt>
                <c:pt idx="1507">
                  <c:v>-3936.14697265625</c:v>
                </c:pt>
                <c:pt idx="1508">
                  <c:v>-3955.67895507812</c:v>
                </c:pt>
                <c:pt idx="1509">
                  <c:v>-3975.08471679687</c:v>
                </c:pt>
                <c:pt idx="1510">
                  <c:v>-3994.36303710937</c:v>
                </c:pt>
                <c:pt idx="1511">
                  <c:v>-4013.51391601562</c:v>
                </c:pt>
                <c:pt idx="1512">
                  <c:v>-4032.5361328125</c:v>
                </c:pt>
                <c:pt idx="1513">
                  <c:v>-4051.4296875</c:v>
                </c:pt>
                <c:pt idx="1514">
                  <c:v>-4070.19360351562</c:v>
                </c:pt>
                <c:pt idx="1515">
                  <c:v>-4088.8271484375</c:v>
                </c:pt>
                <c:pt idx="1516">
                  <c:v>-4107.330078125</c:v>
                </c:pt>
                <c:pt idx="1517">
                  <c:v>-4125.70166015625</c:v>
                </c:pt>
                <c:pt idx="1518">
                  <c:v>-4143.94140625</c:v>
                </c:pt>
                <c:pt idx="1519">
                  <c:v>-4162.048828125</c:v>
                </c:pt>
                <c:pt idx="1520">
                  <c:v>-4180.02294921875</c:v>
                </c:pt>
                <c:pt idx="1521">
                  <c:v>-4197.86328125</c:v>
                </c:pt>
                <c:pt idx="1522">
                  <c:v>-4215.5693359375</c:v>
                </c:pt>
                <c:pt idx="1523">
                  <c:v>-4233.14111328125</c:v>
                </c:pt>
                <c:pt idx="1524">
                  <c:v>-4250.5771484375</c:v>
                </c:pt>
                <c:pt idx="1525">
                  <c:v>-4267.876953125</c:v>
                </c:pt>
                <c:pt idx="1526">
                  <c:v>-4285.04052734375</c:v>
                </c:pt>
                <c:pt idx="1527">
                  <c:v>-4302.0673828125</c:v>
                </c:pt>
                <c:pt idx="1528">
                  <c:v>-4318.9560546875</c:v>
                </c:pt>
                <c:pt idx="1529">
                  <c:v>-4335.70703125</c:v>
                </c:pt>
                <c:pt idx="1530">
                  <c:v>-4352.3193359375</c:v>
                </c:pt>
                <c:pt idx="1531">
                  <c:v>-4368.79248046875</c:v>
                </c:pt>
                <c:pt idx="1532">
                  <c:v>-4385.1259765625</c:v>
                </c:pt>
                <c:pt idx="1533">
                  <c:v>-4401.3193359375</c:v>
                </c:pt>
                <c:pt idx="1534">
                  <c:v>-4417.37158203125</c:v>
                </c:pt>
                <c:pt idx="1535">
                  <c:v>-4433.28271484375</c:v>
                </c:pt>
                <c:pt idx="1536">
                  <c:v>-4449.05224609375</c:v>
                </c:pt>
                <c:pt idx="1537">
                  <c:v>-4464.67919921875</c:v>
                </c:pt>
                <c:pt idx="1538">
                  <c:v>-4480.16357421875</c:v>
                </c:pt>
                <c:pt idx="1539">
                  <c:v>-4495.5048828125</c:v>
                </c:pt>
                <c:pt idx="1540">
                  <c:v>-4510.7021484375</c:v>
                </c:pt>
                <c:pt idx="1541">
                  <c:v>-4525.75537109375</c:v>
                </c:pt>
                <c:pt idx="1542">
                  <c:v>-4540.66357421875</c:v>
                </c:pt>
                <c:pt idx="1543">
                  <c:v>-4555.4267578125</c:v>
                </c:pt>
                <c:pt idx="1544">
                  <c:v>-4570.04443359375</c:v>
                </c:pt>
                <c:pt idx="1545">
                  <c:v>-4584.515625</c:v>
                </c:pt>
                <c:pt idx="1546">
                  <c:v>-4598.8408203125</c:v>
                </c:pt>
                <c:pt idx="1547">
                  <c:v>-4613.0185546875</c:v>
                </c:pt>
                <c:pt idx="1548">
                  <c:v>-4627.04833984375</c:v>
                </c:pt>
                <c:pt idx="1549">
                  <c:v>-4640.9306640625</c:v>
                </c:pt>
                <c:pt idx="1550">
                  <c:v>-4654.66455078125</c:v>
                </c:pt>
                <c:pt idx="1551">
                  <c:v>-4668.24951171875</c:v>
                </c:pt>
                <c:pt idx="1552">
                  <c:v>-4681.685546875</c:v>
                </c:pt>
                <c:pt idx="1553">
                  <c:v>-4694.97119140625</c:v>
                </c:pt>
                <c:pt idx="1554">
                  <c:v>-4708.107421875</c:v>
                </c:pt>
                <c:pt idx="1555">
                  <c:v>-4721.0927734375</c:v>
                </c:pt>
                <c:pt idx="1556">
                  <c:v>-4733.9267578125</c:v>
                </c:pt>
                <c:pt idx="1557">
                  <c:v>-4746.60986328125</c:v>
                </c:pt>
                <c:pt idx="1558">
                  <c:v>-4759.14111328125</c:v>
                </c:pt>
                <c:pt idx="1559">
                  <c:v>-4771.52001953125</c:v>
                </c:pt>
                <c:pt idx="1560">
                  <c:v>-4783.74658203125</c:v>
                </c:pt>
                <c:pt idx="1561">
                  <c:v>-4795.8203125</c:v>
                </c:pt>
                <c:pt idx="1562">
                  <c:v>-4807.740234375</c:v>
                </c:pt>
                <c:pt idx="1563">
                  <c:v>-4819.50634765625</c:v>
                </c:pt>
                <c:pt idx="1564">
                  <c:v>-4831.11865234375</c:v>
                </c:pt>
                <c:pt idx="1565">
                  <c:v>-4842.57666015625</c:v>
                </c:pt>
                <c:pt idx="1566">
                  <c:v>-4853.87939453125</c:v>
                </c:pt>
                <c:pt idx="1567">
                  <c:v>-4865.02734375</c:v>
                </c:pt>
                <c:pt idx="1568">
                  <c:v>-4876.01953125</c:v>
                </c:pt>
                <c:pt idx="1569">
                  <c:v>-4886.85546875</c:v>
                </c:pt>
                <c:pt idx="1570">
                  <c:v>-4897.53564453125</c:v>
                </c:pt>
                <c:pt idx="1571">
                  <c:v>-4908.05859375</c:v>
                </c:pt>
                <c:pt idx="1572">
                  <c:v>-4918.42529296875</c:v>
                </c:pt>
                <c:pt idx="1573">
                  <c:v>-4928.63427734375</c:v>
                </c:pt>
                <c:pt idx="1574">
                  <c:v>-4938.685546875</c:v>
                </c:pt>
                <c:pt idx="1575">
                  <c:v>-4948.5791015625</c:v>
                </c:pt>
                <c:pt idx="1576">
                  <c:v>-4958.314453125</c:v>
                </c:pt>
                <c:pt idx="1577">
                  <c:v>-4967.89111328125</c:v>
                </c:pt>
                <c:pt idx="1578">
                  <c:v>-4977.30908203125</c:v>
                </c:pt>
                <c:pt idx="1579">
                  <c:v>-4986.56787109375</c:v>
                </c:pt>
                <c:pt idx="1580">
                  <c:v>-4995.66748046875</c:v>
                </c:pt>
                <c:pt idx="1581">
                  <c:v>-5004.60693359375</c:v>
                </c:pt>
                <c:pt idx="1582">
                  <c:v>-5013.38623046875</c:v>
                </c:pt>
                <c:pt idx="1583">
                  <c:v>-5022.00537109375</c:v>
                </c:pt>
                <c:pt idx="1584">
                  <c:v>-5030.46435546875</c:v>
                </c:pt>
                <c:pt idx="1585">
                  <c:v>-5038.76171875</c:v>
                </c:pt>
                <c:pt idx="1586">
                  <c:v>-5046.8984375</c:v>
                </c:pt>
                <c:pt idx="1587">
                  <c:v>-5054.87353515625</c:v>
                </c:pt>
                <c:pt idx="1588">
                  <c:v>-5062.6875</c:v>
                </c:pt>
                <c:pt idx="1589">
                  <c:v>-5070.3388671875</c:v>
                </c:pt>
                <c:pt idx="1590">
                  <c:v>-5077.82861328125</c:v>
                </c:pt>
                <c:pt idx="1591">
                  <c:v>-5085.15576171875</c:v>
                </c:pt>
                <c:pt idx="1592">
                  <c:v>-5092.3203125</c:v>
                </c:pt>
                <c:pt idx="1593">
                  <c:v>-5099.32177734375</c:v>
                </c:pt>
                <c:pt idx="1594">
                  <c:v>-5106.16064453125</c:v>
                </c:pt>
                <c:pt idx="1595">
                  <c:v>-5112.8359375</c:v>
                </c:pt>
                <c:pt idx="1596">
                  <c:v>-5119.34814453125</c:v>
                </c:pt>
                <c:pt idx="1597">
                  <c:v>-5125.6962890625</c:v>
                </c:pt>
                <c:pt idx="1598">
                  <c:v>-5131.88037109375</c:v>
                </c:pt>
                <c:pt idx="1599">
                  <c:v>-5137.900390625</c:v>
                </c:pt>
                <c:pt idx="1600">
                  <c:v>-5143.75634765625</c:v>
                </c:pt>
                <c:pt idx="1601">
                  <c:v>-5149.44775390625</c:v>
                </c:pt>
                <c:pt idx="1602">
                  <c:v>-5154.974609375</c:v>
                </c:pt>
                <c:pt idx="1603">
                  <c:v>-5160.33642578125</c:v>
                </c:pt>
                <c:pt idx="1604">
                  <c:v>-5165.533203125</c:v>
                </c:pt>
                <c:pt idx="1605">
                  <c:v>-5170.56494140625</c:v>
                </c:pt>
                <c:pt idx="1606">
                  <c:v>-5175.43115234375</c:v>
                </c:pt>
                <c:pt idx="1607">
                  <c:v>-5180.13232421875</c:v>
                </c:pt>
                <c:pt idx="1608">
                  <c:v>-5184.66748046875</c:v>
                </c:pt>
                <c:pt idx="1609">
                  <c:v>-5189.03662109375</c:v>
                </c:pt>
                <c:pt idx="1610">
                  <c:v>-5193.240234375</c:v>
                </c:pt>
                <c:pt idx="1611">
                  <c:v>-5197.27783203125</c:v>
                </c:pt>
                <c:pt idx="1612">
                  <c:v>-5201.14892578125</c:v>
                </c:pt>
                <c:pt idx="1613">
                  <c:v>-5204.85400390625</c:v>
                </c:pt>
                <c:pt idx="1614">
                  <c:v>-5208.39208984375</c:v>
                </c:pt>
                <c:pt idx="1615">
                  <c:v>-5211.76416015625</c:v>
                </c:pt>
                <c:pt idx="1616">
                  <c:v>-5214.96923828125</c:v>
                </c:pt>
                <c:pt idx="1617">
                  <c:v>-5218.0078125</c:v>
                </c:pt>
                <c:pt idx="1618">
                  <c:v>-5220.87939453125</c:v>
                </c:pt>
                <c:pt idx="1619">
                  <c:v>-5223.58447265625</c:v>
                </c:pt>
                <c:pt idx="1620">
                  <c:v>-5226.1220703125</c:v>
                </c:pt>
                <c:pt idx="1621">
                  <c:v>-5228.49267578125</c:v>
                </c:pt>
                <c:pt idx="1622">
                  <c:v>-5230.69580078125</c:v>
                </c:pt>
                <c:pt idx="1623">
                  <c:v>-5232.73193359375</c:v>
                </c:pt>
                <c:pt idx="1624">
                  <c:v>-5234.6005859375</c:v>
                </c:pt>
                <c:pt idx="1625">
                  <c:v>-5236.3017578125</c:v>
                </c:pt>
                <c:pt idx="1626">
                  <c:v>-5237.8359375</c:v>
                </c:pt>
                <c:pt idx="1627">
                  <c:v>-5239.2021484375</c:v>
                </c:pt>
                <c:pt idx="1628">
                  <c:v>-5240.4013671875</c:v>
                </c:pt>
                <c:pt idx="1629">
                  <c:v>-5241.4326171875</c:v>
                </c:pt>
                <c:pt idx="1630">
                  <c:v>-5242.29638671875</c:v>
                </c:pt>
                <c:pt idx="1631">
                  <c:v>-5242.9921875</c:v>
                </c:pt>
                <c:pt idx="1632">
                  <c:v>-5243.5205078125</c:v>
                </c:pt>
                <c:pt idx="1633">
                  <c:v>-5243.88134765625</c:v>
                </c:pt>
                <c:pt idx="1634">
                  <c:v>-5244.07421875</c:v>
                </c:pt>
                <c:pt idx="1635">
                  <c:v>-5244.099609375</c:v>
                </c:pt>
                <c:pt idx="1636">
                  <c:v>-5243.95751953125</c:v>
                </c:pt>
                <c:pt idx="1637">
                  <c:v>-5243.6474609375</c:v>
                </c:pt>
                <c:pt idx="1638">
                  <c:v>-5243.169921875</c:v>
                </c:pt>
                <c:pt idx="1639">
                  <c:v>-5242.5244140625</c:v>
                </c:pt>
                <c:pt idx="1640">
                  <c:v>-5241.71142578125</c:v>
                </c:pt>
                <c:pt idx="1641">
                  <c:v>-5240.73095703125</c:v>
                </c:pt>
                <c:pt idx="1642">
                  <c:v>-5239.58251953125</c:v>
                </c:pt>
                <c:pt idx="1643">
                  <c:v>-5238.2666015625</c:v>
                </c:pt>
                <c:pt idx="1644">
                  <c:v>-5236.78369140625</c:v>
                </c:pt>
                <c:pt idx="1645">
                  <c:v>-5235.1328125</c:v>
                </c:pt>
                <c:pt idx="1646">
                  <c:v>-5233.31494140625</c:v>
                </c:pt>
                <c:pt idx="1647">
                  <c:v>-5231.3291015625</c:v>
                </c:pt>
                <c:pt idx="1648">
                  <c:v>-5229.17626953125</c:v>
                </c:pt>
                <c:pt idx="1649">
                  <c:v>-5226.8564453125</c:v>
                </c:pt>
                <c:pt idx="1650">
                  <c:v>-5224.36962890625</c:v>
                </c:pt>
                <c:pt idx="1651">
                  <c:v>-5221.71533203125</c:v>
                </c:pt>
                <c:pt idx="1652">
                  <c:v>-5218.89404296875</c:v>
                </c:pt>
                <c:pt idx="1653">
                  <c:v>-5215.90625</c:v>
                </c:pt>
                <c:pt idx="1654">
                  <c:v>-5212.7509765625</c:v>
                </c:pt>
                <c:pt idx="1655">
                  <c:v>-5209.4296875</c:v>
                </c:pt>
                <c:pt idx="1656">
                  <c:v>-5205.94140625</c:v>
                </c:pt>
                <c:pt idx="1657">
                  <c:v>-5202.287109375</c:v>
                </c:pt>
                <c:pt idx="1658">
                  <c:v>-5198.46630859375</c:v>
                </c:pt>
                <c:pt idx="1659">
                  <c:v>-5194.47900390625</c:v>
                </c:pt>
                <c:pt idx="1660">
                  <c:v>-5190.32568359375</c:v>
                </c:pt>
                <c:pt idx="1661">
                  <c:v>-5186.00634765625</c:v>
                </c:pt>
                <c:pt idx="1662">
                  <c:v>-5181.521484375</c:v>
                </c:pt>
                <c:pt idx="1663">
                  <c:v>-5176.87060546875</c:v>
                </c:pt>
                <c:pt idx="1664">
                  <c:v>-5172.05419921875</c:v>
                </c:pt>
                <c:pt idx="1665">
                  <c:v>-5167.07275390625</c:v>
                </c:pt>
                <c:pt idx="1666">
                  <c:v>-5161.92578125</c:v>
                </c:pt>
                <c:pt idx="1667">
                  <c:v>-5156.61376953125</c:v>
                </c:pt>
                <c:pt idx="1668">
                  <c:v>-5151.13671875</c:v>
                </c:pt>
                <c:pt idx="1669">
                  <c:v>-5145.4951171875</c:v>
                </c:pt>
                <c:pt idx="1670">
                  <c:v>-5139.68896484375</c:v>
                </c:pt>
                <c:pt idx="1671">
                  <c:v>-5133.71875</c:v>
                </c:pt>
                <c:pt idx="1672">
                  <c:v>-5127.583984375</c:v>
                </c:pt>
                <c:pt idx="1673">
                  <c:v>-5121.28515625</c:v>
                </c:pt>
                <c:pt idx="1674">
                  <c:v>-5114.82275390625</c:v>
                </c:pt>
                <c:pt idx="1675">
                  <c:v>-5108.19677734375</c:v>
                </c:pt>
                <c:pt idx="1676">
                  <c:v>-5101.40771484375</c:v>
                </c:pt>
                <c:pt idx="1677">
                  <c:v>-5094.455078125</c:v>
                </c:pt>
                <c:pt idx="1678">
                  <c:v>-5087.33984375</c:v>
                </c:pt>
                <c:pt idx="1679">
                  <c:v>-5080.06201171875</c:v>
                </c:pt>
                <c:pt idx="1680">
                  <c:v>-5072.62109375</c:v>
                </c:pt>
                <c:pt idx="1681">
                  <c:v>-5065.0185546875</c:v>
                </c:pt>
                <c:pt idx="1682">
                  <c:v>-5057.25390625</c:v>
                </c:pt>
                <c:pt idx="1683">
                  <c:v>-5049.32763671875</c:v>
                </c:pt>
                <c:pt idx="1684">
                  <c:v>-5041.23974609375</c:v>
                </c:pt>
                <c:pt idx="1685">
                  <c:v>-5032.99072265625</c:v>
                </c:pt>
                <c:pt idx="1686">
                  <c:v>-5024.5810546875</c:v>
                </c:pt>
                <c:pt idx="1687">
                  <c:v>-5016.01025390625</c:v>
                </c:pt>
                <c:pt idx="1688">
                  <c:v>-5007.279296875</c:v>
                </c:pt>
                <c:pt idx="1689">
                  <c:v>-4998.38818359375</c:v>
                </c:pt>
                <c:pt idx="1690">
                  <c:v>-4989.3369140625</c:v>
                </c:pt>
                <c:pt idx="1691">
                  <c:v>-4980.12646484375</c:v>
                </c:pt>
                <c:pt idx="1692">
                  <c:v>-4970.7568359375</c:v>
                </c:pt>
                <c:pt idx="1693">
                  <c:v>-4961.22802734375</c:v>
                </c:pt>
                <c:pt idx="1694">
                  <c:v>-4951.54052734375</c:v>
                </c:pt>
                <c:pt idx="1695">
                  <c:v>-4941.69482421875</c:v>
                </c:pt>
                <c:pt idx="1696">
                  <c:v>-4931.69091796875</c:v>
                </c:pt>
                <c:pt idx="1697">
                  <c:v>-4921.52978515625</c:v>
                </c:pt>
                <c:pt idx="1698">
                  <c:v>-4911.2109375</c:v>
                </c:pt>
                <c:pt idx="1699">
                  <c:v>-4900.73486328125</c:v>
                </c:pt>
                <c:pt idx="1700">
                  <c:v>-4890.10205078125</c:v>
                </c:pt>
                <c:pt idx="1701">
                  <c:v>-4879.3134765625</c:v>
                </c:pt>
                <c:pt idx="1702">
                  <c:v>-4868.3681640625</c:v>
                </c:pt>
                <c:pt idx="1703">
                  <c:v>-4857.267578125</c:v>
                </c:pt>
                <c:pt idx="1704">
                  <c:v>-4846.01171875</c:v>
                </c:pt>
                <c:pt idx="1705">
                  <c:v>-4834.6005859375</c:v>
                </c:pt>
                <c:pt idx="1706">
                  <c:v>-4823.03515625</c:v>
                </c:pt>
                <c:pt idx="1707">
                  <c:v>-4811.3154296875</c:v>
                </c:pt>
                <c:pt idx="1708">
                  <c:v>-4799.44189453125</c:v>
                </c:pt>
                <c:pt idx="1709">
                  <c:v>-4787.41455078125</c:v>
                </c:pt>
                <c:pt idx="1710">
                  <c:v>-4775.234375</c:v>
                </c:pt>
                <c:pt idx="1711">
                  <c:v>-4762.9013671875</c:v>
                </c:pt>
                <c:pt idx="1712">
                  <c:v>-4750.41650390625</c:v>
                </c:pt>
                <c:pt idx="1713">
                  <c:v>-4737.779296875</c:v>
                </c:pt>
                <c:pt idx="1714">
                  <c:v>-4724.99072265625</c:v>
                </c:pt>
                <c:pt idx="1715">
                  <c:v>-4712.05078125</c:v>
                </c:pt>
                <c:pt idx="1716">
                  <c:v>-4698.96044921875</c:v>
                </c:pt>
                <c:pt idx="1717">
                  <c:v>-4685.7197265625</c:v>
                </c:pt>
                <c:pt idx="1718">
                  <c:v>-4672.32958984375</c:v>
                </c:pt>
                <c:pt idx="1719">
                  <c:v>-4658.78955078125</c:v>
                </c:pt>
                <c:pt idx="1720">
                  <c:v>-4645.1005859375</c:v>
                </c:pt>
                <c:pt idx="1721">
                  <c:v>-4631.26318359375</c:v>
                </c:pt>
                <c:pt idx="1722">
                  <c:v>-4617.27783203125</c:v>
                </c:pt>
                <c:pt idx="1723">
                  <c:v>-4603.14453125</c:v>
                </c:pt>
                <c:pt idx="1724">
                  <c:v>-4588.8642578125</c:v>
                </c:pt>
                <c:pt idx="1725">
                  <c:v>-4574.43701171875</c:v>
                </c:pt>
                <c:pt idx="1726">
                  <c:v>-4559.86376953125</c:v>
                </c:pt>
                <c:pt idx="1727">
                  <c:v>-4545.14453125</c:v>
                </c:pt>
                <c:pt idx="1728">
                  <c:v>-4530.2802734375</c:v>
                </c:pt>
                <c:pt idx="1729">
                  <c:v>-4515.2705078125</c:v>
                </c:pt>
                <c:pt idx="1730">
                  <c:v>-4500.11669921875</c:v>
                </c:pt>
                <c:pt idx="1731">
                  <c:v>-4484.8193359375</c:v>
                </c:pt>
                <c:pt idx="1732">
                  <c:v>-4469.3779296875</c:v>
                </c:pt>
                <c:pt idx="1733">
                  <c:v>-4453.7939453125</c:v>
                </c:pt>
                <c:pt idx="1734">
                  <c:v>-4438.06787109375</c:v>
                </c:pt>
                <c:pt idx="1735">
                  <c:v>-4422.19921875</c:v>
                </c:pt>
                <c:pt idx="1736">
                  <c:v>-4406.189453125</c:v>
                </c:pt>
                <c:pt idx="1737">
                  <c:v>-4390.0390625</c:v>
                </c:pt>
                <c:pt idx="1738">
                  <c:v>-4373.748046875</c:v>
                </c:pt>
                <c:pt idx="1739">
                  <c:v>-4357.31689453125</c:v>
                </c:pt>
                <c:pt idx="1740">
                  <c:v>-4340.74658203125</c:v>
                </c:pt>
                <c:pt idx="1741">
                  <c:v>-4324.03759765625</c:v>
                </c:pt>
                <c:pt idx="1742">
                  <c:v>-4307.1904296875</c:v>
                </c:pt>
                <c:pt idx="1743">
                  <c:v>-4290.20556640625</c:v>
                </c:pt>
                <c:pt idx="1744">
                  <c:v>-4273.0830078125</c:v>
                </c:pt>
                <c:pt idx="1745">
                  <c:v>-4255.82421875</c:v>
                </c:pt>
                <c:pt idx="1746">
                  <c:v>-4238.42919921875</c:v>
                </c:pt>
                <c:pt idx="1747">
                  <c:v>-4220.89892578125</c:v>
                </c:pt>
                <c:pt idx="1748">
                  <c:v>-4203.2333984375</c:v>
                </c:pt>
                <c:pt idx="1749">
                  <c:v>-4185.43359375</c:v>
                </c:pt>
                <c:pt idx="1750">
                  <c:v>-4167.49951171875</c:v>
                </c:pt>
                <c:pt idx="1751">
                  <c:v>-4149.4326171875</c:v>
                </c:pt>
                <c:pt idx="1752">
                  <c:v>-4131.23291015625</c:v>
                </c:pt>
                <c:pt idx="1753">
                  <c:v>-4112.9013671875</c:v>
                </c:pt>
                <c:pt idx="1754">
                  <c:v>-4094.43798828125</c:v>
                </c:pt>
                <c:pt idx="1755">
                  <c:v>-4075.84375</c:v>
                </c:pt>
                <c:pt idx="1756">
                  <c:v>-4057.119140625</c:v>
                </c:pt>
                <c:pt idx="1757">
                  <c:v>-4038.26489257812</c:v>
                </c:pt>
                <c:pt idx="1758">
                  <c:v>-4019.28149414062</c:v>
                </c:pt>
                <c:pt idx="1759">
                  <c:v>-4000.16943359375</c:v>
                </c:pt>
                <c:pt idx="1760">
                  <c:v>-3980.9296875</c:v>
                </c:pt>
                <c:pt idx="1761">
                  <c:v>-3961.5625</c:v>
                </c:pt>
                <c:pt idx="1762">
                  <c:v>-3942.06860351562</c:v>
                </c:pt>
                <c:pt idx="1763">
                  <c:v>-3922.44873046875</c:v>
                </c:pt>
                <c:pt idx="1764">
                  <c:v>-3902.70336914062</c:v>
                </c:pt>
                <c:pt idx="1765">
                  <c:v>-3882.83325195312</c:v>
                </c:pt>
                <c:pt idx="1766">
                  <c:v>-3862.8388671875</c:v>
                </c:pt>
                <c:pt idx="1767">
                  <c:v>-3842.72119140625</c:v>
                </c:pt>
                <c:pt idx="1768">
                  <c:v>-3822.48046875</c:v>
                </c:pt>
                <c:pt idx="1769">
                  <c:v>-3802.11743164062</c:v>
                </c:pt>
                <c:pt idx="1770">
                  <c:v>-3781.6328125</c:v>
                </c:pt>
                <c:pt idx="1771">
                  <c:v>-3761.02734375</c:v>
                </c:pt>
                <c:pt idx="1772">
                  <c:v>-3740.3017578125</c:v>
                </c:pt>
                <c:pt idx="1773">
                  <c:v>-3719.45629882812</c:v>
                </c:pt>
                <c:pt idx="1774">
                  <c:v>-3698.4921875</c:v>
                </c:pt>
                <c:pt idx="1775">
                  <c:v>-3677.40966796875</c:v>
                </c:pt>
                <c:pt idx="1776">
                  <c:v>-3656.20947265625</c:v>
                </c:pt>
                <c:pt idx="1777">
                  <c:v>-3634.892578125</c:v>
                </c:pt>
                <c:pt idx="1778">
                  <c:v>-3613.45922851562</c:v>
                </c:pt>
                <c:pt idx="1779">
                  <c:v>-3591.91040039062</c:v>
                </c:pt>
                <c:pt idx="1780">
                  <c:v>-3570.24658203125</c:v>
                </c:pt>
                <c:pt idx="1781">
                  <c:v>-3548.46875</c:v>
                </c:pt>
                <c:pt idx="1782">
                  <c:v>-3526.57739257812</c:v>
                </c:pt>
                <c:pt idx="1783">
                  <c:v>-3504.57348632812</c:v>
                </c:pt>
                <c:pt idx="1784">
                  <c:v>-3482.45727539062</c:v>
                </c:pt>
                <c:pt idx="1785">
                  <c:v>-3460.22973632812</c:v>
                </c:pt>
                <c:pt idx="1786">
                  <c:v>-3437.8916015625</c:v>
                </c:pt>
                <c:pt idx="1787">
                  <c:v>-3415.443359375</c:v>
                </c:pt>
                <c:pt idx="1788">
                  <c:v>-3392.88623046875</c:v>
                </c:pt>
                <c:pt idx="1789">
                  <c:v>-3370.22021484375</c:v>
                </c:pt>
                <c:pt idx="1790">
                  <c:v>-3347.44677734375</c:v>
                </c:pt>
                <c:pt idx="1791">
                  <c:v>-3324.56616210937</c:v>
                </c:pt>
                <c:pt idx="1792">
                  <c:v>-3301.5791015625</c:v>
                </c:pt>
                <c:pt idx="1793">
                  <c:v>-3278.48657226562</c:v>
                </c:pt>
                <c:pt idx="1794">
                  <c:v>-3255.28930664062</c:v>
                </c:pt>
                <c:pt idx="1795">
                  <c:v>-3231.98779296875</c:v>
                </c:pt>
                <c:pt idx="1796">
                  <c:v>-3208.5830078125</c:v>
                </c:pt>
                <c:pt idx="1797">
                  <c:v>-3185.07568359375</c:v>
                </c:pt>
                <c:pt idx="1798">
                  <c:v>-3161.46630859375</c:v>
                </c:pt>
                <c:pt idx="1799">
                  <c:v>-3137.75610351562</c:v>
                </c:pt>
                <c:pt idx="1800">
                  <c:v>-3113.9453125</c:v>
                </c:pt>
                <c:pt idx="1801">
                  <c:v>-3090.03491210937</c:v>
                </c:pt>
                <c:pt idx="1802">
                  <c:v>-3066.02587890625</c:v>
                </c:pt>
                <c:pt idx="1803">
                  <c:v>-3041.9189453125</c:v>
                </c:pt>
                <c:pt idx="1804">
                  <c:v>-3017.71435546875</c:v>
                </c:pt>
                <c:pt idx="1805">
                  <c:v>-2993.41357421875</c:v>
                </c:pt>
                <c:pt idx="1806">
                  <c:v>-2969.01684570312</c:v>
                </c:pt>
                <c:pt idx="1807">
                  <c:v>-2944.525390625</c:v>
                </c:pt>
                <c:pt idx="1808">
                  <c:v>-2919.93969726562</c:v>
                </c:pt>
                <c:pt idx="1809">
                  <c:v>-2895.26049804687</c:v>
                </c:pt>
                <c:pt idx="1810">
                  <c:v>-2870.48876953125</c:v>
                </c:pt>
                <c:pt idx="1811">
                  <c:v>-2845.62548828125</c:v>
                </c:pt>
                <c:pt idx="1812">
                  <c:v>-2820.6708984375</c:v>
                </c:pt>
                <c:pt idx="1813">
                  <c:v>-2795.62622070312</c:v>
                </c:pt>
                <c:pt idx="1814">
                  <c:v>-2770.4921875</c:v>
                </c:pt>
                <c:pt idx="1815">
                  <c:v>-2745.26953125</c:v>
                </c:pt>
                <c:pt idx="1816">
                  <c:v>-2719.95922851562</c:v>
                </c:pt>
                <c:pt idx="1817">
                  <c:v>-2694.56176757812</c:v>
                </c:pt>
                <c:pt idx="1818">
                  <c:v>-2669.078125</c:v>
                </c:pt>
                <c:pt idx="1819">
                  <c:v>-2643.50927734375</c:v>
                </c:pt>
                <c:pt idx="1820">
                  <c:v>-2617.85571289062</c:v>
                </c:pt>
                <c:pt idx="1821">
                  <c:v>-2592.11865234375</c:v>
                </c:pt>
                <c:pt idx="1822">
                  <c:v>-2566.29858398437</c:v>
                </c:pt>
                <c:pt idx="1823">
                  <c:v>-2540.396484375</c:v>
                </c:pt>
                <c:pt idx="1824">
                  <c:v>-2514.4130859375</c:v>
                </c:pt>
                <c:pt idx="1825">
                  <c:v>-2488.34936523437</c:v>
                </c:pt>
                <c:pt idx="1826">
                  <c:v>-2462.2060546875</c:v>
                </c:pt>
                <c:pt idx="1827">
                  <c:v>-2435.98388671875</c:v>
                </c:pt>
                <c:pt idx="1828">
                  <c:v>-2409.68408203125</c:v>
                </c:pt>
                <c:pt idx="1829">
                  <c:v>-2383.30688476562</c:v>
                </c:pt>
                <c:pt idx="1830">
                  <c:v>-2356.85375976562</c:v>
                </c:pt>
                <c:pt idx="1831">
                  <c:v>-2330.3251953125</c:v>
                </c:pt>
                <c:pt idx="1832">
                  <c:v>-2303.72192382812</c:v>
                </c:pt>
                <c:pt idx="1833">
                  <c:v>-2277.04516601562</c:v>
                </c:pt>
                <c:pt idx="1834">
                  <c:v>-2250.29565429687</c:v>
                </c:pt>
                <c:pt idx="1835">
                  <c:v>-2223.47412109375</c:v>
                </c:pt>
                <c:pt idx="1836">
                  <c:v>-2196.58129882812</c:v>
                </c:pt>
                <c:pt idx="1837">
                  <c:v>-2169.61840820312</c:v>
                </c:pt>
                <c:pt idx="1838">
                  <c:v>-2142.58618164062</c:v>
                </c:pt>
                <c:pt idx="1839">
                  <c:v>-2115.4853515625</c:v>
                </c:pt>
                <c:pt idx="1840">
                  <c:v>-2088.31689453125</c:v>
                </c:pt>
                <c:pt idx="1841">
                  <c:v>-2061.08178710937</c:v>
                </c:pt>
                <c:pt idx="1842">
                  <c:v>-2033.78063964843</c:v>
                </c:pt>
                <c:pt idx="1843">
                  <c:v>-2006.41442871093</c:v>
                </c:pt>
                <c:pt idx="1844">
                  <c:v>-1978.98413085937</c:v>
                </c:pt>
                <c:pt idx="1845">
                  <c:v>-1951.49047851562</c:v>
                </c:pt>
                <c:pt idx="1846">
                  <c:v>-1923.93444824218</c:v>
                </c:pt>
                <c:pt idx="1847">
                  <c:v>-1896.31689453125</c:v>
                </c:pt>
                <c:pt idx="1848">
                  <c:v>-1868.63879394531</c:v>
                </c:pt>
                <c:pt idx="1849">
                  <c:v>-1840.90087890625</c:v>
                </c:pt>
                <c:pt idx="1850">
                  <c:v>-1813.10400390625</c:v>
                </c:pt>
                <c:pt idx="1851">
                  <c:v>-1785.24926757812</c:v>
                </c:pt>
                <c:pt idx="1852">
                  <c:v>-1757.33740234375</c:v>
                </c:pt>
                <c:pt idx="1853">
                  <c:v>-1729.36938476562</c:v>
                </c:pt>
                <c:pt idx="1854">
                  <c:v>-1701.34594726562</c:v>
                </c:pt>
                <c:pt idx="1855">
                  <c:v>-1673.26818847656</c:v>
                </c:pt>
                <c:pt idx="1856">
                  <c:v>-1645.13696289062</c:v>
                </c:pt>
                <c:pt idx="1857">
                  <c:v>-1616.953125</c:v>
                </c:pt>
                <c:pt idx="1858">
                  <c:v>-1588.71752929687</c:v>
                </c:pt>
                <c:pt idx="1859">
                  <c:v>-1560.43115234375</c:v>
                </c:pt>
                <c:pt idx="1860">
                  <c:v>-1532.09484863281</c:v>
                </c:pt>
                <c:pt idx="1861">
                  <c:v>-1503.70959472656</c:v>
                </c:pt>
                <c:pt idx="1862">
                  <c:v>-1475.27612304687</c:v>
                </c:pt>
                <c:pt idx="1863">
                  <c:v>-1446.79565429687</c:v>
                </c:pt>
                <c:pt idx="1864">
                  <c:v>-1418.26879882812</c:v>
                </c:pt>
                <c:pt idx="1865">
                  <c:v>-1389.69665527343</c:v>
                </c:pt>
                <c:pt idx="1866">
                  <c:v>-1361.080078125</c:v>
                </c:pt>
                <c:pt idx="1867">
                  <c:v>-1332.419921875</c:v>
                </c:pt>
                <c:pt idx="1868">
                  <c:v>-1303.71716308593</c:v>
                </c:pt>
                <c:pt idx="1869">
                  <c:v>-1274.97277832031</c:v>
                </c:pt>
                <c:pt idx="1870">
                  <c:v>-1246.18762207031</c:v>
                </c:pt>
                <c:pt idx="1871">
                  <c:v>-1217.36254882812</c:v>
                </c:pt>
                <c:pt idx="1872">
                  <c:v>-1188.49865722656</c:v>
                </c:pt>
                <c:pt idx="1873">
                  <c:v>-1159.5966796875</c:v>
                </c:pt>
                <c:pt idx="1874">
                  <c:v>-1130.65759277343</c:v>
                </c:pt>
                <c:pt idx="1875">
                  <c:v>-1101.68237304687</c:v>
                </c:pt>
                <c:pt idx="1876">
                  <c:v>-1072.671875</c:v>
                </c:pt>
                <c:pt idx="1877">
                  <c:v>-1043.62719726562</c:v>
                </c:pt>
                <c:pt idx="1878">
                  <c:v>-1014.54907226562</c:v>
                </c:pt>
                <c:pt idx="1879">
                  <c:v>-985.43853759765602</c:v>
                </c:pt>
                <c:pt idx="1880">
                  <c:v>-956.29644775390602</c:v>
                </c:pt>
                <c:pt idx="1881">
                  <c:v>-927.123779296875</c:v>
                </c:pt>
                <c:pt idx="1882">
                  <c:v>-897.92150878906205</c:v>
                </c:pt>
                <c:pt idx="1883">
                  <c:v>-868.69049072265602</c:v>
                </c:pt>
                <c:pt idx="1884">
                  <c:v>-839.43170166015602</c:v>
                </c:pt>
                <c:pt idx="1885">
                  <c:v>-810.14605712890602</c:v>
                </c:pt>
                <c:pt idx="1886">
                  <c:v>-780.83453369140602</c:v>
                </c:pt>
                <c:pt idx="1887">
                  <c:v>-751.498046875</c:v>
                </c:pt>
                <c:pt idx="1888">
                  <c:v>-722.13751220703102</c:v>
                </c:pt>
                <c:pt idx="1889">
                  <c:v>-692.75384521484295</c:v>
                </c:pt>
                <c:pt idx="1890">
                  <c:v>-663.34808349609295</c:v>
                </c:pt>
                <c:pt idx="1891">
                  <c:v>-633.92108154296795</c:v>
                </c:pt>
                <c:pt idx="1892">
                  <c:v>-604.47381591796795</c:v>
                </c:pt>
                <c:pt idx="1893">
                  <c:v>-575.00720214843705</c:v>
                </c:pt>
                <c:pt idx="1894">
                  <c:v>-545.522216796875</c:v>
                </c:pt>
                <c:pt idx="1895">
                  <c:v>-516.01983642578102</c:v>
                </c:pt>
                <c:pt idx="1896">
                  <c:v>-486.500885009765</c:v>
                </c:pt>
                <c:pt idx="1897">
                  <c:v>-456.96640014648398</c:v>
                </c:pt>
                <c:pt idx="1898">
                  <c:v>-427.41729736328102</c:v>
                </c:pt>
                <c:pt idx="1899">
                  <c:v>-397.85452270507801</c:v>
                </c:pt>
                <c:pt idx="1900">
                  <c:v>-368.279052734375</c:v>
                </c:pt>
                <c:pt idx="1901">
                  <c:v>-338.69177246093699</c:v>
                </c:pt>
                <c:pt idx="1902">
                  <c:v>-309.09368896484301</c:v>
                </c:pt>
                <c:pt idx="1903">
                  <c:v>-279.48568725585898</c:v>
                </c:pt>
                <c:pt idx="1904">
                  <c:v>-249.86877441406199</c:v>
                </c:pt>
                <c:pt idx="1905">
                  <c:v>-220.24386596679599</c:v>
                </c:pt>
                <c:pt idx="1906">
                  <c:v>-190.61192321777301</c:v>
                </c:pt>
                <c:pt idx="1907">
                  <c:v>-160.973876953125</c:v>
                </c:pt>
                <c:pt idx="1908">
                  <c:v>-131.33067321777301</c:v>
                </c:pt>
                <c:pt idx="1909">
                  <c:v>-101.68328094482401</c:v>
                </c:pt>
                <c:pt idx="1910">
                  <c:v>-72.032638549804602</c:v>
                </c:pt>
                <c:pt idx="1911">
                  <c:v>-42.379684448242102</c:v>
                </c:pt>
                <c:pt idx="1912">
                  <c:v>-12.725379943847599</c:v>
                </c:pt>
                <c:pt idx="1913">
                  <c:v>16.929334640502901</c:v>
                </c:pt>
                <c:pt idx="1914">
                  <c:v>46.583507537841797</c:v>
                </c:pt>
                <c:pt idx="1915">
                  <c:v>76.236190795898395</c:v>
                </c:pt>
                <c:pt idx="1916">
                  <c:v>105.886436462402</c:v>
                </c:pt>
                <c:pt idx="1917">
                  <c:v>135.53329467773401</c:v>
                </c:pt>
                <c:pt idx="1918">
                  <c:v>165.17582702636699</c:v>
                </c:pt>
                <c:pt idx="1919">
                  <c:v>194.813064575195</c:v>
                </c:pt>
                <c:pt idx="1920">
                  <c:v>224.444076538085</c:v>
                </c:pt>
                <c:pt idx="1921">
                  <c:v>254.06791687011699</c:v>
                </c:pt>
                <c:pt idx="1922">
                  <c:v>283.68362426757801</c:v>
                </c:pt>
                <c:pt idx="1923">
                  <c:v>313.29025268554602</c:v>
                </c:pt>
                <c:pt idx="1924">
                  <c:v>342.88690185546801</c:v>
                </c:pt>
                <c:pt idx="1925">
                  <c:v>372.47253417968699</c:v>
                </c:pt>
                <c:pt idx="1926">
                  <c:v>402.046295166015</c:v>
                </c:pt>
                <c:pt idx="1927">
                  <c:v>431.607177734375</c:v>
                </c:pt>
                <c:pt idx="1928">
                  <c:v>461.15426635742102</c:v>
                </c:pt>
                <c:pt idx="1929">
                  <c:v>490.68661499023398</c:v>
                </c:pt>
                <c:pt idx="1930">
                  <c:v>520.20324707031205</c:v>
                </c:pt>
                <c:pt idx="1931">
                  <c:v>549.70330810546795</c:v>
                </c:pt>
                <c:pt idx="1932">
                  <c:v>579.18572998046795</c:v>
                </c:pt>
                <c:pt idx="1933">
                  <c:v>608.649658203125</c:v>
                </c:pt>
                <c:pt idx="1934">
                  <c:v>638.09411621093705</c:v>
                </c:pt>
                <c:pt idx="1935">
                  <c:v>667.51818847656205</c:v>
                </c:pt>
                <c:pt idx="1936">
                  <c:v>696.92083740234295</c:v>
                </c:pt>
                <c:pt idx="1937">
                  <c:v>726.30126953125</c:v>
                </c:pt>
                <c:pt idx="1938">
                  <c:v>755.65850830078102</c:v>
                </c:pt>
                <c:pt idx="1939">
                  <c:v>784.99151611328102</c:v>
                </c:pt>
                <c:pt idx="1940">
                  <c:v>814.29943847656205</c:v>
                </c:pt>
                <c:pt idx="1941">
                  <c:v>843.58135986328102</c:v>
                </c:pt>
                <c:pt idx="1942">
                  <c:v>872.83624267578102</c:v>
                </c:pt>
                <c:pt idx="1943">
                  <c:v>902.063232421875</c:v>
                </c:pt>
                <c:pt idx="1944">
                  <c:v>931.26141357421795</c:v>
                </c:pt>
                <c:pt idx="1945">
                  <c:v>960.42980957031205</c:v>
                </c:pt>
                <c:pt idx="1946">
                  <c:v>989.56744384765602</c:v>
                </c:pt>
                <c:pt idx="1947">
                  <c:v>1018.67346191406</c:v>
                </c:pt>
                <c:pt idx="1948">
                  <c:v>1047.74694824218</c:v>
                </c:pt>
                <c:pt idx="1949">
                  <c:v>1076.78686523437</c:v>
                </c:pt>
                <c:pt idx="1950">
                  <c:v>1105.79235839843</c:v>
                </c:pt>
                <c:pt idx="1951">
                  <c:v>1134.76257324218</c:v>
                </c:pt>
                <c:pt idx="1952">
                  <c:v>1163.69641113281</c:v>
                </c:pt>
                <c:pt idx="1953">
                  <c:v>1192.59301757812</c:v>
                </c:pt>
                <c:pt idx="1954">
                  <c:v>1221.45153808593</c:v>
                </c:pt>
                <c:pt idx="1955">
                  <c:v>1250.27099609375</c:v>
                </c:pt>
                <c:pt idx="1956">
                  <c:v>1279.05053710937</c:v>
                </c:pt>
                <c:pt idx="1957">
                  <c:v>1307.7890625</c:v>
                </c:pt>
                <c:pt idx="1958">
                  <c:v>1336.48583984375</c:v>
                </c:pt>
                <c:pt idx="1959">
                  <c:v>1365.13989257812</c:v>
                </c:pt>
                <c:pt idx="1960">
                  <c:v>1393.75024414062</c:v>
                </c:pt>
                <c:pt idx="1961">
                  <c:v>1422.31604003906</c:v>
                </c:pt>
                <c:pt idx="1962">
                  <c:v>1450.83630371093</c:v>
                </c:pt>
                <c:pt idx="1963">
                  <c:v>1479.31030273437</c:v>
                </c:pt>
                <c:pt idx="1964">
                  <c:v>1507.73693847656</c:v>
                </c:pt>
                <c:pt idx="1965">
                  <c:v>1536.11535644531</c:v>
                </c:pt>
                <c:pt idx="1966">
                  <c:v>1564.44458007812</c:v>
                </c:pt>
                <c:pt idx="1967">
                  <c:v>1592.72387695312</c:v>
                </c:pt>
                <c:pt idx="1968">
                  <c:v>1620.9521484375</c:v>
                </c:pt>
                <c:pt idx="1969">
                  <c:v>1649.12866210937</c:v>
                </c:pt>
                <c:pt idx="1970">
                  <c:v>1677.25244140625</c:v>
                </c:pt>
                <c:pt idx="1971">
                  <c:v>1705.32250976562</c:v>
                </c:pt>
                <c:pt idx="1972">
                  <c:v>1733.33813476562</c:v>
                </c:pt>
                <c:pt idx="1973">
                  <c:v>1761.29833984375</c:v>
                </c:pt>
                <c:pt idx="1974">
                  <c:v>1789.2021484375</c:v>
                </c:pt>
                <c:pt idx="1975">
                  <c:v>1817.04870605468</c:v>
                </c:pt>
                <c:pt idx="1976">
                  <c:v>1844.83728027343</c:v>
                </c:pt>
                <c:pt idx="1977">
                  <c:v>1872.56677246093</c:v>
                </c:pt>
                <c:pt idx="1978">
                  <c:v>1900.23645019531</c:v>
                </c:pt>
                <c:pt idx="1979">
                  <c:v>1927.84533691406</c:v>
                </c:pt>
                <c:pt idx="1980">
                  <c:v>1955.392578125</c:v>
                </c:pt>
                <c:pt idx="1981">
                  <c:v>1982.87731933593</c:v>
                </c:pt>
                <c:pt idx="1982">
                  <c:v>2010.29858398437</c:v>
                </c:pt>
                <c:pt idx="1983">
                  <c:v>2037.65563964843</c:v>
                </c:pt>
                <c:pt idx="1984">
                  <c:v>2064.94750976562</c:v>
                </c:pt>
                <c:pt idx="1985">
                  <c:v>2092.17333984375</c:v>
                </c:pt>
                <c:pt idx="1986">
                  <c:v>2119.33227539062</c:v>
                </c:pt>
                <c:pt idx="1987">
                  <c:v>2146.42333984375</c:v>
                </c:pt>
                <c:pt idx="1988">
                  <c:v>2173.44580078125</c:v>
                </c:pt>
                <c:pt idx="1989">
                  <c:v>2200.39892578125</c:v>
                </c:pt>
                <c:pt idx="1990">
                  <c:v>2227.28149414062</c:v>
                </c:pt>
                <c:pt idx="1991">
                  <c:v>2254.09301757812</c:v>
                </c:pt>
                <c:pt idx="1992">
                  <c:v>2280.83227539062</c:v>
                </c:pt>
                <c:pt idx="1993">
                  <c:v>2307.49877929687</c:v>
                </c:pt>
                <c:pt idx="1994">
                  <c:v>2334.09130859375</c:v>
                </c:pt>
                <c:pt idx="1995">
                  <c:v>2360.609375</c:v>
                </c:pt>
                <c:pt idx="1996">
                  <c:v>2387.05200195312</c:v>
                </c:pt>
                <c:pt idx="1997">
                  <c:v>2413.41796875</c:v>
                </c:pt>
                <c:pt idx="1998">
                  <c:v>2439.70703125</c:v>
                </c:pt>
                <c:pt idx="1999">
                  <c:v>2465.91796875</c:v>
                </c:pt>
                <c:pt idx="2000">
                  <c:v>2492.05004882812</c:v>
                </c:pt>
                <c:pt idx="2001">
                  <c:v>2518.1025390625</c:v>
                </c:pt>
                <c:pt idx="2002">
                  <c:v>2544.07446289062</c:v>
                </c:pt>
                <c:pt idx="2003">
                  <c:v>2569.96508789062</c:v>
                </c:pt>
                <c:pt idx="2004">
                  <c:v>2595.7734375</c:v>
                </c:pt>
                <c:pt idx="2005">
                  <c:v>2621.49877929687</c:v>
                </c:pt>
                <c:pt idx="2006">
                  <c:v>2647.14038085937</c:v>
                </c:pt>
                <c:pt idx="2007">
                  <c:v>2672.697265625</c:v>
                </c:pt>
                <c:pt idx="2008">
                  <c:v>2698.16870117187</c:v>
                </c:pt>
                <c:pt idx="2009">
                  <c:v>2723.55395507812</c:v>
                </c:pt>
                <c:pt idx="2010">
                  <c:v>2748.85180664062</c:v>
                </c:pt>
                <c:pt idx="2011">
                  <c:v>2774.06201171875</c:v>
                </c:pt>
                <c:pt idx="2012">
                  <c:v>2799.18359375</c:v>
                </c:pt>
                <c:pt idx="2013">
                  <c:v>2824.21533203125</c:v>
                </c:pt>
                <c:pt idx="2014">
                  <c:v>2849.15698242187</c:v>
                </c:pt>
                <c:pt idx="2015">
                  <c:v>2874.00756835937</c:v>
                </c:pt>
                <c:pt idx="2016">
                  <c:v>2898.76611328125</c:v>
                </c:pt>
                <c:pt idx="2017">
                  <c:v>2923.43212890625</c:v>
                </c:pt>
                <c:pt idx="2018">
                  <c:v>2948.00463867187</c:v>
                </c:pt>
                <c:pt idx="2019">
                  <c:v>2972.48266601562</c:v>
                </c:pt>
                <c:pt idx="2020">
                  <c:v>2996.86572265625</c:v>
                </c:pt>
                <c:pt idx="2021">
                  <c:v>3021.15307617187</c:v>
                </c:pt>
                <c:pt idx="2022">
                  <c:v>3045.34375</c:v>
                </c:pt>
                <c:pt idx="2023">
                  <c:v>3069.43701171875</c:v>
                </c:pt>
                <c:pt idx="2024">
                  <c:v>3093.43212890625</c:v>
                </c:pt>
                <c:pt idx="2025">
                  <c:v>3117.32836914062</c:v>
                </c:pt>
                <c:pt idx="2026">
                  <c:v>3141.125</c:v>
                </c:pt>
                <c:pt idx="2027">
                  <c:v>3164.82104492187</c:v>
                </c:pt>
                <c:pt idx="2028">
                  <c:v>3188.416015625</c:v>
                </c:pt>
                <c:pt idx="2029">
                  <c:v>3211.90893554687</c:v>
                </c:pt>
                <c:pt idx="2030">
                  <c:v>3235.29907226562</c:v>
                </c:pt>
                <c:pt idx="2031">
                  <c:v>3258.5859375</c:v>
                </c:pt>
                <c:pt idx="2032">
                  <c:v>3281.76831054687</c:v>
                </c:pt>
                <c:pt idx="2033">
                  <c:v>3304.84594726562</c:v>
                </c:pt>
                <c:pt idx="2034">
                  <c:v>3327.81787109375</c:v>
                </c:pt>
                <c:pt idx="2035">
                  <c:v>3350.68359375</c:v>
                </c:pt>
                <c:pt idx="2036">
                  <c:v>3373.44189453125</c:v>
                </c:pt>
                <c:pt idx="2037">
                  <c:v>3396.09228515625</c:v>
                </c:pt>
                <c:pt idx="2038">
                  <c:v>3418.63427734375</c:v>
                </c:pt>
                <c:pt idx="2039">
                  <c:v>3441.06689453125</c:v>
                </c:pt>
                <c:pt idx="2040">
                  <c:v>3463.38940429687</c:v>
                </c:pt>
                <c:pt idx="2041">
                  <c:v>3485.60107421875</c:v>
                </c:pt>
                <c:pt idx="2042">
                  <c:v>3507.70141601562</c:v>
                </c:pt>
                <c:pt idx="2043">
                  <c:v>3529.68969726562</c:v>
                </c:pt>
                <c:pt idx="2044">
                  <c:v>3551.56494140625</c:v>
                </c:pt>
                <c:pt idx="2045">
                  <c:v>3573.32666015625</c:v>
                </c:pt>
                <c:pt idx="2046">
                  <c:v>3594.97412109375</c:v>
                </c:pt>
                <c:pt idx="2047">
                  <c:v>3616.50659179687</c:v>
                </c:pt>
                <c:pt idx="2048">
                  <c:v>3637.92358398437</c:v>
                </c:pt>
                <c:pt idx="2049">
                  <c:v>3659.22412109375</c:v>
                </c:pt>
                <c:pt idx="2050">
                  <c:v>3680.40747070312</c:v>
                </c:pt>
                <c:pt idx="2051">
                  <c:v>3701.47338867187</c:v>
                </c:pt>
                <c:pt idx="2052">
                  <c:v>3722.4208984375</c:v>
                </c:pt>
                <c:pt idx="2053">
                  <c:v>3743.24926757812</c:v>
                </c:pt>
                <c:pt idx="2054">
                  <c:v>3763.9580078125</c:v>
                </c:pt>
                <c:pt idx="2055">
                  <c:v>3784.54638671875</c:v>
                </c:pt>
                <c:pt idx="2056">
                  <c:v>3805.013671875</c:v>
                </c:pt>
                <c:pt idx="2057">
                  <c:v>3825.359375</c:v>
                </c:pt>
                <c:pt idx="2058">
                  <c:v>3845.58276367187</c:v>
                </c:pt>
                <c:pt idx="2059">
                  <c:v>3865.68310546875</c:v>
                </c:pt>
                <c:pt idx="2060">
                  <c:v>3885.65991210937</c:v>
                </c:pt>
                <c:pt idx="2061">
                  <c:v>3905.51245117187</c:v>
                </c:pt>
                <c:pt idx="2062">
                  <c:v>3925.23999023437</c:v>
                </c:pt>
                <c:pt idx="2063">
                  <c:v>3944.84204101562</c:v>
                </c:pt>
                <c:pt idx="2064">
                  <c:v>3964.31811523437</c:v>
                </c:pt>
                <c:pt idx="2065">
                  <c:v>3983.66723632812</c:v>
                </c:pt>
                <c:pt idx="2066">
                  <c:v>4002.88891601562</c:v>
                </c:pt>
                <c:pt idx="2067">
                  <c:v>4021.98266601562</c:v>
                </c:pt>
                <c:pt idx="2068">
                  <c:v>4040.94799804687</c:v>
                </c:pt>
                <c:pt idx="2069">
                  <c:v>4059.78393554687</c:v>
                </c:pt>
                <c:pt idx="2070">
                  <c:v>4078.48999023437</c:v>
                </c:pt>
                <c:pt idx="2071">
                  <c:v>4097.06591796875</c:v>
                </c:pt>
                <c:pt idx="2072">
                  <c:v>4115.51025390625</c:v>
                </c:pt>
                <c:pt idx="2073">
                  <c:v>4133.82373046875</c:v>
                </c:pt>
                <c:pt idx="2074">
                  <c:v>4152.00439453125</c:v>
                </c:pt>
                <c:pt idx="2075">
                  <c:v>4170.052734375</c:v>
                </c:pt>
                <c:pt idx="2076">
                  <c:v>4187.96728515625</c:v>
                </c:pt>
                <c:pt idx="2077">
                  <c:v>4205.748046875</c:v>
                </c:pt>
                <c:pt idx="2078">
                  <c:v>4223.39453125</c:v>
                </c:pt>
                <c:pt idx="2079">
                  <c:v>4240.90576171875</c:v>
                </c:pt>
                <c:pt idx="2080">
                  <c:v>4258.28173828125</c:v>
                </c:pt>
                <c:pt idx="2081">
                  <c:v>4275.52099609375</c:v>
                </c:pt>
                <c:pt idx="2082">
                  <c:v>4292.6240234375</c:v>
                </c:pt>
                <c:pt idx="2083">
                  <c:v>4309.58935546875</c:v>
                </c:pt>
                <c:pt idx="2084">
                  <c:v>4326.41748046875</c:v>
                </c:pt>
                <c:pt idx="2085">
                  <c:v>4343.10693359375</c:v>
                </c:pt>
                <c:pt idx="2086">
                  <c:v>4359.6572265625</c:v>
                </c:pt>
                <c:pt idx="2087">
                  <c:v>4376.068359375</c:v>
                </c:pt>
                <c:pt idx="2088">
                  <c:v>4392.33935546875</c:v>
                </c:pt>
                <c:pt idx="2089">
                  <c:v>4408.47021484375</c:v>
                </c:pt>
                <c:pt idx="2090">
                  <c:v>4424.4599609375</c:v>
                </c:pt>
                <c:pt idx="2091">
                  <c:v>4440.30810546875</c:v>
                </c:pt>
                <c:pt idx="2092">
                  <c:v>4456.0146484375</c:v>
                </c:pt>
                <c:pt idx="2093">
                  <c:v>4471.578125</c:v>
                </c:pt>
                <c:pt idx="2094">
                  <c:v>4486.9990234375</c:v>
                </c:pt>
                <c:pt idx="2095">
                  <c:v>4502.2763671875</c:v>
                </c:pt>
                <c:pt idx="2096">
                  <c:v>4517.40966796875</c:v>
                </c:pt>
                <c:pt idx="2097">
                  <c:v>4532.3984375</c:v>
                </c:pt>
                <c:pt idx="2098">
                  <c:v>4547.24267578125</c:v>
                </c:pt>
                <c:pt idx="2099">
                  <c:v>4561.94091796875</c:v>
                </c:pt>
                <c:pt idx="2100">
                  <c:v>4576.49365234375</c:v>
                </c:pt>
                <c:pt idx="2101">
                  <c:v>4590.89990234375</c:v>
                </c:pt>
                <c:pt idx="2102">
                  <c:v>4605.15966796875</c:v>
                </c:pt>
                <c:pt idx="2103">
                  <c:v>4619.27197265625</c:v>
                </c:pt>
                <c:pt idx="2104">
                  <c:v>4633.236328125</c:v>
                </c:pt>
                <c:pt idx="2105">
                  <c:v>4647.052734375</c:v>
                </c:pt>
                <c:pt idx="2106">
                  <c:v>4660.72021484375</c:v>
                </c:pt>
                <c:pt idx="2107">
                  <c:v>4674.2392578125</c:v>
                </c:pt>
                <c:pt idx="2108">
                  <c:v>4687.6083984375</c:v>
                </c:pt>
                <c:pt idx="2109">
                  <c:v>4700.82763671875</c:v>
                </c:pt>
                <c:pt idx="2110">
                  <c:v>4713.89697265625</c:v>
                </c:pt>
                <c:pt idx="2111">
                  <c:v>4726.81494140625</c:v>
                </c:pt>
                <c:pt idx="2112">
                  <c:v>4739.58203125</c:v>
                </c:pt>
                <c:pt idx="2113">
                  <c:v>4752.19775390625</c:v>
                </c:pt>
                <c:pt idx="2114">
                  <c:v>4764.66162109375</c:v>
                </c:pt>
                <c:pt idx="2115">
                  <c:v>4776.97265625</c:v>
                </c:pt>
                <c:pt idx="2116">
                  <c:v>4789.13134765625</c:v>
                </c:pt>
                <c:pt idx="2117">
                  <c:v>4801.13671875</c:v>
                </c:pt>
                <c:pt idx="2118">
                  <c:v>4812.98828125</c:v>
                </c:pt>
                <c:pt idx="2119">
                  <c:v>4824.6865234375</c:v>
                </c:pt>
                <c:pt idx="2120">
                  <c:v>4836.22998046875</c:v>
                </c:pt>
                <c:pt idx="2121">
                  <c:v>4847.619140625</c:v>
                </c:pt>
                <c:pt idx="2122">
                  <c:v>4858.85302734375</c:v>
                </c:pt>
                <c:pt idx="2123">
                  <c:v>4869.931640625</c:v>
                </c:pt>
                <c:pt idx="2124">
                  <c:v>4880.8544921875</c:v>
                </c:pt>
                <c:pt idx="2125">
                  <c:v>4891.62109375</c:v>
                </c:pt>
                <c:pt idx="2126">
                  <c:v>4902.2314453125</c:v>
                </c:pt>
                <c:pt idx="2127">
                  <c:v>4912.68505859375</c:v>
                </c:pt>
                <c:pt idx="2128">
                  <c:v>4922.98193359375</c:v>
                </c:pt>
                <c:pt idx="2129">
                  <c:v>4933.12109375</c:v>
                </c:pt>
                <c:pt idx="2130">
                  <c:v>4943.10205078125</c:v>
                </c:pt>
                <c:pt idx="2131">
                  <c:v>4952.92529296875</c:v>
                </c:pt>
                <c:pt idx="2132">
                  <c:v>4962.59033203125</c:v>
                </c:pt>
                <c:pt idx="2133">
                  <c:v>4972.0966796875</c:v>
                </c:pt>
                <c:pt idx="2134">
                  <c:v>4981.44384765625</c:v>
                </c:pt>
                <c:pt idx="2135">
                  <c:v>4990.6318359375</c:v>
                </c:pt>
                <c:pt idx="2136">
                  <c:v>4999.66015625</c:v>
                </c:pt>
                <c:pt idx="2137">
                  <c:v>5008.5283203125</c:v>
                </c:pt>
                <c:pt idx="2138">
                  <c:v>5017.23681640625</c:v>
                </c:pt>
                <c:pt idx="2139">
                  <c:v>5025.78466796875</c:v>
                </c:pt>
                <c:pt idx="2140">
                  <c:v>5034.171875</c:v>
                </c:pt>
                <c:pt idx="2141">
                  <c:v>5042.39794921875</c:v>
                </c:pt>
                <c:pt idx="2142">
                  <c:v>5050.462890625</c:v>
                </c:pt>
                <c:pt idx="2143">
                  <c:v>5058.3662109375</c:v>
                </c:pt>
                <c:pt idx="2144">
                  <c:v>5066.10791015625</c:v>
                </c:pt>
                <c:pt idx="2145">
                  <c:v>5073.6875</c:v>
                </c:pt>
                <c:pt idx="2146">
                  <c:v>5081.10498046875</c:v>
                </c:pt>
                <c:pt idx="2147">
                  <c:v>5088.35986328125</c:v>
                </c:pt>
                <c:pt idx="2148">
                  <c:v>5095.4521484375</c:v>
                </c:pt>
                <c:pt idx="2149">
                  <c:v>5102.38134765625</c:v>
                </c:pt>
                <c:pt idx="2150">
                  <c:v>5109.1474609375</c:v>
                </c:pt>
                <c:pt idx="2151">
                  <c:v>5115.75048828125</c:v>
                </c:pt>
                <c:pt idx="2152">
                  <c:v>5122.189453125</c:v>
                </c:pt>
                <c:pt idx="2153">
                  <c:v>5128.46484375</c:v>
                </c:pt>
                <c:pt idx="2154">
                  <c:v>5134.576171875</c:v>
                </c:pt>
                <c:pt idx="2155">
                  <c:v>5140.5234375</c:v>
                </c:pt>
                <c:pt idx="2156">
                  <c:v>5146.30615234375</c:v>
                </c:pt>
                <c:pt idx="2157">
                  <c:v>5151.92431640625</c:v>
                </c:pt>
                <c:pt idx="2158">
                  <c:v>5157.3779296875</c:v>
                </c:pt>
                <c:pt idx="2159">
                  <c:v>5162.66650390625</c:v>
                </c:pt>
                <c:pt idx="2160">
                  <c:v>5167.7900390625</c:v>
                </c:pt>
                <c:pt idx="2161">
                  <c:v>5172.748046875</c:v>
                </c:pt>
                <c:pt idx="2162">
                  <c:v>5177.541015625</c:v>
                </c:pt>
                <c:pt idx="2163">
                  <c:v>5182.16845703125</c:v>
                </c:pt>
                <c:pt idx="2164">
                  <c:v>5186.6298828125</c:v>
                </c:pt>
                <c:pt idx="2165">
                  <c:v>5190.92529296875</c:v>
                </c:pt>
                <c:pt idx="2166">
                  <c:v>5195.05517578125</c:v>
                </c:pt>
                <c:pt idx="2167">
                  <c:v>5199.0185546875</c:v>
                </c:pt>
                <c:pt idx="2168">
                  <c:v>5202.81591796875</c:v>
                </c:pt>
                <c:pt idx="2169">
                  <c:v>5206.44677734375</c:v>
                </c:pt>
                <c:pt idx="2170">
                  <c:v>5209.91162109375</c:v>
                </c:pt>
                <c:pt idx="2171">
                  <c:v>5213.20947265625</c:v>
                </c:pt>
                <c:pt idx="2172">
                  <c:v>5216.34033203125</c:v>
                </c:pt>
                <c:pt idx="2173">
                  <c:v>5219.3046875</c:v>
                </c:pt>
                <c:pt idx="2174">
                  <c:v>5222.10205078125</c:v>
                </c:pt>
                <c:pt idx="2175">
                  <c:v>5224.732421875</c:v>
                </c:pt>
                <c:pt idx="2176">
                  <c:v>5227.19580078125</c:v>
                </c:pt>
                <c:pt idx="2177">
                  <c:v>5229.4921875</c:v>
                </c:pt>
                <c:pt idx="2178">
                  <c:v>5231.62109375</c:v>
                </c:pt>
                <c:pt idx="2179">
                  <c:v>5233.5830078125</c:v>
                </c:pt>
                <c:pt idx="2180">
                  <c:v>5235.37744140625</c:v>
                </c:pt>
                <c:pt idx="2181">
                  <c:v>5237.00439453125</c:v>
                </c:pt>
                <c:pt idx="2182">
                  <c:v>5238.4638671875</c:v>
                </c:pt>
                <c:pt idx="2183">
                  <c:v>5239.755859375</c:v>
                </c:pt>
                <c:pt idx="2184">
                  <c:v>5240.8798828125</c:v>
                </c:pt>
                <c:pt idx="2185">
                  <c:v>5241.8369140625</c:v>
                </c:pt>
                <c:pt idx="2186">
                  <c:v>5242.6259765625</c:v>
                </c:pt>
                <c:pt idx="2187">
                  <c:v>5243.24755859375</c:v>
                </c:pt>
                <c:pt idx="2188">
                  <c:v>5243.70166015625</c:v>
                </c:pt>
                <c:pt idx="2189">
                  <c:v>5243.98779296875</c:v>
                </c:pt>
                <c:pt idx="2190">
                  <c:v>5244.1064453125</c:v>
                </c:pt>
                <c:pt idx="2191">
                  <c:v>5244.05712890625</c:v>
                </c:pt>
                <c:pt idx="2192">
                  <c:v>5243.84033203125</c:v>
                </c:pt>
                <c:pt idx="2193">
                  <c:v>5243.45556640625</c:v>
                </c:pt>
                <c:pt idx="2194">
                  <c:v>5242.9033203125</c:v>
                </c:pt>
                <c:pt idx="2195">
                  <c:v>5242.18359375</c:v>
                </c:pt>
                <c:pt idx="2196">
                  <c:v>5241.2958984375</c:v>
                </c:pt>
                <c:pt idx="2197">
                  <c:v>5240.24072265625</c:v>
                </c:pt>
                <c:pt idx="2198">
                  <c:v>5239.01806640625</c:v>
                </c:pt>
                <c:pt idx="2199">
                  <c:v>5237.6279296875</c:v>
                </c:pt>
                <c:pt idx="2200">
                  <c:v>5236.0703125</c:v>
                </c:pt>
                <c:pt idx="2201">
                  <c:v>5234.34521484375</c:v>
                </c:pt>
                <c:pt idx="2202">
                  <c:v>5232.45263671875</c:v>
                </c:pt>
                <c:pt idx="2203">
                  <c:v>5230.392578125</c:v>
                </c:pt>
                <c:pt idx="2204">
                  <c:v>5228.16552734375</c:v>
                </c:pt>
                <c:pt idx="2205">
                  <c:v>5225.771484375</c:v>
                </c:pt>
                <c:pt idx="2206">
                  <c:v>5223.2099609375</c:v>
                </c:pt>
                <c:pt idx="2207">
                  <c:v>5220.4814453125</c:v>
                </c:pt>
                <c:pt idx="2208">
                  <c:v>5217.5859375</c:v>
                </c:pt>
                <c:pt idx="2209">
                  <c:v>5214.52392578125</c:v>
                </c:pt>
                <c:pt idx="2210">
                  <c:v>5211.294921875</c:v>
                </c:pt>
                <c:pt idx="2211">
                  <c:v>5207.8994140625</c:v>
                </c:pt>
                <c:pt idx="2212">
                  <c:v>5204.33740234375</c:v>
                </c:pt>
                <c:pt idx="2213">
                  <c:v>5200.60888671875</c:v>
                </c:pt>
                <c:pt idx="2214">
                  <c:v>5196.7138671875</c:v>
                </c:pt>
                <c:pt idx="2215">
                  <c:v>5192.65283203125</c:v>
                </c:pt>
                <c:pt idx="2216">
                  <c:v>5188.42578125</c:v>
                </c:pt>
                <c:pt idx="2217">
                  <c:v>5184.03271484375</c:v>
                </c:pt>
                <c:pt idx="2218">
                  <c:v>5179.47412109375</c:v>
                </c:pt>
                <c:pt idx="2219">
                  <c:v>5174.74951171875</c:v>
                </c:pt>
                <c:pt idx="2220">
                  <c:v>5169.85986328125</c:v>
                </c:pt>
                <c:pt idx="2221">
                  <c:v>5164.8046875</c:v>
                </c:pt>
                <c:pt idx="2222">
                  <c:v>5159.58447265625</c:v>
                </c:pt>
                <c:pt idx="2223">
                  <c:v>5154.19921875</c:v>
                </c:pt>
                <c:pt idx="2224">
                  <c:v>5148.64892578125</c:v>
                </c:pt>
                <c:pt idx="2225">
                  <c:v>5142.93408203125</c:v>
                </c:pt>
                <c:pt idx="2226">
                  <c:v>5137.0546875</c:v>
                </c:pt>
                <c:pt idx="2227">
                  <c:v>5131.01123046875</c:v>
                </c:pt>
                <c:pt idx="2228">
                  <c:v>5124.8037109375</c:v>
                </c:pt>
                <c:pt idx="2229">
                  <c:v>5118.43212890625</c:v>
                </c:pt>
                <c:pt idx="2230">
                  <c:v>5111.89697265625</c:v>
                </c:pt>
                <c:pt idx="2231">
                  <c:v>5105.19873046875</c:v>
                </c:pt>
                <c:pt idx="2232">
                  <c:v>5098.3369140625</c:v>
                </c:pt>
                <c:pt idx="2233">
                  <c:v>5091.31201171875</c:v>
                </c:pt>
                <c:pt idx="2234">
                  <c:v>5084.1240234375</c:v>
                </c:pt>
                <c:pt idx="2235">
                  <c:v>5076.77392578125</c:v>
                </c:pt>
                <c:pt idx="2236">
                  <c:v>5069.26123046875</c:v>
                </c:pt>
                <c:pt idx="2237">
                  <c:v>5061.58642578125</c:v>
                </c:pt>
                <c:pt idx="2238">
                  <c:v>5053.75</c:v>
                </c:pt>
                <c:pt idx="2239">
                  <c:v>5045.751953125</c:v>
                </c:pt>
                <c:pt idx="2240">
                  <c:v>5037.59228515625</c:v>
                </c:pt>
                <c:pt idx="2241">
                  <c:v>5029.271484375</c:v>
                </c:pt>
                <c:pt idx="2242">
                  <c:v>5020.7900390625</c:v>
                </c:pt>
                <c:pt idx="2243">
                  <c:v>5012.1484375</c:v>
                </c:pt>
                <c:pt idx="2244">
                  <c:v>5003.345703125</c:v>
                </c:pt>
                <c:pt idx="2245">
                  <c:v>4994.3837890625</c:v>
                </c:pt>
                <c:pt idx="2246">
                  <c:v>4985.26171875</c:v>
                </c:pt>
                <c:pt idx="2247">
                  <c:v>4975.98046875</c:v>
                </c:pt>
                <c:pt idx="2248">
                  <c:v>4966.5400390625</c:v>
                </c:pt>
                <c:pt idx="2249">
                  <c:v>4956.9404296875</c:v>
                </c:pt>
                <c:pt idx="2250">
                  <c:v>4947.1826171875</c:v>
                </c:pt>
                <c:pt idx="2251">
                  <c:v>4937.2666015625</c:v>
                </c:pt>
                <c:pt idx="2252">
                  <c:v>4927.19287109375</c:v>
                </c:pt>
                <c:pt idx="2253">
                  <c:v>4916.96142578125</c:v>
                </c:pt>
                <c:pt idx="2254">
                  <c:v>4906.57275390625</c:v>
                </c:pt>
                <c:pt idx="2255">
                  <c:v>4896.02685546875</c:v>
                </c:pt>
                <c:pt idx="2256">
                  <c:v>4885.32470703125</c:v>
                </c:pt>
                <c:pt idx="2257">
                  <c:v>4874.46630859375</c:v>
                </c:pt>
                <c:pt idx="2258">
                  <c:v>4863.4521484375</c:v>
                </c:pt>
                <c:pt idx="2259">
                  <c:v>4852.2822265625</c:v>
                </c:pt>
                <c:pt idx="2260">
                  <c:v>4840.95751953125</c:v>
                </c:pt>
                <c:pt idx="2261">
                  <c:v>4829.4775390625</c:v>
                </c:pt>
                <c:pt idx="2262">
                  <c:v>4817.84326171875</c:v>
                </c:pt>
                <c:pt idx="2263">
                  <c:v>4806.05517578125</c:v>
                </c:pt>
                <c:pt idx="2264">
                  <c:v>4794.11328125</c:v>
                </c:pt>
                <c:pt idx="2265">
                  <c:v>4782.01806640625</c:v>
                </c:pt>
                <c:pt idx="2266">
                  <c:v>4769.77001953125</c:v>
                </c:pt>
                <c:pt idx="2267">
                  <c:v>4757.369140625</c:v>
                </c:pt>
                <c:pt idx="2268">
                  <c:v>4744.81640625</c:v>
                </c:pt>
                <c:pt idx="2269">
                  <c:v>4732.11181640625</c:v>
                </c:pt>
                <c:pt idx="2270">
                  <c:v>4719.25634765625</c:v>
                </c:pt>
                <c:pt idx="2271">
                  <c:v>4706.24951171875</c:v>
                </c:pt>
                <c:pt idx="2272">
                  <c:v>4693.09228515625</c:v>
                </c:pt>
                <c:pt idx="2273">
                  <c:v>4679.78466796875</c:v>
                </c:pt>
                <c:pt idx="2274">
                  <c:v>4666.32763671875</c:v>
                </c:pt>
                <c:pt idx="2275">
                  <c:v>4652.7216796875</c:v>
                </c:pt>
                <c:pt idx="2276">
                  <c:v>4638.966796875</c:v>
                </c:pt>
                <c:pt idx="2277">
                  <c:v>4625.0634765625</c:v>
                </c:pt>
                <c:pt idx="2278">
                  <c:v>4611.01220703125</c:v>
                </c:pt>
                <c:pt idx="2279">
                  <c:v>4596.8134765625</c:v>
                </c:pt>
                <c:pt idx="2280">
                  <c:v>4582.4677734375</c:v>
                </c:pt>
                <c:pt idx="2281">
                  <c:v>4567.9755859375</c:v>
                </c:pt>
                <c:pt idx="2282">
                  <c:v>4553.33740234375</c:v>
                </c:pt>
                <c:pt idx="2283">
                  <c:v>4538.5537109375</c:v>
                </c:pt>
                <c:pt idx="2284">
                  <c:v>4523.62451171875</c:v>
                </c:pt>
                <c:pt idx="2285">
                  <c:v>4508.55078125</c:v>
                </c:pt>
                <c:pt idx="2286">
                  <c:v>4493.3330078125</c:v>
                </c:pt>
                <c:pt idx="2287">
                  <c:v>4477.9716796875</c:v>
                </c:pt>
                <c:pt idx="2288">
                  <c:v>4462.466796875</c:v>
                </c:pt>
                <c:pt idx="2289">
                  <c:v>4446.8193359375</c:v>
                </c:pt>
                <c:pt idx="2290">
                  <c:v>4431.02978515625</c:v>
                </c:pt>
                <c:pt idx="2291">
                  <c:v>4415.0986328125</c:v>
                </c:pt>
                <c:pt idx="2292">
                  <c:v>4399.02587890625</c:v>
                </c:pt>
                <c:pt idx="2293">
                  <c:v>4382.81298828125</c:v>
                </c:pt>
                <c:pt idx="2294">
                  <c:v>4366.45947265625</c:v>
                </c:pt>
                <c:pt idx="2295">
                  <c:v>4349.966796875</c:v>
                </c:pt>
                <c:pt idx="2296">
                  <c:v>4333.3349609375</c:v>
                </c:pt>
                <c:pt idx="2297">
                  <c:v>4316.56396484375</c:v>
                </c:pt>
                <c:pt idx="2298">
                  <c:v>4299.6552734375</c:v>
                </c:pt>
                <c:pt idx="2299">
                  <c:v>4282.609375</c:v>
                </c:pt>
                <c:pt idx="2300">
                  <c:v>4265.42626953125</c:v>
                </c:pt>
                <c:pt idx="2301">
                  <c:v>4248.10693359375</c:v>
                </c:pt>
                <c:pt idx="2302">
                  <c:v>4230.6513671875</c:v>
                </c:pt>
                <c:pt idx="2303">
                  <c:v>4213.06103515625</c:v>
                </c:pt>
                <c:pt idx="2304">
                  <c:v>4195.33544921875</c:v>
                </c:pt>
                <c:pt idx="2305">
                  <c:v>4177.47607421875</c:v>
                </c:pt>
                <c:pt idx="2306">
                  <c:v>4159.48291015625</c:v>
                </c:pt>
                <c:pt idx="2307">
                  <c:v>4141.35693359375</c:v>
                </c:pt>
                <c:pt idx="2308">
                  <c:v>4123.0986328125</c:v>
                </c:pt>
                <c:pt idx="2309">
                  <c:v>4104.7080078125</c:v>
                </c:pt>
                <c:pt idx="2310">
                  <c:v>4086.18676757812</c:v>
                </c:pt>
                <c:pt idx="2311">
                  <c:v>4067.53442382812</c:v>
                </c:pt>
                <c:pt idx="2312">
                  <c:v>4048.751953125</c:v>
                </c:pt>
                <c:pt idx="2313">
                  <c:v>4029.84033203125</c:v>
                </c:pt>
                <c:pt idx="2314">
                  <c:v>4010.79956054687</c:v>
                </c:pt>
                <c:pt idx="2315">
                  <c:v>3991.63061523437</c:v>
                </c:pt>
                <c:pt idx="2316">
                  <c:v>3972.33422851562</c:v>
                </c:pt>
                <c:pt idx="2317">
                  <c:v>3952.91064453125</c:v>
                </c:pt>
                <c:pt idx="2318">
                  <c:v>3933.36059570312</c:v>
                </c:pt>
                <c:pt idx="2319">
                  <c:v>3913.68481445312</c:v>
                </c:pt>
                <c:pt idx="2320">
                  <c:v>3893.8837890625</c:v>
                </c:pt>
                <c:pt idx="2321">
                  <c:v>3873.95849609375</c:v>
                </c:pt>
                <c:pt idx="2322">
                  <c:v>3853.9091796875</c:v>
                </c:pt>
                <c:pt idx="2323">
                  <c:v>3833.73657226562</c:v>
                </c:pt>
                <c:pt idx="2324">
                  <c:v>3813.44140625</c:v>
                </c:pt>
                <c:pt idx="2325">
                  <c:v>3793.0244140625</c:v>
                </c:pt>
                <c:pt idx="2326">
                  <c:v>3772.48583984375</c:v>
                </c:pt>
                <c:pt idx="2327">
                  <c:v>3751.82690429687</c:v>
                </c:pt>
                <c:pt idx="2328">
                  <c:v>3731.0478515625</c:v>
                </c:pt>
                <c:pt idx="2329">
                  <c:v>3710.14965820312</c:v>
                </c:pt>
                <c:pt idx="2330">
                  <c:v>3689.13256835937</c:v>
                </c:pt>
                <c:pt idx="2331">
                  <c:v>3667.99780273437</c:v>
                </c:pt>
                <c:pt idx="2332">
                  <c:v>3646.74560546875</c:v>
                </c:pt>
                <c:pt idx="2333">
                  <c:v>3625.37670898437</c:v>
                </c:pt>
                <c:pt idx="2334">
                  <c:v>3603.89208984375</c:v>
                </c:pt>
                <c:pt idx="2335">
                  <c:v>3582.2919921875</c:v>
                </c:pt>
                <c:pt idx="2336">
                  <c:v>3560.57739257812</c:v>
                </c:pt>
                <c:pt idx="2337">
                  <c:v>3538.7490234375</c:v>
                </c:pt>
                <c:pt idx="2338">
                  <c:v>3516.8076171875</c:v>
                </c:pt>
                <c:pt idx="2339">
                  <c:v>3494.75341796875</c:v>
                </c:pt>
                <c:pt idx="2340">
                  <c:v>3472.58764648437</c:v>
                </c:pt>
                <c:pt idx="2341">
                  <c:v>3450.31103515625</c:v>
                </c:pt>
                <c:pt idx="2342">
                  <c:v>3427.923828125</c:v>
                </c:pt>
                <c:pt idx="2343">
                  <c:v>3405.42700195312</c:v>
                </c:pt>
                <c:pt idx="2344">
                  <c:v>3382.8212890625</c:v>
                </c:pt>
                <c:pt idx="2345">
                  <c:v>3360.107421875</c:v>
                </c:pt>
                <c:pt idx="2346">
                  <c:v>3337.2861328125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992256"/>
        <c:axId val="134994176"/>
      </c:lineChart>
      <c:lineChart>
        <c:grouping val="standard"/>
        <c:varyColors val="0"/>
        <c:ser>
          <c:idx val="2"/>
          <c:order val="2"/>
          <c:tx>
            <c:v>Outlet Mass Flow</c:v>
          </c:tx>
          <c:marker>
            <c:symbol val="none"/>
          </c:marker>
          <c:cat>
            <c:numRef>
              <c:f>'200'!$A$202:$A$4202</c:f>
              <c:numCache>
                <c:formatCode>General</c:formatCode>
                <c:ptCount val="4001"/>
                <c:pt idx="0">
                  <c:v>3.0000000000000001E-3</c:v>
                </c:pt>
                <c:pt idx="1">
                  <c:v>3.0149999999999999E-3</c:v>
                </c:pt>
                <c:pt idx="2">
                  <c:v>3.0300000000000001E-3</c:v>
                </c:pt>
                <c:pt idx="3">
                  <c:v>3.045E-3</c:v>
                </c:pt>
                <c:pt idx="4">
                  <c:v>3.0599999999999998E-3</c:v>
                </c:pt>
                <c:pt idx="5">
                  <c:v>3.075E-3</c:v>
                </c:pt>
                <c:pt idx="6">
                  <c:v>3.0899999999999999E-3</c:v>
                </c:pt>
                <c:pt idx="7">
                  <c:v>3.1050000000000001E-3</c:v>
                </c:pt>
                <c:pt idx="8">
                  <c:v>3.1199999999999999E-3</c:v>
                </c:pt>
                <c:pt idx="9">
                  <c:v>3.1350000000000002E-3</c:v>
                </c:pt>
                <c:pt idx="10">
                  <c:v>3.15E-3</c:v>
                </c:pt>
                <c:pt idx="11">
                  <c:v>3.1649999999999998E-3</c:v>
                </c:pt>
                <c:pt idx="12">
                  <c:v>3.1800000000000001E-3</c:v>
                </c:pt>
                <c:pt idx="13">
                  <c:v>3.1949999999999999E-3</c:v>
                </c:pt>
                <c:pt idx="14">
                  <c:v>3.2100000000000002E-3</c:v>
                </c:pt>
                <c:pt idx="15">
                  <c:v>3.225E-3</c:v>
                </c:pt>
                <c:pt idx="16">
                  <c:v>3.2399999999999998E-3</c:v>
                </c:pt>
                <c:pt idx="17">
                  <c:v>3.2550000000000001E-3</c:v>
                </c:pt>
                <c:pt idx="18">
                  <c:v>3.2699999999999999E-3</c:v>
                </c:pt>
                <c:pt idx="19">
                  <c:v>3.2850000000000002E-3</c:v>
                </c:pt>
                <c:pt idx="20">
                  <c:v>3.3E-3</c:v>
                </c:pt>
                <c:pt idx="21">
                  <c:v>3.3149999999999998E-3</c:v>
                </c:pt>
                <c:pt idx="22">
                  <c:v>3.3300000000000001E-3</c:v>
                </c:pt>
                <c:pt idx="23">
                  <c:v>3.3449999999999999E-3</c:v>
                </c:pt>
                <c:pt idx="24">
                  <c:v>3.3600000000000001E-3</c:v>
                </c:pt>
                <c:pt idx="25">
                  <c:v>3.375E-3</c:v>
                </c:pt>
                <c:pt idx="26">
                  <c:v>3.3899999999999998E-3</c:v>
                </c:pt>
                <c:pt idx="27">
                  <c:v>3.405E-3</c:v>
                </c:pt>
                <c:pt idx="28">
                  <c:v>3.4199999999999999E-3</c:v>
                </c:pt>
                <c:pt idx="29">
                  <c:v>3.4350000000000001E-3</c:v>
                </c:pt>
                <c:pt idx="30">
                  <c:v>3.4499999999999999E-3</c:v>
                </c:pt>
                <c:pt idx="31">
                  <c:v>3.4650000000000002E-3</c:v>
                </c:pt>
                <c:pt idx="32">
                  <c:v>3.48E-3</c:v>
                </c:pt>
                <c:pt idx="33">
                  <c:v>3.4949999999999998E-3</c:v>
                </c:pt>
                <c:pt idx="34">
                  <c:v>3.5100000000000001E-3</c:v>
                </c:pt>
                <c:pt idx="35">
                  <c:v>3.5249999999999999E-3</c:v>
                </c:pt>
                <c:pt idx="36">
                  <c:v>3.5400000000000002E-3</c:v>
                </c:pt>
                <c:pt idx="37">
                  <c:v>3.555E-3</c:v>
                </c:pt>
                <c:pt idx="38">
                  <c:v>3.5699999999999998E-3</c:v>
                </c:pt>
                <c:pt idx="39">
                  <c:v>3.5850000000000001E-3</c:v>
                </c:pt>
                <c:pt idx="40">
                  <c:v>3.5999999999999999E-3</c:v>
                </c:pt>
                <c:pt idx="41">
                  <c:v>3.6150000000000002E-3</c:v>
                </c:pt>
                <c:pt idx="42">
                  <c:v>3.63E-3</c:v>
                </c:pt>
                <c:pt idx="43">
                  <c:v>3.6449999999999998E-3</c:v>
                </c:pt>
                <c:pt idx="44">
                  <c:v>3.6600000000000001E-3</c:v>
                </c:pt>
                <c:pt idx="45">
                  <c:v>3.6749999999999999E-3</c:v>
                </c:pt>
                <c:pt idx="46">
                  <c:v>3.6900000000000001E-3</c:v>
                </c:pt>
                <c:pt idx="47">
                  <c:v>3.705E-3</c:v>
                </c:pt>
                <c:pt idx="48">
                  <c:v>3.7200000000000002E-3</c:v>
                </c:pt>
                <c:pt idx="49">
                  <c:v>3.735E-3</c:v>
                </c:pt>
                <c:pt idx="50">
                  <c:v>3.7499999999999999E-3</c:v>
                </c:pt>
                <c:pt idx="51">
                  <c:v>3.7650000000000001E-3</c:v>
                </c:pt>
                <c:pt idx="52">
                  <c:v>3.7799999999999999E-3</c:v>
                </c:pt>
                <c:pt idx="53">
                  <c:v>3.7950000000000002E-3</c:v>
                </c:pt>
                <c:pt idx="54">
                  <c:v>3.81E-3</c:v>
                </c:pt>
                <c:pt idx="55">
                  <c:v>3.8249999999999998E-3</c:v>
                </c:pt>
                <c:pt idx="56">
                  <c:v>3.8400000000000001E-3</c:v>
                </c:pt>
                <c:pt idx="57">
                  <c:v>3.8549999999999999E-3</c:v>
                </c:pt>
                <c:pt idx="58">
                  <c:v>3.8700000000000002E-3</c:v>
                </c:pt>
                <c:pt idx="59">
                  <c:v>3.885E-3</c:v>
                </c:pt>
                <c:pt idx="60">
                  <c:v>3.8999999999999998E-3</c:v>
                </c:pt>
                <c:pt idx="61">
                  <c:v>3.9150000000000001E-3</c:v>
                </c:pt>
                <c:pt idx="62">
                  <c:v>3.9300000000000003E-3</c:v>
                </c:pt>
                <c:pt idx="63">
                  <c:v>3.9449999999999997E-3</c:v>
                </c:pt>
                <c:pt idx="64">
                  <c:v>3.96E-3</c:v>
                </c:pt>
                <c:pt idx="65">
                  <c:v>3.9750000000000002E-3</c:v>
                </c:pt>
                <c:pt idx="66">
                  <c:v>3.9899999999999996E-3</c:v>
                </c:pt>
                <c:pt idx="67">
                  <c:v>4.0049999999999999E-3</c:v>
                </c:pt>
                <c:pt idx="68">
                  <c:v>4.0200000000000001E-3</c:v>
                </c:pt>
                <c:pt idx="69">
                  <c:v>4.0350000000000004E-3</c:v>
                </c:pt>
                <c:pt idx="70">
                  <c:v>4.0499999999999998E-3</c:v>
                </c:pt>
                <c:pt idx="71">
                  <c:v>4.065E-3</c:v>
                </c:pt>
                <c:pt idx="72">
                  <c:v>4.0800000000000003E-3</c:v>
                </c:pt>
                <c:pt idx="73">
                  <c:v>4.0949999999999997E-3</c:v>
                </c:pt>
                <c:pt idx="74">
                  <c:v>4.1099999999999999E-3</c:v>
                </c:pt>
                <c:pt idx="75">
                  <c:v>4.1250000000000002E-3</c:v>
                </c:pt>
                <c:pt idx="76">
                  <c:v>4.1399999999999996E-3</c:v>
                </c:pt>
                <c:pt idx="77">
                  <c:v>4.1549999999999998E-3</c:v>
                </c:pt>
                <c:pt idx="78">
                  <c:v>4.1700000000000001E-3</c:v>
                </c:pt>
                <c:pt idx="79">
                  <c:v>4.1850000000000004E-3</c:v>
                </c:pt>
                <c:pt idx="80">
                  <c:v>4.1999999999999997E-3</c:v>
                </c:pt>
                <c:pt idx="81">
                  <c:v>4.215E-3</c:v>
                </c:pt>
                <c:pt idx="82">
                  <c:v>4.2300000000000003E-3</c:v>
                </c:pt>
                <c:pt idx="83">
                  <c:v>4.2449999999999996E-3</c:v>
                </c:pt>
                <c:pt idx="84">
                  <c:v>4.2599999999999999E-3</c:v>
                </c:pt>
                <c:pt idx="85">
                  <c:v>4.2750000000000002E-3</c:v>
                </c:pt>
                <c:pt idx="86">
                  <c:v>4.2900000000000004E-3</c:v>
                </c:pt>
                <c:pt idx="87">
                  <c:v>4.3049999999999998E-3</c:v>
                </c:pt>
                <c:pt idx="88">
                  <c:v>4.3200000000000001E-3</c:v>
                </c:pt>
                <c:pt idx="89">
                  <c:v>4.3350000000000003E-3</c:v>
                </c:pt>
                <c:pt idx="90">
                  <c:v>4.3499999999999997E-3</c:v>
                </c:pt>
                <c:pt idx="91">
                  <c:v>4.365E-3</c:v>
                </c:pt>
                <c:pt idx="92">
                  <c:v>4.3800000000000002E-3</c:v>
                </c:pt>
                <c:pt idx="93">
                  <c:v>4.3949999999999996E-3</c:v>
                </c:pt>
                <c:pt idx="94">
                  <c:v>4.4099999999999999E-3</c:v>
                </c:pt>
                <c:pt idx="95">
                  <c:v>4.4250000000000001E-3</c:v>
                </c:pt>
                <c:pt idx="96">
                  <c:v>4.4400000000000004E-3</c:v>
                </c:pt>
                <c:pt idx="97">
                  <c:v>4.4549999999999998E-3</c:v>
                </c:pt>
                <c:pt idx="98">
                  <c:v>4.47E-3</c:v>
                </c:pt>
                <c:pt idx="99">
                  <c:v>4.4850000000000003E-3</c:v>
                </c:pt>
                <c:pt idx="100">
                  <c:v>4.4999999999999997E-3</c:v>
                </c:pt>
                <c:pt idx="101">
                  <c:v>4.5149999999999999E-3</c:v>
                </c:pt>
                <c:pt idx="102">
                  <c:v>4.5300000000000002E-3</c:v>
                </c:pt>
                <c:pt idx="103">
                  <c:v>4.5450000000000004E-3</c:v>
                </c:pt>
                <c:pt idx="104">
                  <c:v>4.5599999999999998E-3</c:v>
                </c:pt>
                <c:pt idx="105">
                  <c:v>4.5750000000000001E-3</c:v>
                </c:pt>
                <c:pt idx="106">
                  <c:v>4.5900000000000003E-3</c:v>
                </c:pt>
                <c:pt idx="107">
                  <c:v>4.6049999999999997E-3</c:v>
                </c:pt>
                <c:pt idx="108">
                  <c:v>4.62E-3</c:v>
                </c:pt>
                <c:pt idx="109">
                  <c:v>4.6350000000000002E-3</c:v>
                </c:pt>
                <c:pt idx="110">
                  <c:v>4.6499999999999996E-3</c:v>
                </c:pt>
                <c:pt idx="111">
                  <c:v>4.6649999999999999E-3</c:v>
                </c:pt>
                <c:pt idx="112">
                  <c:v>4.6800000000000001E-3</c:v>
                </c:pt>
                <c:pt idx="113">
                  <c:v>4.6950000000000004E-3</c:v>
                </c:pt>
                <c:pt idx="114">
                  <c:v>4.7099999999999998E-3</c:v>
                </c:pt>
                <c:pt idx="115">
                  <c:v>4.725E-3</c:v>
                </c:pt>
                <c:pt idx="116">
                  <c:v>4.7400000000000003E-3</c:v>
                </c:pt>
                <c:pt idx="117">
                  <c:v>4.7549999999999997E-3</c:v>
                </c:pt>
                <c:pt idx="118">
                  <c:v>4.7699999999999999E-3</c:v>
                </c:pt>
                <c:pt idx="119">
                  <c:v>4.7850000000000002E-3</c:v>
                </c:pt>
                <c:pt idx="120">
                  <c:v>4.7999999999999996E-3</c:v>
                </c:pt>
                <c:pt idx="121">
                  <c:v>4.8149999999999998E-3</c:v>
                </c:pt>
                <c:pt idx="122">
                  <c:v>4.8300000000000001E-3</c:v>
                </c:pt>
                <c:pt idx="123">
                  <c:v>4.8450000000000003E-3</c:v>
                </c:pt>
                <c:pt idx="124">
                  <c:v>4.8599999999999997E-3</c:v>
                </c:pt>
                <c:pt idx="125">
                  <c:v>4.875E-3</c:v>
                </c:pt>
                <c:pt idx="126">
                  <c:v>4.8900000000000002E-3</c:v>
                </c:pt>
                <c:pt idx="127">
                  <c:v>4.9049999999999996E-3</c:v>
                </c:pt>
                <c:pt idx="128">
                  <c:v>4.9199999999999999E-3</c:v>
                </c:pt>
                <c:pt idx="129">
                  <c:v>4.9350000000000002E-3</c:v>
                </c:pt>
                <c:pt idx="130">
                  <c:v>4.9500000000000004E-3</c:v>
                </c:pt>
                <c:pt idx="131">
                  <c:v>4.9649999999999998E-3</c:v>
                </c:pt>
                <c:pt idx="132">
                  <c:v>4.9800000000000001E-3</c:v>
                </c:pt>
                <c:pt idx="133">
                  <c:v>4.9950000000000003E-3</c:v>
                </c:pt>
                <c:pt idx="134">
                  <c:v>5.0099999999999997E-3</c:v>
                </c:pt>
                <c:pt idx="135">
                  <c:v>5.025E-3</c:v>
                </c:pt>
                <c:pt idx="136">
                  <c:v>5.0400000000000002E-3</c:v>
                </c:pt>
                <c:pt idx="137">
                  <c:v>5.0549999999999996E-3</c:v>
                </c:pt>
                <c:pt idx="138">
                  <c:v>5.0699999999999999E-3</c:v>
                </c:pt>
                <c:pt idx="139">
                  <c:v>5.0850000000000001E-3</c:v>
                </c:pt>
                <c:pt idx="140">
                  <c:v>5.1000000000000004E-3</c:v>
                </c:pt>
                <c:pt idx="141">
                  <c:v>5.1149999999999998E-3</c:v>
                </c:pt>
                <c:pt idx="142">
                  <c:v>5.13E-3</c:v>
                </c:pt>
                <c:pt idx="143">
                  <c:v>5.1450000000000003E-3</c:v>
                </c:pt>
                <c:pt idx="144">
                  <c:v>5.1599999999999997E-3</c:v>
                </c:pt>
                <c:pt idx="145">
                  <c:v>5.1749999999999999E-3</c:v>
                </c:pt>
                <c:pt idx="146">
                  <c:v>5.1900000000000002E-3</c:v>
                </c:pt>
                <c:pt idx="147">
                  <c:v>5.2050000000000004E-3</c:v>
                </c:pt>
                <c:pt idx="148">
                  <c:v>5.2199999999999998E-3</c:v>
                </c:pt>
                <c:pt idx="149">
                  <c:v>5.2350000000000001E-3</c:v>
                </c:pt>
                <c:pt idx="150">
                  <c:v>5.2500000000000003E-3</c:v>
                </c:pt>
                <c:pt idx="151">
                  <c:v>5.2649999999999997E-3</c:v>
                </c:pt>
                <c:pt idx="152">
                  <c:v>5.28E-3</c:v>
                </c:pt>
                <c:pt idx="153">
                  <c:v>5.2950000000000002E-3</c:v>
                </c:pt>
                <c:pt idx="154">
                  <c:v>5.3099999999999996E-3</c:v>
                </c:pt>
                <c:pt idx="155">
                  <c:v>5.3249999999999999E-3</c:v>
                </c:pt>
                <c:pt idx="156">
                  <c:v>5.3400000000000001E-3</c:v>
                </c:pt>
                <c:pt idx="157">
                  <c:v>5.3550000000000004E-3</c:v>
                </c:pt>
                <c:pt idx="158">
                  <c:v>5.3699999999999998E-3</c:v>
                </c:pt>
                <c:pt idx="159">
                  <c:v>5.385E-3</c:v>
                </c:pt>
                <c:pt idx="160">
                  <c:v>5.4000000000000003E-3</c:v>
                </c:pt>
                <c:pt idx="161">
                  <c:v>5.4149999999999997E-3</c:v>
                </c:pt>
                <c:pt idx="162">
                  <c:v>5.4299999999999999E-3</c:v>
                </c:pt>
                <c:pt idx="163">
                  <c:v>5.4450000000000002E-3</c:v>
                </c:pt>
                <c:pt idx="164">
                  <c:v>5.4599999999999996E-3</c:v>
                </c:pt>
                <c:pt idx="165">
                  <c:v>5.4749999999999998E-3</c:v>
                </c:pt>
                <c:pt idx="166">
                  <c:v>5.4900000000000001E-3</c:v>
                </c:pt>
                <c:pt idx="167">
                  <c:v>5.5050000000000003E-3</c:v>
                </c:pt>
                <c:pt idx="168">
                  <c:v>5.5199999999999997E-3</c:v>
                </c:pt>
                <c:pt idx="169">
                  <c:v>5.535E-3</c:v>
                </c:pt>
                <c:pt idx="170">
                  <c:v>5.5500000000000002E-3</c:v>
                </c:pt>
                <c:pt idx="171">
                  <c:v>5.5649999999999996E-3</c:v>
                </c:pt>
                <c:pt idx="172">
                  <c:v>5.5799999999999999E-3</c:v>
                </c:pt>
                <c:pt idx="173">
                  <c:v>5.5950000000000001E-3</c:v>
                </c:pt>
                <c:pt idx="174">
                  <c:v>5.6100000000000004E-3</c:v>
                </c:pt>
                <c:pt idx="175">
                  <c:v>5.6249999999999998E-3</c:v>
                </c:pt>
                <c:pt idx="176">
                  <c:v>5.64E-3</c:v>
                </c:pt>
                <c:pt idx="177">
                  <c:v>5.6550000000000003E-3</c:v>
                </c:pt>
                <c:pt idx="178">
                  <c:v>5.6699999999999997E-3</c:v>
                </c:pt>
                <c:pt idx="179">
                  <c:v>5.6849999999999999E-3</c:v>
                </c:pt>
                <c:pt idx="180">
                  <c:v>5.7000000000000002E-3</c:v>
                </c:pt>
                <c:pt idx="181">
                  <c:v>5.7149999999999996E-3</c:v>
                </c:pt>
                <c:pt idx="182">
                  <c:v>5.7299999999999999E-3</c:v>
                </c:pt>
                <c:pt idx="183">
                  <c:v>5.7450000000000001E-3</c:v>
                </c:pt>
                <c:pt idx="184">
                  <c:v>5.7600000000000004E-3</c:v>
                </c:pt>
                <c:pt idx="185">
                  <c:v>5.7749999999999998E-3</c:v>
                </c:pt>
                <c:pt idx="186">
                  <c:v>5.79E-3</c:v>
                </c:pt>
                <c:pt idx="187">
                  <c:v>5.8050000000000003E-3</c:v>
                </c:pt>
                <c:pt idx="188">
                  <c:v>5.8199999999999997E-3</c:v>
                </c:pt>
                <c:pt idx="189">
                  <c:v>5.8349999999999999E-3</c:v>
                </c:pt>
                <c:pt idx="190">
                  <c:v>5.8500000000000002E-3</c:v>
                </c:pt>
                <c:pt idx="191">
                  <c:v>5.8650000000000004E-3</c:v>
                </c:pt>
                <c:pt idx="192">
                  <c:v>5.8799999999999998E-3</c:v>
                </c:pt>
                <c:pt idx="193">
                  <c:v>5.8950000000000001E-3</c:v>
                </c:pt>
                <c:pt idx="194">
                  <c:v>5.9100000000000003E-3</c:v>
                </c:pt>
                <c:pt idx="195">
                  <c:v>5.9249999999999997E-3</c:v>
                </c:pt>
                <c:pt idx="196">
                  <c:v>5.94E-3</c:v>
                </c:pt>
                <c:pt idx="197">
                  <c:v>5.9550000000000002E-3</c:v>
                </c:pt>
                <c:pt idx="198">
                  <c:v>5.9699999999999996E-3</c:v>
                </c:pt>
                <c:pt idx="199">
                  <c:v>5.9849999999999999E-3</c:v>
                </c:pt>
                <c:pt idx="200">
                  <c:v>6.0000000000000001E-3</c:v>
                </c:pt>
                <c:pt idx="201">
                  <c:v>6.0150000000000004E-3</c:v>
                </c:pt>
                <c:pt idx="202">
                  <c:v>6.0299999999999998E-3</c:v>
                </c:pt>
                <c:pt idx="203">
                  <c:v>6.045E-3</c:v>
                </c:pt>
                <c:pt idx="204">
                  <c:v>6.0600000000000003E-3</c:v>
                </c:pt>
                <c:pt idx="205">
                  <c:v>6.0749999999999997E-3</c:v>
                </c:pt>
                <c:pt idx="206">
                  <c:v>6.0899999999999999E-3</c:v>
                </c:pt>
                <c:pt idx="207">
                  <c:v>6.1050000000000002E-3</c:v>
                </c:pt>
                <c:pt idx="208">
                  <c:v>6.1199999999999996E-3</c:v>
                </c:pt>
                <c:pt idx="209">
                  <c:v>6.1349999999999998E-3</c:v>
                </c:pt>
                <c:pt idx="210">
                  <c:v>6.1500000000000001E-3</c:v>
                </c:pt>
                <c:pt idx="211">
                  <c:v>6.1650000000000003E-3</c:v>
                </c:pt>
                <c:pt idx="212">
                  <c:v>6.1799999999999997E-3</c:v>
                </c:pt>
                <c:pt idx="213">
                  <c:v>6.195E-3</c:v>
                </c:pt>
                <c:pt idx="214">
                  <c:v>6.2100000000000002E-3</c:v>
                </c:pt>
                <c:pt idx="215">
                  <c:v>6.2249999999999996E-3</c:v>
                </c:pt>
                <c:pt idx="216">
                  <c:v>6.2399999999999999E-3</c:v>
                </c:pt>
                <c:pt idx="217">
                  <c:v>6.2550000000000001E-3</c:v>
                </c:pt>
                <c:pt idx="218">
                  <c:v>6.2700000000000004E-3</c:v>
                </c:pt>
                <c:pt idx="219">
                  <c:v>6.2849999999999998E-3</c:v>
                </c:pt>
                <c:pt idx="220">
                  <c:v>6.3E-3</c:v>
                </c:pt>
                <c:pt idx="221">
                  <c:v>6.3150000000000003E-3</c:v>
                </c:pt>
                <c:pt idx="222">
                  <c:v>6.3299999999999997E-3</c:v>
                </c:pt>
                <c:pt idx="223">
                  <c:v>6.3449999999999999E-3</c:v>
                </c:pt>
                <c:pt idx="224">
                  <c:v>6.3600000000000002E-3</c:v>
                </c:pt>
                <c:pt idx="225">
                  <c:v>6.3749999999999996E-3</c:v>
                </c:pt>
                <c:pt idx="226">
                  <c:v>6.3899999999999998E-3</c:v>
                </c:pt>
                <c:pt idx="227">
                  <c:v>6.4050000000000001E-3</c:v>
                </c:pt>
                <c:pt idx="228">
                  <c:v>6.4200000000000004E-3</c:v>
                </c:pt>
                <c:pt idx="229">
                  <c:v>6.4349999999999997E-3</c:v>
                </c:pt>
                <c:pt idx="230">
                  <c:v>6.45E-3</c:v>
                </c:pt>
                <c:pt idx="231">
                  <c:v>6.4650000000000003E-3</c:v>
                </c:pt>
                <c:pt idx="232">
                  <c:v>6.4799999999999996E-3</c:v>
                </c:pt>
                <c:pt idx="233">
                  <c:v>6.4949999999999999E-3</c:v>
                </c:pt>
                <c:pt idx="234">
                  <c:v>6.5100000000000002E-3</c:v>
                </c:pt>
                <c:pt idx="235">
                  <c:v>6.5250000000000004E-3</c:v>
                </c:pt>
                <c:pt idx="236">
                  <c:v>6.5399999999999998E-3</c:v>
                </c:pt>
                <c:pt idx="237">
                  <c:v>6.5550000000000001E-3</c:v>
                </c:pt>
                <c:pt idx="238">
                  <c:v>6.5700000000000003E-3</c:v>
                </c:pt>
                <c:pt idx="239">
                  <c:v>6.5849999999999997E-3</c:v>
                </c:pt>
                <c:pt idx="240">
                  <c:v>6.6E-3</c:v>
                </c:pt>
                <c:pt idx="241">
                  <c:v>6.6150000000000002E-3</c:v>
                </c:pt>
                <c:pt idx="242">
                  <c:v>6.6299999999999996E-3</c:v>
                </c:pt>
                <c:pt idx="243">
                  <c:v>6.6449999999999999E-3</c:v>
                </c:pt>
                <c:pt idx="244">
                  <c:v>6.6600000000000001E-3</c:v>
                </c:pt>
                <c:pt idx="245">
                  <c:v>6.6750000000000004E-3</c:v>
                </c:pt>
                <c:pt idx="246">
                  <c:v>6.6899999999999998E-3</c:v>
                </c:pt>
                <c:pt idx="247">
                  <c:v>6.705E-3</c:v>
                </c:pt>
                <c:pt idx="248">
                  <c:v>6.7200000000000003E-3</c:v>
                </c:pt>
                <c:pt idx="249">
                  <c:v>6.7349999999999997E-3</c:v>
                </c:pt>
                <c:pt idx="250">
                  <c:v>6.7499999999999999E-3</c:v>
                </c:pt>
                <c:pt idx="251">
                  <c:v>6.7650000000000002E-3</c:v>
                </c:pt>
                <c:pt idx="252">
                  <c:v>6.7799999999999996E-3</c:v>
                </c:pt>
                <c:pt idx="253">
                  <c:v>6.7949999999999998E-3</c:v>
                </c:pt>
                <c:pt idx="254">
                  <c:v>6.8100000000000001E-3</c:v>
                </c:pt>
                <c:pt idx="255">
                  <c:v>6.8250000000000003E-3</c:v>
                </c:pt>
                <c:pt idx="256">
                  <c:v>6.8399999999999997E-3</c:v>
                </c:pt>
                <c:pt idx="257">
                  <c:v>6.855E-3</c:v>
                </c:pt>
                <c:pt idx="258">
                  <c:v>6.8700000000000002E-3</c:v>
                </c:pt>
                <c:pt idx="259">
                  <c:v>6.8849999999999996E-3</c:v>
                </c:pt>
                <c:pt idx="260">
                  <c:v>6.8999999999999999E-3</c:v>
                </c:pt>
                <c:pt idx="261">
                  <c:v>6.9150000000000001E-3</c:v>
                </c:pt>
                <c:pt idx="262">
                  <c:v>6.9300000000000004E-3</c:v>
                </c:pt>
                <c:pt idx="263">
                  <c:v>6.9449999999999998E-3</c:v>
                </c:pt>
                <c:pt idx="264">
                  <c:v>6.96E-3</c:v>
                </c:pt>
                <c:pt idx="265">
                  <c:v>6.9750000000000003E-3</c:v>
                </c:pt>
                <c:pt idx="266">
                  <c:v>6.9899999999999997E-3</c:v>
                </c:pt>
                <c:pt idx="267">
                  <c:v>7.0049999999999999E-3</c:v>
                </c:pt>
                <c:pt idx="268">
                  <c:v>7.0200000000000002E-3</c:v>
                </c:pt>
                <c:pt idx="269">
                  <c:v>7.0349999999999996E-3</c:v>
                </c:pt>
                <c:pt idx="270">
                  <c:v>7.0499999999999998E-3</c:v>
                </c:pt>
                <c:pt idx="271">
                  <c:v>7.0650000000000001E-3</c:v>
                </c:pt>
                <c:pt idx="272">
                  <c:v>7.0800000000000004E-3</c:v>
                </c:pt>
                <c:pt idx="273">
                  <c:v>7.0949999999999997E-3</c:v>
                </c:pt>
                <c:pt idx="274">
                  <c:v>7.11E-3</c:v>
                </c:pt>
                <c:pt idx="275">
                  <c:v>7.1250000000000003E-3</c:v>
                </c:pt>
                <c:pt idx="276">
                  <c:v>7.1399999999999996E-3</c:v>
                </c:pt>
                <c:pt idx="277">
                  <c:v>7.1549999999999999E-3</c:v>
                </c:pt>
                <c:pt idx="278">
                  <c:v>7.1700000000000002E-3</c:v>
                </c:pt>
                <c:pt idx="279">
                  <c:v>7.1850000000000004E-3</c:v>
                </c:pt>
                <c:pt idx="280">
                  <c:v>7.1999999999999998E-3</c:v>
                </c:pt>
                <c:pt idx="281">
                  <c:v>7.2150000000000001E-3</c:v>
                </c:pt>
                <c:pt idx="282">
                  <c:v>7.2300000000000003E-3</c:v>
                </c:pt>
                <c:pt idx="283">
                  <c:v>7.2449999999999997E-3</c:v>
                </c:pt>
                <c:pt idx="284">
                  <c:v>7.26E-3</c:v>
                </c:pt>
                <c:pt idx="285">
                  <c:v>7.2750000000000002E-3</c:v>
                </c:pt>
                <c:pt idx="286">
                  <c:v>7.2899999999999996E-3</c:v>
                </c:pt>
                <c:pt idx="287">
                  <c:v>7.3049999999999999E-3</c:v>
                </c:pt>
                <c:pt idx="288">
                  <c:v>7.3200000000000001E-3</c:v>
                </c:pt>
                <c:pt idx="289">
                  <c:v>7.3350000000000004E-3</c:v>
                </c:pt>
                <c:pt idx="290">
                  <c:v>7.3499999999999998E-3</c:v>
                </c:pt>
                <c:pt idx="291">
                  <c:v>7.365E-3</c:v>
                </c:pt>
                <c:pt idx="292">
                  <c:v>7.3800000000000003E-3</c:v>
                </c:pt>
                <c:pt idx="293">
                  <c:v>7.3949999999999997E-3</c:v>
                </c:pt>
                <c:pt idx="294">
                  <c:v>7.4099999999999999E-3</c:v>
                </c:pt>
                <c:pt idx="295">
                  <c:v>7.4250000000000002E-3</c:v>
                </c:pt>
                <c:pt idx="296">
                  <c:v>7.4400000000000004E-3</c:v>
                </c:pt>
                <c:pt idx="297">
                  <c:v>7.4549999999999998E-3</c:v>
                </c:pt>
                <c:pt idx="298">
                  <c:v>7.4700000000000001E-3</c:v>
                </c:pt>
                <c:pt idx="299">
                  <c:v>7.4850000000000003E-3</c:v>
                </c:pt>
                <c:pt idx="300">
                  <c:v>7.4999999999999997E-3</c:v>
                </c:pt>
                <c:pt idx="301">
                  <c:v>7.515E-3</c:v>
                </c:pt>
                <c:pt idx="302">
                  <c:v>7.5300000000000002E-3</c:v>
                </c:pt>
                <c:pt idx="303">
                  <c:v>7.5449999999999996E-3</c:v>
                </c:pt>
                <c:pt idx="304">
                  <c:v>7.5599999999999999E-3</c:v>
                </c:pt>
                <c:pt idx="305">
                  <c:v>7.5750000000000001E-3</c:v>
                </c:pt>
                <c:pt idx="306">
                  <c:v>7.5900000000000004E-3</c:v>
                </c:pt>
                <c:pt idx="307">
                  <c:v>7.6049999999999998E-3</c:v>
                </c:pt>
                <c:pt idx="308">
                  <c:v>7.62E-3</c:v>
                </c:pt>
                <c:pt idx="309">
                  <c:v>7.6350000000000003E-3</c:v>
                </c:pt>
                <c:pt idx="310">
                  <c:v>7.6499999999999997E-3</c:v>
                </c:pt>
                <c:pt idx="311">
                  <c:v>7.6649999999999999E-3</c:v>
                </c:pt>
                <c:pt idx="312">
                  <c:v>7.6800000000000002E-3</c:v>
                </c:pt>
                <c:pt idx="313">
                  <c:v>7.6949999999999996E-3</c:v>
                </c:pt>
                <c:pt idx="314">
                  <c:v>7.7099999999999998E-3</c:v>
                </c:pt>
                <c:pt idx="315">
                  <c:v>7.7250000000000001E-3</c:v>
                </c:pt>
                <c:pt idx="316">
                  <c:v>7.7400000000000004E-3</c:v>
                </c:pt>
                <c:pt idx="317">
                  <c:v>7.7549999999999997E-3</c:v>
                </c:pt>
                <c:pt idx="318">
                  <c:v>7.77E-3</c:v>
                </c:pt>
                <c:pt idx="319">
                  <c:v>7.7850000000000003E-3</c:v>
                </c:pt>
                <c:pt idx="320">
                  <c:v>7.7999999999999996E-3</c:v>
                </c:pt>
                <c:pt idx="321">
                  <c:v>7.8150000000000008E-3</c:v>
                </c:pt>
                <c:pt idx="322">
                  <c:v>7.8300000000000002E-3</c:v>
                </c:pt>
                <c:pt idx="323">
                  <c:v>7.8449999999999995E-3</c:v>
                </c:pt>
                <c:pt idx="324">
                  <c:v>7.8600000000000007E-3</c:v>
                </c:pt>
                <c:pt idx="325">
                  <c:v>7.8750000000000001E-3</c:v>
                </c:pt>
                <c:pt idx="326">
                  <c:v>7.8899999999999908E-3</c:v>
                </c:pt>
                <c:pt idx="327">
                  <c:v>7.9050000000000006E-3</c:v>
                </c:pt>
                <c:pt idx="328">
                  <c:v>7.92E-3</c:v>
                </c:pt>
                <c:pt idx="329">
                  <c:v>7.9349999999999907E-3</c:v>
                </c:pt>
                <c:pt idx="330">
                  <c:v>7.9500000000000005E-3</c:v>
                </c:pt>
                <c:pt idx="331">
                  <c:v>7.9649999999999999E-3</c:v>
                </c:pt>
                <c:pt idx="332">
                  <c:v>7.9799999999999992E-3</c:v>
                </c:pt>
                <c:pt idx="333">
                  <c:v>7.9950000000000004E-3</c:v>
                </c:pt>
                <c:pt idx="334">
                  <c:v>8.0099999999999998E-3</c:v>
                </c:pt>
                <c:pt idx="335">
                  <c:v>8.0249999999999991E-3</c:v>
                </c:pt>
                <c:pt idx="336">
                  <c:v>8.0400000000000003E-3</c:v>
                </c:pt>
                <c:pt idx="337">
                  <c:v>8.0549999999999997E-3</c:v>
                </c:pt>
                <c:pt idx="338">
                  <c:v>8.0700000000000008E-3</c:v>
                </c:pt>
                <c:pt idx="339">
                  <c:v>8.0850000000000002E-3</c:v>
                </c:pt>
                <c:pt idx="340">
                  <c:v>8.0999999999999996E-3</c:v>
                </c:pt>
                <c:pt idx="341">
                  <c:v>8.1150000000000007E-3</c:v>
                </c:pt>
                <c:pt idx="342">
                  <c:v>8.1300000000000001E-3</c:v>
                </c:pt>
                <c:pt idx="343">
                  <c:v>8.1449999999999995E-3</c:v>
                </c:pt>
                <c:pt idx="344">
                  <c:v>8.1600000000000006E-3</c:v>
                </c:pt>
                <c:pt idx="345">
                  <c:v>8.175E-3</c:v>
                </c:pt>
                <c:pt idx="346">
                  <c:v>8.1899999999999907E-3</c:v>
                </c:pt>
                <c:pt idx="347">
                  <c:v>8.2050000000000005E-3</c:v>
                </c:pt>
                <c:pt idx="348">
                  <c:v>8.2199999999999999E-3</c:v>
                </c:pt>
                <c:pt idx="349">
                  <c:v>8.2349999999999993E-3</c:v>
                </c:pt>
                <c:pt idx="350">
                  <c:v>8.2500000000000004E-3</c:v>
                </c:pt>
                <c:pt idx="351">
                  <c:v>8.2649999999999998E-3</c:v>
                </c:pt>
                <c:pt idx="352">
                  <c:v>8.2799999999999992E-3</c:v>
                </c:pt>
                <c:pt idx="353">
                  <c:v>8.2950000000000003E-3</c:v>
                </c:pt>
                <c:pt idx="354">
                  <c:v>8.3099999999999997E-3</c:v>
                </c:pt>
                <c:pt idx="355">
                  <c:v>8.3250000000000008E-3</c:v>
                </c:pt>
                <c:pt idx="356">
                  <c:v>8.3400000000000002E-3</c:v>
                </c:pt>
                <c:pt idx="357">
                  <c:v>8.3549999999999996E-3</c:v>
                </c:pt>
                <c:pt idx="358">
                  <c:v>8.3700000000000007E-3</c:v>
                </c:pt>
                <c:pt idx="359">
                  <c:v>8.3850000000000001E-3</c:v>
                </c:pt>
                <c:pt idx="360">
                  <c:v>8.3999999999999995E-3</c:v>
                </c:pt>
                <c:pt idx="361">
                  <c:v>8.4150000000000006E-3</c:v>
                </c:pt>
                <c:pt idx="362">
                  <c:v>8.43E-3</c:v>
                </c:pt>
                <c:pt idx="363">
                  <c:v>8.4449999999999907E-3</c:v>
                </c:pt>
                <c:pt idx="364">
                  <c:v>8.4600000000000005E-3</c:v>
                </c:pt>
                <c:pt idx="365">
                  <c:v>8.4749999999999999E-3</c:v>
                </c:pt>
                <c:pt idx="366">
                  <c:v>8.4899999999999993E-3</c:v>
                </c:pt>
                <c:pt idx="367">
                  <c:v>8.5050000000000004E-3</c:v>
                </c:pt>
                <c:pt idx="368">
                  <c:v>8.5199999999999998E-3</c:v>
                </c:pt>
                <c:pt idx="369">
                  <c:v>8.5349999999999992E-3</c:v>
                </c:pt>
                <c:pt idx="370">
                  <c:v>8.5500000000000003E-3</c:v>
                </c:pt>
                <c:pt idx="371">
                  <c:v>8.5649999999999997E-3</c:v>
                </c:pt>
                <c:pt idx="372">
                  <c:v>8.5800000000000008E-3</c:v>
                </c:pt>
                <c:pt idx="373">
                  <c:v>8.5950000000000002E-3</c:v>
                </c:pt>
                <c:pt idx="374">
                  <c:v>8.6099999999999996E-3</c:v>
                </c:pt>
                <c:pt idx="375">
                  <c:v>8.6250000000000007E-3</c:v>
                </c:pt>
                <c:pt idx="376">
                  <c:v>8.6400000000000001E-3</c:v>
                </c:pt>
                <c:pt idx="377">
                  <c:v>8.6549999999999995E-3</c:v>
                </c:pt>
                <c:pt idx="378">
                  <c:v>8.6700000000000006E-3</c:v>
                </c:pt>
                <c:pt idx="379">
                  <c:v>8.685E-3</c:v>
                </c:pt>
                <c:pt idx="380">
                  <c:v>8.6999999999999907E-3</c:v>
                </c:pt>
                <c:pt idx="381">
                  <c:v>8.7150000000000005E-3</c:v>
                </c:pt>
                <c:pt idx="382">
                  <c:v>8.7299999999999999E-3</c:v>
                </c:pt>
                <c:pt idx="383">
                  <c:v>8.7449999999999993E-3</c:v>
                </c:pt>
                <c:pt idx="384">
                  <c:v>8.7600000000000004E-3</c:v>
                </c:pt>
                <c:pt idx="385">
                  <c:v>8.7749999999999998E-3</c:v>
                </c:pt>
                <c:pt idx="386">
                  <c:v>8.7899999999999992E-3</c:v>
                </c:pt>
                <c:pt idx="387">
                  <c:v>8.8050000000000003E-3</c:v>
                </c:pt>
                <c:pt idx="388">
                  <c:v>8.8199999999999997E-3</c:v>
                </c:pt>
                <c:pt idx="389">
                  <c:v>8.8350000000000008E-3</c:v>
                </c:pt>
                <c:pt idx="390">
                  <c:v>8.8500000000000002E-3</c:v>
                </c:pt>
                <c:pt idx="391">
                  <c:v>8.8649999999999996E-3</c:v>
                </c:pt>
                <c:pt idx="392">
                  <c:v>8.8800000000000007E-3</c:v>
                </c:pt>
                <c:pt idx="393">
                  <c:v>8.8950000000000001E-3</c:v>
                </c:pt>
                <c:pt idx="394">
                  <c:v>8.9099999999999995E-3</c:v>
                </c:pt>
                <c:pt idx="395">
                  <c:v>8.9250000000000006E-3</c:v>
                </c:pt>
                <c:pt idx="396">
                  <c:v>8.94E-3</c:v>
                </c:pt>
                <c:pt idx="397">
                  <c:v>8.9549999999999907E-3</c:v>
                </c:pt>
                <c:pt idx="398">
                  <c:v>8.9700000000000005E-3</c:v>
                </c:pt>
                <c:pt idx="399">
                  <c:v>8.9849999999999999E-3</c:v>
                </c:pt>
                <c:pt idx="400">
                  <c:v>8.9999999999999993E-3</c:v>
                </c:pt>
                <c:pt idx="401">
                  <c:v>9.0150000000000004E-3</c:v>
                </c:pt>
                <c:pt idx="402">
                  <c:v>9.0299999999999998E-3</c:v>
                </c:pt>
                <c:pt idx="403">
                  <c:v>9.0449999999999992E-3</c:v>
                </c:pt>
                <c:pt idx="404">
                  <c:v>9.0600000000000003E-3</c:v>
                </c:pt>
                <c:pt idx="405">
                  <c:v>9.0749999999999997E-3</c:v>
                </c:pt>
                <c:pt idx="406">
                  <c:v>9.0900000000000009E-3</c:v>
                </c:pt>
                <c:pt idx="407">
                  <c:v>9.1050000000000002E-3</c:v>
                </c:pt>
                <c:pt idx="408">
                  <c:v>9.1199999999999996E-3</c:v>
                </c:pt>
                <c:pt idx="409">
                  <c:v>9.1350000000000008E-3</c:v>
                </c:pt>
                <c:pt idx="410">
                  <c:v>9.1500000000000001E-3</c:v>
                </c:pt>
                <c:pt idx="411">
                  <c:v>9.1649999999999995E-3</c:v>
                </c:pt>
                <c:pt idx="412">
                  <c:v>9.1800000000000007E-3</c:v>
                </c:pt>
                <c:pt idx="413">
                  <c:v>9.195E-3</c:v>
                </c:pt>
                <c:pt idx="414">
                  <c:v>9.2099999999999908E-3</c:v>
                </c:pt>
                <c:pt idx="415">
                  <c:v>9.2250000000000006E-3</c:v>
                </c:pt>
                <c:pt idx="416">
                  <c:v>9.2399999999999999E-3</c:v>
                </c:pt>
                <c:pt idx="417">
                  <c:v>9.2549999999999993E-3</c:v>
                </c:pt>
                <c:pt idx="418">
                  <c:v>9.2700000000000005E-3</c:v>
                </c:pt>
                <c:pt idx="419">
                  <c:v>9.2849999999999999E-3</c:v>
                </c:pt>
                <c:pt idx="420">
                  <c:v>9.2999999999999992E-3</c:v>
                </c:pt>
                <c:pt idx="421">
                  <c:v>9.3150000000000004E-3</c:v>
                </c:pt>
                <c:pt idx="422">
                  <c:v>9.3299999999999998E-3</c:v>
                </c:pt>
                <c:pt idx="423">
                  <c:v>9.3449999999999991E-3</c:v>
                </c:pt>
                <c:pt idx="424">
                  <c:v>9.3600000000000003E-3</c:v>
                </c:pt>
                <c:pt idx="425">
                  <c:v>9.3749999999999997E-3</c:v>
                </c:pt>
                <c:pt idx="426">
                  <c:v>9.3900000000000008E-3</c:v>
                </c:pt>
                <c:pt idx="427">
                  <c:v>9.4050000000000002E-3</c:v>
                </c:pt>
                <c:pt idx="428">
                  <c:v>9.4199999999999996E-3</c:v>
                </c:pt>
                <c:pt idx="429">
                  <c:v>9.4350000000000007E-3</c:v>
                </c:pt>
                <c:pt idx="430">
                  <c:v>9.4500000000000001E-3</c:v>
                </c:pt>
                <c:pt idx="431">
                  <c:v>9.4649999999999995E-3</c:v>
                </c:pt>
                <c:pt idx="432">
                  <c:v>9.4800000000000006E-3</c:v>
                </c:pt>
                <c:pt idx="433">
                  <c:v>9.495E-3</c:v>
                </c:pt>
                <c:pt idx="434">
                  <c:v>9.5099999999999994E-3</c:v>
                </c:pt>
                <c:pt idx="435">
                  <c:v>9.5250000000000005E-3</c:v>
                </c:pt>
                <c:pt idx="436">
                  <c:v>9.5399999999999999E-3</c:v>
                </c:pt>
                <c:pt idx="437">
                  <c:v>9.5549999999999993E-3</c:v>
                </c:pt>
                <c:pt idx="438">
                  <c:v>9.5700000000000004E-3</c:v>
                </c:pt>
                <c:pt idx="439">
                  <c:v>9.5849999999999998E-3</c:v>
                </c:pt>
                <c:pt idx="440">
                  <c:v>9.5999999999999992E-3</c:v>
                </c:pt>
                <c:pt idx="441">
                  <c:v>9.6150000000000003E-3</c:v>
                </c:pt>
                <c:pt idx="442">
                  <c:v>9.6299999999999997E-3</c:v>
                </c:pt>
                <c:pt idx="443">
                  <c:v>9.6450000000000008E-3</c:v>
                </c:pt>
                <c:pt idx="444">
                  <c:v>9.6600000000000002E-3</c:v>
                </c:pt>
                <c:pt idx="445">
                  <c:v>9.6749999999999996E-3</c:v>
                </c:pt>
                <c:pt idx="446">
                  <c:v>9.6900000000000007E-3</c:v>
                </c:pt>
                <c:pt idx="447">
                  <c:v>9.7050000000000001E-3</c:v>
                </c:pt>
                <c:pt idx="448">
                  <c:v>9.7199999999999995E-3</c:v>
                </c:pt>
                <c:pt idx="449">
                  <c:v>9.7350000000000006E-3</c:v>
                </c:pt>
                <c:pt idx="450">
                  <c:v>9.75E-3</c:v>
                </c:pt>
                <c:pt idx="451">
                  <c:v>9.7649999999999994E-3</c:v>
                </c:pt>
                <c:pt idx="452">
                  <c:v>9.7800000000000005E-3</c:v>
                </c:pt>
                <c:pt idx="453">
                  <c:v>9.7949999999999999E-3</c:v>
                </c:pt>
                <c:pt idx="454">
                  <c:v>9.8099999999999993E-3</c:v>
                </c:pt>
                <c:pt idx="455">
                  <c:v>9.8250000000000004E-3</c:v>
                </c:pt>
                <c:pt idx="456">
                  <c:v>9.8399999999999998E-3</c:v>
                </c:pt>
                <c:pt idx="457">
                  <c:v>9.8549999999999992E-3</c:v>
                </c:pt>
                <c:pt idx="458">
                  <c:v>9.8700000000000003E-3</c:v>
                </c:pt>
                <c:pt idx="459">
                  <c:v>9.8849999999999997E-3</c:v>
                </c:pt>
                <c:pt idx="460">
                  <c:v>9.9000000000000008E-3</c:v>
                </c:pt>
                <c:pt idx="461">
                  <c:v>9.9150000000000002E-3</c:v>
                </c:pt>
                <c:pt idx="462">
                  <c:v>9.9299999999999996E-3</c:v>
                </c:pt>
                <c:pt idx="463">
                  <c:v>9.9450000000000007E-3</c:v>
                </c:pt>
                <c:pt idx="464">
                  <c:v>9.9600000000000001E-3</c:v>
                </c:pt>
                <c:pt idx="465">
                  <c:v>9.9749999999999995E-3</c:v>
                </c:pt>
                <c:pt idx="466">
                  <c:v>9.9900000000000006E-3</c:v>
                </c:pt>
                <c:pt idx="467">
                  <c:v>1.0005E-2</c:v>
                </c:pt>
                <c:pt idx="468">
                  <c:v>1.0019999999999999E-2</c:v>
                </c:pt>
                <c:pt idx="469">
                  <c:v>1.0035000000000001E-2</c:v>
                </c:pt>
                <c:pt idx="470">
                  <c:v>1.005E-2</c:v>
                </c:pt>
                <c:pt idx="471">
                  <c:v>1.0064999999999999E-2</c:v>
                </c:pt>
                <c:pt idx="472">
                  <c:v>1.008E-2</c:v>
                </c:pt>
                <c:pt idx="473">
                  <c:v>1.0095E-2</c:v>
                </c:pt>
                <c:pt idx="474">
                  <c:v>1.0109999999999999E-2</c:v>
                </c:pt>
                <c:pt idx="475">
                  <c:v>1.0125E-2</c:v>
                </c:pt>
                <c:pt idx="476">
                  <c:v>1.014E-2</c:v>
                </c:pt>
                <c:pt idx="477">
                  <c:v>1.0155000000000001E-2</c:v>
                </c:pt>
                <c:pt idx="478">
                  <c:v>1.017E-2</c:v>
                </c:pt>
                <c:pt idx="479">
                  <c:v>1.0185E-2</c:v>
                </c:pt>
                <c:pt idx="480">
                  <c:v>1.0200000000000001E-2</c:v>
                </c:pt>
                <c:pt idx="481">
                  <c:v>1.0215E-2</c:v>
                </c:pt>
                <c:pt idx="482">
                  <c:v>1.023E-2</c:v>
                </c:pt>
                <c:pt idx="483">
                  <c:v>1.0245000000000001E-2</c:v>
                </c:pt>
                <c:pt idx="484">
                  <c:v>1.026E-2</c:v>
                </c:pt>
                <c:pt idx="485">
                  <c:v>1.0274999999999999E-2</c:v>
                </c:pt>
                <c:pt idx="486">
                  <c:v>1.0290000000000001E-2</c:v>
                </c:pt>
                <c:pt idx="487">
                  <c:v>1.0305E-2</c:v>
                </c:pt>
                <c:pt idx="488">
                  <c:v>1.0319999999999999E-2</c:v>
                </c:pt>
                <c:pt idx="489">
                  <c:v>1.0335E-2</c:v>
                </c:pt>
                <c:pt idx="490">
                  <c:v>1.035E-2</c:v>
                </c:pt>
                <c:pt idx="491">
                  <c:v>1.0364999999999999E-2</c:v>
                </c:pt>
                <c:pt idx="492">
                  <c:v>1.038E-2</c:v>
                </c:pt>
                <c:pt idx="493">
                  <c:v>1.0395E-2</c:v>
                </c:pt>
                <c:pt idx="494">
                  <c:v>1.0410000000000001E-2</c:v>
                </c:pt>
                <c:pt idx="495">
                  <c:v>1.0425E-2</c:v>
                </c:pt>
                <c:pt idx="496">
                  <c:v>1.044E-2</c:v>
                </c:pt>
                <c:pt idx="497">
                  <c:v>1.0455000000000001E-2</c:v>
                </c:pt>
                <c:pt idx="498">
                  <c:v>1.047E-2</c:v>
                </c:pt>
                <c:pt idx="499">
                  <c:v>1.0485E-2</c:v>
                </c:pt>
                <c:pt idx="500">
                  <c:v>1.0500000000000001E-2</c:v>
                </c:pt>
                <c:pt idx="501">
                  <c:v>1.0515E-2</c:v>
                </c:pt>
                <c:pt idx="502">
                  <c:v>1.0529999999999999E-2</c:v>
                </c:pt>
                <c:pt idx="503">
                  <c:v>1.0545000000000001E-2</c:v>
                </c:pt>
                <c:pt idx="504">
                  <c:v>1.056E-2</c:v>
                </c:pt>
                <c:pt idx="505">
                  <c:v>1.0574999999999999E-2</c:v>
                </c:pt>
                <c:pt idx="506">
                  <c:v>1.059E-2</c:v>
                </c:pt>
                <c:pt idx="507">
                  <c:v>1.0605E-2</c:v>
                </c:pt>
                <c:pt idx="508">
                  <c:v>1.0619999999999999E-2</c:v>
                </c:pt>
                <c:pt idx="509">
                  <c:v>1.0635E-2</c:v>
                </c:pt>
                <c:pt idx="510">
                  <c:v>1.065E-2</c:v>
                </c:pt>
                <c:pt idx="511">
                  <c:v>1.0664999999999999E-2</c:v>
                </c:pt>
                <c:pt idx="512">
                  <c:v>1.068E-2</c:v>
                </c:pt>
                <c:pt idx="513">
                  <c:v>1.0695E-2</c:v>
                </c:pt>
                <c:pt idx="514">
                  <c:v>1.0710000000000001E-2</c:v>
                </c:pt>
                <c:pt idx="515">
                  <c:v>1.0725E-2</c:v>
                </c:pt>
                <c:pt idx="516">
                  <c:v>1.074E-2</c:v>
                </c:pt>
                <c:pt idx="517">
                  <c:v>1.0755000000000001E-2</c:v>
                </c:pt>
                <c:pt idx="518">
                  <c:v>1.077E-2</c:v>
                </c:pt>
                <c:pt idx="519">
                  <c:v>1.0784999999999999E-2</c:v>
                </c:pt>
                <c:pt idx="520">
                  <c:v>1.0800000000000001E-2</c:v>
                </c:pt>
                <c:pt idx="521">
                  <c:v>1.0815E-2</c:v>
                </c:pt>
                <c:pt idx="522">
                  <c:v>1.0829999999999999E-2</c:v>
                </c:pt>
                <c:pt idx="523">
                  <c:v>1.0845E-2</c:v>
                </c:pt>
                <c:pt idx="524">
                  <c:v>1.086E-2</c:v>
                </c:pt>
                <c:pt idx="525">
                  <c:v>1.0874999999999999E-2</c:v>
                </c:pt>
                <c:pt idx="526">
                  <c:v>1.089E-2</c:v>
                </c:pt>
                <c:pt idx="527">
                  <c:v>1.0905E-2</c:v>
                </c:pt>
                <c:pt idx="528">
                  <c:v>1.0919999999999999E-2</c:v>
                </c:pt>
                <c:pt idx="529">
                  <c:v>1.0935E-2</c:v>
                </c:pt>
                <c:pt idx="530">
                  <c:v>1.095E-2</c:v>
                </c:pt>
                <c:pt idx="531">
                  <c:v>1.0965000000000001E-2</c:v>
                </c:pt>
                <c:pt idx="532">
                  <c:v>1.098E-2</c:v>
                </c:pt>
                <c:pt idx="533">
                  <c:v>1.0995E-2</c:v>
                </c:pt>
                <c:pt idx="534">
                  <c:v>1.1010000000000001E-2</c:v>
                </c:pt>
                <c:pt idx="535">
                  <c:v>1.1025E-2</c:v>
                </c:pt>
                <c:pt idx="536">
                  <c:v>1.1039999999999999E-2</c:v>
                </c:pt>
                <c:pt idx="537">
                  <c:v>1.1055000000000001E-2</c:v>
                </c:pt>
                <c:pt idx="538">
                  <c:v>1.107E-2</c:v>
                </c:pt>
                <c:pt idx="539">
                  <c:v>1.1084999999999999E-2</c:v>
                </c:pt>
                <c:pt idx="540">
                  <c:v>1.11E-2</c:v>
                </c:pt>
                <c:pt idx="541">
                  <c:v>1.1115E-2</c:v>
                </c:pt>
                <c:pt idx="542">
                  <c:v>1.1129999999999999E-2</c:v>
                </c:pt>
                <c:pt idx="543">
                  <c:v>1.1145E-2</c:v>
                </c:pt>
                <c:pt idx="544">
                  <c:v>1.116E-2</c:v>
                </c:pt>
                <c:pt idx="545">
                  <c:v>1.1174999999999999E-2</c:v>
                </c:pt>
                <c:pt idx="546">
                  <c:v>1.119E-2</c:v>
                </c:pt>
                <c:pt idx="547">
                  <c:v>1.1205E-2</c:v>
                </c:pt>
                <c:pt idx="548">
                  <c:v>1.1220000000000001E-2</c:v>
                </c:pt>
                <c:pt idx="549">
                  <c:v>1.1235E-2</c:v>
                </c:pt>
                <c:pt idx="550">
                  <c:v>1.125E-2</c:v>
                </c:pt>
                <c:pt idx="551">
                  <c:v>1.1265000000000001E-2</c:v>
                </c:pt>
                <c:pt idx="552">
                  <c:v>1.128E-2</c:v>
                </c:pt>
                <c:pt idx="553">
                  <c:v>1.1294999999999999E-2</c:v>
                </c:pt>
                <c:pt idx="554">
                  <c:v>1.1310000000000001E-2</c:v>
                </c:pt>
                <c:pt idx="555">
                  <c:v>1.1325E-2</c:v>
                </c:pt>
                <c:pt idx="556">
                  <c:v>1.1339999999999999E-2</c:v>
                </c:pt>
                <c:pt idx="557">
                  <c:v>1.1355000000000001E-2</c:v>
                </c:pt>
                <c:pt idx="558">
                  <c:v>1.137E-2</c:v>
                </c:pt>
                <c:pt idx="559">
                  <c:v>1.1384999999999999E-2</c:v>
                </c:pt>
                <c:pt idx="560">
                  <c:v>1.14E-2</c:v>
                </c:pt>
                <c:pt idx="561">
                  <c:v>1.1415E-2</c:v>
                </c:pt>
                <c:pt idx="562">
                  <c:v>1.1429999999999999E-2</c:v>
                </c:pt>
                <c:pt idx="563">
                  <c:v>1.1445E-2</c:v>
                </c:pt>
                <c:pt idx="564">
                  <c:v>1.146E-2</c:v>
                </c:pt>
                <c:pt idx="565">
                  <c:v>1.1475000000000001E-2</c:v>
                </c:pt>
                <c:pt idx="566">
                  <c:v>1.149E-2</c:v>
                </c:pt>
                <c:pt idx="567">
                  <c:v>1.1505E-2</c:v>
                </c:pt>
                <c:pt idx="568">
                  <c:v>1.1520000000000001E-2</c:v>
                </c:pt>
                <c:pt idx="569">
                  <c:v>1.1535E-2</c:v>
                </c:pt>
                <c:pt idx="570">
                  <c:v>1.155E-2</c:v>
                </c:pt>
                <c:pt idx="571">
                  <c:v>1.1565000000000001E-2</c:v>
                </c:pt>
                <c:pt idx="572">
                  <c:v>1.158E-2</c:v>
                </c:pt>
                <c:pt idx="573">
                  <c:v>1.1594999999999999E-2</c:v>
                </c:pt>
                <c:pt idx="574">
                  <c:v>1.1610000000000001E-2</c:v>
                </c:pt>
                <c:pt idx="575">
                  <c:v>1.1625E-2</c:v>
                </c:pt>
                <c:pt idx="576">
                  <c:v>1.1639999999999999E-2</c:v>
                </c:pt>
                <c:pt idx="577">
                  <c:v>1.1655E-2</c:v>
                </c:pt>
                <c:pt idx="578">
                  <c:v>1.167E-2</c:v>
                </c:pt>
                <c:pt idx="579">
                  <c:v>1.1684999999999999E-2</c:v>
                </c:pt>
                <c:pt idx="580">
                  <c:v>1.17E-2</c:v>
                </c:pt>
                <c:pt idx="581">
                  <c:v>1.1715E-2</c:v>
                </c:pt>
                <c:pt idx="582">
                  <c:v>1.1730000000000001E-2</c:v>
                </c:pt>
                <c:pt idx="583">
                  <c:v>1.1745E-2</c:v>
                </c:pt>
                <c:pt idx="584">
                  <c:v>1.176E-2</c:v>
                </c:pt>
                <c:pt idx="585">
                  <c:v>1.1775000000000001E-2</c:v>
                </c:pt>
                <c:pt idx="586">
                  <c:v>1.179E-2</c:v>
                </c:pt>
                <c:pt idx="587">
                  <c:v>1.1805E-2</c:v>
                </c:pt>
                <c:pt idx="588">
                  <c:v>1.1820000000000001E-2</c:v>
                </c:pt>
                <c:pt idx="589">
                  <c:v>1.1835E-2</c:v>
                </c:pt>
                <c:pt idx="590">
                  <c:v>1.1849999999999999E-2</c:v>
                </c:pt>
                <c:pt idx="591">
                  <c:v>1.1865000000000001E-2</c:v>
                </c:pt>
                <c:pt idx="592">
                  <c:v>1.188E-2</c:v>
                </c:pt>
                <c:pt idx="593">
                  <c:v>1.1894999999999999E-2</c:v>
                </c:pt>
                <c:pt idx="594">
                  <c:v>1.191E-2</c:v>
                </c:pt>
                <c:pt idx="595">
                  <c:v>1.1925E-2</c:v>
                </c:pt>
                <c:pt idx="596">
                  <c:v>1.1939999999999999E-2</c:v>
                </c:pt>
                <c:pt idx="597">
                  <c:v>1.1955E-2</c:v>
                </c:pt>
                <c:pt idx="598">
                  <c:v>1.197E-2</c:v>
                </c:pt>
                <c:pt idx="599">
                  <c:v>1.1985000000000001E-2</c:v>
                </c:pt>
                <c:pt idx="600">
                  <c:v>1.2E-2</c:v>
                </c:pt>
                <c:pt idx="601">
                  <c:v>1.2015E-2</c:v>
                </c:pt>
                <c:pt idx="602">
                  <c:v>1.2030000000000001E-2</c:v>
                </c:pt>
                <c:pt idx="603">
                  <c:v>1.2045E-2</c:v>
                </c:pt>
                <c:pt idx="604">
                  <c:v>1.206E-2</c:v>
                </c:pt>
                <c:pt idx="605">
                  <c:v>1.2075000000000001E-2</c:v>
                </c:pt>
                <c:pt idx="606">
                  <c:v>1.209E-2</c:v>
                </c:pt>
                <c:pt idx="607">
                  <c:v>1.2104999999999999E-2</c:v>
                </c:pt>
                <c:pt idx="608">
                  <c:v>1.2120000000000001E-2</c:v>
                </c:pt>
                <c:pt idx="609">
                  <c:v>1.2135E-2</c:v>
                </c:pt>
                <c:pt idx="610">
                  <c:v>1.2149999999999999E-2</c:v>
                </c:pt>
                <c:pt idx="611">
                  <c:v>1.2165E-2</c:v>
                </c:pt>
                <c:pt idx="612">
                  <c:v>1.218E-2</c:v>
                </c:pt>
                <c:pt idx="613">
                  <c:v>1.2194999999999999E-2</c:v>
                </c:pt>
                <c:pt idx="614">
                  <c:v>1.221E-2</c:v>
                </c:pt>
                <c:pt idx="615">
                  <c:v>1.2225E-2</c:v>
                </c:pt>
                <c:pt idx="616">
                  <c:v>1.2239999999999999E-2</c:v>
                </c:pt>
                <c:pt idx="617">
                  <c:v>1.2255E-2</c:v>
                </c:pt>
                <c:pt idx="618">
                  <c:v>1.227E-2</c:v>
                </c:pt>
                <c:pt idx="619">
                  <c:v>1.2285000000000001E-2</c:v>
                </c:pt>
                <c:pt idx="620">
                  <c:v>1.23E-2</c:v>
                </c:pt>
                <c:pt idx="621">
                  <c:v>1.2315E-2</c:v>
                </c:pt>
                <c:pt idx="622">
                  <c:v>1.2330000000000001E-2</c:v>
                </c:pt>
                <c:pt idx="623">
                  <c:v>1.2345E-2</c:v>
                </c:pt>
                <c:pt idx="624">
                  <c:v>1.2359999999999999E-2</c:v>
                </c:pt>
                <c:pt idx="625">
                  <c:v>1.2375000000000001E-2</c:v>
                </c:pt>
                <c:pt idx="626">
                  <c:v>1.239E-2</c:v>
                </c:pt>
                <c:pt idx="627">
                  <c:v>1.2404999999999999E-2</c:v>
                </c:pt>
                <c:pt idx="628">
                  <c:v>1.242E-2</c:v>
                </c:pt>
                <c:pt idx="629">
                  <c:v>1.2435E-2</c:v>
                </c:pt>
                <c:pt idx="630">
                  <c:v>1.2449999999999999E-2</c:v>
                </c:pt>
                <c:pt idx="631">
                  <c:v>1.2465E-2</c:v>
                </c:pt>
                <c:pt idx="632">
                  <c:v>1.248E-2</c:v>
                </c:pt>
                <c:pt idx="633">
                  <c:v>1.2494999999999999E-2</c:v>
                </c:pt>
                <c:pt idx="634">
                  <c:v>1.251E-2</c:v>
                </c:pt>
                <c:pt idx="635">
                  <c:v>1.2525E-2</c:v>
                </c:pt>
                <c:pt idx="636">
                  <c:v>1.2540000000000001E-2</c:v>
                </c:pt>
                <c:pt idx="637">
                  <c:v>1.2555E-2</c:v>
                </c:pt>
                <c:pt idx="638">
                  <c:v>1.257E-2</c:v>
                </c:pt>
                <c:pt idx="639">
                  <c:v>1.2585000000000001E-2</c:v>
                </c:pt>
                <c:pt idx="640">
                  <c:v>1.26E-2</c:v>
                </c:pt>
                <c:pt idx="641">
                  <c:v>1.2614999999999999E-2</c:v>
                </c:pt>
                <c:pt idx="642">
                  <c:v>1.2630000000000001E-2</c:v>
                </c:pt>
                <c:pt idx="643">
                  <c:v>1.2645E-2</c:v>
                </c:pt>
                <c:pt idx="644">
                  <c:v>1.2659999999999999E-2</c:v>
                </c:pt>
                <c:pt idx="645">
                  <c:v>1.2675000000000001E-2</c:v>
                </c:pt>
                <c:pt idx="646">
                  <c:v>1.269E-2</c:v>
                </c:pt>
                <c:pt idx="647">
                  <c:v>1.2704999999999999E-2</c:v>
                </c:pt>
                <c:pt idx="648">
                  <c:v>1.272E-2</c:v>
                </c:pt>
                <c:pt idx="649">
                  <c:v>1.2735E-2</c:v>
                </c:pt>
                <c:pt idx="650">
                  <c:v>1.2749999999999999E-2</c:v>
                </c:pt>
                <c:pt idx="651">
                  <c:v>1.2765E-2</c:v>
                </c:pt>
                <c:pt idx="652">
                  <c:v>1.278E-2</c:v>
                </c:pt>
                <c:pt idx="653">
                  <c:v>1.2795000000000001E-2</c:v>
                </c:pt>
                <c:pt idx="654">
                  <c:v>1.281E-2</c:v>
                </c:pt>
                <c:pt idx="655">
                  <c:v>1.2825E-2</c:v>
                </c:pt>
                <c:pt idx="656">
                  <c:v>1.2840000000000001E-2</c:v>
                </c:pt>
                <c:pt idx="657">
                  <c:v>1.2855E-2</c:v>
                </c:pt>
                <c:pt idx="658">
                  <c:v>1.2869999999999999E-2</c:v>
                </c:pt>
                <c:pt idx="659">
                  <c:v>1.2885000000000001E-2</c:v>
                </c:pt>
                <c:pt idx="660">
                  <c:v>1.29E-2</c:v>
                </c:pt>
                <c:pt idx="661">
                  <c:v>1.2914999999999999E-2</c:v>
                </c:pt>
                <c:pt idx="662">
                  <c:v>1.2930000000000001E-2</c:v>
                </c:pt>
                <c:pt idx="663">
                  <c:v>1.2945E-2</c:v>
                </c:pt>
                <c:pt idx="664">
                  <c:v>1.2959999999999999E-2</c:v>
                </c:pt>
                <c:pt idx="665">
                  <c:v>1.2975E-2</c:v>
                </c:pt>
                <c:pt idx="666">
                  <c:v>1.299E-2</c:v>
                </c:pt>
                <c:pt idx="667">
                  <c:v>1.3004999999999999E-2</c:v>
                </c:pt>
                <c:pt idx="668">
                  <c:v>1.302E-2</c:v>
                </c:pt>
                <c:pt idx="669">
                  <c:v>1.3035E-2</c:v>
                </c:pt>
                <c:pt idx="670">
                  <c:v>1.3050000000000001E-2</c:v>
                </c:pt>
                <c:pt idx="671">
                  <c:v>1.3065E-2</c:v>
                </c:pt>
                <c:pt idx="672">
                  <c:v>1.308E-2</c:v>
                </c:pt>
                <c:pt idx="673">
                  <c:v>1.3095000000000001E-2</c:v>
                </c:pt>
                <c:pt idx="674">
                  <c:v>1.311E-2</c:v>
                </c:pt>
                <c:pt idx="675">
                  <c:v>1.3125E-2</c:v>
                </c:pt>
                <c:pt idx="676">
                  <c:v>1.3140000000000001E-2</c:v>
                </c:pt>
                <c:pt idx="677">
                  <c:v>1.3155E-2</c:v>
                </c:pt>
                <c:pt idx="678">
                  <c:v>1.3169999999999999E-2</c:v>
                </c:pt>
                <c:pt idx="679">
                  <c:v>1.3185000000000001E-2</c:v>
                </c:pt>
                <c:pt idx="680">
                  <c:v>1.32E-2</c:v>
                </c:pt>
                <c:pt idx="681">
                  <c:v>1.3214999999999999E-2</c:v>
                </c:pt>
                <c:pt idx="682">
                  <c:v>1.323E-2</c:v>
                </c:pt>
                <c:pt idx="683">
                  <c:v>1.3245E-2</c:v>
                </c:pt>
                <c:pt idx="684">
                  <c:v>1.3259999999999999E-2</c:v>
                </c:pt>
                <c:pt idx="685">
                  <c:v>1.3275E-2</c:v>
                </c:pt>
                <c:pt idx="686">
                  <c:v>1.329E-2</c:v>
                </c:pt>
                <c:pt idx="687">
                  <c:v>1.3305000000000001E-2</c:v>
                </c:pt>
                <c:pt idx="688">
                  <c:v>1.332E-2</c:v>
                </c:pt>
                <c:pt idx="689">
                  <c:v>1.3335E-2</c:v>
                </c:pt>
                <c:pt idx="690">
                  <c:v>1.3350000000000001E-2</c:v>
                </c:pt>
                <c:pt idx="691">
                  <c:v>1.3365E-2</c:v>
                </c:pt>
                <c:pt idx="692">
                  <c:v>1.338E-2</c:v>
                </c:pt>
                <c:pt idx="693">
                  <c:v>1.3395000000000001E-2</c:v>
                </c:pt>
                <c:pt idx="694">
                  <c:v>1.341E-2</c:v>
                </c:pt>
                <c:pt idx="695">
                  <c:v>1.3424999999999999E-2</c:v>
                </c:pt>
                <c:pt idx="696">
                  <c:v>1.3440000000000001E-2</c:v>
                </c:pt>
                <c:pt idx="697">
                  <c:v>1.3455E-2</c:v>
                </c:pt>
                <c:pt idx="698">
                  <c:v>1.3469999999999999E-2</c:v>
                </c:pt>
                <c:pt idx="699">
                  <c:v>1.3485E-2</c:v>
                </c:pt>
                <c:pt idx="700">
                  <c:v>1.35E-2</c:v>
                </c:pt>
                <c:pt idx="701">
                  <c:v>1.3514999999999999E-2</c:v>
                </c:pt>
                <c:pt idx="702">
                  <c:v>1.353E-2</c:v>
                </c:pt>
                <c:pt idx="703">
                  <c:v>1.3545E-2</c:v>
                </c:pt>
                <c:pt idx="704">
                  <c:v>1.3559999999999999E-2</c:v>
                </c:pt>
                <c:pt idx="705">
                  <c:v>1.3575E-2</c:v>
                </c:pt>
                <c:pt idx="706">
                  <c:v>1.359E-2</c:v>
                </c:pt>
                <c:pt idx="707">
                  <c:v>1.3605000000000001E-2</c:v>
                </c:pt>
                <c:pt idx="708">
                  <c:v>1.362E-2</c:v>
                </c:pt>
                <c:pt idx="709">
                  <c:v>1.3635E-2</c:v>
                </c:pt>
                <c:pt idx="710">
                  <c:v>1.3650000000000001E-2</c:v>
                </c:pt>
                <c:pt idx="711">
                  <c:v>1.3665E-2</c:v>
                </c:pt>
                <c:pt idx="712">
                  <c:v>1.3679999999999999E-2</c:v>
                </c:pt>
                <c:pt idx="713">
                  <c:v>1.3695000000000001E-2</c:v>
                </c:pt>
                <c:pt idx="714">
                  <c:v>1.371E-2</c:v>
                </c:pt>
                <c:pt idx="715">
                  <c:v>1.3724999999999999E-2</c:v>
                </c:pt>
                <c:pt idx="716">
                  <c:v>1.374E-2</c:v>
                </c:pt>
                <c:pt idx="717">
                  <c:v>1.3755E-2</c:v>
                </c:pt>
                <c:pt idx="718">
                  <c:v>1.3769999999999999E-2</c:v>
                </c:pt>
                <c:pt idx="719">
                  <c:v>1.3785E-2</c:v>
                </c:pt>
                <c:pt idx="720">
                  <c:v>1.38E-2</c:v>
                </c:pt>
                <c:pt idx="721">
                  <c:v>1.3814999999999999E-2</c:v>
                </c:pt>
                <c:pt idx="722">
                  <c:v>1.383E-2</c:v>
                </c:pt>
                <c:pt idx="723">
                  <c:v>1.3845E-2</c:v>
                </c:pt>
                <c:pt idx="724">
                  <c:v>1.3860000000000001E-2</c:v>
                </c:pt>
                <c:pt idx="725">
                  <c:v>1.3875E-2</c:v>
                </c:pt>
                <c:pt idx="726">
                  <c:v>1.389E-2</c:v>
                </c:pt>
                <c:pt idx="727">
                  <c:v>1.3905000000000001E-2</c:v>
                </c:pt>
                <c:pt idx="728">
                  <c:v>1.392E-2</c:v>
                </c:pt>
                <c:pt idx="729">
                  <c:v>1.3934999999999999E-2</c:v>
                </c:pt>
                <c:pt idx="730">
                  <c:v>1.3950000000000001E-2</c:v>
                </c:pt>
                <c:pt idx="731">
                  <c:v>1.3965E-2</c:v>
                </c:pt>
                <c:pt idx="732">
                  <c:v>1.3979999999999999E-2</c:v>
                </c:pt>
                <c:pt idx="733">
                  <c:v>1.3995E-2</c:v>
                </c:pt>
                <c:pt idx="734">
                  <c:v>1.401E-2</c:v>
                </c:pt>
                <c:pt idx="735">
                  <c:v>1.4024999999999999E-2</c:v>
                </c:pt>
                <c:pt idx="736">
                  <c:v>1.404E-2</c:v>
                </c:pt>
                <c:pt idx="737">
                  <c:v>1.4055E-2</c:v>
                </c:pt>
                <c:pt idx="738">
                  <c:v>1.4069999999999999E-2</c:v>
                </c:pt>
                <c:pt idx="739">
                  <c:v>1.4085E-2</c:v>
                </c:pt>
                <c:pt idx="740">
                  <c:v>1.41E-2</c:v>
                </c:pt>
                <c:pt idx="741">
                  <c:v>1.4115000000000001E-2</c:v>
                </c:pt>
                <c:pt idx="742">
                  <c:v>1.413E-2</c:v>
                </c:pt>
                <c:pt idx="743">
                  <c:v>1.4145E-2</c:v>
                </c:pt>
                <c:pt idx="744">
                  <c:v>1.4160000000000001E-2</c:v>
                </c:pt>
                <c:pt idx="745">
                  <c:v>1.4175E-2</c:v>
                </c:pt>
                <c:pt idx="746">
                  <c:v>1.4189999999999999E-2</c:v>
                </c:pt>
                <c:pt idx="747">
                  <c:v>1.4205000000000001E-2</c:v>
                </c:pt>
                <c:pt idx="748">
                  <c:v>1.422E-2</c:v>
                </c:pt>
                <c:pt idx="749">
                  <c:v>1.4234999999999999E-2</c:v>
                </c:pt>
                <c:pt idx="750">
                  <c:v>1.4250000000000001E-2</c:v>
                </c:pt>
                <c:pt idx="751">
                  <c:v>1.4265E-2</c:v>
                </c:pt>
                <c:pt idx="752">
                  <c:v>1.4279999999999999E-2</c:v>
                </c:pt>
                <c:pt idx="753">
                  <c:v>1.4295E-2</c:v>
                </c:pt>
                <c:pt idx="754">
                  <c:v>1.431E-2</c:v>
                </c:pt>
                <c:pt idx="755">
                  <c:v>1.4324999999999999E-2</c:v>
                </c:pt>
                <c:pt idx="756">
                  <c:v>1.434E-2</c:v>
                </c:pt>
                <c:pt idx="757">
                  <c:v>1.4355E-2</c:v>
                </c:pt>
                <c:pt idx="758">
                  <c:v>1.4370000000000001E-2</c:v>
                </c:pt>
                <c:pt idx="759">
                  <c:v>1.4385E-2</c:v>
                </c:pt>
                <c:pt idx="760">
                  <c:v>1.44E-2</c:v>
                </c:pt>
                <c:pt idx="761">
                  <c:v>1.4415000000000001E-2</c:v>
                </c:pt>
                <c:pt idx="762">
                  <c:v>1.443E-2</c:v>
                </c:pt>
                <c:pt idx="763">
                  <c:v>1.4445E-2</c:v>
                </c:pt>
                <c:pt idx="764">
                  <c:v>1.4460000000000001E-2</c:v>
                </c:pt>
                <c:pt idx="765">
                  <c:v>1.4475E-2</c:v>
                </c:pt>
                <c:pt idx="766">
                  <c:v>1.4489999999999999E-2</c:v>
                </c:pt>
                <c:pt idx="767">
                  <c:v>1.4505000000000001E-2</c:v>
                </c:pt>
                <c:pt idx="768">
                  <c:v>1.452E-2</c:v>
                </c:pt>
                <c:pt idx="769">
                  <c:v>1.4534999999999999E-2</c:v>
                </c:pt>
                <c:pt idx="770">
                  <c:v>1.455E-2</c:v>
                </c:pt>
                <c:pt idx="771">
                  <c:v>1.4565E-2</c:v>
                </c:pt>
                <c:pt idx="772">
                  <c:v>1.4579999999999999E-2</c:v>
                </c:pt>
                <c:pt idx="773">
                  <c:v>1.4595E-2</c:v>
                </c:pt>
                <c:pt idx="774">
                  <c:v>1.461E-2</c:v>
                </c:pt>
                <c:pt idx="775">
                  <c:v>1.4625000000000001E-2</c:v>
                </c:pt>
                <c:pt idx="776">
                  <c:v>1.464E-2</c:v>
                </c:pt>
                <c:pt idx="777">
                  <c:v>1.4655E-2</c:v>
                </c:pt>
                <c:pt idx="778">
                  <c:v>1.4670000000000001E-2</c:v>
                </c:pt>
                <c:pt idx="779">
                  <c:v>1.4685E-2</c:v>
                </c:pt>
                <c:pt idx="780">
                  <c:v>1.47E-2</c:v>
                </c:pt>
                <c:pt idx="781">
                  <c:v>1.4715000000000001E-2</c:v>
                </c:pt>
                <c:pt idx="782">
                  <c:v>1.473E-2</c:v>
                </c:pt>
                <c:pt idx="783">
                  <c:v>1.4744999999999999E-2</c:v>
                </c:pt>
                <c:pt idx="784">
                  <c:v>1.4760000000000001E-2</c:v>
                </c:pt>
                <c:pt idx="785">
                  <c:v>1.4775E-2</c:v>
                </c:pt>
                <c:pt idx="786">
                  <c:v>1.4789999999999999E-2</c:v>
                </c:pt>
                <c:pt idx="787">
                  <c:v>1.4805E-2</c:v>
                </c:pt>
                <c:pt idx="788">
                  <c:v>1.482E-2</c:v>
                </c:pt>
                <c:pt idx="789">
                  <c:v>1.4834999999999999E-2</c:v>
                </c:pt>
                <c:pt idx="790">
                  <c:v>1.485E-2</c:v>
                </c:pt>
                <c:pt idx="791">
                  <c:v>1.4865E-2</c:v>
                </c:pt>
                <c:pt idx="792">
                  <c:v>1.4880000000000001E-2</c:v>
                </c:pt>
                <c:pt idx="793">
                  <c:v>1.4895E-2</c:v>
                </c:pt>
                <c:pt idx="794">
                  <c:v>1.491E-2</c:v>
                </c:pt>
                <c:pt idx="795">
                  <c:v>1.4925000000000001E-2</c:v>
                </c:pt>
                <c:pt idx="796">
                  <c:v>1.494E-2</c:v>
                </c:pt>
                <c:pt idx="797">
                  <c:v>1.4955E-2</c:v>
                </c:pt>
                <c:pt idx="798">
                  <c:v>1.4970000000000001E-2</c:v>
                </c:pt>
                <c:pt idx="799">
                  <c:v>1.4985E-2</c:v>
                </c:pt>
                <c:pt idx="800">
                  <c:v>1.4999999999999999E-2</c:v>
                </c:pt>
                <c:pt idx="801">
                  <c:v>1.5015000000000001E-2</c:v>
                </c:pt>
                <c:pt idx="802">
                  <c:v>1.503E-2</c:v>
                </c:pt>
                <c:pt idx="803">
                  <c:v>1.5044999999999999E-2</c:v>
                </c:pt>
                <c:pt idx="804">
                  <c:v>1.506E-2</c:v>
                </c:pt>
                <c:pt idx="805">
                  <c:v>1.5075E-2</c:v>
                </c:pt>
                <c:pt idx="806">
                  <c:v>1.5089999999999999E-2</c:v>
                </c:pt>
                <c:pt idx="807">
                  <c:v>1.5105E-2</c:v>
                </c:pt>
                <c:pt idx="808">
                  <c:v>1.512E-2</c:v>
                </c:pt>
                <c:pt idx="809">
                  <c:v>1.5134999999999999E-2</c:v>
                </c:pt>
                <c:pt idx="810">
                  <c:v>1.515E-2</c:v>
                </c:pt>
                <c:pt idx="811">
                  <c:v>1.5165E-2</c:v>
                </c:pt>
                <c:pt idx="812">
                  <c:v>1.5180000000000001E-2</c:v>
                </c:pt>
                <c:pt idx="813">
                  <c:v>1.5195E-2</c:v>
                </c:pt>
                <c:pt idx="814">
                  <c:v>1.521E-2</c:v>
                </c:pt>
                <c:pt idx="815">
                  <c:v>1.5225000000000001E-2</c:v>
                </c:pt>
                <c:pt idx="816">
                  <c:v>1.524E-2</c:v>
                </c:pt>
                <c:pt idx="817">
                  <c:v>1.5254999999999999E-2</c:v>
                </c:pt>
                <c:pt idx="818">
                  <c:v>1.5270000000000001E-2</c:v>
                </c:pt>
                <c:pt idx="819">
                  <c:v>1.5285E-2</c:v>
                </c:pt>
                <c:pt idx="820">
                  <c:v>1.5299999999999999E-2</c:v>
                </c:pt>
                <c:pt idx="821">
                  <c:v>1.5315E-2</c:v>
                </c:pt>
                <c:pt idx="822">
                  <c:v>1.533E-2</c:v>
                </c:pt>
                <c:pt idx="823">
                  <c:v>1.5344999999999999E-2</c:v>
                </c:pt>
                <c:pt idx="824">
                  <c:v>1.536E-2</c:v>
                </c:pt>
                <c:pt idx="825">
                  <c:v>1.5375E-2</c:v>
                </c:pt>
                <c:pt idx="826">
                  <c:v>1.5389999999999999E-2</c:v>
                </c:pt>
                <c:pt idx="827">
                  <c:v>1.5405E-2</c:v>
                </c:pt>
                <c:pt idx="828">
                  <c:v>1.542E-2</c:v>
                </c:pt>
                <c:pt idx="829">
                  <c:v>1.5435000000000001E-2</c:v>
                </c:pt>
                <c:pt idx="830">
                  <c:v>1.545E-2</c:v>
                </c:pt>
                <c:pt idx="831">
                  <c:v>1.5465E-2</c:v>
                </c:pt>
                <c:pt idx="832">
                  <c:v>1.5480000000000001E-2</c:v>
                </c:pt>
                <c:pt idx="833">
                  <c:v>1.5495E-2</c:v>
                </c:pt>
                <c:pt idx="834">
                  <c:v>1.5509999999999999E-2</c:v>
                </c:pt>
                <c:pt idx="835">
                  <c:v>1.5525000000000001E-2</c:v>
                </c:pt>
                <c:pt idx="836">
                  <c:v>1.554E-2</c:v>
                </c:pt>
                <c:pt idx="837">
                  <c:v>1.5554999999999999E-2</c:v>
                </c:pt>
                <c:pt idx="838">
                  <c:v>1.5570000000000001E-2</c:v>
                </c:pt>
                <c:pt idx="839">
                  <c:v>1.5585E-2</c:v>
                </c:pt>
                <c:pt idx="840">
                  <c:v>1.5599999999999999E-2</c:v>
                </c:pt>
                <c:pt idx="841">
                  <c:v>1.5615E-2</c:v>
                </c:pt>
                <c:pt idx="842">
                  <c:v>1.5630000000000002E-2</c:v>
                </c:pt>
                <c:pt idx="843">
                  <c:v>1.5644999999999999E-2</c:v>
                </c:pt>
                <c:pt idx="844">
                  <c:v>1.566E-2</c:v>
                </c:pt>
                <c:pt idx="845">
                  <c:v>1.5675000000000001E-2</c:v>
                </c:pt>
                <c:pt idx="846">
                  <c:v>1.5689999999999999E-2</c:v>
                </c:pt>
                <c:pt idx="847">
                  <c:v>1.5705E-2</c:v>
                </c:pt>
                <c:pt idx="848">
                  <c:v>1.5720000000000001E-2</c:v>
                </c:pt>
                <c:pt idx="849">
                  <c:v>1.5734999999999999E-2</c:v>
                </c:pt>
                <c:pt idx="850">
                  <c:v>1.575E-2</c:v>
                </c:pt>
                <c:pt idx="851">
                  <c:v>1.5765000000000001E-2</c:v>
                </c:pt>
                <c:pt idx="852">
                  <c:v>1.5779999999999999E-2</c:v>
                </c:pt>
                <c:pt idx="853">
                  <c:v>1.5795E-2</c:v>
                </c:pt>
                <c:pt idx="854">
                  <c:v>1.5810000000000001E-2</c:v>
                </c:pt>
                <c:pt idx="855">
                  <c:v>1.5824999999999999E-2</c:v>
                </c:pt>
                <c:pt idx="856">
                  <c:v>1.584E-2</c:v>
                </c:pt>
                <c:pt idx="857">
                  <c:v>1.5855000000000001E-2</c:v>
                </c:pt>
                <c:pt idx="858">
                  <c:v>1.5869999999999999E-2</c:v>
                </c:pt>
                <c:pt idx="859">
                  <c:v>1.5885E-2</c:v>
                </c:pt>
                <c:pt idx="860">
                  <c:v>1.5900000000000001E-2</c:v>
                </c:pt>
                <c:pt idx="861">
                  <c:v>1.5914999999999999E-2</c:v>
                </c:pt>
                <c:pt idx="862">
                  <c:v>1.593E-2</c:v>
                </c:pt>
                <c:pt idx="863">
                  <c:v>1.5945000000000001E-2</c:v>
                </c:pt>
                <c:pt idx="864">
                  <c:v>1.5959999999999998E-2</c:v>
                </c:pt>
                <c:pt idx="865">
                  <c:v>1.5975E-2</c:v>
                </c:pt>
                <c:pt idx="866">
                  <c:v>1.5990000000000001E-2</c:v>
                </c:pt>
                <c:pt idx="867">
                  <c:v>1.6004999999999998E-2</c:v>
                </c:pt>
                <c:pt idx="868">
                  <c:v>1.602E-2</c:v>
                </c:pt>
                <c:pt idx="869">
                  <c:v>1.6035000000000001E-2</c:v>
                </c:pt>
                <c:pt idx="870">
                  <c:v>1.6049999999999998E-2</c:v>
                </c:pt>
                <c:pt idx="871">
                  <c:v>1.6064999999999999E-2</c:v>
                </c:pt>
                <c:pt idx="872">
                  <c:v>1.6080000000000001E-2</c:v>
                </c:pt>
                <c:pt idx="873">
                  <c:v>1.6095000000000002E-2</c:v>
                </c:pt>
                <c:pt idx="874">
                  <c:v>1.6109999999999999E-2</c:v>
                </c:pt>
                <c:pt idx="875">
                  <c:v>1.6125E-2</c:v>
                </c:pt>
                <c:pt idx="876">
                  <c:v>1.6140000000000002E-2</c:v>
                </c:pt>
                <c:pt idx="877">
                  <c:v>1.6154999999999999E-2</c:v>
                </c:pt>
                <c:pt idx="878">
                  <c:v>1.617E-2</c:v>
                </c:pt>
                <c:pt idx="879">
                  <c:v>1.6185000000000001E-2</c:v>
                </c:pt>
                <c:pt idx="880">
                  <c:v>1.6199999999999999E-2</c:v>
                </c:pt>
                <c:pt idx="881">
                  <c:v>1.6215E-2</c:v>
                </c:pt>
                <c:pt idx="882">
                  <c:v>1.6230000000000001E-2</c:v>
                </c:pt>
                <c:pt idx="883">
                  <c:v>1.6244999999999999E-2</c:v>
                </c:pt>
                <c:pt idx="884">
                  <c:v>1.626E-2</c:v>
                </c:pt>
                <c:pt idx="885">
                  <c:v>1.6275000000000001E-2</c:v>
                </c:pt>
                <c:pt idx="886">
                  <c:v>1.6289999999999999E-2</c:v>
                </c:pt>
                <c:pt idx="887">
                  <c:v>1.6305E-2</c:v>
                </c:pt>
                <c:pt idx="888">
                  <c:v>1.6320000000000001E-2</c:v>
                </c:pt>
                <c:pt idx="889">
                  <c:v>1.6334999999999999E-2</c:v>
                </c:pt>
                <c:pt idx="890">
                  <c:v>1.635E-2</c:v>
                </c:pt>
                <c:pt idx="891">
                  <c:v>1.6365000000000001E-2</c:v>
                </c:pt>
                <c:pt idx="892">
                  <c:v>1.6379999999999999E-2</c:v>
                </c:pt>
                <c:pt idx="893">
                  <c:v>1.6395E-2</c:v>
                </c:pt>
                <c:pt idx="894">
                  <c:v>1.6410000000000001E-2</c:v>
                </c:pt>
                <c:pt idx="895">
                  <c:v>1.6424999999999999E-2</c:v>
                </c:pt>
                <c:pt idx="896">
                  <c:v>1.644E-2</c:v>
                </c:pt>
                <c:pt idx="897">
                  <c:v>1.6455000000000001E-2</c:v>
                </c:pt>
                <c:pt idx="898">
                  <c:v>1.6469999999999999E-2</c:v>
                </c:pt>
                <c:pt idx="899">
                  <c:v>1.6485E-2</c:v>
                </c:pt>
                <c:pt idx="900">
                  <c:v>1.6500000000000001E-2</c:v>
                </c:pt>
                <c:pt idx="901">
                  <c:v>1.6514999999999998E-2</c:v>
                </c:pt>
                <c:pt idx="902">
                  <c:v>1.653E-2</c:v>
                </c:pt>
                <c:pt idx="903">
                  <c:v>1.6545000000000001E-2</c:v>
                </c:pt>
                <c:pt idx="904">
                  <c:v>1.6559999999999998E-2</c:v>
                </c:pt>
                <c:pt idx="905">
                  <c:v>1.6574999999999999E-2</c:v>
                </c:pt>
                <c:pt idx="906">
                  <c:v>1.6590000000000001E-2</c:v>
                </c:pt>
                <c:pt idx="907">
                  <c:v>1.6605000000000002E-2</c:v>
                </c:pt>
                <c:pt idx="908">
                  <c:v>1.6619999999999999E-2</c:v>
                </c:pt>
                <c:pt idx="909">
                  <c:v>1.6635E-2</c:v>
                </c:pt>
                <c:pt idx="910">
                  <c:v>1.6650000000000002E-2</c:v>
                </c:pt>
                <c:pt idx="911">
                  <c:v>1.6664999999999999E-2</c:v>
                </c:pt>
                <c:pt idx="912">
                  <c:v>1.668E-2</c:v>
                </c:pt>
                <c:pt idx="913">
                  <c:v>1.6695000000000002E-2</c:v>
                </c:pt>
                <c:pt idx="914">
                  <c:v>1.6709999999999999E-2</c:v>
                </c:pt>
                <c:pt idx="915">
                  <c:v>1.6725E-2</c:v>
                </c:pt>
                <c:pt idx="916">
                  <c:v>1.6740000000000001E-2</c:v>
                </c:pt>
                <c:pt idx="917">
                  <c:v>1.6754999999999999E-2</c:v>
                </c:pt>
                <c:pt idx="918">
                  <c:v>1.677E-2</c:v>
                </c:pt>
                <c:pt idx="919">
                  <c:v>1.6785000000000001E-2</c:v>
                </c:pt>
                <c:pt idx="920">
                  <c:v>1.6799999999999999E-2</c:v>
                </c:pt>
                <c:pt idx="921">
                  <c:v>1.6815E-2</c:v>
                </c:pt>
                <c:pt idx="922">
                  <c:v>1.6830000000000001E-2</c:v>
                </c:pt>
                <c:pt idx="923">
                  <c:v>1.6844999999999999E-2</c:v>
                </c:pt>
                <c:pt idx="924">
                  <c:v>1.686E-2</c:v>
                </c:pt>
                <c:pt idx="925">
                  <c:v>1.6875000000000001E-2</c:v>
                </c:pt>
                <c:pt idx="926">
                  <c:v>1.6889999999999999E-2</c:v>
                </c:pt>
                <c:pt idx="927">
                  <c:v>1.6905E-2</c:v>
                </c:pt>
                <c:pt idx="928">
                  <c:v>1.6920000000000001E-2</c:v>
                </c:pt>
                <c:pt idx="929">
                  <c:v>1.6934999999999999E-2</c:v>
                </c:pt>
                <c:pt idx="930">
                  <c:v>1.695E-2</c:v>
                </c:pt>
                <c:pt idx="931">
                  <c:v>1.6965000000000001E-2</c:v>
                </c:pt>
                <c:pt idx="932">
                  <c:v>1.6979999999999999E-2</c:v>
                </c:pt>
                <c:pt idx="933">
                  <c:v>1.6995E-2</c:v>
                </c:pt>
                <c:pt idx="934">
                  <c:v>1.7010000000000001E-2</c:v>
                </c:pt>
                <c:pt idx="935">
                  <c:v>1.7024999999999998E-2</c:v>
                </c:pt>
                <c:pt idx="936">
                  <c:v>1.704E-2</c:v>
                </c:pt>
                <c:pt idx="937">
                  <c:v>1.7055000000000001E-2</c:v>
                </c:pt>
                <c:pt idx="938">
                  <c:v>1.7069999999999998E-2</c:v>
                </c:pt>
                <c:pt idx="939">
                  <c:v>1.7084999999999999E-2</c:v>
                </c:pt>
                <c:pt idx="940">
                  <c:v>1.7100000000000001E-2</c:v>
                </c:pt>
                <c:pt idx="941">
                  <c:v>1.7114999999999998E-2</c:v>
                </c:pt>
                <c:pt idx="942">
                  <c:v>1.7129999999999999E-2</c:v>
                </c:pt>
                <c:pt idx="943">
                  <c:v>1.7145000000000001E-2</c:v>
                </c:pt>
                <c:pt idx="944">
                  <c:v>1.7160000000000002E-2</c:v>
                </c:pt>
                <c:pt idx="945">
                  <c:v>1.7174999999999999E-2</c:v>
                </c:pt>
                <c:pt idx="946">
                  <c:v>1.719E-2</c:v>
                </c:pt>
                <c:pt idx="947">
                  <c:v>1.7205000000000002E-2</c:v>
                </c:pt>
                <c:pt idx="948">
                  <c:v>1.7219999999999999E-2</c:v>
                </c:pt>
                <c:pt idx="949">
                  <c:v>1.7235E-2</c:v>
                </c:pt>
                <c:pt idx="950">
                  <c:v>1.7250000000000001E-2</c:v>
                </c:pt>
                <c:pt idx="951">
                  <c:v>1.7264999999999999E-2</c:v>
                </c:pt>
                <c:pt idx="952">
                  <c:v>1.728E-2</c:v>
                </c:pt>
                <c:pt idx="953">
                  <c:v>1.7295000000000001E-2</c:v>
                </c:pt>
                <c:pt idx="954">
                  <c:v>1.7309999999999999E-2</c:v>
                </c:pt>
                <c:pt idx="955">
                  <c:v>1.7325E-2</c:v>
                </c:pt>
                <c:pt idx="956">
                  <c:v>1.7340000000000001E-2</c:v>
                </c:pt>
                <c:pt idx="957">
                  <c:v>1.7354999999999999E-2</c:v>
                </c:pt>
                <c:pt idx="958">
                  <c:v>1.737E-2</c:v>
                </c:pt>
                <c:pt idx="959">
                  <c:v>1.7385000000000001E-2</c:v>
                </c:pt>
                <c:pt idx="960">
                  <c:v>1.7399999999999999E-2</c:v>
                </c:pt>
                <c:pt idx="961">
                  <c:v>1.7415E-2</c:v>
                </c:pt>
                <c:pt idx="962">
                  <c:v>1.7430000000000001E-2</c:v>
                </c:pt>
                <c:pt idx="963">
                  <c:v>1.7444999999999999E-2</c:v>
                </c:pt>
                <c:pt idx="964">
                  <c:v>1.746E-2</c:v>
                </c:pt>
                <c:pt idx="965">
                  <c:v>1.7475000000000001E-2</c:v>
                </c:pt>
                <c:pt idx="966">
                  <c:v>1.7489999999999999E-2</c:v>
                </c:pt>
                <c:pt idx="967">
                  <c:v>1.7505E-2</c:v>
                </c:pt>
                <c:pt idx="968">
                  <c:v>1.7520000000000001E-2</c:v>
                </c:pt>
                <c:pt idx="969">
                  <c:v>1.7534999999999999E-2</c:v>
                </c:pt>
                <c:pt idx="970">
                  <c:v>1.755E-2</c:v>
                </c:pt>
                <c:pt idx="971">
                  <c:v>1.7565000000000001E-2</c:v>
                </c:pt>
                <c:pt idx="972">
                  <c:v>1.7579999999999998E-2</c:v>
                </c:pt>
                <c:pt idx="973">
                  <c:v>1.7595E-2</c:v>
                </c:pt>
                <c:pt idx="974">
                  <c:v>1.7610000000000001E-2</c:v>
                </c:pt>
                <c:pt idx="975">
                  <c:v>1.7624999999999998E-2</c:v>
                </c:pt>
                <c:pt idx="976">
                  <c:v>1.7639999999999999E-2</c:v>
                </c:pt>
                <c:pt idx="977">
                  <c:v>1.7655000000000001E-2</c:v>
                </c:pt>
                <c:pt idx="978">
                  <c:v>1.7670000000000002E-2</c:v>
                </c:pt>
                <c:pt idx="979">
                  <c:v>1.7684999999999999E-2</c:v>
                </c:pt>
                <c:pt idx="980">
                  <c:v>1.77E-2</c:v>
                </c:pt>
                <c:pt idx="981">
                  <c:v>1.7715000000000002E-2</c:v>
                </c:pt>
                <c:pt idx="982">
                  <c:v>1.7729999999999999E-2</c:v>
                </c:pt>
                <c:pt idx="983">
                  <c:v>1.7745E-2</c:v>
                </c:pt>
                <c:pt idx="984">
                  <c:v>1.7760000000000001E-2</c:v>
                </c:pt>
                <c:pt idx="985">
                  <c:v>1.7774999999999999E-2</c:v>
                </c:pt>
                <c:pt idx="986">
                  <c:v>1.779E-2</c:v>
                </c:pt>
                <c:pt idx="987">
                  <c:v>1.7805000000000001E-2</c:v>
                </c:pt>
                <c:pt idx="988">
                  <c:v>1.7819999999999999E-2</c:v>
                </c:pt>
                <c:pt idx="989">
                  <c:v>1.7835E-2</c:v>
                </c:pt>
                <c:pt idx="990">
                  <c:v>1.7850000000000001E-2</c:v>
                </c:pt>
                <c:pt idx="991">
                  <c:v>1.7864999999999999E-2</c:v>
                </c:pt>
                <c:pt idx="992">
                  <c:v>1.788E-2</c:v>
                </c:pt>
                <c:pt idx="993">
                  <c:v>1.7895000000000001E-2</c:v>
                </c:pt>
                <c:pt idx="994">
                  <c:v>1.7909999999999999E-2</c:v>
                </c:pt>
                <c:pt idx="995">
                  <c:v>1.7925E-2</c:v>
                </c:pt>
                <c:pt idx="996">
                  <c:v>1.7940000000000001E-2</c:v>
                </c:pt>
                <c:pt idx="997">
                  <c:v>1.7954999999999999E-2</c:v>
                </c:pt>
                <c:pt idx="998">
                  <c:v>1.797E-2</c:v>
                </c:pt>
                <c:pt idx="999">
                  <c:v>1.7985000000000001E-2</c:v>
                </c:pt>
                <c:pt idx="1000">
                  <c:v>1.7999999999999999E-2</c:v>
                </c:pt>
                <c:pt idx="1001">
                  <c:v>1.8015E-2</c:v>
                </c:pt>
                <c:pt idx="1002">
                  <c:v>1.8030000000000001E-2</c:v>
                </c:pt>
                <c:pt idx="1003">
                  <c:v>1.8044999999999999E-2</c:v>
                </c:pt>
                <c:pt idx="1004">
                  <c:v>1.806E-2</c:v>
                </c:pt>
                <c:pt idx="1005">
                  <c:v>1.8075000000000001E-2</c:v>
                </c:pt>
                <c:pt idx="1006">
                  <c:v>1.8089999999999998E-2</c:v>
                </c:pt>
                <c:pt idx="1007">
                  <c:v>1.8105E-2</c:v>
                </c:pt>
                <c:pt idx="1008">
                  <c:v>1.8120000000000001E-2</c:v>
                </c:pt>
                <c:pt idx="1009">
                  <c:v>1.8134999999999998E-2</c:v>
                </c:pt>
                <c:pt idx="1010">
                  <c:v>1.8149999999999999E-2</c:v>
                </c:pt>
                <c:pt idx="1011">
                  <c:v>1.8165000000000001E-2</c:v>
                </c:pt>
                <c:pt idx="1012">
                  <c:v>1.8180000000000002E-2</c:v>
                </c:pt>
                <c:pt idx="1013">
                  <c:v>1.8194999999999999E-2</c:v>
                </c:pt>
                <c:pt idx="1014">
                  <c:v>1.821E-2</c:v>
                </c:pt>
                <c:pt idx="1015">
                  <c:v>1.8225000000000002E-2</c:v>
                </c:pt>
                <c:pt idx="1016">
                  <c:v>1.8239999999999999E-2</c:v>
                </c:pt>
                <c:pt idx="1017">
                  <c:v>1.8255E-2</c:v>
                </c:pt>
                <c:pt idx="1018">
                  <c:v>1.8270000000000002E-2</c:v>
                </c:pt>
                <c:pt idx="1019">
                  <c:v>1.8284999999999999E-2</c:v>
                </c:pt>
                <c:pt idx="1020">
                  <c:v>1.83E-2</c:v>
                </c:pt>
                <c:pt idx="1021">
                  <c:v>1.8315000000000001E-2</c:v>
                </c:pt>
                <c:pt idx="1022">
                  <c:v>1.8329999999999999E-2</c:v>
                </c:pt>
                <c:pt idx="1023">
                  <c:v>1.8345E-2</c:v>
                </c:pt>
                <c:pt idx="1024">
                  <c:v>1.8360000000000001E-2</c:v>
                </c:pt>
                <c:pt idx="1025">
                  <c:v>1.8374999999999999E-2</c:v>
                </c:pt>
                <c:pt idx="1026">
                  <c:v>1.839E-2</c:v>
                </c:pt>
                <c:pt idx="1027">
                  <c:v>1.8405000000000001E-2</c:v>
                </c:pt>
                <c:pt idx="1028">
                  <c:v>1.8419999999999999E-2</c:v>
                </c:pt>
                <c:pt idx="1029">
                  <c:v>1.8435E-2</c:v>
                </c:pt>
                <c:pt idx="1030">
                  <c:v>1.8450000000000001E-2</c:v>
                </c:pt>
                <c:pt idx="1031">
                  <c:v>1.8464999999999999E-2</c:v>
                </c:pt>
                <c:pt idx="1032">
                  <c:v>1.848E-2</c:v>
                </c:pt>
                <c:pt idx="1033">
                  <c:v>1.8495000000000001E-2</c:v>
                </c:pt>
                <c:pt idx="1034">
                  <c:v>1.8509999999999999E-2</c:v>
                </c:pt>
                <c:pt idx="1035">
                  <c:v>1.8525E-2</c:v>
                </c:pt>
                <c:pt idx="1036">
                  <c:v>1.8540000000000001E-2</c:v>
                </c:pt>
                <c:pt idx="1037">
                  <c:v>1.8554999999999999E-2</c:v>
                </c:pt>
                <c:pt idx="1038">
                  <c:v>1.857E-2</c:v>
                </c:pt>
                <c:pt idx="1039">
                  <c:v>1.8585000000000001E-2</c:v>
                </c:pt>
                <c:pt idx="1040">
                  <c:v>1.8599999999999998E-2</c:v>
                </c:pt>
                <c:pt idx="1041">
                  <c:v>1.8615E-2</c:v>
                </c:pt>
                <c:pt idx="1042">
                  <c:v>1.8630000000000001E-2</c:v>
                </c:pt>
                <c:pt idx="1043">
                  <c:v>1.8644999999999998E-2</c:v>
                </c:pt>
                <c:pt idx="1044">
                  <c:v>1.866E-2</c:v>
                </c:pt>
                <c:pt idx="1045">
                  <c:v>1.8675000000000001E-2</c:v>
                </c:pt>
                <c:pt idx="1046">
                  <c:v>1.8689999999999998E-2</c:v>
                </c:pt>
                <c:pt idx="1047">
                  <c:v>1.8704999999999999E-2</c:v>
                </c:pt>
                <c:pt idx="1048">
                  <c:v>1.8720000000000001E-2</c:v>
                </c:pt>
                <c:pt idx="1049">
                  <c:v>1.8735000000000002E-2</c:v>
                </c:pt>
                <c:pt idx="1050">
                  <c:v>1.8749999999999999E-2</c:v>
                </c:pt>
                <c:pt idx="1051">
                  <c:v>1.8765E-2</c:v>
                </c:pt>
                <c:pt idx="1052">
                  <c:v>1.8780000000000002E-2</c:v>
                </c:pt>
                <c:pt idx="1053">
                  <c:v>1.8794999999999999E-2</c:v>
                </c:pt>
                <c:pt idx="1054">
                  <c:v>1.881E-2</c:v>
                </c:pt>
                <c:pt idx="1055">
                  <c:v>1.8825000000000001E-2</c:v>
                </c:pt>
                <c:pt idx="1056">
                  <c:v>1.8839999999999999E-2</c:v>
                </c:pt>
                <c:pt idx="1057">
                  <c:v>1.8855E-2</c:v>
                </c:pt>
                <c:pt idx="1058">
                  <c:v>1.8870000000000001E-2</c:v>
                </c:pt>
                <c:pt idx="1059">
                  <c:v>1.8884999999999999E-2</c:v>
                </c:pt>
                <c:pt idx="1060">
                  <c:v>1.89E-2</c:v>
                </c:pt>
                <c:pt idx="1061">
                  <c:v>1.8915000000000001E-2</c:v>
                </c:pt>
                <c:pt idx="1062">
                  <c:v>1.8929999999999999E-2</c:v>
                </c:pt>
                <c:pt idx="1063">
                  <c:v>1.8945E-2</c:v>
                </c:pt>
                <c:pt idx="1064">
                  <c:v>1.8960000000000001E-2</c:v>
                </c:pt>
                <c:pt idx="1065">
                  <c:v>1.8974999999999999E-2</c:v>
                </c:pt>
                <c:pt idx="1066">
                  <c:v>1.899E-2</c:v>
                </c:pt>
                <c:pt idx="1067">
                  <c:v>1.9005000000000001E-2</c:v>
                </c:pt>
                <c:pt idx="1068">
                  <c:v>1.9019999999999999E-2</c:v>
                </c:pt>
                <c:pt idx="1069">
                  <c:v>1.9035E-2</c:v>
                </c:pt>
                <c:pt idx="1070">
                  <c:v>1.9050000000000001E-2</c:v>
                </c:pt>
                <c:pt idx="1071">
                  <c:v>1.9064999999999999E-2</c:v>
                </c:pt>
                <c:pt idx="1072">
                  <c:v>1.908E-2</c:v>
                </c:pt>
                <c:pt idx="1073">
                  <c:v>1.9095000000000001E-2</c:v>
                </c:pt>
                <c:pt idx="1074">
                  <c:v>1.9109999999999999E-2</c:v>
                </c:pt>
                <c:pt idx="1075">
                  <c:v>1.9125E-2</c:v>
                </c:pt>
                <c:pt idx="1076">
                  <c:v>1.9140000000000001E-2</c:v>
                </c:pt>
                <c:pt idx="1077">
                  <c:v>1.9154999999999998E-2</c:v>
                </c:pt>
                <c:pt idx="1078">
                  <c:v>1.917E-2</c:v>
                </c:pt>
                <c:pt idx="1079">
                  <c:v>1.9185000000000001E-2</c:v>
                </c:pt>
                <c:pt idx="1080">
                  <c:v>1.9199999999999998E-2</c:v>
                </c:pt>
                <c:pt idx="1081">
                  <c:v>1.9214999999999999E-2</c:v>
                </c:pt>
                <c:pt idx="1082">
                  <c:v>1.9230000000000001E-2</c:v>
                </c:pt>
                <c:pt idx="1083">
                  <c:v>1.9245000000000002E-2</c:v>
                </c:pt>
                <c:pt idx="1084">
                  <c:v>1.9259999999999999E-2</c:v>
                </c:pt>
                <c:pt idx="1085">
                  <c:v>1.9275E-2</c:v>
                </c:pt>
                <c:pt idx="1086">
                  <c:v>1.9290000000000002E-2</c:v>
                </c:pt>
                <c:pt idx="1087">
                  <c:v>1.9304999999999999E-2</c:v>
                </c:pt>
                <c:pt idx="1088">
                  <c:v>1.932E-2</c:v>
                </c:pt>
                <c:pt idx="1089">
                  <c:v>1.9335000000000001E-2</c:v>
                </c:pt>
                <c:pt idx="1090">
                  <c:v>1.9349999999999999E-2</c:v>
                </c:pt>
                <c:pt idx="1091">
                  <c:v>1.9365E-2</c:v>
                </c:pt>
                <c:pt idx="1092">
                  <c:v>1.9380000000000001E-2</c:v>
                </c:pt>
                <c:pt idx="1093">
                  <c:v>1.9394999999999999E-2</c:v>
                </c:pt>
                <c:pt idx="1094">
                  <c:v>1.941E-2</c:v>
                </c:pt>
                <c:pt idx="1095">
                  <c:v>1.9425000000000001E-2</c:v>
                </c:pt>
                <c:pt idx="1096">
                  <c:v>1.9439999999999999E-2</c:v>
                </c:pt>
                <c:pt idx="1097">
                  <c:v>1.9455E-2</c:v>
                </c:pt>
                <c:pt idx="1098">
                  <c:v>1.9470000000000001E-2</c:v>
                </c:pt>
                <c:pt idx="1099">
                  <c:v>1.9484999999999999E-2</c:v>
                </c:pt>
                <c:pt idx="1100">
                  <c:v>1.95E-2</c:v>
                </c:pt>
                <c:pt idx="1101">
                  <c:v>1.9515000000000001E-2</c:v>
                </c:pt>
                <c:pt idx="1102">
                  <c:v>1.9529999999999999E-2</c:v>
                </c:pt>
                <c:pt idx="1103">
                  <c:v>1.9545E-2</c:v>
                </c:pt>
                <c:pt idx="1104">
                  <c:v>1.9560000000000001E-2</c:v>
                </c:pt>
                <c:pt idx="1105">
                  <c:v>1.9574999999999999E-2</c:v>
                </c:pt>
                <c:pt idx="1106">
                  <c:v>1.959E-2</c:v>
                </c:pt>
                <c:pt idx="1107">
                  <c:v>1.9605000000000001E-2</c:v>
                </c:pt>
                <c:pt idx="1108">
                  <c:v>1.9619999999999999E-2</c:v>
                </c:pt>
                <c:pt idx="1109">
                  <c:v>1.9635E-2</c:v>
                </c:pt>
                <c:pt idx="1110">
                  <c:v>1.9650000000000001E-2</c:v>
                </c:pt>
                <c:pt idx="1111">
                  <c:v>1.9664999999999998E-2</c:v>
                </c:pt>
                <c:pt idx="1112">
                  <c:v>1.968E-2</c:v>
                </c:pt>
                <c:pt idx="1113">
                  <c:v>1.9695000000000001E-2</c:v>
                </c:pt>
                <c:pt idx="1114">
                  <c:v>1.9709999999999998E-2</c:v>
                </c:pt>
                <c:pt idx="1115">
                  <c:v>1.9724999999999999E-2</c:v>
                </c:pt>
                <c:pt idx="1116">
                  <c:v>1.9740000000000001E-2</c:v>
                </c:pt>
                <c:pt idx="1117">
                  <c:v>1.9755000000000002E-2</c:v>
                </c:pt>
                <c:pt idx="1118">
                  <c:v>1.9769999999999999E-2</c:v>
                </c:pt>
                <c:pt idx="1119">
                  <c:v>1.9785000000000001E-2</c:v>
                </c:pt>
                <c:pt idx="1120">
                  <c:v>1.9800000000000002E-2</c:v>
                </c:pt>
                <c:pt idx="1121">
                  <c:v>1.9814999999999999E-2</c:v>
                </c:pt>
                <c:pt idx="1122">
                  <c:v>1.983E-2</c:v>
                </c:pt>
                <c:pt idx="1123">
                  <c:v>1.9845000000000002E-2</c:v>
                </c:pt>
                <c:pt idx="1124">
                  <c:v>1.9859999999999999E-2</c:v>
                </c:pt>
                <c:pt idx="1125">
                  <c:v>1.9875E-2</c:v>
                </c:pt>
                <c:pt idx="1126">
                  <c:v>1.9890000000000001E-2</c:v>
                </c:pt>
                <c:pt idx="1127">
                  <c:v>1.9904999999999999E-2</c:v>
                </c:pt>
                <c:pt idx="1128">
                  <c:v>1.992E-2</c:v>
                </c:pt>
                <c:pt idx="1129">
                  <c:v>1.9935000000000001E-2</c:v>
                </c:pt>
                <c:pt idx="1130">
                  <c:v>1.9949999999999999E-2</c:v>
                </c:pt>
                <c:pt idx="1131">
                  <c:v>1.9965E-2</c:v>
                </c:pt>
                <c:pt idx="1132">
                  <c:v>1.9980000000000001E-2</c:v>
                </c:pt>
                <c:pt idx="1133">
                  <c:v>1.9994999999999999E-2</c:v>
                </c:pt>
                <c:pt idx="1134">
                  <c:v>2.001E-2</c:v>
                </c:pt>
                <c:pt idx="1135">
                  <c:v>2.0025000000000001E-2</c:v>
                </c:pt>
                <c:pt idx="1136">
                  <c:v>2.0039999999999999E-2</c:v>
                </c:pt>
                <c:pt idx="1137">
                  <c:v>2.0055E-2</c:v>
                </c:pt>
                <c:pt idx="1138">
                  <c:v>2.0070000000000001E-2</c:v>
                </c:pt>
                <c:pt idx="1139">
                  <c:v>2.0084999999999999E-2</c:v>
                </c:pt>
                <c:pt idx="1140">
                  <c:v>2.01E-2</c:v>
                </c:pt>
                <c:pt idx="1141">
                  <c:v>2.0115000000000001E-2</c:v>
                </c:pt>
                <c:pt idx="1142">
                  <c:v>2.0129999999999999E-2</c:v>
                </c:pt>
                <c:pt idx="1143">
                  <c:v>2.0145E-2</c:v>
                </c:pt>
                <c:pt idx="1144">
                  <c:v>2.0160000000000001E-2</c:v>
                </c:pt>
                <c:pt idx="1145">
                  <c:v>2.0174999999999998E-2</c:v>
                </c:pt>
                <c:pt idx="1146">
                  <c:v>2.019E-2</c:v>
                </c:pt>
                <c:pt idx="1147">
                  <c:v>2.0205000000000001E-2</c:v>
                </c:pt>
                <c:pt idx="1148">
                  <c:v>2.0219999999999998E-2</c:v>
                </c:pt>
                <c:pt idx="1149">
                  <c:v>2.0235E-2</c:v>
                </c:pt>
                <c:pt idx="1150">
                  <c:v>2.0250000000000001E-2</c:v>
                </c:pt>
                <c:pt idx="1151">
                  <c:v>2.0264999999999998E-2</c:v>
                </c:pt>
                <c:pt idx="1152">
                  <c:v>2.0279999999999999E-2</c:v>
                </c:pt>
                <c:pt idx="1153">
                  <c:v>2.0295000000000001E-2</c:v>
                </c:pt>
                <c:pt idx="1154">
                  <c:v>2.0310000000000002E-2</c:v>
                </c:pt>
                <c:pt idx="1155">
                  <c:v>2.0324999999999999E-2</c:v>
                </c:pt>
                <c:pt idx="1156">
                  <c:v>2.034E-2</c:v>
                </c:pt>
                <c:pt idx="1157">
                  <c:v>2.0355000000000002E-2</c:v>
                </c:pt>
                <c:pt idx="1158">
                  <c:v>2.0369999999999999E-2</c:v>
                </c:pt>
                <c:pt idx="1159">
                  <c:v>2.0385E-2</c:v>
                </c:pt>
                <c:pt idx="1160">
                  <c:v>2.0400000000000001E-2</c:v>
                </c:pt>
                <c:pt idx="1161">
                  <c:v>2.0414999999999999E-2</c:v>
                </c:pt>
                <c:pt idx="1162">
                  <c:v>2.043E-2</c:v>
                </c:pt>
                <c:pt idx="1163">
                  <c:v>2.0445000000000001E-2</c:v>
                </c:pt>
                <c:pt idx="1164">
                  <c:v>2.0459999999999999E-2</c:v>
                </c:pt>
                <c:pt idx="1165">
                  <c:v>2.0475E-2</c:v>
                </c:pt>
                <c:pt idx="1166">
                  <c:v>2.0490000000000001E-2</c:v>
                </c:pt>
                <c:pt idx="1167">
                  <c:v>2.0504999999999999E-2</c:v>
                </c:pt>
                <c:pt idx="1168">
                  <c:v>2.052E-2</c:v>
                </c:pt>
                <c:pt idx="1169">
                  <c:v>2.0535000000000001E-2</c:v>
                </c:pt>
                <c:pt idx="1170">
                  <c:v>2.0549999999999999E-2</c:v>
                </c:pt>
                <c:pt idx="1171">
                  <c:v>2.0565E-2</c:v>
                </c:pt>
                <c:pt idx="1172">
                  <c:v>2.0580000000000001E-2</c:v>
                </c:pt>
                <c:pt idx="1173">
                  <c:v>2.0594999999999999E-2</c:v>
                </c:pt>
                <c:pt idx="1174">
                  <c:v>2.061E-2</c:v>
                </c:pt>
                <c:pt idx="1175">
                  <c:v>2.0625000000000001E-2</c:v>
                </c:pt>
                <c:pt idx="1176">
                  <c:v>2.0639999999999999E-2</c:v>
                </c:pt>
                <c:pt idx="1177">
                  <c:v>2.0655E-2</c:v>
                </c:pt>
                <c:pt idx="1178">
                  <c:v>2.0670000000000001E-2</c:v>
                </c:pt>
                <c:pt idx="1179">
                  <c:v>2.0684999999999999E-2</c:v>
                </c:pt>
                <c:pt idx="1180">
                  <c:v>2.07E-2</c:v>
                </c:pt>
                <c:pt idx="1181">
                  <c:v>2.0715000000000001E-2</c:v>
                </c:pt>
                <c:pt idx="1182">
                  <c:v>2.0729999999999998E-2</c:v>
                </c:pt>
                <c:pt idx="1183">
                  <c:v>2.0745E-2</c:v>
                </c:pt>
                <c:pt idx="1184">
                  <c:v>2.0760000000000001E-2</c:v>
                </c:pt>
                <c:pt idx="1185">
                  <c:v>2.0774999999999998E-2</c:v>
                </c:pt>
                <c:pt idx="1186">
                  <c:v>2.0789999999999999E-2</c:v>
                </c:pt>
                <c:pt idx="1187">
                  <c:v>2.0805000000000001E-2</c:v>
                </c:pt>
                <c:pt idx="1188">
                  <c:v>2.0820000000000002E-2</c:v>
                </c:pt>
                <c:pt idx="1189">
                  <c:v>2.0834999999999999E-2</c:v>
                </c:pt>
                <c:pt idx="1190">
                  <c:v>2.085E-2</c:v>
                </c:pt>
                <c:pt idx="1191">
                  <c:v>2.0865000000000002E-2</c:v>
                </c:pt>
                <c:pt idx="1192">
                  <c:v>2.0879999999999999E-2</c:v>
                </c:pt>
                <c:pt idx="1193">
                  <c:v>2.0895E-2</c:v>
                </c:pt>
                <c:pt idx="1194">
                  <c:v>2.0910000000000002E-2</c:v>
                </c:pt>
                <c:pt idx="1195">
                  <c:v>2.0924999999999999E-2</c:v>
                </c:pt>
                <c:pt idx="1196">
                  <c:v>2.094E-2</c:v>
                </c:pt>
                <c:pt idx="1197">
                  <c:v>2.0955000000000001E-2</c:v>
                </c:pt>
                <c:pt idx="1198">
                  <c:v>2.0969999999999999E-2</c:v>
                </c:pt>
                <c:pt idx="1199">
                  <c:v>2.0985E-2</c:v>
                </c:pt>
                <c:pt idx="1200">
                  <c:v>2.1000000000000001E-2</c:v>
                </c:pt>
                <c:pt idx="1201">
                  <c:v>2.1014999999999999E-2</c:v>
                </c:pt>
                <c:pt idx="1202">
                  <c:v>2.103E-2</c:v>
                </c:pt>
                <c:pt idx="1203">
                  <c:v>2.1045000000000001E-2</c:v>
                </c:pt>
                <c:pt idx="1204">
                  <c:v>2.1059999999999999E-2</c:v>
                </c:pt>
                <c:pt idx="1205">
                  <c:v>2.1075E-2</c:v>
                </c:pt>
                <c:pt idx="1206">
                  <c:v>2.1090000000000001E-2</c:v>
                </c:pt>
                <c:pt idx="1207">
                  <c:v>2.1104999999999999E-2</c:v>
                </c:pt>
                <c:pt idx="1208">
                  <c:v>2.112E-2</c:v>
                </c:pt>
                <c:pt idx="1209">
                  <c:v>2.1135000000000001E-2</c:v>
                </c:pt>
                <c:pt idx="1210">
                  <c:v>2.1149999999999999E-2</c:v>
                </c:pt>
                <c:pt idx="1211">
                  <c:v>2.1165E-2</c:v>
                </c:pt>
                <c:pt idx="1212">
                  <c:v>2.1180000000000001E-2</c:v>
                </c:pt>
                <c:pt idx="1213">
                  <c:v>2.1194999999999999E-2</c:v>
                </c:pt>
                <c:pt idx="1214">
                  <c:v>2.121E-2</c:v>
                </c:pt>
                <c:pt idx="1215">
                  <c:v>2.1225000000000001E-2</c:v>
                </c:pt>
                <c:pt idx="1216">
                  <c:v>2.1239999999999998E-2</c:v>
                </c:pt>
                <c:pt idx="1217">
                  <c:v>2.1255E-2</c:v>
                </c:pt>
                <c:pt idx="1218">
                  <c:v>2.1270000000000001E-2</c:v>
                </c:pt>
                <c:pt idx="1219">
                  <c:v>2.1284999999999998E-2</c:v>
                </c:pt>
                <c:pt idx="1220">
                  <c:v>2.1299999999999999E-2</c:v>
                </c:pt>
                <c:pt idx="1221">
                  <c:v>2.1315000000000001E-2</c:v>
                </c:pt>
                <c:pt idx="1222">
                  <c:v>2.1329999999999998E-2</c:v>
                </c:pt>
                <c:pt idx="1223">
                  <c:v>2.1344999999999999E-2</c:v>
                </c:pt>
                <c:pt idx="1224">
                  <c:v>2.1360000000000001E-2</c:v>
                </c:pt>
                <c:pt idx="1225">
                  <c:v>2.1375000000000002E-2</c:v>
                </c:pt>
                <c:pt idx="1226">
                  <c:v>2.1389999999999999E-2</c:v>
                </c:pt>
                <c:pt idx="1227">
                  <c:v>2.1405E-2</c:v>
                </c:pt>
                <c:pt idx="1228">
                  <c:v>2.1420000000000002E-2</c:v>
                </c:pt>
                <c:pt idx="1229">
                  <c:v>2.1434999999999999E-2</c:v>
                </c:pt>
                <c:pt idx="1230">
                  <c:v>2.145E-2</c:v>
                </c:pt>
                <c:pt idx="1231">
                  <c:v>2.1465000000000001E-2</c:v>
                </c:pt>
                <c:pt idx="1232">
                  <c:v>2.1479999999999999E-2</c:v>
                </c:pt>
                <c:pt idx="1233">
                  <c:v>2.1495E-2</c:v>
                </c:pt>
                <c:pt idx="1234">
                  <c:v>2.1510000000000001E-2</c:v>
                </c:pt>
                <c:pt idx="1235">
                  <c:v>2.1524999999999999E-2</c:v>
                </c:pt>
                <c:pt idx="1236">
                  <c:v>2.154E-2</c:v>
                </c:pt>
                <c:pt idx="1237">
                  <c:v>2.1555000000000001E-2</c:v>
                </c:pt>
                <c:pt idx="1238">
                  <c:v>2.1569999999999999E-2</c:v>
                </c:pt>
                <c:pt idx="1239">
                  <c:v>2.1585E-2</c:v>
                </c:pt>
                <c:pt idx="1240">
                  <c:v>2.1600000000000001E-2</c:v>
                </c:pt>
                <c:pt idx="1241">
                  <c:v>2.1614999999999999E-2</c:v>
                </c:pt>
                <c:pt idx="1242">
                  <c:v>2.163E-2</c:v>
                </c:pt>
                <c:pt idx="1243">
                  <c:v>2.1645000000000001E-2</c:v>
                </c:pt>
                <c:pt idx="1244">
                  <c:v>2.1659999999999999E-2</c:v>
                </c:pt>
                <c:pt idx="1245">
                  <c:v>2.1675E-2</c:v>
                </c:pt>
                <c:pt idx="1246">
                  <c:v>2.1690000000000001E-2</c:v>
                </c:pt>
                <c:pt idx="1247">
                  <c:v>2.1704999999999999E-2</c:v>
                </c:pt>
                <c:pt idx="1248">
                  <c:v>2.172E-2</c:v>
                </c:pt>
                <c:pt idx="1249">
                  <c:v>2.1735000000000001E-2</c:v>
                </c:pt>
                <c:pt idx="1250">
                  <c:v>2.1749999999999999E-2</c:v>
                </c:pt>
                <c:pt idx="1251">
                  <c:v>2.1765E-2</c:v>
                </c:pt>
                <c:pt idx="1252">
                  <c:v>2.1780000000000001E-2</c:v>
                </c:pt>
                <c:pt idx="1253">
                  <c:v>2.1794999999999998E-2</c:v>
                </c:pt>
                <c:pt idx="1254">
                  <c:v>2.181E-2</c:v>
                </c:pt>
                <c:pt idx="1255">
                  <c:v>2.1825000000000001E-2</c:v>
                </c:pt>
                <c:pt idx="1256">
                  <c:v>2.1839999999999998E-2</c:v>
                </c:pt>
                <c:pt idx="1257">
                  <c:v>2.1854999999999999E-2</c:v>
                </c:pt>
                <c:pt idx="1258">
                  <c:v>2.1870000000000001E-2</c:v>
                </c:pt>
                <c:pt idx="1259">
                  <c:v>2.1885000000000002E-2</c:v>
                </c:pt>
                <c:pt idx="1260">
                  <c:v>2.1899999999999999E-2</c:v>
                </c:pt>
                <c:pt idx="1261">
                  <c:v>2.1915E-2</c:v>
                </c:pt>
                <c:pt idx="1262">
                  <c:v>2.1930000000000002E-2</c:v>
                </c:pt>
                <c:pt idx="1263">
                  <c:v>2.1944999999999999E-2</c:v>
                </c:pt>
                <c:pt idx="1264">
                  <c:v>2.196E-2</c:v>
                </c:pt>
                <c:pt idx="1265">
                  <c:v>2.1975000000000001E-2</c:v>
                </c:pt>
                <c:pt idx="1266">
                  <c:v>2.1989999999999999E-2</c:v>
                </c:pt>
                <c:pt idx="1267">
                  <c:v>2.2005E-2</c:v>
                </c:pt>
                <c:pt idx="1268">
                  <c:v>2.2020000000000001E-2</c:v>
                </c:pt>
                <c:pt idx="1269">
                  <c:v>2.2034999999999999E-2</c:v>
                </c:pt>
                <c:pt idx="1270">
                  <c:v>2.205E-2</c:v>
                </c:pt>
                <c:pt idx="1271">
                  <c:v>2.2065000000000001E-2</c:v>
                </c:pt>
                <c:pt idx="1272">
                  <c:v>2.2079999999999999E-2</c:v>
                </c:pt>
                <c:pt idx="1273">
                  <c:v>2.2095E-2</c:v>
                </c:pt>
                <c:pt idx="1274">
                  <c:v>2.2110000000000001E-2</c:v>
                </c:pt>
                <c:pt idx="1275">
                  <c:v>2.2124999999999999E-2</c:v>
                </c:pt>
                <c:pt idx="1276">
                  <c:v>2.214E-2</c:v>
                </c:pt>
                <c:pt idx="1277">
                  <c:v>2.2155000000000001E-2</c:v>
                </c:pt>
                <c:pt idx="1278">
                  <c:v>2.2169999999999999E-2</c:v>
                </c:pt>
                <c:pt idx="1279">
                  <c:v>2.2185E-2</c:v>
                </c:pt>
                <c:pt idx="1280">
                  <c:v>2.2200000000000001E-2</c:v>
                </c:pt>
                <c:pt idx="1281">
                  <c:v>2.2214999999999999E-2</c:v>
                </c:pt>
                <c:pt idx="1282">
                  <c:v>2.223E-2</c:v>
                </c:pt>
                <c:pt idx="1283">
                  <c:v>2.2245000000000001E-2</c:v>
                </c:pt>
                <c:pt idx="1284">
                  <c:v>2.2259999999999999E-2</c:v>
                </c:pt>
                <c:pt idx="1285">
                  <c:v>2.2275E-2</c:v>
                </c:pt>
                <c:pt idx="1286">
                  <c:v>2.2290000000000001E-2</c:v>
                </c:pt>
                <c:pt idx="1287">
                  <c:v>2.2304999999999998E-2</c:v>
                </c:pt>
                <c:pt idx="1288">
                  <c:v>2.232E-2</c:v>
                </c:pt>
                <c:pt idx="1289">
                  <c:v>2.2335000000000001E-2</c:v>
                </c:pt>
                <c:pt idx="1290">
                  <c:v>2.2349999999999998E-2</c:v>
                </c:pt>
                <c:pt idx="1291">
                  <c:v>2.2364999999999999E-2</c:v>
                </c:pt>
                <c:pt idx="1292">
                  <c:v>2.2380000000000001E-2</c:v>
                </c:pt>
                <c:pt idx="1293">
                  <c:v>2.2395000000000002E-2</c:v>
                </c:pt>
                <c:pt idx="1294">
                  <c:v>2.2409999999999999E-2</c:v>
                </c:pt>
                <c:pt idx="1295">
                  <c:v>2.2425E-2</c:v>
                </c:pt>
                <c:pt idx="1296">
                  <c:v>2.2440000000000002E-2</c:v>
                </c:pt>
                <c:pt idx="1297">
                  <c:v>2.2454999999999999E-2</c:v>
                </c:pt>
                <c:pt idx="1298">
                  <c:v>2.247E-2</c:v>
                </c:pt>
                <c:pt idx="1299">
                  <c:v>2.2485000000000002E-2</c:v>
                </c:pt>
                <c:pt idx="1300">
                  <c:v>2.2499999999999999E-2</c:v>
                </c:pt>
                <c:pt idx="1301">
                  <c:v>2.2515E-2</c:v>
                </c:pt>
                <c:pt idx="1302">
                  <c:v>2.2530000000000001E-2</c:v>
                </c:pt>
                <c:pt idx="1303">
                  <c:v>2.2544999999999999E-2</c:v>
                </c:pt>
                <c:pt idx="1304">
                  <c:v>2.256E-2</c:v>
                </c:pt>
                <c:pt idx="1305">
                  <c:v>2.2575000000000001E-2</c:v>
                </c:pt>
                <c:pt idx="1306">
                  <c:v>2.2589999999999999E-2</c:v>
                </c:pt>
                <c:pt idx="1307">
                  <c:v>2.2605E-2</c:v>
                </c:pt>
                <c:pt idx="1308">
                  <c:v>2.2620000000000001E-2</c:v>
                </c:pt>
                <c:pt idx="1309">
                  <c:v>2.2634999999999999E-2</c:v>
                </c:pt>
                <c:pt idx="1310">
                  <c:v>2.265E-2</c:v>
                </c:pt>
                <c:pt idx="1311">
                  <c:v>2.2665000000000001E-2</c:v>
                </c:pt>
                <c:pt idx="1312">
                  <c:v>2.2679999999999999E-2</c:v>
                </c:pt>
                <c:pt idx="1313">
                  <c:v>2.2695E-2</c:v>
                </c:pt>
                <c:pt idx="1314">
                  <c:v>2.2710000000000001E-2</c:v>
                </c:pt>
                <c:pt idx="1315">
                  <c:v>2.2724999999999999E-2</c:v>
                </c:pt>
                <c:pt idx="1316">
                  <c:v>2.274E-2</c:v>
                </c:pt>
                <c:pt idx="1317">
                  <c:v>2.2755000000000001E-2</c:v>
                </c:pt>
                <c:pt idx="1318">
                  <c:v>2.2769999999999999E-2</c:v>
                </c:pt>
                <c:pt idx="1319">
                  <c:v>2.2785E-2</c:v>
                </c:pt>
                <c:pt idx="1320">
                  <c:v>2.2800000000000001E-2</c:v>
                </c:pt>
                <c:pt idx="1321">
                  <c:v>2.2814999999999998E-2</c:v>
                </c:pt>
                <c:pt idx="1322">
                  <c:v>2.283E-2</c:v>
                </c:pt>
                <c:pt idx="1323">
                  <c:v>2.2845000000000001E-2</c:v>
                </c:pt>
                <c:pt idx="1324">
                  <c:v>2.2859999999999998E-2</c:v>
                </c:pt>
                <c:pt idx="1325">
                  <c:v>2.2875E-2</c:v>
                </c:pt>
                <c:pt idx="1326">
                  <c:v>2.2890000000000001E-2</c:v>
                </c:pt>
                <c:pt idx="1327">
                  <c:v>2.2904999999999998E-2</c:v>
                </c:pt>
                <c:pt idx="1328">
                  <c:v>2.2919999999999999E-2</c:v>
                </c:pt>
                <c:pt idx="1329">
                  <c:v>2.2935000000000001E-2</c:v>
                </c:pt>
                <c:pt idx="1330">
                  <c:v>2.2950000000000002E-2</c:v>
                </c:pt>
                <c:pt idx="1331">
                  <c:v>2.2964999999999999E-2</c:v>
                </c:pt>
                <c:pt idx="1332">
                  <c:v>2.298E-2</c:v>
                </c:pt>
                <c:pt idx="1333">
                  <c:v>2.2995000000000002E-2</c:v>
                </c:pt>
                <c:pt idx="1334">
                  <c:v>2.3009999999999999E-2</c:v>
                </c:pt>
                <c:pt idx="1335">
                  <c:v>2.3025E-2</c:v>
                </c:pt>
                <c:pt idx="1336">
                  <c:v>2.3040000000000001E-2</c:v>
                </c:pt>
                <c:pt idx="1337">
                  <c:v>2.3054999999999999E-2</c:v>
                </c:pt>
                <c:pt idx="1338">
                  <c:v>2.307E-2</c:v>
                </c:pt>
                <c:pt idx="1339">
                  <c:v>2.3085000000000001E-2</c:v>
                </c:pt>
                <c:pt idx="1340">
                  <c:v>2.3099999999999999E-2</c:v>
                </c:pt>
                <c:pt idx="1341">
                  <c:v>2.3115E-2</c:v>
                </c:pt>
                <c:pt idx="1342">
                  <c:v>2.3130000000000001E-2</c:v>
                </c:pt>
                <c:pt idx="1343">
                  <c:v>2.3144999999999999E-2</c:v>
                </c:pt>
                <c:pt idx="1344">
                  <c:v>2.316E-2</c:v>
                </c:pt>
                <c:pt idx="1345">
                  <c:v>2.3175000000000001E-2</c:v>
                </c:pt>
                <c:pt idx="1346">
                  <c:v>2.3189999999999999E-2</c:v>
                </c:pt>
                <c:pt idx="1347">
                  <c:v>2.3205E-2</c:v>
                </c:pt>
                <c:pt idx="1348">
                  <c:v>2.3220000000000001E-2</c:v>
                </c:pt>
                <c:pt idx="1349">
                  <c:v>2.3234999999999999E-2</c:v>
                </c:pt>
                <c:pt idx="1350">
                  <c:v>2.325E-2</c:v>
                </c:pt>
                <c:pt idx="1351">
                  <c:v>2.3265000000000001E-2</c:v>
                </c:pt>
                <c:pt idx="1352">
                  <c:v>2.3279999999999999E-2</c:v>
                </c:pt>
                <c:pt idx="1353">
                  <c:v>2.3295E-2</c:v>
                </c:pt>
                <c:pt idx="1354">
                  <c:v>2.3310000000000001E-2</c:v>
                </c:pt>
                <c:pt idx="1355">
                  <c:v>2.3324999999999999E-2</c:v>
                </c:pt>
                <c:pt idx="1356">
                  <c:v>2.334E-2</c:v>
                </c:pt>
                <c:pt idx="1357">
                  <c:v>2.3355000000000001E-2</c:v>
                </c:pt>
                <c:pt idx="1358">
                  <c:v>2.3369999999999998E-2</c:v>
                </c:pt>
                <c:pt idx="1359">
                  <c:v>2.3385E-2</c:v>
                </c:pt>
                <c:pt idx="1360">
                  <c:v>2.3400000000000001E-2</c:v>
                </c:pt>
                <c:pt idx="1361">
                  <c:v>2.3414999999999998E-2</c:v>
                </c:pt>
                <c:pt idx="1362">
                  <c:v>2.3429999999999999E-2</c:v>
                </c:pt>
                <c:pt idx="1363">
                  <c:v>2.3445000000000001E-2</c:v>
                </c:pt>
                <c:pt idx="1364">
                  <c:v>2.3460000000000002E-2</c:v>
                </c:pt>
                <c:pt idx="1365">
                  <c:v>2.3474999999999999E-2</c:v>
                </c:pt>
                <c:pt idx="1366">
                  <c:v>2.349E-2</c:v>
                </c:pt>
                <c:pt idx="1367">
                  <c:v>2.3505000000000002E-2</c:v>
                </c:pt>
                <c:pt idx="1368">
                  <c:v>2.3519999999999999E-2</c:v>
                </c:pt>
                <c:pt idx="1369">
                  <c:v>2.3535E-2</c:v>
                </c:pt>
                <c:pt idx="1370">
                  <c:v>2.3550000000000001E-2</c:v>
                </c:pt>
                <c:pt idx="1371">
                  <c:v>2.3564999999999999E-2</c:v>
                </c:pt>
                <c:pt idx="1372">
                  <c:v>2.358E-2</c:v>
                </c:pt>
                <c:pt idx="1373">
                  <c:v>2.3595000000000001E-2</c:v>
                </c:pt>
                <c:pt idx="1374">
                  <c:v>2.3609999999999999E-2</c:v>
                </c:pt>
                <c:pt idx="1375">
                  <c:v>2.3625E-2</c:v>
                </c:pt>
                <c:pt idx="1376">
                  <c:v>2.3640000000000001E-2</c:v>
                </c:pt>
                <c:pt idx="1377">
                  <c:v>2.3654999999999999E-2</c:v>
                </c:pt>
                <c:pt idx="1378">
                  <c:v>2.367E-2</c:v>
                </c:pt>
                <c:pt idx="1379">
                  <c:v>2.3685000000000001E-2</c:v>
                </c:pt>
                <c:pt idx="1380">
                  <c:v>2.3699999999999999E-2</c:v>
                </c:pt>
                <c:pt idx="1381">
                  <c:v>2.3715E-2</c:v>
                </c:pt>
                <c:pt idx="1382">
                  <c:v>2.3730000000000001E-2</c:v>
                </c:pt>
                <c:pt idx="1383">
                  <c:v>2.3744999999999999E-2</c:v>
                </c:pt>
                <c:pt idx="1384">
                  <c:v>2.376E-2</c:v>
                </c:pt>
                <c:pt idx="1385">
                  <c:v>2.3775000000000001E-2</c:v>
                </c:pt>
                <c:pt idx="1386">
                  <c:v>2.3789999999999999E-2</c:v>
                </c:pt>
                <c:pt idx="1387">
                  <c:v>2.3805E-2</c:v>
                </c:pt>
                <c:pt idx="1388">
                  <c:v>2.3820000000000001E-2</c:v>
                </c:pt>
                <c:pt idx="1389">
                  <c:v>2.3834999999999999E-2</c:v>
                </c:pt>
                <c:pt idx="1390">
                  <c:v>2.385E-2</c:v>
                </c:pt>
                <c:pt idx="1391">
                  <c:v>2.3865000000000001E-2</c:v>
                </c:pt>
                <c:pt idx="1392">
                  <c:v>2.3879999999999998E-2</c:v>
                </c:pt>
                <c:pt idx="1393">
                  <c:v>2.3895E-2</c:v>
                </c:pt>
                <c:pt idx="1394">
                  <c:v>2.3910000000000001E-2</c:v>
                </c:pt>
                <c:pt idx="1395">
                  <c:v>2.3924999999999998E-2</c:v>
                </c:pt>
                <c:pt idx="1396">
                  <c:v>2.3939999999999999E-2</c:v>
                </c:pt>
                <c:pt idx="1397">
                  <c:v>2.3955000000000001E-2</c:v>
                </c:pt>
                <c:pt idx="1398">
                  <c:v>2.3970000000000002E-2</c:v>
                </c:pt>
                <c:pt idx="1399">
                  <c:v>2.3984999999999999E-2</c:v>
                </c:pt>
                <c:pt idx="1400">
                  <c:v>2.4E-2</c:v>
                </c:pt>
                <c:pt idx="1401">
                  <c:v>2.4015000000000002E-2</c:v>
                </c:pt>
                <c:pt idx="1402">
                  <c:v>2.4029999999999999E-2</c:v>
                </c:pt>
                <c:pt idx="1403">
                  <c:v>2.4045E-2</c:v>
                </c:pt>
                <c:pt idx="1404">
                  <c:v>2.4060000000000002E-2</c:v>
                </c:pt>
                <c:pt idx="1405">
                  <c:v>2.4074999999999999E-2</c:v>
                </c:pt>
                <c:pt idx="1406">
                  <c:v>2.409E-2</c:v>
                </c:pt>
                <c:pt idx="1407">
                  <c:v>2.4105000000000001E-2</c:v>
                </c:pt>
                <c:pt idx="1408">
                  <c:v>2.4119999999999999E-2</c:v>
                </c:pt>
                <c:pt idx="1409">
                  <c:v>2.4135E-2</c:v>
                </c:pt>
                <c:pt idx="1410">
                  <c:v>2.4150000000000001E-2</c:v>
                </c:pt>
                <c:pt idx="1411">
                  <c:v>2.4164999999999999E-2</c:v>
                </c:pt>
                <c:pt idx="1412">
                  <c:v>2.418E-2</c:v>
                </c:pt>
                <c:pt idx="1413">
                  <c:v>2.4195000000000001E-2</c:v>
                </c:pt>
                <c:pt idx="1414">
                  <c:v>2.4209999999999999E-2</c:v>
                </c:pt>
                <c:pt idx="1415">
                  <c:v>2.4225E-2</c:v>
                </c:pt>
                <c:pt idx="1416">
                  <c:v>2.4240000000000001E-2</c:v>
                </c:pt>
                <c:pt idx="1417">
                  <c:v>2.4254999999999999E-2</c:v>
                </c:pt>
                <c:pt idx="1418">
                  <c:v>2.427E-2</c:v>
                </c:pt>
                <c:pt idx="1419">
                  <c:v>2.4285000000000001E-2</c:v>
                </c:pt>
                <c:pt idx="1420">
                  <c:v>2.4299999999999999E-2</c:v>
                </c:pt>
                <c:pt idx="1421">
                  <c:v>2.4315E-2</c:v>
                </c:pt>
                <c:pt idx="1422">
                  <c:v>2.4330000000000001E-2</c:v>
                </c:pt>
                <c:pt idx="1423">
                  <c:v>2.4344999999999999E-2</c:v>
                </c:pt>
                <c:pt idx="1424">
                  <c:v>2.436E-2</c:v>
                </c:pt>
                <c:pt idx="1425">
                  <c:v>2.4375000000000001E-2</c:v>
                </c:pt>
                <c:pt idx="1426">
                  <c:v>2.4389999999999998E-2</c:v>
                </c:pt>
                <c:pt idx="1427">
                  <c:v>2.4405E-2</c:v>
                </c:pt>
                <c:pt idx="1428">
                  <c:v>2.4420000000000001E-2</c:v>
                </c:pt>
                <c:pt idx="1429">
                  <c:v>2.4434999999999998E-2</c:v>
                </c:pt>
                <c:pt idx="1430">
                  <c:v>2.445E-2</c:v>
                </c:pt>
                <c:pt idx="1431">
                  <c:v>2.4465000000000001E-2</c:v>
                </c:pt>
                <c:pt idx="1432">
                  <c:v>2.4479999999999998E-2</c:v>
                </c:pt>
                <c:pt idx="1433">
                  <c:v>2.4494999999999999E-2</c:v>
                </c:pt>
                <c:pt idx="1434">
                  <c:v>2.4510000000000001E-2</c:v>
                </c:pt>
                <c:pt idx="1435">
                  <c:v>2.4525000000000002E-2</c:v>
                </c:pt>
                <c:pt idx="1436">
                  <c:v>2.4539999999999999E-2</c:v>
                </c:pt>
                <c:pt idx="1437">
                  <c:v>2.4555E-2</c:v>
                </c:pt>
                <c:pt idx="1438">
                  <c:v>2.4570000000000002E-2</c:v>
                </c:pt>
                <c:pt idx="1439">
                  <c:v>2.4584999999999999E-2</c:v>
                </c:pt>
                <c:pt idx="1440">
                  <c:v>2.46E-2</c:v>
                </c:pt>
                <c:pt idx="1441">
                  <c:v>2.4615000000000001E-2</c:v>
                </c:pt>
                <c:pt idx="1442">
                  <c:v>2.4629999999999999E-2</c:v>
                </c:pt>
                <c:pt idx="1443">
                  <c:v>2.4645E-2</c:v>
                </c:pt>
                <c:pt idx="1444">
                  <c:v>2.4660000000000001E-2</c:v>
                </c:pt>
                <c:pt idx="1445">
                  <c:v>2.4674999999999999E-2</c:v>
                </c:pt>
                <c:pt idx="1446">
                  <c:v>2.469E-2</c:v>
                </c:pt>
                <c:pt idx="1447">
                  <c:v>2.4705000000000001E-2</c:v>
                </c:pt>
                <c:pt idx="1448">
                  <c:v>2.4719999999999999E-2</c:v>
                </c:pt>
                <c:pt idx="1449">
                  <c:v>2.4735E-2</c:v>
                </c:pt>
                <c:pt idx="1450">
                  <c:v>2.4750000000000001E-2</c:v>
                </c:pt>
                <c:pt idx="1451">
                  <c:v>2.4764999999999999E-2</c:v>
                </c:pt>
                <c:pt idx="1452">
                  <c:v>2.478E-2</c:v>
                </c:pt>
                <c:pt idx="1453">
                  <c:v>2.4795000000000001E-2</c:v>
                </c:pt>
                <c:pt idx="1454">
                  <c:v>2.4809999999999999E-2</c:v>
                </c:pt>
                <c:pt idx="1455">
                  <c:v>2.4825E-2</c:v>
                </c:pt>
                <c:pt idx="1456">
                  <c:v>2.4840000000000001E-2</c:v>
                </c:pt>
                <c:pt idx="1457">
                  <c:v>2.4854999999999999E-2</c:v>
                </c:pt>
                <c:pt idx="1458">
                  <c:v>2.487E-2</c:v>
                </c:pt>
                <c:pt idx="1459">
                  <c:v>2.4885000000000001E-2</c:v>
                </c:pt>
                <c:pt idx="1460">
                  <c:v>2.4899999999999999E-2</c:v>
                </c:pt>
                <c:pt idx="1461">
                  <c:v>2.4915E-2</c:v>
                </c:pt>
                <c:pt idx="1462">
                  <c:v>2.4930000000000001E-2</c:v>
                </c:pt>
                <c:pt idx="1463">
                  <c:v>2.4944999999999998E-2</c:v>
                </c:pt>
                <c:pt idx="1464">
                  <c:v>2.496E-2</c:v>
                </c:pt>
                <c:pt idx="1465">
                  <c:v>2.4975000000000001E-2</c:v>
                </c:pt>
                <c:pt idx="1466">
                  <c:v>2.4989999999999998E-2</c:v>
                </c:pt>
                <c:pt idx="1467">
                  <c:v>2.5004999999999999E-2</c:v>
                </c:pt>
                <c:pt idx="1468">
                  <c:v>2.5020000000000001E-2</c:v>
                </c:pt>
                <c:pt idx="1469">
                  <c:v>2.5035000000000002E-2</c:v>
                </c:pt>
                <c:pt idx="1470">
                  <c:v>2.5049999999999999E-2</c:v>
                </c:pt>
                <c:pt idx="1471">
                  <c:v>2.5065E-2</c:v>
                </c:pt>
                <c:pt idx="1472">
                  <c:v>2.5080000000000002E-2</c:v>
                </c:pt>
                <c:pt idx="1473">
                  <c:v>2.5094999999999999E-2</c:v>
                </c:pt>
                <c:pt idx="1474">
                  <c:v>2.511E-2</c:v>
                </c:pt>
                <c:pt idx="1475">
                  <c:v>2.5125000000000001E-2</c:v>
                </c:pt>
                <c:pt idx="1476">
                  <c:v>2.5139999999999999E-2</c:v>
                </c:pt>
                <c:pt idx="1477">
                  <c:v>2.5155E-2</c:v>
                </c:pt>
                <c:pt idx="1478">
                  <c:v>2.5170000000000001E-2</c:v>
                </c:pt>
                <c:pt idx="1479">
                  <c:v>2.5184999999999999E-2</c:v>
                </c:pt>
                <c:pt idx="1480">
                  <c:v>2.52E-2</c:v>
                </c:pt>
                <c:pt idx="1481">
                  <c:v>2.5215000000000001E-2</c:v>
                </c:pt>
                <c:pt idx="1482">
                  <c:v>2.5229999999999999E-2</c:v>
                </c:pt>
                <c:pt idx="1483">
                  <c:v>2.5245E-2</c:v>
                </c:pt>
                <c:pt idx="1484">
                  <c:v>2.5260000000000001E-2</c:v>
                </c:pt>
                <c:pt idx="1485">
                  <c:v>2.5274999999999999E-2</c:v>
                </c:pt>
                <c:pt idx="1486">
                  <c:v>2.529E-2</c:v>
                </c:pt>
                <c:pt idx="1487">
                  <c:v>2.5305000000000001E-2</c:v>
                </c:pt>
                <c:pt idx="1488">
                  <c:v>2.5319999999999999E-2</c:v>
                </c:pt>
                <c:pt idx="1489">
                  <c:v>2.5335E-2</c:v>
                </c:pt>
                <c:pt idx="1490">
                  <c:v>2.5350000000000001E-2</c:v>
                </c:pt>
                <c:pt idx="1491">
                  <c:v>2.5364999999999999E-2</c:v>
                </c:pt>
                <c:pt idx="1492">
                  <c:v>2.538E-2</c:v>
                </c:pt>
                <c:pt idx="1493">
                  <c:v>2.5395000000000001E-2</c:v>
                </c:pt>
                <c:pt idx="1494">
                  <c:v>2.5409999999999999E-2</c:v>
                </c:pt>
                <c:pt idx="1495">
                  <c:v>2.5425E-2</c:v>
                </c:pt>
                <c:pt idx="1496">
                  <c:v>2.5440000000000001E-2</c:v>
                </c:pt>
                <c:pt idx="1497">
                  <c:v>2.5454999999999998E-2</c:v>
                </c:pt>
                <c:pt idx="1498">
                  <c:v>2.547E-2</c:v>
                </c:pt>
                <c:pt idx="1499">
                  <c:v>2.5485000000000001E-2</c:v>
                </c:pt>
                <c:pt idx="1500">
                  <c:v>2.5499999999999998E-2</c:v>
                </c:pt>
                <c:pt idx="1501">
                  <c:v>2.5514999999999999E-2</c:v>
                </c:pt>
                <c:pt idx="1502">
                  <c:v>2.5530000000000001E-2</c:v>
                </c:pt>
                <c:pt idx="1503">
                  <c:v>2.5545000000000002E-2</c:v>
                </c:pt>
                <c:pt idx="1504">
                  <c:v>2.5559999999999999E-2</c:v>
                </c:pt>
                <c:pt idx="1505">
                  <c:v>2.5575000000000001E-2</c:v>
                </c:pt>
                <c:pt idx="1506">
                  <c:v>2.5590000000000002E-2</c:v>
                </c:pt>
                <c:pt idx="1507">
                  <c:v>2.5604999999999999E-2</c:v>
                </c:pt>
                <c:pt idx="1508">
                  <c:v>2.562E-2</c:v>
                </c:pt>
                <c:pt idx="1509">
                  <c:v>2.5635000000000002E-2</c:v>
                </c:pt>
                <c:pt idx="1510">
                  <c:v>2.5649999999999999E-2</c:v>
                </c:pt>
                <c:pt idx="1511">
                  <c:v>2.5665E-2</c:v>
                </c:pt>
                <c:pt idx="1512">
                  <c:v>2.5680000000000001E-2</c:v>
                </c:pt>
                <c:pt idx="1513">
                  <c:v>2.5694999999999999E-2</c:v>
                </c:pt>
                <c:pt idx="1514">
                  <c:v>2.571E-2</c:v>
                </c:pt>
                <c:pt idx="1515">
                  <c:v>2.5725000000000001E-2</c:v>
                </c:pt>
                <c:pt idx="1516">
                  <c:v>2.5739999999999999E-2</c:v>
                </c:pt>
                <c:pt idx="1517">
                  <c:v>2.5755E-2</c:v>
                </c:pt>
                <c:pt idx="1518">
                  <c:v>2.5770000000000001E-2</c:v>
                </c:pt>
                <c:pt idx="1519">
                  <c:v>2.5784999999999999E-2</c:v>
                </c:pt>
                <c:pt idx="1520">
                  <c:v>2.58E-2</c:v>
                </c:pt>
                <c:pt idx="1521">
                  <c:v>2.5815000000000001E-2</c:v>
                </c:pt>
                <c:pt idx="1522">
                  <c:v>2.5829999999999999E-2</c:v>
                </c:pt>
                <c:pt idx="1523">
                  <c:v>2.5845E-2</c:v>
                </c:pt>
                <c:pt idx="1524">
                  <c:v>2.5860000000000001E-2</c:v>
                </c:pt>
                <c:pt idx="1525">
                  <c:v>2.5874999999999999E-2</c:v>
                </c:pt>
                <c:pt idx="1526">
                  <c:v>2.589E-2</c:v>
                </c:pt>
                <c:pt idx="1527">
                  <c:v>2.5905000000000001E-2</c:v>
                </c:pt>
                <c:pt idx="1528">
                  <c:v>2.5919999999999999E-2</c:v>
                </c:pt>
                <c:pt idx="1529">
                  <c:v>2.5935E-2</c:v>
                </c:pt>
                <c:pt idx="1530">
                  <c:v>2.5950000000000001E-2</c:v>
                </c:pt>
                <c:pt idx="1531">
                  <c:v>2.5964999999999998E-2</c:v>
                </c:pt>
                <c:pt idx="1532">
                  <c:v>2.598E-2</c:v>
                </c:pt>
                <c:pt idx="1533">
                  <c:v>2.5995000000000001E-2</c:v>
                </c:pt>
                <c:pt idx="1534">
                  <c:v>2.6009999999999998E-2</c:v>
                </c:pt>
                <c:pt idx="1535">
                  <c:v>2.6025E-2</c:v>
                </c:pt>
                <c:pt idx="1536">
                  <c:v>2.6040000000000001E-2</c:v>
                </c:pt>
                <c:pt idx="1537">
                  <c:v>2.6054999999999998E-2</c:v>
                </c:pt>
                <c:pt idx="1538">
                  <c:v>2.6069999999999999E-2</c:v>
                </c:pt>
                <c:pt idx="1539">
                  <c:v>2.6085000000000001E-2</c:v>
                </c:pt>
                <c:pt idx="1540">
                  <c:v>2.6100000000000002E-2</c:v>
                </c:pt>
                <c:pt idx="1541">
                  <c:v>2.6114999999999999E-2</c:v>
                </c:pt>
                <c:pt idx="1542">
                  <c:v>2.613E-2</c:v>
                </c:pt>
                <c:pt idx="1543">
                  <c:v>2.6145000000000002E-2</c:v>
                </c:pt>
                <c:pt idx="1544">
                  <c:v>2.6159999999999999E-2</c:v>
                </c:pt>
                <c:pt idx="1545">
                  <c:v>2.6175E-2</c:v>
                </c:pt>
                <c:pt idx="1546">
                  <c:v>2.6190000000000001E-2</c:v>
                </c:pt>
                <c:pt idx="1547">
                  <c:v>2.6204999999999999E-2</c:v>
                </c:pt>
                <c:pt idx="1548">
                  <c:v>2.622E-2</c:v>
                </c:pt>
                <c:pt idx="1549">
                  <c:v>2.6235000000000001E-2</c:v>
                </c:pt>
                <c:pt idx="1550">
                  <c:v>2.6249999999999999E-2</c:v>
                </c:pt>
                <c:pt idx="1551">
                  <c:v>2.6265E-2</c:v>
                </c:pt>
                <c:pt idx="1552">
                  <c:v>2.6280000000000001E-2</c:v>
                </c:pt>
                <c:pt idx="1553">
                  <c:v>2.6294999999999999E-2</c:v>
                </c:pt>
                <c:pt idx="1554">
                  <c:v>2.631E-2</c:v>
                </c:pt>
                <c:pt idx="1555">
                  <c:v>2.6325000000000001E-2</c:v>
                </c:pt>
                <c:pt idx="1556">
                  <c:v>2.6339999999999999E-2</c:v>
                </c:pt>
                <c:pt idx="1557">
                  <c:v>2.6355E-2</c:v>
                </c:pt>
                <c:pt idx="1558">
                  <c:v>2.6370000000000001E-2</c:v>
                </c:pt>
                <c:pt idx="1559">
                  <c:v>2.6384999999999999E-2</c:v>
                </c:pt>
                <c:pt idx="1560">
                  <c:v>2.64E-2</c:v>
                </c:pt>
                <c:pt idx="1561">
                  <c:v>2.6415000000000001E-2</c:v>
                </c:pt>
                <c:pt idx="1562">
                  <c:v>2.6429999999999999E-2</c:v>
                </c:pt>
                <c:pt idx="1563">
                  <c:v>2.6445E-2</c:v>
                </c:pt>
                <c:pt idx="1564">
                  <c:v>2.6460000000000001E-2</c:v>
                </c:pt>
                <c:pt idx="1565">
                  <c:v>2.6474999999999999E-2</c:v>
                </c:pt>
                <c:pt idx="1566">
                  <c:v>2.649E-2</c:v>
                </c:pt>
                <c:pt idx="1567">
                  <c:v>2.6505000000000001E-2</c:v>
                </c:pt>
                <c:pt idx="1568">
                  <c:v>2.6519999999999998E-2</c:v>
                </c:pt>
                <c:pt idx="1569">
                  <c:v>2.6535E-2</c:v>
                </c:pt>
                <c:pt idx="1570">
                  <c:v>2.6550000000000001E-2</c:v>
                </c:pt>
                <c:pt idx="1571">
                  <c:v>2.6564999999999998E-2</c:v>
                </c:pt>
                <c:pt idx="1572">
                  <c:v>2.6579999999999999E-2</c:v>
                </c:pt>
                <c:pt idx="1573">
                  <c:v>2.6595000000000001E-2</c:v>
                </c:pt>
                <c:pt idx="1574">
                  <c:v>2.6610000000000002E-2</c:v>
                </c:pt>
                <c:pt idx="1575">
                  <c:v>2.6624999999999999E-2</c:v>
                </c:pt>
                <c:pt idx="1576">
                  <c:v>2.664E-2</c:v>
                </c:pt>
                <c:pt idx="1577">
                  <c:v>2.6655000000000002E-2</c:v>
                </c:pt>
                <c:pt idx="1578">
                  <c:v>2.6669999999999999E-2</c:v>
                </c:pt>
                <c:pt idx="1579">
                  <c:v>2.6685E-2</c:v>
                </c:pt>
                <c:pt idx="1580">
                  <c:v>2.6700000000000002E-2</c:v>
                </c:pt>
                <c:pt idx="1581">
                  <c:v>2.6714999999999999E-2</c:v>
                </c:pt>
                <c:pt idx="1582">
                  <c:v>2.673E-2</c:v>
                </c:pt>
                <c:pt idx="1583">
                  <c:v>2.6745000000000001E-2</c:v>
                </c:pt>
                <c:pt idx="1584">
                  <c:v>2.6759999999999999E-2</c:v>
                </c:pt>
                <c:pt idx="1585">
                  <c:v>2.6775E-2</c:v>
                </c:pt>
                <c:pt idx="1586">
                  <c:v>2.6790000000000001E-2</c:v>
                </c:pt>
                <c:pt idx="1587">
                  <c:v>2.6804999999999999E-2</c:v>
                </c:pt>
                <c:pt idx="1588">
                  <c:v>2.682E-2</c:v>
                </c:pt>
                <c:pt idx="1589">
                  <c:v>2.6835000000000001E-2</c:v>
                </c:pt>
                <c:pt idx="1590">
                  <c:v>2.6849999999999999E-2</c:v>
                </c:pt>
                <c:pt idx="1591">
                  <c:v>2.6865E-2</c:v>
                </c:pt>
                <c:pt idx="1592">
                  <c:v>2.6880000000000001E-2</c:v>
                </c:pt>
                <c:pt idx="1593">
                  <c:v>2.6894999999999999E-2</c:v>
                </c:pt>
                <c:pt idx="1594">
                  <c:v>2.691E-2</c:v>
                </c:pt>
                <c:pt idx="1595">
                  <c:v>2.6925000000000001E-2</c:v>
                </c:pt>
                <c:pt idx="1596">
                  <c:v>2.6939999999999999E-2</c:v>
                </c:pt>
                <c:pt idx="1597">
                  <c:v>2.6955E-2</c:v>
                </c:pt>
                <c:pt idx="1598">
                  <c:v>2.6970000000000001E-2</c:v>
                </c:pt>
                <c:pt idx="1599">
                  <c:v>2.6984999999999999E-2</c:v>
                </c:pt>
                <c:pt idx="1600">
                  <c:v>2.7E-2</c:v>
                </c:pt>
                <c:pt idx="1601">
                  <c:v>2.7015000000000001E-2</c:v>
                </c:pt>
                <c:pt idx="1602">
                  <c:v>2.7029999999999998E-2</c:v>
                </c:pt>
                <c:pt idx="1603">
                  <c:v>2.7045E-2</c:v>
                </c:pt>
                <c:pt idx="1604">
                  <c:v>2.7060000000000001E-2</c:v>
                </c:pt>
                <c:pt idx="1605">
                  <c:v>2.7074999999999998E-2</c:v>
                </c:pt>
                <c:pt idx="1606">
                  <c:v>2.7089999999999999E-2</c:v>
                </c:pt>
                <c:pt idx="1607">
                  <c:v>2.7105000000000001E-2</c:v>
                </c:pt>
                <c:pt idx="1608">
                  <c:v>2.7119999999999998E-2</c:v>
                </c:pt>
                <c:pt idx="1609">
                  <c:v>2.7134999999999999E-2</c:v>
                </c:pt>
                <c:pt idx="1610">
                  <c:v>2.7150000000000001E-2</c:v>
                </c:pt>
                <c:pt idx="1611">
                  <c:v>2.7165000000000002E-2</c:v>
                </c:pt>
                <c:pt idx="1612">
                  <c:v>2.7179999999999999E-2</c:v>
                </c:pt>
                <c:pt idx="1613">
                  <c:v>2.7195E-2</c:v>
                </c:pt>
                <c:pt idx="1614">
                  <c:v>2.7210000000000002E-2</c:v>
                </c:pt>
                <c:pt idx="1615">
                  <c:v>2.7224999999999999E-2</c:v>
                </c:pt>
                <c:pt idx="1616">
                  <c:v>2.724E-2</c:v>
                </c:pt>
                <c:pt idx="1617">
                  <c:v>2.7255000000000001E-2</c:v>
                </c:pt>
                <c:pt idx="1618">
                  <c:v>2.7269999999999999E-2</c:v>
                </c:pt>
                <c:pt idx="1619">
                  <c:v>2.7285E-2</c:v>
                </c:pt>
                <c:pt idx="1620">
                  <c:v>2.7300000000000001E-2</c:v>
                </c:pt>
                <c:pt idx="1621">
                  <c:v>2.7314999999999999E-2</c:v>
                </c:pt>
                <c:pt idx="1622">
                  <c:v>2.733E-2</c:v>
                </c:pt>
                <c:pt idx="1623">
                  <c:v>2.7345000000000001E-2</c:v>
                </c:pt>
                <c:pt idx="1624">
                  <c:v>2.7359999999999999E-2</c:v>
                </c:pt>
                <c:pt idx="1625">
                  <c:v>2.7375E-2</c:v>
                </c:pt>
                <c:pt idx="1626">
                  <c:v>2.7390000000000001E-2</c:v>
                </c:pt>
                <c:pt idx="1627">
                  <c:v>2.7404999999999999E-2</c:v>
                </c:pt>
                <c:pt idx="1628">
                  <c:v>2.742E-2</c:v>
                </c:pt>
                <c:pt idx="1629">
                  <c:v>2.7435000000000001E-2</c:v>
                </c:pt>
                <c:pt idx="1630">
                  <c:v>2.7449999999999999E-2</c:v>
                </c:pt>
                <c:pt idx="1631">
                  <c:v>2.7465E-2</c:v>
                </c:pt>
                <c:pt idx="1632">
                  <c:v>2.7480000000000001E-2</c:v>
                </c:pt>
                <c:pt idx="1633">
                  <c:v>2.7494999999999999E-2</c:v>
                </c:pt>
                <c:pt idx="1634">
                  <c:v>2.751E-2</c:v>
                </c:pt>
                <c:pt idx="1635">
                  <c:v>2.7525000000000001E-2</c:v>
                </c:pt>
                <c:pt idx="1636">
                  <c:v>2.7539999999999999E-2</c:v>
                </c:pt>
                <c:pt idx="1637">
                  <c:v>2.7555E-2</c:v>
                </c:pt>
                <c:pt idx="1638">
                  <c:v>2.7570000000000001E-2</c:v>
                </c:pt>
                <c:pt idx="1639">
                  <c:v>2.7584999999999998E-2</c:v>
                </c:pt>
                <c:pt idx="1640">
                  <c:v>2.76E-2</c:v>
                </c:pt>
                <c:pt idx="1641">
                  <c:v>2.7615000000000001E-2</c:v>
                </c:pt>
                <c:pt idx="1642">
                  <c:v>2.7629999999999998E-2</c:v>
                </c:pt>
                <c:pt idx="1643">
                  <c:v>2.7644999999999999E-2</c:v>
                </c:pt>
                <c:pt idx="1644">
                  <c:v>2.7660000000000001E-2</c:v>
                </c:pt>
                <c:pt idx="1645">
                  <c:v>2.7675000000000002E-2</c:v>
                </c:pt>
                <c:pt idx="1646">
                  <c:v>2.7689999999999999E-2</c:v>
                </c:pt>
                <c:pt idx="1647">
                  <c:v>2.7705E-2</c:v>
                </c:pt>
                <c:pt idx="1648">
                  <c:v>2.7720000000000002E-2</c:v>
                </c:pt>
                <c:pt idx="1649">
                  <c:v>2.7734999999999999E-2</c:v>
                </c:pt>
                <c:pt idx="1650">
                  <c:v>2.775E-2</c:v>
                </c:pt>
                <c:pt idx="1651">
                  <c:v>2.7765000000000001E-2</c:v>
                </c:pt>
                <c:pt idx="1652">
                  <c:v>2.7779999999999999E-2</c:v>
                </c:pt>
                <c:pt idx="1653">
                  <c:v>2.7795E-2</c:v>
                </c:pt>
                <c:pt idx="1654">
                  <c:v>2.7810000000000001E-2</c:v>
                </c:pt>
                <c:pt idx="1655">
                  <c:v>2.7824999999999999E-2</c:v>
                </c:pt>
                <c:pt idx="1656">
                  <c:v>2.784E-2</c:v>
                </c:pt>
                <c:pt idx="1657">
                  <c:v>2.7855000000000001E-2</c:v>
                </c:pt>
                <c:pt idx="1658">
                  <c:v>2.7869999999999999E-2</c:v>
                </c:pt>
                <c:pt idx="1659">
                  <c:v>2.7885E-2</c:v>
                </c:pt>
                <c:pt idx="1660">
                  <c:v>2.7900000000000001E-2</c:v>
                </c:pt>
                <c:pt idx="1661">
                  <c:v>2.7914999999999999E-2</c:v>
                </c:pt>
                <c:pt idx="1662">
                  <c:v>2.793E-2</c:v>
                </c:pt>
                <c:pt idx="1663">
                  <c:v>2.7945000000000001E-2</c:v>
                </c:pt>
                <c:pt idx="1664">
                  <c:v>2.7959999999999999E-2</c:v>
                </c:pt>
                <c:pt idx="1665">
                  <c:v>2.7975E-2</c:v>
                </c:pt>
                <c:pt idx="1666">
                  <c:v>2.7990000000000001E-2</c:v>
                </c:pt>
                <c:pt idx="1667">
                  <c:v>2.8004999999999999E-2</c:v>
                </c:pt>
                <c:pt idx="1668">
                  <c:v>2.802E-2</c:v>
                </c:pt>
                <c:pt idx="1669">
                  <c:v>2.8035000000000001E-2</c:v>
                </c:pt>
                <c:pt idx="1670">
                  <c:v>2.8049999999999999E-2</c:v>
                </c:pt>
                <c:pt idx="1671">
                  <c:v>2.8065E-2</c:v>
                </c:pt>
                <c:pt idx="1672">
                  <c:v>2.8080000000000001E-2</c:v>
                </c:pt>
                <c:pt idx="1673">
                  <c:v>2.8094999999999998E-2</c:v>
                </c:pt>
                <c:pt idx="1674">
                  <c:v>2.811E-2</c:v>
                </c:pt>
                <c:pt idx="1675">
                  <c:v>2.8125000000000001E-2</c:v>
                </c:pt>
                <c:pt idx="1676">
                  <c:v>2.8139999999999998E-2</c:v>
                </c:pt>
                <c:pt idx="1677">
                  <c:v>2.8154999999999999E-2</c:v>
                </c:pt>
                <c:pt idx="1678">
                  <c:v>2.8170000000000001E-2</c:v>
                </c:pt>
                <c:pt idx="1679">
                  <c:v>2.8185000000000002E-2</c:v>
                </c:pt>
                <c:pt idx="1680">
                  <c:v>2.8199999999999999E-2</c:v>
                </c:pt>
                <c:pt idx="1681">
                  <c:v>2.8215E-2</c:v>
                </c:pt>
                <c:pt idx="1682">
                  <c:v>2.8230000000000002E-2</c:v>
                </c:pt>
                <c:pt idx="1683">
                  <c:v>2.8244999999999999E-2</c:v>
                </c:pt>
                <c:pt idx="1684">
                  <c:v>2.826E-2</c:v>
                </c:pt>
                <c:pt idx="1685">
                  <c:v>2.8275000000000002E-2</c:v>
                </c:pt>
                <c:pt idx="1686">
                  <c:v>2.8289999999999999E-2</c:v>
                </c:pt>
                <c:pt idx="1687">
                  <c:v>2.8305E-2</c:v>
                </c:pt>
                <c:pt idx="1688">
                  <c:v>2.8320000000000001E-2</c:v>
                </c:pt>
                <c:pt idx="1689">
                  <c:v>2.8334999999999999E-2</c:v>
                </c:pt>
                <c:pt idx="1690">
                  <c:v>2.835E-2</c:v>
                </c:pt>
                <c:pt idx="1691">
                  <c:v>2.8365000000000001E-2</c:v>
                </c:pt>
                <c:pt idx="1692">
                  <c:v>2.8379999999999999E-2</c:v>
                </c:pt>
                <c:pt idx="1693">
                  <c:v>2.8395E-2</c:v>
                </c:pt>
                <c:pt idx="1694">
                  <c:v>2.8410000000000001E-2</c:v>
                </c:pt>
                <c:pt idx="1695">
                  <c:v>2.8424999999999999E-2</c:v>
                </c:pt>
                <c:pt idx="1696">
                  <c:v>2.844E-2</c:v>
                </c:pt>
                <c:pt idx="1697">
                  <c:v>2.8455000000000001E-2</c:v>
                </c:pt>
                <c:pt idx="1698">
                  <c:v>2.8469999999999999E-2</c:v>
                </c:pt>
                <c:pt idx="1699">
                  <c:v>2.8485E-2</c:v>
                </c:pt>
                <c:pt idx="1700">
                  <c:v>2.8500000000000001E-2</c:v>
                </c:pt>
                <c:pt idx="1701">
                  <c:v>2.8514999999999999E-2</c:v>
                </c:pt>
                <c:pt idx="1702">
                  <c:v>2.853E-2</c:v>
                </c:pt>
                <c:pt idx="1703">
                  <c:v>2.8545000000000001E-2</c:v>
                </c:pt>
                <c:pt idx="1704">
                  <c:v>2.8559999999999999E-2</c:v>
                </c:pt>
                <c:pt idx="1705">
                  <c:v>2.8575E-2</c:v>
                </c:pt>
                <c:pt idx="1706">
                  <c:v>2.8590000000000001E-2</c:v>
                </c:pt>
                <c:pt idx="1707">
                  <c:v>2.8604999999999998E-2</c:v>
                </c:pt>
                <c:pt idx="1708">
                  <c:v>2.862E-2</c:v>
                </c:pt>
                <c:pt idx="1709">
                  <c:v>2.8635000000000001E-2</c:v>
                </c:pt>
                <c:pt idx="1710">
                  <c:v>2.8649999999999998E-2</c:v>
                </c:pt>
                <c:pt idx="1711">
                  <c:v>2.8665E-2</c:v>
                </c:pt>
                <c:pt idx="1712">
                  <c:v>2.8680000000000001E-2</c:v>
                </c:pt>
                <c:pt idx="1713">
                  <c:v>2.8694999999999998E-2</c:v>
                </c:pt>
                <c:pt idx="1714">
                  <c:v>2.8709999999999999E-2</c:v>
                </c:pt>
                <c:pt idx="1715">
                  <c:v>2.8725000000000001E-2</c:v>
                </c:pt>
                <c:pt idx="1716">
                  <c:v>2.8740000000000002E-2</c:v>
                </c:pt>
                <c:pt idx="1717">
                  <c:v>2.8754999999999999E-2</c:v>
                </c:pt>
                <c:pt idx="1718">
                  <c:v>2.877E-2</c:v>
                </c:pt>
                <c:pt idx="1719">
                  <c:v>2.8785000000000002E-2</c:v>
                </c:pt>
                <c:pt idx="1720">
                  <c:v>2.8799999999999999E-2</c:v>
                </c:pt>
                <c:pt idx="1721">
                  <c:v>2.8815E-2</c:v>
                </c:pt>
                <c:pt idx="1722">
                  <c:v>2.8830000000000001E-2</c:v>
                </c:pt>
                <c:pt idx="1723">
                  <c:v>2.8844999999999999E-2</c:v>
                </c:pt>
                <c:pt idx="1724">
                  <c:v>2.886E-2</c:v>
                </c:pt>
                <c:pt idx="1725">
                  <c:v>2.8875000000000001E-2</c:v>
                </c:pt>
                <c:pt idx="1726">
                  <c:v>2.8889999999999999E-2</c:v>
                </c:pt>
                <c:pt idx="1727">
                  <c:v>2.8905E-2</c:v>
                </c:pt>
                <c:pt idx="1728">
                  <c:v>2.8920000000000001E-2</c:v>
                </c:pt>
                <c:pt idx="1729">
                  <c:v>2.8934999999999999E-2</c:v>
                </c:pt>
                <c:pt idx="1730">
                  <c:v>2.895E-2</c:v>
                </c:pt>
                <c:pt idx="1731">
                  <c:v>2.8965000000000001E-2</c:v>
                </c:pt>
                <c:pt idx="1732">
                  <c:v>2.8979999999999999E-2</c:v>
                </c:pt>
                <c:pt idx="1733">
                  <c:v>2.8995E-2</c:v>
                </c:pt>
                <c:pt idx="1734">
                  <c:v>2.9010000000000001E-2</c:v>
                </c:pt>
                <c:pt idx="1735">
                  <c:v>2.9024999999999999E-2</c:v>
                </c:pt>
                <c:pt idx="1736">
                  <c:v>2.904E-2</c:v>
                </c:pt>
                <c:pt idx="1737">
                  <c:v>2.9055000000000001E-2</c:v>
                </c:pt>
                <c:pt idx="1738">
                  <c:v>2.9069999999999999E-2</c:v>
                </c:pt>
                <c:pt idx="1739">
                  <c:v>2.9085E-2</c:v>
                </c:pt>
                <c:pt idx="1740">
                  <c:v>2.9100000000000001E-2</c:v>
                </c:pt>
                <c:pt idx="1741">
                  <c:v>2.9114999999999999E-2</c:v>
                </c:pt>
                <c:pt idx="1742">
                  <c:v>2.913E-2</c:v>
                </c:pt>
                <c:pt idx="1743">
                  <c:v>2.9145000000000001E-2</c:v>
                </c:pt>
                <c:pt idx="1744">
                  <c:v>2.9159999999999998E-2</c:v>
                </c:pt>
                <c:pt idx="1745">
                  <c:v>2.9175E-2</c:v>
                </c:pt>
                <c:pt idx="1746">
                  <c:v>2.9190000000000001E-2</c:v>
                </c:pt>
                <c:pt idx="1747">
                  <c:v>2.9204999999999998E-2</c:v>
                </c:pt>
                <c:pt idx="1748">
                  <c:v>2.9219999999999999E-2</c:v>
                </c:pt>
                <c:pt idx="1749">
                  <c:v>2.9235000000000001E-2</c:v>
                </c:pt>
                <c:pt idx="1750">
                  <c:v>2.9250000000000002E-2</c:v>
                </c:pt>
                <c:pt idx="1751">
                  <c:v>2.9264999999999999E-2</c:v>
                </c:pt>
                <c:pt idx="1752">
                  <c:v>2.928E-2</c:v>
                </c:pt>
                <c:pt idx="1753">
                  <c:v>2.9295000000000002E-2</c:v>
                </c:pt>
                <c:pt idx="1754">
                  <c:v>2.9309999999999999E-2</c:v>
                </c:pt>
                <c:pt idx="1755">
                  <c:v>2.9325E-2</c:v>
                </c:pt>
                <c:pt idx="1756">
                  <c:v>2.9340000000000001E-2</c:v>
                </c:pt>
                <c:pt idx="1757">
                  <c:v>2.9354999999999999E-2</c:v>
                </c:pt>
                <c:pt idx="1758">
                  <c:v>2.937E-2</c:v>
                </c:pt>
                <c:pt idx="1759">
                  <c:v>2.9385000000000001E-2</c:v>
                </c:pt>
                <c:pt idx="1760">
                  <c:v>2.9399999999999999E-2</c:v>
                </c:pt>
                <c:pt idx="1761">
                  <c:v>2.9415E-2</c:v>
                </c:pt>
                <c:pt idx="1762">
                  <c:v>2.9430000000000001E-2</c:v>
                </c:pt>
                <c:pt idx="1763">
                  <c:v>2.9444999999999999E-2</c:v>
                </c:pt>
                <c:pt idx="1764">
                  <c:v>2.946E-2</c:v>
                </c:pt>
                <c:pt idx="1765">
                  <c:v>2.9475000000000001E-2</c:v>
                </c:pt>
                <c:pt idx="1766">
                  <c:v>2.9489999999999999E-2</c:v>
                </c:pt>
                <c:pt idx="1767">
                  <c:v>2.9505E-2</c:v>
                </c:pt>
                <c:pt idx="1768">
                  <c:v>2.9520000000000001E-2</c:v>
                </c:pt>
                <c:pt idx="1769">
                  <c:v>2.9534999999999999E-2</c:v>
                </c:pt>
                <c:pt idx="1770">
                  <c:v>2.955E-2</c:v>
                </c:pt>
                <c:pt idx="1771">
                  <c:v>2.9565000000000001E-2</c:v>
                </c:pt>
                <c:pt idx="1772">
                  <c:v>2.9579999999999999E-2</c:v>
                </c:pt>
                <c:pt idx="1773">
                  <c:v>2.9595E-2</c:v>
                </c:pt>
                <c:pt idx="1774">
                  <c:v>2.9610000000000001E-2</c:v>
                </c:pt>
                <c:pt idx="1775">
                  <c:v>2.9624999999999999E-2</c:v>
                </c:pt>
                <c:pt idx="1776">
                  <c:v>2.964E-2</c:v>
                </c:pt>
                <c:pt idx="1777">
                  <c:v>2.9655000000000001E-2</c:v>
                </c:pt>
                <c:pt idx="1778">
                  <c:v>2.9669999999999998E-2</c:v>
                </c:pt>
                <c:pt idx="1779">
                  <c:v>2.9685E-2</c:v>
                </c:pt>
                <c:pt idx="1780">
                  <c:v>2.9700000000000001E-2</c:v>
                </c:pt>
                <c:pt idx="1781">
                  <c:v>2.9714999999999998E-2</c:v>
                </c:pt>
                <c:pt idx="1782">
                  <c:v>2.9729999999999999E-2</c:v>
                </c:pt>
                <c:pt idx="1783">
                  <c:v>2.9745000000000001E-2</c:v>
                </c:pt>
                <c:pt idx="1784">
                  <c:v>2.9760000000000002E-2</c:v>
                </c:pt>
                <c:pt idx="1785">
                  <c:v>2.9774999999999999E-2</c:v>
                </c:pt>
                <c:pt idx="1786">
                  <c:v>2.9790000000000001E-2</c:v>
                </c:pt>
                <c:pt idx="1787">
                  <c:v>2.9805000000000002E-2</c:v>
                </c:pt>
                <c:pt idx="1788">
                  <c:v>2.9819999999999999E-2</c:v>
                </c:pt>
                <c:pt idx="1789">
                  <c:v>2.9835E-2</c:v>
                </c:pt>
                <c:pt idx="1790">
                  <c:v>2.9850000000000002E-2</c:v>
                </c:pt>
                <c:pt idx="1791">
                  <c:v>2.9864999999999999E-2</c:v>
                </c:pt>
                <c:pt idx="1792">
                  <c:v>2.988E-2</c:v>
                </c:pt>
                <c:pt idx="1793">
                  <c:v>2.9895000000000001E-2</c:v>
                </c:pt>
                <c:pt idx="1794">
                  <c:v>2.9909999999999999E-2</c:v>
                </c:pt>
                <c:pt idx="1795">
                  <c:v>2.9925E-2</c:v>
                </c:pt>
                <c:pt idx="1796">
                  <c:v>2.9940000000000001E-2</c:v>
                </c:pt>
                <c:pt idx="1797">
                  <c:v>2.9954999999999999E-2</c:v>
                </c:pt>
                <c:pt idx="1798">
                  <c:v>2.997E-2</c:v>
                </c:pt>
                <c:pt idx="1799">
                  <c:v>2.9985000000000001E-2</c:v>
                </c:pt>
                <c:pt idx="1800">
                  <c:v>0.03</c:v>
                </c:pt>
                <c:pt idx="1801">
                  <c:v>3.0015E-2</c:v>
                </c:pt>
                <c:pt idx="1802">
                  <c:v>3.0030000000000001E-2</c:v>
                </c:pt>
                <c:pt idx="1803">
                  <c:v>3.0044999999999999E-2</c:v>
                </c:pt>
                <c:pt idx="1804">
                  <c:v>3.006E-2</c:v>
                </c:pt>
                <c:pt idx="1805">
                  <c:v>3.0075000000000001E-2</c:v>
                </c:pt>
                <c:pt idx="1806">
                  <c:v>3.0089999999999999E-2</c:v>
                </c:pt>
                <c:pt idx="1807">
                  <c:v>3.0105E-2</c:v>
                </c:pt>
                <c:pt idx="1808">
                  <c:v>3.0120000000000001E-2</c:v>
                </c:pt>
                <c:pt idx="1809">
                  <c:v>3.0134999999999999E-2</c:v>
                </c:pt>
                <c:pt idx="1810">
                  <c:v>3.015E-2</c:v>
                </c:pt>
                <c:pt idx="1811">
                  <c:v>3.0165000000000001E-2</c:v>
                </c:pt>
                <c:pt idx="1812">
                  <c:v>3.0179999999999998E-2</c:v>
                </c:pt>
                <c:pt idx="1813">
                  <c:v>3.0195E-2</c:v>
                </c:pt>
                <c:pt idx="1814">
                  <c:v>3.0210000000000001E-2</c:v>
                </c:pt>
                <c:pt idx="1815">
                  <c:v>3.0224999999999998E-2</c:v>
                </c:pt>
                <c:pt idx="1816">
                  <c:v>3.024E-2</c:v>
                </c:pt>
                <c:pt idx="1817">
                  <c:v>3.0255000000000001E-2</c:v>
                </c:pt>
                <c:pt idx="1818">
                  <c:v>3.0269999999999998E-2</c:v>
                </c:pt>
                <c:pt idx="1819">
                  <c:v>3.0284999999999999E-2</c:v>
                </c:pt>
                <c:pt idx="1820">
                  <c:v>3.0300000000000001E-2</c:v>
                </c:pt>
                <c:pt idx="1821">
                  <c:v>3.0315000000000002E-2</c:v>
                </c:pt>
                <c:pt idx="1822">
                  <c:v>3.0329999999999999E-2</c:v>
                </c:pt>
                <c:pt idx="1823">
                  <c:v>3.0345E-2</c:v>
                </c:pt>
                <c:pt idx="1824">
                  <c:v>3.0360000000000002E-2</c:v>
                </c:pt>
                <c:pt idx="1825">
                  <c:v>3.0374999999999999E-2</c:v>
                </c:pt>
                <c:pt idx="1826">
                  <c:v>3.039E-2</c:v>
                </c:pt>
                <c:pt idx="1827">
                  <c:v>3.0405000000000001E-2</c:v>
                </c:pt>
                <c:pt idx="1828">
                  <c:v>3.0419999999999999E-2</c:v>
                </c:pt>
                <c:pt idx="1829">
                  <c:v>3.0435E-2</c:v>
                </c:pt>
                <c:pt idx="1830">
                  <c:v>3.0450000000000001E-2</c:v>
                </c:pt>
                <c:pt idx="1831">
                  <c:v>3.0464999999999999E-2</c:v>
                </c:pt>
                <c:pt idx="1832">
                  <c:v>3.048E-2</c:v>
                </c:pt>
                <c:pt idx="1833">
                  <c:v>3.0495000000000001E-2</c:v>
                </c:pt>
                <c:pt idx="1834">
                  <c:v>3.0509999999999999E-2</c:v>
                </c:pt>
                <c:pt idx="1835">
                  <c:v>3.0525E-2</c:v>
                </c:pt>
                <c:pt idx="1836">
                  <c:v>3.0540000000000001E-2</c:v>
                </c:pt>
                <c:pt idx="1837">
                  <c:v>3.0554999999999999E-2</c:v>
                </c:pt>
                <c:pt idx="1838">
                  <c:v>3.057E-2</c:v>
                </c:pt>
                <c:pt idx="1839">
                  <c:v>3.0585000000000001E-2</c:v>
                </c:pt>
                <c:pt idx="1840">
                  <c:v>3.0599999999999999E-2</c:v>
                </c:pt>
                <c:pt idx="1841">
                  <c:v>3.0615E-2</c:v>
                </c:pt>
                <c:pt idx="1842">
                  <c:v>3.0630000000000001E-2</c:v>
                </c:pt>
                <c:pt idx="1843">
                  <c:v>3.0644999999999999E-2</c:v>
                </c:pt>
                <c:pt idx="1844">
                  <c:v>3.066E-2</c:v>
                </c:pt>
                <c:pt idx="1845">
                  <c:v>3.0675000000000001E-2</c:v>
                </c:pt>
                <c:pt idx="1846">
                  <c:v>3.0689999999999999E-2</c:v>
                </c:pt>
                <c:pt idx="1847">
                  <c:v>3.0705E-2</c:v>
                </c:pt>
                <c:pt idx="1848">
                  <c:v>3.0720000000000001E-2</c:v>
                </c:pt>
                <c:pt idx="1849">
                  <c:v>3.0734999999999998E-2</c:v>
                </c:pt>
                <c:pt idx="1850">
                  <c:v>3.075E-2</c:v>
                </c:pt>
                <c:pt idx="1851">
                  <c:v>3.0765000000000001E-2</c:v>
                </c:pt>
                <c:pt idx="1852">
                  <c:v>3.0779999999999998E-2</c:v>
                </c:pt>
                <c:pt idx="1853">
                  <c:v>3.0794999999999999E-2</c:v>
                </c:pt>
                <c:pt idx="1854">
                  <c:v>3.0810000000000001E-2</c:v>
                </c:pt>
                <c:pt idx="1855">
                  <c:v>3.0825000000000002E-2</c:v>
                </c:pt>
                <c:pt idx="1856">
                  <c:v>3.0839999999999999E-2</c:v>
                </c:pt>
                <c:pt idx="1857">
                  <c:v>3.0855E-2</c:v>
                </c:pt>
                <c:pt idx="1858">
                  <c:v>3.0870000000000002E-2</c:v>
                </c:pt>
                <c:pt idx="1859">
                  <c:v>3.0884999999999999E-2</c:v>
                </c:pt>
                <c:pt idx="1860">
                  <c:v>3.09E-2</c:v>
                </c:pt>
                <c:pt idx="1861">
                  <c:v>3.0915000000000002E-2</c:v>
                </c:pt>
                <c:pt idx="1862">
                  <c:v>3.0929999999999999E-2</c:v>
                </c:pt>
                <c:pt idx="1863">
                  <c:v>3.0945E-2</c:v>
                </c:pt>
                <c:pt idx="1864">
                  <c:v>3.0960000000000001E-2</c:v>
                </c:pt>
                <c:pt idx="1865">
                  <c:v>3.0974999999999999E-2</c:v>
                </c:pt>
                <c:pt idx="1866">
                  <c:v>3.099E-2</c:v>
                </c:pt>
                <c:pt idx="1867">
                  <c:v>3.1005000000000001E-2</c:v>
                </c:pt>
                <c:pt idx="1868">
                  <c:v>3.1019999999999999E-2</c:v>
                </c:pt>
                <c:pt idx="1869">
                  <c:v>3.1035E-2</c:v>
                </c:pt>
                <c:pt idx="1870">
                  <c:v>3.1050000000000001E-2</c:v>
                </c:pt>
                <c:pt idx="1871">
                  <c:v>3.1064999999999999E-2</c:v>
                </c:pt>
                <c:pt idx="1872">
                  <c:v>3.108E-2</c:v>
                </c:pt>
                <c:pt idx="1873">
                  <c:v>3.1095000000000001E-2</c:v>
                </c:pt>
                <c:pt idx="1874">
                  <c:v>3.1109999999999999E-2</c:v>
                </c:pt>
                <c:pt idx="1875">
                  <c:v>3.1125E-2</c:v>
                </c:pt>
                <c:pt idx="1876">
                  <c:v>3.1140000000000001E-2</c:v>
                </c:pt>
                <c:pt idx="1877">
                  <c:v>3.1154999999999999E-2</c:v>
                </c:pt>
                <c:pt idx="1878">
                  <c:v>3.117E-2</c:v>
                </c:pt>
                <c:pt idx="1879">
                  <c:v>3.1185000000000001E-2</c:v>
                </c:pt>
                <c:pt idx="1880">
                  <c:v>3.1199999999999999E-2</c:v>
                </c:pt>
                <c:pt idx="1881">
                  <c:v>3.1215E-2</c:v>
                </c:pt>
                <c:pt idx="1882">
                  <c:v>3.1230000000000001E-2</c:v>
                </c:pt>
                <c:pt idx="1883">
                  <c:v>3.1244999999999998E-2</c:v>
                </c:pt>
                <c:pt idx="1884">
                  <c:v>3.1260000000000003E-2</c:v>
                </c:pt>
                <c:pt idx="1885">
                  <c:v>3.1274999999999997E-2</c:v>
                </c:pt>
                <c:pt idx="1886">
                  <c:v>3.1289999999999998E-2</c:v>
                </c:pt>
                <c:pt idx="1887">
                  <c:v>3.1304999999999999E-2</c:v>
                </c:pt>
                <c:pt idx="1888">
                  <c:v>3.1320000000000001E-2</c:v>
                </c:pt>
                <c:pt idx="1889">
                  <c:v>3.1335000000000002E-2</c:v>
                </c:pt>
                <c:pt idx="1890">
                  <c:v>3.1350000000000003E-2</c:v>
                </c:pt>
                <c:pt idx="1891">
                  <c:v>3.1364999999999997E-2</c:v>
                </c:pt>
                <c:pt idx="1892">
                  <c:v>3.1379999999999998E-2</c:v>
                </c:pt>
                <c:pt idx="1893">
                  <c:v>3.1394999999999999E-2</c:v>
                </c:pt>
                <c:pt idx="1894">
                  <c:v>3.141E-2</c:v>
                </c:pt>
                <c:pt idx="1895">
                  <c:v>3.1425000000000002E-2</c:v>
                </c:pt>
                <c:pt idx="1896">
                  <c:v>3.1440000000000003E-2</c:v>
                </c:pt>
                <c:pt idx="1897">
                  <c:v>3.1454999999999997E-2</c:v>
                </c:pt>
                <c:pt idx="1898">
                  <c:v>3.1469999999999998E-2</c:v>
                </c:pt>
                <c:pt idx="1899">
                  <c:v>3.1484999999999999E-2</c:v>
                </c:pt>
                <c:pt idx="1900">
                  <c:v>3.15E-2</c:v>
                </c:pt>
                <c:pt idx="1901">
                  <c:v>3.1515000000000001E-2</c:v>
                </c:pt>
                <c:pt idx="1902">
                  <c:v>3.1530000000000002E-2</c:v>
                </c:pt>
                <c:pt idx="1903">
                  <c:v>3.1544999999999997E-2</c:v>
                </c:pt>
                <c:pt idx="1904">
                  <c:v>3.1559999999999998E-2</c:v>
                </c:pt>
                <c:pt idx="1905">
                  <c:v>3.1574999999999999E-2</c:v>
                </c:pt>
                <c:pt idx="1906">
                  <c:v>3.159E-2</c:v>
                </c:pt>
                <c:pt idx="1907">
                  <c:v>3.1605000000000001E-2</c:v>
                </c:pt>
                <c:pt idx="1908">
                  <c:v>3.1620000000000002E-2</c:v>
                </c:pt>
                <c:pt idx="1909">
                  <c:v>3.1635000000000003E-2</c:v>
                </c:pt>
                <c:pt idx="1910">
                  <c:v>3.1649999999999998E-2</c:v>
                </c:pt>
                <c:pt idx="1911">
                  <c:v>3.1664999999999999E-2</c:v>
                </c:pt>
                <c:pt idx="1912">
                  <c:v>3.168E-2</c:v>
                </c:pt>
                <c:pt idx="1913">
                  <c:v>3.1695000000000001E-2</c:v>
                </c:pt>
                <c:pt idx="1914">
                  <c:v>3.1710000000000002E-2</c:v>
                </c:pt>
                <c:pt idx="1915">
                  <c:v>3.1725000000000003E-2</c:v>
                </c:pt>
                <c:pt idx="1916">
                  <c:v>3.1739999999999997E-2</c:v>
                </c:pt>
                <c:pt idx="1917">
                  <c:v>3.1754999999999999E-2</c:v>
                </c:pt>
                <c:pt idx="1918">
                  <c:v>3.177E-2</c:v>
                </c:pt>
                <c:pt idx="1919">
                  <c:v>3.1785000000000001E-2</c:v>
                </c:pt>
                <c:pt idx="1920">
                  <c:v>3.1800000000000002E-2</c:v>
                </c:pt>
                <c:pt idx="1921">
                  <c:v>3.1815000000000003E-2</c:v>
                </c:pt>
                <c:pt idx="1922">
                  <c:v>3.1829999999999997E-2</c:v>
                </c:pt>
                <c:pt idx="1923">
                  <c:v>3.1844999999999998E-2</c:v>
                </c:pt>
                <c:pt idx="1924">
                  <c:v>3.1859999999999999E-2</c:v>
                </c:pt>
                <c:pt idx="1925">
                  <c:v>3.1875000000000001E-2</c:v>
                </c:pt>
                <c:pt idx="1926">
                  <c:v>3.1890000000000002E-2</c:v>
                </c:pt>
                <c:pt idx="1927">
                  <c:v>3.1905000000000003E-2</c:v>
                </c:pt>
                <c:pt idx="1928">
                  <c:v>3.1919999999999997E-2</c:v>
                </c:pt>
                <c:pt idx="1929">
                  <c:v>3.1934999999999998E-2</c:v>
                </c:pt>
                <c:pt idx="1930">
                  <c:v>3.1949999999999999E-2</c:v>
                </c:pt>
                <c:pt idx="1931">
                  <c:v>3.1965E-2</c:v>
                </c:pt>
                <c:pt idx="1932">
                  <c:v>3.1980000000000001E-2</c:v>
                </c:pt>
                <c:pt idx="1933">
                  <c:v>3.1995000000000003E-2</c:v>
                </c:pt>
                <c:pt idx="1934">
                  <c:v>3.2009999999999997E-2</c:v>
                </c:pt>
                <c:pt idx="1935">
                  <c:v>3.2024999999999998E-2</c:v>
                </c:pt>
                <c:pt idx="1936">
                  <c:v>3.2039999999999999E-2</c:v>
                </c:pt>
                <c:pt idx="1937">
                  <c:v>3.2055E-2</c:v>
                </c:pt>
                <c:pt idx="1938">
                  <c:v>3.2070000000000001E-2</c:v>
                </c:pt>
                <c:pt idx="1939">
                  <c:v>3.2085000000000002E-2</c:v>
                </c:pt>
                <c:pt idx="1940">
                  <c:v>3.2099999999999997E-2</c:v>
                </c:pt>
                <c:pt idx="1941">
                  <c:v>3.2114999999999998E-2</c:v>
                </c:pt>
                <c:pt idx="1942">
                  <c:v>3.2129999999999999E-2</c:v>
                </c:pt>
                <c:pt idx="1943">
                  <c:v>3.2145E-2</c:v>
                </c:pt>
                <c:pt idx="1944">
                  <c:v>3.2160000000000001E-2</c:v>
                </c:pt>
                <c:pt idx="1945">
                  <c:v>3.2175000000000002E-2</c:v>
                </c:pt>
                <c:pt idx="1946">
                  <c:v>3.2190000000000003E-2</c:v>
                </c:pt>
                <c:pt idx="1947">
                  <c:v>3.2204999999999998E-2</c:v>
                </c:pt>
                <c:pt idx="1948">
                  <c:v>3.2219999999999999E-2</c:v>
                </c:pt>
                <c:pt idx="1949">
                  <c:v>3.2235E-2</c:v>
                </c:pt>
                <c:pt idx="1950">
                  <c:v>3.2250000000000001E-2</c:v>
                </c:pt>
                <c:pt idx="1951">
                  <c:v>3.2265000000000002E-2</c:v>
                </c:pt>
                <c:pt idx="1952">
                  <c:v>3.2280000000000003E-2</c:v>
                </c:pt>
                <c:pt idx="1953">
                  <c:v>3.2294999999999997E-2</c:v>
                </c:pt>
                <c:pt idx="1954">
                  <c:v>3.2309999999999998E-2</c:v>
                </c:pt>
                <c:pt idx="1955">
                  <c:v>3.2325E-2</c:v>
                </c:pt>
                <c:pt idx="1956">
                  <c:v>3.2340000000000001E-2</c:v>
                </c:pt>
                <c:pt idx="1957">
                  <c:v>3.2355000000000002E-2</c:v>
                </c:pt>
                <c:pt idx="1958">
                  <c:v>3.2370000000000003E-2</c:v>
                </c:pt>
                <c:pt idx="1959">
                  <c:v>3.2384999999999997E-2</c:v>
                </c:pt>
                <c:pt idx="1960">
                  <c:v>3.2399999999999998E-2</c:v>
                </c:pt>
                <c:pt idx="1961">
                  <c:v>3.2414999999999999E-2</c:v>
                </c:pt>
                <c:pt idx="1962">
                  <c:v>3.243E-2</c:v>
                </c:pt>
                <c:pt idx="1963">
                  <c:v>3.2445000000000002E-2</c:v>
                </c:pt>
                <c:pt idx="1964">
                  <c:v>3.2460000000000003E-2</c:v>
                </c:pt>
                <c:pt idx="1965">
                  <c:v>3.2474999999999997E-2</c:v>
                </c:pt>
                <c:pt idx="1966">
                  <c:v>3.2489999999999998E-2</c:v>
                </c:pt>
                <c:pt idx="1967">
                  <c:v>3.2504999999999999E-2</c:v>
                </c:pt>
                <c:pt idx="1968">
                  <c:v>3.252E-2</c:v>
                </c:pt>
                <c:pt idx="1969">
                  <c:v>3.2535000000000001E-2</c:v>
                </c:pt>
                <c:pt idx="1970">
                  <c:v>3.2550000000000003E-2</c:v>
                </c:pt>
                <c:pt idx="1971">
                  <c:v>3.2564999999999997E-2</c:v>
                </c:pt>
                <c:pt idx="1972">
                  <c:v>3.2579999999999998E-2</c:v>
                </c:pt>
                <c:pt idx="1973">
                  <c:v>3.2594999999999999E-2</c:v>
                </c:pt>
                <c:pt idx="1974">
                  <c:v>3.261E-2</c:v>
                </c:pt>
                <c:pt idx="1975">
                  <c:v>3.2625000000000001E-2</c:v>
                </c:pt>
                <c:pt idx="1976">
                  <c:v>3.2640000000000002E-2</c:v>
                </c:pt>
                <c:pt idx="1977">
                  <c:v>3.2655000000000003E-2</c:v>
                </c:pt>
                <c:pt idx="1978">
                  <c:v>3.2669999999999998E-2</c:v>
                </c:pt>
                <c:pt idx="1979">
                  <c:v>3.2684999999999999E-2</c:v>
                </c:pt>
                <c:pt idx="1980">
                  <c:v>3.27E-2</c:v>
                </c:pt>
                <c:pt idx="1981">
                  <c:v>3.2715000000000001E-2</c:v>
                </c:pt>
                <c:pt idx="1982">
                  <c:v>3.2730000000000002E-2</c:v>
                </c:pt>
                <c:pt idx="1983">
                  <c:v>3.2745000000000003E-2</c:v>
                </c:pt>
                <c:pt idx="1984">
                  <c:v>3.2759999999999997E-2</c:v>
                </c:pt>
                <c:pt idx="1985">
                  <c:v>3.2774999999999999E-2</c:v>
                </c:pt>
                <c:pt idx="1986">
                  <c:v>3.279E-2</c:v>
                </c:pt>
                <c:pt idx="1987">
                  <c:v>3.2805000000000001E-2</c:v>
                </c:pt>
                <c:pt idx="1988">
                  <c:v>3.2820000000000002E-2</c:v>
                </c:pt>
                <c:pt idx="1989">
                  <c:v>3.2835000000000003E-2</c:v>
                </c:pt>
                <c:pt idx="1990">
                  <c:v>3.2849999999999997E-2</c:v>
                </c:pt>
                <c:pt idx="1991">
                  <c:v>3.2864999999999998E-2</c:v>
                </c:pt>
                <c:pt idx="1992">
                  <c:v>3.288E-2</c:v>
                </c:pt>
                <c:pt idx="1993">
                  <c:v>3.2895000000000001E-2</c:v>
                </c:pt>
                <c:pt idx="1994">
                  <c:v>3.2910000000000002E-2</c:v>
                </c:pt>
                <c:pt idx="1995">
                  <c:v>3.2925000000000003E-2</c:v>
                </c:pt>
                <c:pt idx="1996">
                  <c:v>3.2939999999999997E-2</c:v>
                </c:pt>
                <c:pt idx="1997">
                  <c:v>3.2954999999999998E-2</c:v>
                </c:pt>
                <c:pt idx="1998">
                  <c:v>3.2969999999999999E-2</c:v>
                </c:pt>
                <c:pt idx="1999">
                  <c:v>3.2985E-2</c:v>
                </c:pt>
                <c:pt idx="2000">
                  <c:v>3.3000000000000002E-2</c:v>
                </c:pt>
                <c:pt idx="2001">
                  <c:v>3.3015000000000003E-2</c:v>
                </c:pt>
                <c:pt idx="2002">
                  <c:v>3.3029999999999997E-2</c:v>
                </c:pt>
                <c:pt idx="2003">
                  <c:v>3.3044999999999998E-2</c:v>
                </c:pt>
                <c:pt idx="2004">
                  <c:v>3.3059999999999999E-2</c:v>
                </c:pt>
                <c:pt idx="2005">
                  <c:v>3.3075E-2</c:v>
                </c:pt>
                <c:pt idx="2006">
                  <c:v>3.3090000000000001E-2</c:v>
                </c:pt>
                <c:pt idx="2007">
                  <c:v>3.3105000000000002E-2</c:v>
                </c:pt>
                <c:pt idx="2008">
                  <c:v>3.3119999999999997E-2</c:v>
                </c:pt>
                <c:pt idx="2009">
                  <c:v>3.3134999999999998E-2</c:v>
                </c:pt>
                <c:pt idx="2010">
                  <c:v>3.3149999999999999E-2</c:v>
                </c:pt>
                <c:pt idx="2011">
                  <c:v>3.3165E-2</c:v>
                </c:pt>
                <c:pt idx="2012">
                  <c:v>3.3180000000000001E-2</c:v>
                </c:pt>
                <c:pt idx="2013">
                  <c:v>3.3195000000000002E-2</c:v>
                </c:pt>
                <c:pt idx="2014">
                  <c:v>3.3210000000000003E-2</c:v>
                </c:pt>
                <c:pt idx="2015">
                  <c:v>3.3224999999999998E-2</c:v>
                </c:pt>
                <c:pt idx="2016">
                  <c:v>3.3239999999999999E-2</c:v>
                </c:pt>
                <c:pt idx="2017">
                  <c:v>3.3255E-2</c:v>
                </c:pt>
                <c:pt idx="2018">
                  <c:v>3.3270000000000001E-2</c:v>
                </c:pt>
                <c:pt idx="2019">
                  <c:v>3.3285000000000002E-2</c:v>
                </c:pt>
                <c:pt idx="2020">
                  <c:v>3.3300000000000003E-2</c:v>
                </c:pt>
                <c:pt idx="2021">
                  <c:v>3.3314999999999997E-2</c:v>
                </c:pt>
                <c:pt idx="2022">
                  <c:v>3.3329999999999999E-2</c:v>
                </c:pt>
                <c:pt idx="2023">
                  <c:v>3.3345E-2</c:v>
                </c:pt>
                <c:pt idx="2024">
                  <c:v>3.3360000000000001E-2</c:v>
                </c:pt>
                <c:pt idx="2025">
                  <c:v>3.3375000000000002E-2</c:v>
                </c:pt>
                <c:pt idx="2026">
                  <c:v>3.3390000000000003E-2</c:v>
                </c:pt>
                <c:pt idx="2027">
                  <c:v>3.3404999999999997E-2</c:v>
                </c:pt>
                <c:pt idx="2028">
                  <c:v>3.3419999999999998E-2</c:v>
                </c:pt>
                <c:pt idx="2029">
                  <c:v>3.3434999999999999E-2</c:v>
                </c:pt>
                <c:pt idx="2030">
                  <c:v>3.3450000000000001E-2</c:v>
                </c:pt>
                <c:pt idx="2031">
                  <c:v>3.3465000000000002E-2</c:v>
                </c:pt>
                <c:pt idx="2032">
                  <c:v>3.3480000000000003E-2</c:v>
                </c:pt>
                <c:pt idx="2033">
                  <c:v>3.3494999999999997E-2</c:v>
                </c:pt>
                <c:pt idx="2034">
                  <c:v>3.3509999999999998E-2</c:v>
                </c:pt>
                <c:pt idx="2035">
                  <c:v>3.3524999999999999E-2</c:v>
                </c:pt>
                <c:pt idx="2036">
                  <c:v>3.354E-2</c:v>
                </c:pt>
                <c:pt idx="2037">
                  <c:v>3.3555000000000001E-2</c:v>
                </c:pt>
                <c:pt idx="2038">
                  <c:v>3.3570000000000003E-2</c:v>
                </c:pt>
                <c:pt idx="2039">
                  <c:v>3.3584999999999997E-2</c:v>
                </c:pt>
                <c:pt idx="2040">
                  <c:v>3.3599999999999998E-2</c:v>
                </c:pt>
                <c:pt idx="2041">
                  <c:v>3.3614999999999999E-2</c:v>
                </c:pt>
                <c:pt idx="2042">
                  <c:v>3.363E-2</c:v>
                </c:pt>
                <c:pt idx="2043">
                  <c:v>3.3645000000000001E-2</c:v>
                </c:pt>
                <c:pt idx="2044">
                  <c:v>3.3660000000000002E-2</c:v>
                </c:pt>
                <c:pt idx="2045">
                  <c:v>3.3674999999999997E-2</c:v>
                </c:pt>
                <c:pt idx="2046">
                  <c:v>3.3689999999999998E-2</c:v>
                </c:pt>
                <c:pt idx="2047">
                  <c:v>3.3704999999999999E-2</c:v>
                </c:pt>
                <c:pt idx="2048">
                  <c:v>3.372E-2</c:v>
                </c:pt>
                <c:pt idx="2049">
                  <c:v>3.3735000000000001E-2</c:v>
                </c:pt>
                <c:pt idx="2050">
                  <c:v>3.3750000000000002E-2</c:v>
                </c:pt>
                <c:pt idx="2051">
                  <c:v>3.3765000000000003E-2</c:v>
                </c:pt>
                <c:pt idx="2052">
                  <c:v>3.3779999999999998E-2</c:v>
                </c:pt>
                <c:pt idx="2053">
                  <c:v>3.3794999999999999E-2</c:v>
                </c:pt>
                <c:pt idx="2054">
                  <c:v>3.381E-2</c:v>
                </c:pt>
                <c:pt idx="2055">
                  <c:v>3.3825000000000001E-2</c:v>
                </c:pt>
                <c:pt idx="2056">
                  <c:v>3.3840000000000002E-2</c:v>
                </c:pt>
                <c:pt idx="2057">
                  <c:v>3.3855000000000003E-2</c:v>
                </c:pt>
                <c:pt idx="2058">
                  <c:v>3.3869999999999997E-2</c:v>
                </c:pt>
                <c:pt idx="2059">
                  <c:v>3.3884999999999998E-2</c:v>
                </c:pt>
                <c:pt idx="2060">
                  <c:v>3.39E-2</c:v>
                </c:pt>
                <c:pt idx="2061">
                  <c:v>3.3915000000000001E-2</c:v>
                </c:pt>
                <c:pt idx="2062">
                  <c:v>3.3930000000000002E-2</c:v>
                </c:pt>
                <c:pt idx="2063">
                  <c:v>3.3945000000000003E-2</c:v>
                </c:pt>
                <c:pt idx="2064">
                  <c:v>3.3959999999999997E-2</c:v>
                </c:pt>
                <c:pt idx="2065">
                  <c:v>3.3974999999999998E-2</c:v>
                </c:pt>
                <c:pt idx="2066">
                  <c:v>3.3989999999999999E-2</c:v>
                </c:pt>
                <c:pt idx="2067">
                  <c:v>3.4005000000000001E-2</c:v>
                </c:pt>
                <c:pt idx="2068">
                  <c:v>3.4020000000000002E-2</c:v>
                </c:pt>
                <c:pt idx="2069">
                  <c:v>3.4035000000000003E-2</c:v>
                </c:pt>
                <c:pt idx="2070">
                  <c:v>3.4049999999999997E-2</c:v>
                </c:pt>
                <c:pt idx="2071">
                  <c:v>3.4064999999999998E-2</c:v>
                </c:pt>
                <c:pt idx="2072">
                  <c:v>3.4079999999999999E-2</c:v>
                </c:pt>
                <c:pt idx="2073">
                  <c:v>3.4095E-2</c:v>
                </c:pt>
                <c:pt idx="2074">
                  <c:v>3.4110000000000001E-2</c:v>
                </c:pt>
                <c:pt idx="2075">
                  <c:v>3.4125000000000003E-2</c:v>
                </c:pt>
                <c:pt idx="2076">
                  <c:v>3.4139999999999997E-2</c:v>
                </c:pt>
                <c:pt idx="2077">
                  <c:v>3.4154999999999998E-2</c:v>
                </c:pt>
                <c:pt idx="2078">
                  <c:v>3.4169999999999999E-2</c:v>
                </c:pt>
                <c:pt idx="2079">
                  <c:v>3.4185E-2</c:v>
                </c:pt>
                <c:pt idx="2080">
                  <c:v>3.4200000000000001E-2</c:v>
                </c:pt>
                <c:pt idx="2081">
                  <c:v>3.4215000000000002E-2</c:v>
                </c:pt>
                <c:pt idx="2082">
                  <c:v>3.4229999999999997E-2</c:v>
                </c:pt>
                <c:pt idx="2083">
                  <c:v>3.4244999999999998E-2</c:v>
                </c:pt>
                <c:pt idx="2084">
                  <c:v>3.4259999999999999E-2</c:v>
                </c:pt>
                <c:pt idx="2085">
                  <c:v>3.4275E-2</c:v>
                </c:pt>
                <c:pt idx="2086">
                  <c:v>3.4290000000000001E-2</c:v>
                </c:pt>
                <c:pt idx="2087">
                  <c:v>3.4305000000000002E-2</c:v>
                </c:pt>
                <c:pt idx="2088">
                  <c:v>3.4320000000000003E-2</c:v>
                </c:pt>
                <c:pt idx="2089">
                  <c:v>3.4334999999999997E-2</c:v>
                </c:pt>
                <c:pt idx="2090">
                  <c:v>3.4349999999999999E-2</c:v>
                </c:pt>
                <c:pt idx="2091">
                  <c:v>3.4365E-2</c:v>
                </c:pt>
                <c:pt idx="2092">
                  <c:v>3.4380000000000001E-2</c:v>
                </c:pt>
                <c:pt idx="2093">
                  <c:v>3.4395000000000002E-2</c:v>
                </c:pt>
                <c:pt idx="2094">
                  <c:v>3.4410000000000003E-2</c:v>
                </c:pt>
                <c:pt idx="2095">
                  <c:v>3.4424999999999997E-2</c:v>
                </c:pt>
                <c:pt idx="2096">
                  <c:v>3.4439999999999998E-2</c:v>
                </c:pt>
                <c:pt idx="2097">
                  <c:v>3.4455E-2</c:v>
                </c:pt>
                <c:pt idx="2098">
                  <c:v>3.4470000000000001E-2</c:v>
                </c:pt>
                <c:pt idx="2099">
                  <c:v>3.4485000000000002E-2</c:v>
                </c:pt>
                <c:pt idx="2100">
                  <c:v>3.4500000000000003E-2</c:v>
                </c:pt>
                <c:pt idx="2101">
                  <c:v>3.4514999999999997E-2</c:v>
                </c:pt>
                <c:pt idx="2102">
                  <c:v>3.4529999999999998E-2</c:v>
                </c:pt>
                <c:pt idx="2103">
                  <c:v>3.4544999999999999E-2</c:v>
                </c:pt>
                <c:pt idx="2104">
                  <c:v>3.456E-2</c:v>
                </c:pt>
                <c:pt idx="2105">
                  <c:v>3.4575000000000002E-2</c:v>
                </c:pt>
                <c:pt idx="2106">
                  <c:v>3.4590000000000003E-2</c:v>
                </c:pt>
                <c:pt idx="2107">
                  <c:v>3.4604999999999997E-2</c:v>
                </c:pt>
                <c:pt idx="2108">
                  <c:v>3.4619999999999998E-2</c:v>
                </c:pt>
                <c:pt idx="2109">
                  <c:v>3.4634999999999999E-2</c:v>
                </c:pt>
                <c:pt idx="2110">
                  <c:v>3.465E-2</c:v>
                </c:pt>
                <c:pt idx="2111">
                  <c:v>3.4665000000000001E-2</c:v>
                </c:pt>
                <c:pt idx="2112">
                  <c:v>3.4680000000000002E-2</c:v>
                </c:pt>
                <c:pt idx="2113">
                  <c:v>3.4694999999999997E-2</c:v>
                </c:pt>
                <c:pt idx="2114">
                  <c:v>3.4709999999999998E-2</c:v>
                </c:pt>
                <c:pt idx="2115">
                  <c:v>3.4724999999999999E-2</c:v>
                </c:pt>
                <c:pt idx="2116">
                  <c:v>3.474E-2</c:v>
                </c:pt>
                <c:pt idx="2117">
                  <c:v>3.4755000000000001E-2</c:v>
                </c:pt>
                <c:pt idx="2118">
                  <c:v>3.4770000000000002E-2</c:v>
                </c:pt>
                <c:pt idx="2119">
                  <c:v>3.4785000000000003E-2</c:v>
                </c:pt>
                <c:pt idx="2120">
                  <c:v>3.4799999999999998E-2</c:v>
                </c:pt>
                <c:pt idx="2121">
                  <c:v>3.4814999999999999E-2</c:v>
                </c:pt>
                <c:pt idx="2122">
                  <c:v>3.483E-2</c:v>
                </c:pt>
                <c:pt idx="2123">
                  <c:v>3.4845000000000001E-2</c:v>
                </c:pt>
                <c:pt idx="2124">
                  <c:v>3.4860000000000002E-2</c:v>
                </c:pt>
                <c:pt idx="2125">
                  <c:v>3.4875000000000003E-2</c:v>
                </c:pt>
                <c:pt idx="2126">
                  <c:v>3.4889999999999997E-2</c:v>
                </c:pt>
                <c:pt idx="2127">
                  <c:v>3.4904999999999999E-2</c:v>
                </c:pt>
                <c:pt idx="2128">
                  <c:v>3.492E-2</c:v>
                </c:pt>
                <c:pt idx="2129">
                  <c:v>3.4935000000000001E-2</c:v>
                </c:pt>
                <c:pt idx="2130">
                  <c:v>3.4950000000000002E-2</c:v>
                </c:pt>
                <c:pt idx="2131">
                  <c:v>3.4965000000000003E-2</c:v>
                </c:pt>
                <c:pt idx="2132">
                  <c:v>3.4979999999999997E-2</c:v>
                </c:pt>
                <c:pt idx="2133">
                  <c:v>3.4994999999999998E-2</c:v>
                </c:pt>
                <c:pt idx="2134">
                  <c:v>3.5009999999999999E-2</c:v>
                </c:pt>
                <c:pt idx="2135">
                  <c:v>3.5025000000000001E-2</c:v>
                </c:pt>
                <c:pt idx="2136">
                  <c:v>3.5040000000000002E-2</c:v>
                </c:pt>
                <c:pt idx="2137">
                  <c:v>3.5055000000000003E-2</c:v>
                </c:pt>
                <c:pt idx="2138">
                  <c:v>3.5069999999999997E-2</c:v>
                </c:pt>
                <c:pt idx="2139">
                  <c:v>3.5084999999999998E-2</c:v>
                </c:pt>
                <c:pt idx="2140">
                  <c:v>3.5099999999999999E-2</c:v>
                </c:pt>
                <c:pt idx="2141">
                  <c:v>3.5115E-2</c:v>
                </c:pt>
                <c:pt idx="2142">
                  <c:v>3.5130000000000002E-2</c:v>
                </c:pt>
                <c:pt idx="2143">
                  <c:v>3.5145000000000003E-2</c:v>
                </c:pt>
                <c:pt idx="2144">
                  <c:v>3.5159999999999997E-2</c:v>
                </c:pt>
                <c:pt idx="2145">
                  <c:v>3.5174999999999998E-2</c:v>
                </c:pt>
                <c:pt idx="2146">
                  <c:v>3.5189999999999999E-2</c:v>
                </c:pt>
                <c:pt idx="2147">
                  <c:v>3.5205E-2</c:v>
                </c:pt>
                <c:pt idx="2148">
                  <c:v>3.5220000000000001E-2</c:v>
                </c:pt>
                <c:pt idx="2149">
                  <c:v>3.5235000000000002E-2</c:v>
                </c:pt>
                <c:pt idx="2150">
                  <c:v>3.5249999999999997E-2</c:v>
                </c:pt>
                <c:pt idx="2151">
                  <c:v>3.5264999999999998E-2</c:v>
                </c:pt>
                <c:pt idx="2152">
                  <c:v>3.5279999999999999E-2</c:v>
                </c:pt>
                <c:pt idx="2153">
                  <c:v>3.5295E-2</c:v>
                </c:pt>
                <c:pt idx="2154">
                  <c:v>3.5310000000000001E-2</c:v>
                </c:pt>
                <c:pt idx="2155">
                  <c:v>3.5325000000000002E-2</c:v>
                </c:pt>
                <c:pt idx="2156">
                  <c:v>3.5340000000000003E-2</c:v>
                </c:pt>
                <c:pt idx="2157">
                  <c:v>3.5354999999999998E-2</c:v>
                </c:pt>
                <c:pt idx="2158">
                  <c:v>3.5369999999999999E-2</c:v>
                </c:pt>
                <c:pt idx="2159">
                  <c:v>3.5385E-2</c:v>
                </c:pt>
                <c:pt idx="2160">
                  <c:v>3.5400000000000001E-2</c:v>
                </c:pt>
                <c:pt idx="2161">
                  <c:v>3.5415000000000002E-2</c:v>
                </c:pt>
                <c:pt idx="2162">
                  <c:v>3.5430000000000003E-2</c:v>
                </c:pt>
                <c:pt idx="2163">
                  <c:v>3.5444999999999997E-2</c:v>
                </c:pt>
                <c:pt idx="2164">
                  <c:v>3.5459999999999998E-2</c:v>
                </c:pt>
                <c:pt idx="2165">
                  <c:v>3.5475E-2</c:v>
                </c:pt>
                <c:pt idx="2166">
                  <c:v>3.5490000000000001E-2</c:v>
                </c:pt>
                <c:pt idx="2167">
                  <c:v>3.5505000000000002E-2</c:v>
                </c:pt>
                <c:pt idx="2168">
                  <c:v>3.5520000000000003E-2</c:v>
                </c:pt>
                <c:pt idx="2169">
                  <c:v>3.5534999999999997E-2</c:v>
                </c:pt>
                <c:pt idx="2170">
                  <c:v>3.5549999999999998E-2</c:v>
                </c:pt>
                <c:pt idx="2171">
                  <c:v>3.5564999999999999E-2</c:v>
                </c:pt>
                <c:pt idx="2172">
                  <c:v>3.5580000000000001E-2</c:v>
                </c:pt>
                <c:pt idx="2173">
                  <c:v>3.5595000000000002E-2</c:v>
                </c:pt>
                <c:pt idx="2174">
                  <c:v>3.5610000000000003E-2</c:v>
                </c:pt>
                <c:pt idx="2175">
                  <c:v>3.5624999999999997E-2</c:v>
                </c:pt>
                <c:pt idx="2176">
                  <c:v>3.5639999999999998E-2</c:v>
                </c:pt>
                <c:pt idx="2177">
                  <c:v>3.5654999999999999E-2</c:v>
                </c:pt>
                <c:pt idx="2178">
                  <c:v>3.567E-2</c:v>
                </c:pt>
                <c:pt idx="2179">
                  <c:v>3.5685000000000001E-2</c:v>
                </c:pt>
                <c:pt idx="2180">
                  <c:v>3.5700000000000003E-2</c:v>
                </c:pt>
                <c:pt idx="2181">
                  <c:v>3.5714999999999997E-2</c:v>
                </c:pt>
                <c:pt idx="2182">
                  <c:v>3.5729999999999998E-2</c:v>
                </c:pt>
                <c:pt idx="2183">
                  <c:v>3.5744999999999999E-2</c:v>
                </c:pt>
                <c:pt idx="2184">
                  <c:v>3.576E-2</c:v>
                </c:pt>
                <c:pt idx="2185">
                  <c:v>3.5775000000000001E-2</c:v>
                </c:pt>
                <c:pt idx="2186">
                  <c:v>3.5790000000000002E-2</c:v>
                </c:pt>
                <c:pt idx="2187">
                  <c:v>3.5804999999999997E-2</c:v>
                </c:pt>
                <c:pt idx="2188">
                  <c:v>3.5819999999999998E-2</c:v>
                </c:pt>
                <c:pt idx="2189">
                  <c:v>3.5834999999999999E-2</c:v>
                </c:pt>
                <c:pt idx="2190">
                  <c:v>3.585E-2</c:v>
                </c:pt>
                <c:pt idx="2191">
                  <c:v>3.5865000000000001E-2</c:v>
                </c:pt>
                <c:pt idx="2192">
                  <c:v>3.5880000000000002E-2</c:v>
                </c:pt>
                <c:pt idx="2193">
                  <c:v>3.5895000000000003E-2</c:v>
                </c:pt>
                <c:pt idx="2194">
                  <c:v>3.5909999999999997E-2</c:v>
                </c:pt>
                <c:pt idx="2195">
                  <c:v>3.5924999999999999E-2</c:v>
                </c:pt>
                <c:pt idx="2196">
                  <c:v>3.594E-2</c:v>
                </c:pt>
                <c:pt idx="2197">
                  <c:v>3.5955000000000001E-2</c:v>
                </c:pt>
                <c:pt idx="2198">
                  <c:v>3.5970000000000002E-2</c:v>
                </c:pt>
                <c:pt idx="2199">
                  <c:v>3.5985000000000003E-2</c:v>
                </c:pt>
                <c:pt idx="2200">
                  <c:v>3.5999999999999997E-2</c:v>
                </c:pt>
                <c:pt idx="2201">
                  <c:v>3.6014999999999998E-2</c:v>
                </c:pt>
                <c:pt idx="2202">
                  <c:v>3.603E-2</c:v>
                </c:pt>
                <c:pt idx="2203">
                  <c:v>3.6045000000000001E-2</c:v>
                </c:pt>
                <c:pt idx="2204">
                  <c:v>3.6060000000000002E-2</c:v>
                </c:pt>
                <c:pt idx="2205">
                  <c:v>3.6075000000000003E-2</c:v>
                </c:pt>
                <c:pt idx="2206">
                  <c:v>3.6089999999999997E-2</c:v>
                </c:pt>
                <c:pt idx="2207">
                  <c:v>3.6104999999999998E-2</c:v>
                </c:pt>
                <c:pt idx="2208">
                  <c:v>3.6119999999999999E-2</c:v>
                </c:pt>
                <c:pt idx="2209">
                  <c:v>3.6135E-2</c:v>
                </c:pt>
                <c:pt idx="2210">
                  <c:v>3.6150000000000002E-2</c:v>
                </c:pt>
                <c:pt idx="2211">
                  <c:v>3.6165000000000003E-2</c:v>
                </c:pt>
                <c:pt idx="2212">
                  <c:v>3.6179999999999997E-2</c:v>
                </c:pt>
                <c:pt idx="2213">
                  <c:v>3.6194999999999998E-2</c:v>
                </c:pt>
                <c:pt idx="2214">
                  <c:v>3.6209999999999999E-2</c:v>
                </c:pt>
                <c:pt idx="2215">
                  <c:v>3.6225E-2</c:v>
                </c:pt>
                <c:pt idx="2216">
                  <c:v>3.6240000000000001E-2</c:v>
                </c:pt>
                <c:pt idx="2217">
                  <c:v>3.6255000000000003E-2</c:v>
                </c:pt>
                <c:pt idx="2218">
                  <c:v>3.6269999999999997E-2</c:v>
                </c:pt>
                <c:pt idx="2219">
                  <c:v>3.6284999999999998E-2</c:v>
                </c:pt>
                <c:pt idx="2220">
                  <c:v>3.6299999999999999E-2</c:v>
                </c:pt>
                <c:pt idx="2221">
                  <c:v>3.6315E-2</c:v>
                </c:pt>
                <c:pt idx="2222">
                  <c:v>3.6330000000000001E-2</c:v>
                </c:pt>
                <c:pt idx="2223">
                  <c:v>3.6345000000000002E-2</c:v>
                </c:pt>
                <c:pt idx="2224">
                  <c:v>3.6360000000000003E-2</c:v>
                </c:pt>
                <c:pt idx="2225">
                  <c:v>3.6374999999999998E-2</c:v>
                </c:pt>
                <c:pt idx="2226">
                  <c:v>3.6389999999999999E-2</c:v>
                </c:pt>
                <c:pt idx="2227">
                  <c:v>3.6405E-2</c:v>
                </c:pt>
                <c:pt idx="2228">
                  <c:v>3.6420000000000001E-2</c:v>
                </c:pt>
                <c:pt idx="2229">
                  <c:v>3.6435000000000002E-2</c:v>
                </c:pt>
                <c:pt idx="2230">
                  <c:v>3.6450000000000003E-2</c:v>
                </c:pt>
                <c:pt idx="2231">
                  <c:v>3.6464999999999997E-2</c:v>
                </c:pt>
                <c:pt idx="2232">
                  <c:v>3.6479999999999999E-2</c:v>
                </c:pt>
                <c:pt idx="2233">
                  <c:v>3.6495E-2</c:v>
                </c:pt>
                <c:pt idx="2234">
                  <c:v>3.6510000000000001E-2</c:v>
                </c:pt>
                <c:pt idx="2235">
                  <c:v>3.6525000000000002E-2</c:v>
                </c:pt>
                <c:pt idx="2236">
                  <c:v>3.6540000000000003E-2</c:v>
                </c:pt>
                <c:pt idx="2237">
                  <c:v>3.6554999999999997E-2</c:v>
                </c:pt>
                <c:pt idx="2238">
                  <c:v>3.6569999999999998E-2</c:v>
                </c:pt>
                <c:pt idx="2239">
                  <c:v>3.6584999999999999E-2</c:v>
                </c:pt>
                <c:pt idx="2240">
                  <c:v>3.6600000000000001E-2</c:v>
                </c:pt>
                <c:pt idx="2241">
                  <c:v>3.6615000000000002E-2</c:v>
                </c:pt>
                <c:pt idx="2242">
                  <c:v>3.6630000000000003E-2</c:v>
                </c:pt>
                <c:pt idx="2243">
                  <c:v>3.6644999999999997E-2</c:v>
                </c:pt>
                <c:pt idx="2244">
                  <c:v>3.6659999999999998E-2</c:v>
                </c:pt>
                <c:pt idx="2245">
                  <c:v>3.6674999999999999E-2</c:v>
                </c:pt>
                <c:pt idx="2246">
                  <c:v>3.669E-2</c:v>
                </c:pt>
                <c:pt idx="2247">
                  <c:v>3.6705000000000002E-2</c:v>
                </c:pt>
                <c:pt idx="2248">
                  <c:v>3.6720000000000003E-2</c:v>
                </c:pt>
                <c:pt idx="2249">
                  <c:v>3.6734999999999997E-2</c:v>
                </c:pt>
                <c:pt idx="2250">
                  <c:v>3.6749999999999998E-2</c:v>
                </c:pt>
                <c:pt idx="2251">
                  <c:v>3.6764999999999999E-2</c:v>
                </c:pt>
                <c:pt idx="2252">
                  <c:v>3.678E-2</c:v>
                </c:pt>
                <c:pt idx="2253">
                  <c:v>3.6795000000000001E-2</c:v>
                </c:pt>
                <c:pt idx="2254">
                  <c:v>3.6810000000000002E-2</c:v>
                </c:pt>
                <c:pt idx="2255">
                  <c:v>3.6824999999999997E-2</c:v>
                </c:pt>
                <c:pt idx="2256">
                  <c:v>3.6839999999999998E-2</c:v>
                </c:pt>
                <c:pt idx="2257">
                  <c:v>3.6854999999999999E-2</c:v>
                </c:pt>
                <c:pt idx="2258">
                  <c:v>3.687E-2</c:v>
                </c:pt>
                <c:pt idx="2259">
                  <c:v>3.6885000000000001E-2</c:v>
                </c:pt>
                <c:pt idx="2260">
                  <c:v>3.6900000000000002E-2</c:v>
                </c:pt>
                <c:pt idx="2261">
                  <c:v>3.6915000000000003E-2</c:v>
                </c:pt>
                <c:pt idx="2262">
                  <c:v>3.6929999999999998E-2</c:v>
                </c:pt>
                <c:pt idx="2263">
                  <c:v>3.6944999999999999E-2</c:v>
                </c:pt>
                <c:pt idx="2264">
                  <c:v>3.696E-2</c:v>
                </c:pt>
                <c:pt idx="2265">
                  <c:v>3.6975000000000001E-2</c:v>
                </c:pt>
                <c:pt idx="2266">
                  <c:v>3.6990000000000002E-2</c:v>
                </c:pt>
                <c:pt idx="2267">
                  <c:v>3.7005000000000003E-2</c:v>
                </c:pt>
                <c:pt idx="2268">
                  <c:v>3.7019999999999997E-2</c:v>
                </c:pt>
                <c:pt idx="2269">
                  <c:v>3.7034999999999998E-2</c:v>
                </c:pt>
                <c:pt idx="2270">
                  <c:v>3.705E-2</c:v>
                </c:pt>
                <c:pt idx="2271">
                  <c:v>3.7065000000000001E-2</c:v>
                </c:pt>
                <c:pt idx="2272">
                  <c:v>3.7080000000000002E-2</c:v>
                </c:pt>
                <c:pt idx="2273">
                  <c:v>3.7095000000000003E-2</c:v>
                </c:pt>
                <c:pt idx="2274">
                  <c:v>3.7109999999999997E-2</c:v>
                </c:pt>
                <c:pt idx="2275">
                  <c:v>3.7124999999999998E-2</c:v>
                </c:pt>
                <c:pt idx="2276">
                  <c:v>3.7139999999999999E-2</c:v>
                </c:pt>
                <c:pt idx="2277">
                  <c:v>3.7155000000000001E-2</c:v>
                </c:pt>
                <c:pt idx="2278">
                  <c:v>3.7170000000000002E-2</c:v>
                </c:pt>
                <c:pt idx="2279">
                  <c:v>3.7185000000000003E-2</c:v>
                </c:pt>
                <c:pt idx="2280">
                  <c:v>3.7199999999999997E-2</c:v>
                </c:pt>
                <c:pt idx="2281">
                  <c:v>3.7214999999999998E-2</c:v>
                </c:pt>
                <c:pt idx="2282">
                  <c:v>3.7229999999999999E-2</c:v>
                </c:pt>
                <c:pt idx="2283">
                  <c:v>3.7245E-2</c:v>
                </c:pt>
                <c:pt idx="2284">
                  <c:v>3.7260000000000001E-2</c:v>
                </c:pt>
                <c:pt idx="2285">
                  <c:v>3.7275000000000003E-2</c:v>
                </c:pt>
                <c:pt idx="2286">
                  <c:v>3.7289999999999997E-2</c:v>
                </c:pt>
                <c:pt idx="2287">
                  <c:v>3.7304999999999998E-2</c:v>
                </c:pt>
                <c:pt idx="2288">
                  <c:v>3.7319999999999999E-2</c:v>
                </c:pt>
                <c:pt idx="2289">
                  <c:v>3.7335E-2</c:v>
                </c:pt>
                <c:pt idx="2290">
                  <c:v>3.7350000000000001E-2</c:v>
                </c:pt>
                <c:pt idx="2291">
                  <c:v>3.7365000000000002E-2</c:v>
                </c:pt>
                <c:pt idx="2292">
                  <c:v>3.7379999999999997E-2</c:v>
                </c:pt>
                <c:pt idx="2293">
                  <c:v>3.7394999999999998E-2</c:v>
                </c:pt>
                <c:pt idx="2294">
                  <c:v>3.7409999999999999E-2</c:v>
                </c:pt>
                <c:pt idx="2295">
                  <c:v>3.7425E-2</c:v>
                </c:pt>
                <c:pt idx="2296">
                  <c:v>3.7440000000000001E-2</c:v>
                </c:pt>
                <c:pt idx="2297">
                  <c:v>3.7455000000000002E-2</c:v>
                </c:pt>
                <c:pt idx="2298">
                  <c:v>3.7470000000000003E-2</c:v>
                </c:pt>
                <c:pt idx="2299">
                  <c:v>3.7484999999999997E-2</c:v>
                </c:pt>
                <c:pt idx="2300">
                  <c:v>3.7499999999999999E-2</c:v>
                </c:pt>
                <c:pt idx="2301">
                  <c:v>3.7515E-2</c:v>
                </c:pt>
                <c:pt idx="2302">
                  <c:v>3.7530000000000001E-2</c:v>
                </c:pt>
                <c:pt idx="2303">
                  <c:v>3.7545000000000002E-2</c:v>
                </c:pt>
                <c:pt idx="2304">
                  <c:v>3.7560000000000003E-2</c:v>
                </c:pt>
                <c:pt idx="2305">
                  <c:v>3.7574999999999997E-2</c:v>
                </c:pt>
                <c:pt idx="2306">
                  <c:v>3.7589999999999998E-2</c:v>
                </c:pt>
                <c:pt idx="2307">
                  <c:v>3.7605E-2</c:v>
                </c:pt>
                <c:pt idx="2308">
                  <c:v>3.7620000000000001E-2</c:v>
                </c:pt>
                <c:pt idx="2309">
                  <c:v>3.7635000000000002E-2</c:v>
                </c:pt>
                <c:pt idx="2310">
                  <c:v>3.7650000000000003E-2</c:v>
                </c:pt>
                <c:pt idx="2311">
                  <c:v>3.7664999999999997E-2</c:v>
                </c:pt>
                <c:pt idx="2312">
                  <c:v>3.7679999999999998E-2</c:v>
                </c:pt>
                <c:pt idx="2313">
                  <c:v>3.7694999999999999E-2</c:v>
                </c:pt>
                <c:pt idx="2314">
                  <c:v>3.771E-2</c:v>
                </c:pt>
                <c:pt idx="2315">
                  <c:v>3.7725000000000002E-2</c:v>
                </c:pt>
                <c:pt idx="2316">
                  <c:v>3.7740000000000003E-2</c:v>
                </c:pt>
                <c:pt idx="2317">
                  <c:v>3.7754999999999997E-2</c:v>
                </c:pt>
                <c:pt idx="2318">
                  <c:v>3.7769999999999998E-2</c:v>
                </c:pt>
                <c:pt idx="2319">
                  <c:v>3.7784999999999999E-2</c:v>
                </c:pt>
                <c:pt idx="2320">
                  <c:v>3.78E-2</c:v>
                </c:pt>
                <c:pt idx="2321">
                  <c:v>3.7815000000000001E-2</c:v>
                </c:pt>
                <c:pt idx="2322">
                  <c:v>3.7830000000000003E-2</c:v>
                </c:pt>
                <c:pt idx="2323">
                  <c:v>3.7844999999999997E-2</c:v>
                </c:pt>
                <c:pt idx="2324">
                  <c:v>3.7859999999999998E-2</c:v>
                </c:pt>
                <c:pt idx="2325">
                  <c:v>3.7874999999999999E-2</c:v>
                </c:pt>
                <c:pt idx="2326">
                  <c:v>3.789E-2</c:v>
                </c:pt>
                <c:pt idx="2327">
                  <c:v>3.7905000000000001E-2</c:v>
                </c:pt>
                <c:pt idx="2328">
                  <c:v>3.7920000000000002E-2</c:v>
                </c:pt>
                <c:pt idx="2329">
                  <c:v>3.7935000000000003E-2</c:v>
                </c:pt>
                <c:pt idx="2330">
                  <c:v>3.7949999999999998E-2</c:v>
                </c:pt>
                <c:pt idx="2331">
                  <c:v>3.7964999999999999E-2</c:v>
                </c:pt>
                <c:pt idx="2332">
                  <c:v>3.798E-2</c:v>
                </c:pt>
                <c:pt idx="2333">
                  <c:v>3.7995000000000001E-2</c:v>
                </c:pt>
                <c:pt idx="2334">
                  <c:v>3.8010000000000002E-2</c:v>
                </c:pt>
                <c:pt idx="2335">
                  <c:v>3.8025000000000003E-2</c:v>
                </c:pt>
                <c:pt idx="2336">
                  <c:v>3.8039999999999997E-2</c:v>
                </c:pt>
                <c:pt idx="2337">
                  <c:v>3.8054999999999999E-2</c:v>
                </c:pt>
                <c:pt idx="2338">
                  <c:v>3.807E-2</c:v>
                </c:pt>
                <c:pt idx="2339">
                  <c:v>3.8085000000000001E-2</c:v>
                </c:pt>
                <c:pt idx="2340">
                  <c:v>3.8100000000000002E-2</c:v>
                </c:pt>
                <c:pt idx="2341">
                  <c:v>3.8115000000000003E-2</c:v>
                </c:pt>
                <c:pt idx="2342">
                  <c:v>3.8129999999999997E-2</c:v>
                </c:pt>
                <c:pt idx="2343">
                  <c:v>3.8144999999999998E-2</c:v>
                </c:pt>
                <c:pt idx="2344">
                  <c:v>3.8159999999999999E-2</c:v>
                </c:pt>
                <c:pt idx="2345">
                  <c:v>3.8175000000000001E-2</c:v>
                </c:pt>
                <c:pt idx="2346">
                  <c:v>3.8190000000000002E-2</c:v>
                </c:pt>
                <c:pt idx="2347">
                  <c:v>3.8205000000000003E-2</c:v>
                </c:pt>
                <c:pt idx="2348">
                  <c:v>3.8219999999999997E-2</c:v>
                </c:pt>
                <c:pt idx="2349">
                  <c:v>3.8234999999999998E-2</c:v>
                </c:pt>
                <c:pt idx="2350">
                  <c:v>3.8249999999999999E-2</c:v>
                </c:pt>
                <c:pt idx="2351">
                  <c:v>3.8265E-2</c:v>
                </c:pt>
                <c:pt idx="2352">
                  <c:v>3.8280000000000002E-2</c:v>
                </c:pt>
                <c:pt idx="2353">
                  <c:v>3.8295000000000003E-2</c:v>
                </c:pt>
                <c:pt idx="2354">
                  <c:v>3.8309999999999997E-2</c:v>
                </c:pt>
                <c:pt idx="2355">
                  <c:v>3.8324999999999998E-2</c:v>
                </c:pt>
                <c:pt idx="2356">
                  <c:v>3.8339999999999999E-2</c:v>
                </c:pt>
                <c:pt idx="2357">
                  <c:v>3.8355E-2</c:v>
                </c:pt>
                <c:pt idx="2358">
                  <c:v>3.8370000000000001E-2</c:v>
                </c:pt>
                <c:pt idx="2359">
                  <c:v>3.8385000000000002E-2</c:v>
                </c:pt>
                <c:pt idx="2360">
                  <c:v>3.8399999999999997E-2</c:v>
                </c:pt>
                <c:pt idx="2361">
                  <c:v>3.8414999999999998E-2</c:v>
                </c:pt>
                <c:pt idx="2362">
                  <c:v>3.8429999999999999E-2</c:v>
                </c:pt>
                <c:pt idx="2363">
                  <c:v>3.8445E-2</c:v>
                </c:pt>
                <c:pt idx="2364">
                  <c:v>3.8460000000000001E-2</c:v>
                </c:pt>
                <c:pt idx="2365">
                  <c:v>3.8475000000000002E-2</c:v>
                </c:pt>
                <c:pt idx="2366">
                  <c:v>3.8490000000000003E-2</c:v>
                </c:pt>
                <c:pt idx="2367">
                  <c:v>3.8504999999999998E-2</c:v>
                </c:pt>
                <c:pt idx="2368">
                  <c:v>3.8519999999999999E-2</c:v>
                </c:pt>
                <c:pt idx="2369">
                  <c:v>3.8535E-2</c:v>
                </c:pt>
                <c:pt idx="2370">
                  <c:v>3.8550000000000001E-2</c:v>
                </c:pt>
                <c:pt idx="2371">
                  <c:v>3.8565000000000002E-2</c:v>
                </c:pt>
                <c:pt idx="2372">
                  <c:v>3.8580000000000003E-2</c:v>
                </c:pt>
                <c:pt idx="2373">
                  <c:v>3.8594999999999997E-2</c:v>
                </c:pt>
                <c:pt idx="2374">
                  <c:v>3.8609999999999998E-2</c:v>
                </c:pt>
                <c:pt idx="2375">
                  <c:v>3.8625E-2</c:v>
                </c:pt>
                <c:pt idx="2376">
                  <c:v>3.8640000000000001E-2</c:v>
                </c:pt>
                <c:pt idx="2377">
                  <c:v>3.8655000000000002E-2</c:v>
                </c:pt>
                <c:pt idx="2378">
                  <c:v>3.8670000000000003E-2</c:v>
                </c:pt>
                <c:pt idx="2379">
                  <c:v>3.8684999999999997E-2</c:v>
                </c:pt>
                <c:pt idx="2380">
                  <c:v>3.8699999999999998E-2</c:v>
                </c:pt>
                <c:pt idx="2381">
                  <c:v>3.8714999999999999E-2</c:v>
                </c:pt>
                <c:pt idx="2382">
                  <c:v>3.8730000000000001E-2</c:v>
                </c:pt>
                <c:pt idx="2383">
                  <c:v>3.8745000000000002E-2</c:v>
                </c:pt>
                <c:pt idx="2384">
                  <c:v>3.8760000000000003E-2</c:v>
                </c:pt>
                <c:pt idx="2385">
                  <c:v>3.8774999999999997E-2</c:v>
                </c:pt>
                <c:pt idx="2386">
                  <c:v>3.8789999999999998E-2</c:v>
                </c:pt>
                <c:pt idx="2387">
                  <c:v>3.8804999999999999E-2</c:v>
                </c:pt>
                <c:pt idx="2388">
                  <c:v>3.882E-2</c:v>
                </c:pt>
                <c:pt idx="2389">
                  <c:v>3.8835000000000001E-2</c:v>
                </c:pt>
                <c:pt idx="2390">
                  <c:v>3.8850000000000003E-2</c:v>
                </c:pt>
                <c:pt idx="2391">
                  <c:v>3.8864999999999997E-2</c:v>
                </c:pt>
                <c:pt idx="2392">
                  <c:v>3.8879999999999998E-2</c:v>
                </c:pt>
                <c:pt idx="2393">
                  <c:v>3.8894999999999999E-2</c:v>
                </c:pt>
                <c:pt idx="2394">
                  <c:v>3.891E-2</c:v>
                </c:pt>
                <c:pt idx="2395">
                  <c:v>3.8925000000000001E-2</c:v>
                </c:pt>
                <c:pt idx="2396">
                  <c:v>3.8940000000000002E-2</c:v>
                </c:pt>
                <c:pt idx="2397">
                  <c:v>3.8954999999999997E-2</c:v>
                </c:pt>
                <c:pt idx="2398">
                  <c:v>3.8969999999999998E-2</c:v>
                </c:pt>
                <c:pt idx="2399">
                  <c:v>3.8984999999999999E-2</c:v>
                </c:pt>
                <c:pt idx="2400">
                  <c:v>3.9E-2</c:v>
                </c:pt>
                <c:pt idx="2401">
                  <c:v>3.9015000000000001E-2</c:v>
                </c:pt>
                <c:pt idx="2402">
                  <c:v>3.9030000000000002E-2</c:v>
                </c:pt>
                <c:pt idx="2403">
                  <c:v>3.9045000000000003E-2</c:v>
                </c:pt>
                <c:pt idx="2404">
                  <c:v>3.9059999999999997E-2</c:v>
                </c:pt>
                <c:pt idx="2405">
                  <c:v>3.9074999999999999E-2</c:v>
                </c:pt>
                <c:pt idx="2406">
                  <c:v>3.909E-2</c:v>
                </c:pt>
                <c:pt idx="2407">
                  <c:v>3.9105000000000001E-2</c:v>
                </c:pt>
                <c:pt idx="2408">
                  <c:v>3.9120000000000002E-2</c:v>
                </c:pt>
                <c:pt idx="2409">
                  <c:v>3.9135000000000003E-2</c:v>
                </c:pt>
                <c:pt idx="2410">
                  <c:v>3.9149999999999997E-2</c:v>
                </c:pt>
                <c:pt idx="2411">
                  <c:v>3.9164999999999998E-2</c:v>
                </c:pt>
                <c:pt idx="2412">
                  <c:v>3.918E-2</c:v>
                </c:pt>
                <c:pt idx="2413">
                  <c:v>3.9195000000000001E-2</c:v>
                </c:pt>
                <c:pt idx="2414">
                  <c:v>3.9210000000000002E-2</c:v>
                </c:pt>
                <c:pt idx="2415">
                  <c:v>3.9225000000000003E-2</c:v>
                </c:pt>
                <c:pt idx="2416">
                  <c:v>3.9239999999999997E-2</c:v>
                </c:pt>
                <c:pt idx="2417">
                  <c:v>3.9254999999999998E-2</c:v>
                </c:pt>
                <c:pt idx="2418">
                  <c:v>3.9269999999999999E-2</c:v>
                </c:pt>
                <c:pt idx="2419">
                  <c:v>3.9285E-2</c:v>
                </c:pt>
                <c:pt idx="2420">
                  <c:v>3.9300000000000002E-2</c:v>
                </c:pt>
                <c:pt idx="2421">
                  <c:v>3.9315000000000003E-2</c:v>
                </c:pt>
                <c:pt idx="2422">
                  <c:v>3.9329999999999997E-2</c:v>
                </c:pt>
                <c:pt idx="2423">
                  <c:v>3.9344999999999998E-2</c:v>
                </c:pt>
                <c:pt idx="2424">
                  <c:v>3.9359999999999999E-2</c:v>
                </c:pt>
                <c:pt idx="2425">
                  <c:v>3.9375E-2</c:v>
                </c:pt>
                <c:pt idx="2426">
                  <c:v>3.9390000000000001E-2</c:v>
                </c:pt>
                <c:pt idx="2427">
                  <c:v>3.9405000000000003E-2</c:v>
                </c:pt>
                <c:pt idx="2428">
                  <c:v>3.9419999999999997E-2</c:v>
                </c:pt>
                <c:pt idx="2429">
                  <c:v>3.9434999999999998E-2</c:v>
                </c:pt>
                <c:pt idx="2430">
                  <c:v>3.9449999999999999E-2</c:v>
                </c:pt>
                <c:pt idx="2431">
                  <c:v>3.9465E-2</c:v>
                </c:pt>
                <c:pt idx="2432">
                  <c:v>3.9480000000000001E-2</c:v>
                </c:pt>
                <c:pt idx="2433">
                  <c:v>3.9495000000000002E-2</c:v>
                </c:pt>
                <c:pt idx="2434">
                  <c:v>3.9510000000000003E-2</c:v>
                </c:pt>
                <c:pt idx="2435">
                  <c:v>3.9524999999999998E-2</c:v>
                </c:pt>
                <c:pt idx="2436">
                  <c:v>3.9539999999999999E-2</c:v>
                </c:pt>
                <c:pt idx="2437">
                  <c:v>3.9555E-2</c:v>
                </c:pt>
                <c:pt idx="2438">
                  <c:v>3.9570000000000001E-2</c:v>
                </c:pt>
                <c:pt idx="2439">
                  <c:v>3.9585000000000002E-2</c:v>
                </c:pt>
                <c:pt idx="2440">
                  <c:v>3.9600000000000003E-2</c:v>
                </c:pt>
                <c:pt idx="2441">
                  <c:v>3.9614999999999997E-2</c:v>
                </c:pt>
                <c:pt idx="2442">
                  <c:v>3.9629999999999999E-2</c:v>
                </c:pt>
                <c:pt idx="2443">
                  <c:v>3.9645E-2</c:v>
                </c:pt>
                <c:pt idx="2444">
                  <c:v>3.9660000000000001E-2</c:v>
                </c:pt>
                <c:pt idx="2445">
                  <c:v>3.9675000000000002E-2</c:v>
                </c:pt>
                <c:pt idx="2446">
                  <c:v>3.9690000000000003E-2</c:v>
                </c:pt>
                <c:pt idx="2447">
                  <c:v>3.9704999999999997E-2</c:v>
                </c:pt>
                <c:pt idx="2448">
                  <c:v>3.9719999999999998E-2</c:v>
                </c:pt>
                <c:pt idx="2449">
                  <c:v>3.9734999999999999E-2</c:v>
                </c:pt>
                <c:pt idx="2450">
                  <c:v>3.9750000000000001E-2</c:v>
                </c:pt>
                <c:pt idx="2451">
                  <c:v>3.9765000000000002E-2</c:v>
                </c:pt>
                <c:pt idx="2452">
                  <c:v>3.9780000000000003E-2</c:v>
                </c:pt>
                <c:pt idx="2453">
                  <c:v>3.9794999999999997E-2</c:v>
                </c:pt>
                <c:pt idx="2454">
                  <c:v>3.9809999999999998E-2</c:v>
                </c:pt>
                <c:pt idx="2455">
                  <c:v>3.9824999999999999E-2</c:v>
                </c:pt>
                <c:pt idx="2456">
                  <c:v>3.984E-2</c:v>
                </c:pt>
                <c:pt idx="2457">
                  <c:v>3.9855000000000002E-2</c:v>
                </c:pt>
                <c:pt idx="2458">
                  <c:v>3.9870000000000003E-2</c:v>
                </c:pt>
                <c:pt idx="2459">
                  <c:v>3.9884999999999997E-2</c:v>
                </c:pt>
                <c:pt idx="2460">
                  <c:v>3.9899999999999998E-2</c:v>
                </c:pt>
                <c:pt idx="2461">
                  <c:v>3.9914999999999999E-2</c:v>
                </c:pt>
                <c:pt idx="2462">
                  <c:v>3.993E-2</c:v>
                </c:pt>
                <c:pt idx="2463">
                  <c:v>3.9945000000000001E-2</c:v>
                </c:pt>
                <c:pt idx="2464">
                  <c:v>3.9960000000000002E-2</c:v>
                </c:pt>
                <c:pt idx="2465">
                  <c:v>3.9974999999999997E-2</c:v>
                </c:pt>
                <c:pt idx="2466">
                  <c:v>3.9989999999999998E-2</c:v>
                </c:pt>
                <c:pt idx="2467">
                  <c:v>4.0004999999999999E-2</c:v>
                </c:pt>
                <c:pt idx="2468">
                  <c:v>4.002E-2</c:v>
                </c:pt>
                <c:pt idx="2469">
                  <c:v>4.0035000000000001E-2</c:v>
                </c:pt>
                <c:pt idx="2470">
                  <c:v>4.0050000000000002E-2</c:v>
                </c:pt>
                <c:pt idx="2471">
                  <c:v>4.0065000000000003E-2</c:v>
                </c:pt>
                <c:pt idx="2472">
                  <c:v>4.0079999999999998E-2</c:v>
                </c:pt>
                <c:pt idx="2473">
                  <c:v>4.0094999999999999E-2</c:v>
                </c:pt>
                <c:pt idx="2474">
                  <c:v>4.011E-2</c:v>
                </c:pt>
                <c:pt idx="2475">
                  <c:v>4.0125000000000001E-2</c:v>
                </c:pt>
                <c:pt idx="2476">
                  <c:v>4.0140000000000002E-2</c:v>
                </c:pt>
                <c:pt idx="2477">
                  <c:v>4.0155000000000003E-2</c:v>
                </c:pt>
                <c:pt idx="2478">
                  <c:v>4.0169999999999997E-2</c:v>
                </c:pt>
                <c:pt idx="2479">
                  <c:v>4.0184999999999998E-2</c:v>
                </c:pt>
                <c:pt idx="2480">
                  <c:v>4.02E-2</c:v>
                </c:pt>
                <c:pt idx="2481">
                  <c:v>4.0215000000000001E-2</c:v>
                </c:pt>
                <c:pt idx="2482">
                  <c:v>4.0230000000000002E-2</c:v>
                </c:pt>
                <c:pt idx="2483">
                  <c:v>4.0245000000000003E-2</c:v>
                </c:pt>
                <c:pt idx="2484">
                  <c:v>4.0259999999999997E-2</c:v>
                </c:pt>
                <c:pt idx="2485">
                  <c:v>4.0274999999999998E-2</c:v>
                </c:pt>
                <c:pt idx="2486">
                  <c:v>4.0289999999999999E-2</c:v>
                </c:pt>
                <c:pt idx="2487">
                  <c:v>4.0305000000000001E-2</c:v>
                </c:pt>
                <c:pt idx="2488">
                  <c:v>4.0320000000000002E-2</c:v>
                </c:pt>
                <c:pt idx="2489">
                  <c:v>4.0335000000000003E-2</c:v>
                </c:pt>
                <c:pt idx="2490">
                  <c:v>4.0349999999999997E-2</c:v>
                </c:pt>
                <c:pt idx="2491">
                  <c:v>4.0364999999999998E-2</c:v>
                </c:pt>
                <c:pt idx="2492">
                  <c:v>4.0379999999999999E-2</c:v>
                </c:pt>
                <c:pt idx="2493">
                  <c:v>4.0395E-2</c:v>
                </c:pt>
                <c:pt idx="2494">
                  <c:v>4.0410000000000001E-2</c:v>
                </c:pt>
                <c:pt idx="2495">
                  <c:v>4.0425000000000003E-2</c:v>
                </c:pt>
                <c:pt idx="2496">
                  <c:v>4.0439999999999997E-2</c:v>
                </c:pt>
                <c:pt idx="2497">
                  <c:v>4.0454999999999998E-2</c:v>
                </c:pt>
                <c:pt idx="2498">
                  <c:v>4.0469999999999999E-2</c:v>
                </c:pt>
                <c:pt idx="2499">
                  <c:v>4.0485E-2</c:v>
                </c:pt>
                <c:pt idx="2500">
                  <c:v>4.0500000000000001E-2</c:v>
                </c:pt>
                <c:pt idx="2501">
                  <c:v>4.0515000000000002E-2</c:v>
                </c:pt>
                <c:pt idx="2502">
                  <c:v>4.0529999999999997E-2</c:v>
                </c:pt>
                <c:pt idx="2503">
                  <c:v>4.0544999999999998E-2</c:v>
                </c:pt>
                <c:pt idx="2504">
                  <c:v>4.0559999999999999E-2</c:v>
                </c:pt>
                <c:pt idx="2505">
                  <c:v>4.0575E-2</c:v>
                </c:pt>
                <c:pt idx="2506">
                  <c:v>4.0590000000000001E-2</c:v>
                </c:pt>
                <c:pt idx="2507">
                  <c:v>4.0605000000000002E-2</c:v>
                </c:pt>
                <c:pt idx="2508">
                  <c:v>4.0620000000000003E-2</c:v>
                </c:pt>
                <c:pt idx="2509">
                  <c:v>4.0634999999999998E-2</c:v>
                </c:pt>
                <c:pt idx="2510">
                  <c:v>4.0649999999999999E-2</c:v>
                </c:pt>
                <c:pt idx="2511">
                  <c:v>4.0665E-2</c:v>
                </c:pt>
                <c:pt idx="2512">
                  <c:v>4.0680000000000001E-2</c:v>
                </c:pt>
                <c:pt idx="2513">
                  <c:v>4.0695000000000002E-2</c:v>
                </c:pt>
                <c:pt idx="2514">
                  <c:v>4.0710000000000003E-2</c:v>
                </c:pt>
                <c:pt idx="2515">
                  <c:v>4.0724999999999997E-2</c:v>
                </c:pt>
                <c:pt idx="2516">
                  <c:v>4.0739999999999998E-2</c:v>
                </c:pt>
                <c:pt idx="2517">
                  <c:v>4.0755E-2</c:v>
                </c:pt>
                <c:pt idx="2518">
                  <c:v>4.0770000000000001E-2</c:v>
                </c:pt>
                <c:pt idx="2519">
                  <c:v>4.0785000000000002E-2</c:v>
                </c:pt>
                <c:pt idx="2520">
                  <c:v>4.0800000000000003E-2</c:v>
                </c:pt>
                <c:pt idx="2521">
                  <c:v>4.0814999999999997E-2</c:v>
                </c:pt>
                <c:pt idx="2522">
                  <c:v>4.0829999999999998E-2</c:v>
                </c:pt>
                <c:pt idx="2523">
                  <c:v>4.0844999999999999E-2</c:v>
                </c:pt>
                <c:pt idx="2524">
                  <c:v>4.086E-2</c:v>
                </c:pt>
                <c:pt idx="2525">
                  <c:v>4.0875000000000002E-2</c:v>
                </c:pt>
                <c:pt idx="2526">
                  <c:v>4.0890000000000003E-2</c:v>
                </c:pt>
                <c:pt idx="2527">
                  <c:v>4.0904999999999997E-2</c:v>
                </c:pt>
                <c:pt idx="2528">
                  <c:v>4.0919999999999998E-2</c:v>
                </c:pt>
                <c:pt idx="2529">
                  <c:v>4.0934999999999999E-2</c:v>
                </c:pt>
                <c:pt idx="2530">
                  <c:v>4.095E-2</c:v>
                </c:pt>
                <c:pt idx="2531">
                  <c:v>4.0965000000000001E-2</c:v>
                </c:pt>
                <c:pt idx="2532">
                  <c:v>4.0980000000000003E-2</c:v>
                </c:pt>
                <c:pt idx="2533">
                  <c:v>4.0994999999999997E-2</c:v>
                </c:pt>
                <c:pt idx="2534">
                  <c:v>4.1009999999999998E-2</c:v>
                </c:pt>
                <c:pt idx="2535">
                  <c:v>4.1024999999999999E-2</c:v>
                </c:pt>
                <c:pt idx="2536">
                  <c:v>4.104E-2</c:v>
                </c:pt>
                <c:pt idx="2537">
                  <c:v>4.1055000000000001E-2</c:v>
                </c:pt>
                <c:pt idx="2538">
                  <c:v>4.1070000000000002E-2</c:v>
                </c:pt>
                <c:pt idx="2539">
                  <c:v>4.1085000000000003E-2</c:v>
                </c:pt>
                <c:pt idx="2540">
                  <c:v>4.1099999999999998E-2</c:v>
                </c:pt>
                <c:pt idx="2541">
                  <c:v>4.1114999999999999E-2</c:v>
                </c:pt>
                <c:pt idx="2542">
                  <c:v>4.113E-2</c:v>
                </c:pt>
                <c:pt idx="2543">
                  <c:v>4.1145000000000001E-2</c:v>
                </c:pt>
                <c:pt idx="2544">
                  <c:v>4.1160000000000002E-2</c:v>
                </c:pt>
                <c:pt idx="2545">
                  <c:v>4.1175000000000003E-2</c:v>
                </c:pt>
                <c:pt idx="2546">
                  <c:v>4.1189999999999997E-2</c:v>
                </c:pt>
                <c:pt idx="2547">
                  <c:v>4.1204999999999999E-2</c:v>
                </c:pt>
                <c:pt idx="2548">
                  <c:v>4.122E-2</c:v>
                </c:pt>
                <c:pt idx="2549">
                  <c:v>4.1235000000000001E-2</c:v>
                </c:pt>
                <c:pt idx="2550">
                  <c:v>4.1250000000000002E-2</c:v>
                </c:pt>
                <c:pt idx="2551">
                  <c:v>4.1265000000000003E-2</c:v>
                </c:pt>
                <c:pt idx="2552">
                  <c:v>4.1279999999999997E-2</c:v>
                </c:pt>
                <c:pt idx="2553">
                  <c:v>4.1294999999999998E-2</c:v>
                </c:pt>
                <c:pt idx="2554">
                  <c:v>4.1309999999999999E-2</c:v>
                </c:pt>
                <c:pt idx="2555">
                  <c:v>4.1325000000000001E-2</c:v>
                </c:pt>
                <c:pt idx="2556">
                  <c:v>4.1340000000000002E-2</c:v>
                </c:pt>
                <c:pt idx="2557">
                  <c:v>4.1355000000000003E-2</c:v>
                </c:pt>
                <c:pt idx="2558">
                  <c:v>4.1369999999999997E-2</c:v>
                </c:pt>
                <c:pt idx="2559">
                  <c:v>4.1384999999999998E-2</c:v>
                </c:pt>
                <c:pt idx="2560">
                  <c:v>4.1399999999999999E-2</c:v>
                </c:pt>
                <c:pt idx="2561">
                  <c:v>4.1415E-2</c:v>
                </c:pt>
                <c:pt idx="2562">
                  <c:v>4.1430000000000002E-2</c:v>
                </c:pt>
                <c:pt idx="2563">
                  <c:v>4.1445000000000003E-2</c:v>
                </c:pt>
                <c:pt idx="2564">
                  <c:v>4.1459999999999997E-2</c:v>
                </c:pt>
                <c:pt idx="2565">
                  <c:v>4.1474999999999998E-2</c:v>
                </c:pt>
                <c:pt idx="2566">
                  <c:v>4.1489999999999999E-2</c:v>
                </c:pt>
                <c:pt idx="2567">
                  <c:v>4.1505E-2</c:v>
                </c:pt>
                <c:pt idx="2568">
                  <c:v>4.1520000000000001E-2</c:v>
                </c:pt>
                <c:pt idx="2569">
                  <c:v>4.1535000000000002E-2</c:v>
                </c:pt>
                <c:pt idx="2570">
                  <c:v>4.1549999999999997E-2</c:v>
                </c:pt>
                <c:pt idx="2571">
                  <c:v>4.1564999999999998E-2</c:v>
                </c:pt>
                <c:pt idx="2572">
                  <c:v>4.1579999999999999E-2</c:v>
                </c:pt>
                <c:pt idx="2573">
                  <c:v>4.1595E-2</c:v>
                </c:pt>
                <c:pt idx="2574">
                  <c:v>4.1610000000000001E-2</c:v>
                </c:pt>
                <c:pt idx="2575">
                  <c:v>4.1625000000000002E-2</c:v>
                </c:pt>
                <c:pt idx="2576">
                  <c:v>4.1640000000000003E-2</c:v>
                </c:pt>
                <c:pt idx="2577">
                  <c:v>4.1654999999999998E-2</c:v>
                </c:pt>
                <c:pt idx="2578">
                  <c:v>4.1669999999999999E-2</c:v>
                </c:pt>
                <c:pt idx="2579">
                  <c:v>4.1685E-2</c:v>
                </c:pt>
                <c:pt idx="2580">
                  <c:v>4.1700000000000001E-2</c:v>
                </c:pt>
                <c:pt idx="2581">
                  <c:v>4.1715000000000002E-2</c:v>
                </c:pt>
                <c:pt idx="2582">
                  <c:v>4.1730000000000003E-2</c:v>
                </c:pt>
                <c:pt idx="2583">
                  <c:v>4.1744999999999997E-2</c:v>
                </c:pt>
                <c:pt idx="2584">
                  <c:v>4.1759999999999999E-2</c:v>
                </c:pt>
                <c:pt idx="2585">
                  <c:v>4.1775E-2</c:v>
                </c:pt>
                <c:pt idx="2586">
                  <c:v>4.1790000000000001E-2</c:v>
                </c:pt>
                <c:pt idx="2587">
                  <c:v>4.1805000000000002E-2</c:v>
                </c:pt>
                <c:pt idx="2588">
                  <c:v>4.1820000000000003E-2</c:v>
                </c:pt>
                <c:pt idx="2589">
                  <c:v>4.1834999999999997E-2</c:v>
                </c:pt>
                <c:pt idx="2590">
                  <c:v>4.1849999999999998E-2</c:v>
                </c:pt>
                <c:pt idx="2591">
                  <c:v>4.1864999999999999E-2</c:v>
                </c:pt>
                <c:pt idx="2592">
                  <c:v>4.1880000000000001E-2</c:v>
                </c:pt>
                <c:pt idx="2593">
                  <c:v>4.1895000000000002E-2</c:v>
                </c:pt>
                <c:pt idx="2594">
                  <c:v>4.1910000000000003E-2</c:v>
                </c:pt>
                <c:pt idx="2595">
                  <c:v>4.1924999999999997E-2</c:v>
                </c:pt>
                <c:pt idx="2596">
                  <c:v>4.1939999999999998E-2</c:v>
                </c:pt>
                <c:pt idx="2597">
                  <c:v>4.1954999999999999E-2</c:v>
                </c:pt>
                <c:pt idx="2598">
                  <c:v>4.197E-2</c:v>
                </c:pt>
                <c:pt idx="2599">
                  <c:v>4.1985000000000001E-2</c:v>
                </c:pt>
                <c:pt idx="2600">
                  <c:v>4.2000000000000003E-2</c:v>
                </c:pt>
                <c:pt idx="2601">
                  <c:v>4.2014999999999997E-2</c:v>
                </c:pt>
                <c:pt idx="2602">
                  <c:v>4.2029999999999998E-2</c:v>
                </c:pt>
                <c:pt idx="2603">
                  <c:v>4.2044999999999999E-2</c:v>
                </c:pt>
                <c:pt idx="2604">
                  <c:v>4.206E-2</c:v>
                </c:pt>
                <c:pt idx="2605">
                  <c:v>4.2075000000000001E-2</c:v>
                </c:pt>
                <c:pt idx="2606">
                  <c:v>4.2090000000000002E-2</c:v>
                </c:pt>
                <c:pt idx="2607">
                  <c:v>4.2104999999999997E-2</c:v>
                </c:pt>
                <c:pt idx="2608">
                  <c:v>4.2119999999999998E-2</c:v>
                </c:pt>
                <c:pt idx="2609">
                  <c:v>4.2134999999999999E-2</c:v>
                </c:pt>
                <c:pt idx="2610">
                  <c:v>4.215E-2</c:v>
                </c:pt>
                <c:pt idx="2611">
                  <c:v>4.2165000000000001E-2</c:v>
                </c:pt>
                <c:pt idx="2612">
                  <c:v>4.2180000000000002E-2</c:v>
                </c:pt>
                <c:pt idx="2613">
                  <c:v>4.2195000000000003E-2</c:v>
                </c:pt>
                <c:pt idx="2614">
                  <c:v>4.2209999999999998E-2</c:v>
                </c:pt>
                <c:pt idx="2615">
                  <c:v>4.2224999999999999E-2</c:v>
                </c:pt>
                <c:pt idx="2616">
                  <c:v>4.224E-2</c:v>
                </c:pt>
                <c:pt idx="2617">
                  <c:v>4.2255000000000001E-2</c:v>
                </c:pt>
                <c:pt idx="2618">
                  <c:v>4.2270000000000002E-2</c:v>
                </c:pt>
                <c:pt idx="2619">
                  <c:v>4.2285000000000003E-2</c:v>
                </c:pt>
                <c:pt idx="2620">
                  <c:v>4.2299999999999997E-2</c:v>
                </c:pt>
                <c:pt idx="2621">
                  <c:v>4.2314999999999998E-2</c:v>
                </c:pt>
                <c:pt idx="2622">
                  <c:v>4.233E-2</c:v>
                </c:pt>
                <c:pt idx="2623">
                  <c:v>4.2345000000000001E-2</c:v>
                </c:pt>
                <c:pt idx="2624">
                  <c:v>4.2360000000000002E-2</c:v>
                </c:pt>
                <c:pt idx="2625">
                  <c:v>4.2375000000000003E-2</c:v>
                </c:pt>
                <c:pt idx="2626">
                  <c:v>4.2389999999999997E-2</c:v>
                </c:pt>
                <c:pt idx="2627">
                  <c:v>4.2404999999999998E-2</c:v>
                </c:pt>
                <c:pt idx="2628">
                  <c:v>4.2419999999999999E-2</c:v>
                </c:pt>
                <c:pt idx="2629">
                  <c:v>4.2435E-2</c:v>
                </c:pt>
                <c:pt idx="2630">
                  <c:v>4.2450000000000002E-2</c:v>
                </c:pt>
                <c:pt idx="2631">
                  <c:v>4.2465000000000003E-2</c:v>
                </c:pt>
                <c:pt idx="2632">
                  <c:v>4.2479999999999997E-2</c:v>
                </c:pt>
                <c:pt idx="2633">
                  <c:v>4.2494999999999998E-2</c:v>
                </c:pt>
                <c:pt idx="2634">
                  <c:v>4.2509999999999999E-2</c:v>
                </c:pt>
                <c:pt idx="2635">
                  <c:v>4.2525E-2</c:v>
                </c:pt>
                <c:pt idx="2636">
                  <c:v>4.2540000000000001E-2</c:v>
                </c:pt>
                <c:pt idx="2637">
                  <c:v>4.2555000000000003E-2</c:v>
                </c:pt>
                <c:pt idx="2638">
                  <c:v>4.2569999999999997E-2</c:v>
                </c:pt>
                <c:pt idx="2639">
                  <c:v>4.2584999999999998E-2</c:v>
                </c:pt>
                <c:pt idx="2640">
                  <c:v>4.2599999999999999E-2</c:v>
                </c:pt>
                <c:pt idx="2641">
                  <c:v>4.2615E-2</c:v>
                </c:pt>
                <c:pt idx="2642">
                  <c:v>4.2630000000000001E-2</c:v>
                </c:pt>
                <c:pt idx="2643">
                  <c:v>4.2645000000000002E-2</c:v>
                </c:pt>
                <c:pt idx="2644">
                  <c:v>4.2659999999999997E-2</c:v>
                </c:pt>
                <c:pt idx="2645">
                  <c:v>4.2674999999999998E-2</c:v>
                </c:pt>
                <c:pt idx="2646">
                  <c:v>4.2689999999999999E-2</c:v>
                </c:pt>
                <c:pt idx="2647">
                  <c:v>4.2705E-2</c:v>
                </c:pt>
                <c:pt idx="2648">
                  <c:v>4.2720000000000001E-2</c:v>
                </c:pt>
                <c:pt idx="2649">
                  <c:v>4.2735000000000002E-2</c:v>
                </c:pt>
                <c:pt idx="2650">
                  <c:v>4.2750000000000003E-2</c:v>
                </c:pt>
                <c:pt idx="2651">
                  <c:v>4.2764999999999997E-2</c:v>
                </c:pt>
                <c:pt idx="2652">
                  <c:v>4.2779999999999999E-2</c:v>
                </c:pt>
                <c:pt idx="2653">
                  <c:v>4.2795E-2</c:v>
                </c:pt>
                <c:pt idx="2654">
                  <c:v>4.2810000000000001E-2</c:v>
                </c:pt>
                <c:pt idx="2655">
                  <c:v>4.2825000000000002E-2</c:v>
                </c:pt>
                <c:pt idx="2656">
                  <c:v>4.2840000000000003E-2</c:v>
                </c:pt>
                <c:pt idx="2657">
                  <c:v>4.2854999999999997E-2</c:v>
                </c:pt>
                <c:pt idx="2658">
                  <c:v>4.2869999999999998E-2</c:v>
                </c:pt>
                <c:pt idx="2659">
                  <c:v>4.2885E-2</c:v>
                </c:pt>
                <c:pt idx="2660">
                  <c:v>4.2900000000000001E-2</c:v>
                </c:pt>
                <c:pt idx="2661">
                  <c:v>4.2915000000000002E-2</c:v>
                </c:pt>
                <c:pt idx="2662">
                  <c:v>4.2930000000000003E-2</c:v>
                </c:pt>
                <c:pt idx="2663">
                  <c:v>4.2944999999999997E-2</c:v>
                </c:pt>
                <c:pt idx="2664">
                  <c:v>4.2959999999999998E-2</c:v>
                </c:pt>
                <c:pt idx="2665">
                  <c:v>4.2974999999999999E-2</c:v>
                </c:pt>
                <c:pt idx="2666">
                  <c:v>4.299E-2</c:v>
                </c:pt>
                <c:pt idx="2667">
                  <c:v>4.3005000000000002E-2</c:v>
                </c:pt>
                <c:pt idx="2668">
                  <c:v>4.3020000000000003E-2</c:v>
                </c:pt>
                <c:pt idx="2669">
                  <c:v>4.3034999999999997E-2</c:v>
                </c:pt>
                <c:pt idx="2670">
                  <c:v>4.3049999999999998E-2</c:v>
                </c:pt>
                <c:pt idx="2671">
                  <c:v>4.3064999999999999E-2</c:v>
                </c:pt>
                <c:pt idx="2672">
                  <c:v>4.308E-2</c:v>
                </c:pt>
                <c:pt idx="2673">
                  <c:v>4.3095000000000001E-2</c:v>
                </c:pt>
                <c:pt idx="2674">
                  <c:v>4.3110000000000002E-2</c:v>
                </c:pt>
                <c:pt idx="2675">
                  <c:v>4.3124999999999997E-2</c:v>
                </c:pt>
                <c:pt idx="2676">
                  <c:v>4.3139999999999998E-2</c:v>
                </c:pt>
                <c:pt idx="2677">
                  <c:v>4.3154999999999999E-2</c:v>
                </c:pt>
                <c:pt idx="2678">
                  <c:v>4.317E-2</c:v>
                </c:pt>
                <c:pt idx="2679">
                  <c:v>4.3185000000000001E-2</c:v>
                </c:pt>
                <c:pt idx="2680">
                  <c:v>4.3200000000000002E-2</c:v>
                </c:pt>
                <c:pt idx="2681">
                  <c:v>4.3215000000000003E-2</c:v>
                </c:pt>
                <c:pt idx="2682">
                  <c:v>4.3229999999999998E-2</c:v>
                </c:pt>
                <c:pt idx="2683">
                  <c:v>4.3244999999999999E-2</c:v>
                </c:pt>
                <c:pt idx="2684">
                  <c:v>4.326E-2</c:v>
                </c:pt>
                <c:pt idx="2685">
                  <c:v>4.3275000000000001E-2</c:v>
                </c:pt>
                <c:pt idx="2686">
                  <c:v>4.3290000000000002E-2</c:v>
                </c:pt>
                <c:pt idx="2687">
                  <c:v>4.3305000000000003E-2</c:v>
                </c:pt>
                <c:pt idx="2688">
                  <c:v>4.3319999999999997E-2</c:v>
                </c:pt>
                <c:pt idx="2689">
                  <c:v>4.3334999999999999E-2</c:v>
                </c:pt>
                <c:pt idx="2690">
                  <c:v>4.335E-2</c:v>
                </c:pt>
                <c:pt idx="2691">
                  <c:v>4.3365000000000001E-2</c:v>
                </c:pt>
                <c:pt idx="2692">
                  <c:v>4.3380000000000002E-2</c:v>
                </c:pt>
                <c:pt idx="2693">
                  <c:v>4.3395000000000003E-2</c:v>
                </c:pt>
                <c:pt idx="2694">
                  <c:v>4.3409999999999997E-2</c:v>
                </c:pt>
                <c:pt idx="2695">
                  <c:v>4.3424999999999998E-2</c:v>
                </c:pt>
                <c:pt idx="2696">
                  <c:v>4.3439999999999999E-2</c:v>
                </c:pt>
                <c:pt idx="2697">
                  <c:v>4.3455000000000001E-2</c:v>
                </c:pt>
                <c:pt idx="2698">
                  <c:v>4.3470000000000002E-2</c:v>
                </c:pt>
                <c:pt idx="2699">
                  <c:v>4.3485000000000003E-2</c:v>
                </c:pt>
                <c:pt idx="2700">
                  <c:v>4.3499999999999997E-2</c:v>
                </c:pt>
                <c:pt idx="2701">
                  <c:v>4.3514999999999998E-2</c:v>
                </c:pt>
                <c:pt idx="2702">
                  <c:v>4.3529999999999999E-2</c:v>
                </c:pt>
                <c:pt idx="2703">
                  <c:v>4.3545E-2</c:v>
                </c:pt>
                <c:pt idx="2704">
                  <c:v>4.3560000000000001E-2</c:v>
                </c:pt>
                <c:pt idx="2705">
                  <c:v>4.3575000000000003E-2</c:v>
                </c:pt>
                <c:pt idx="2706">
                  <c:v>4.3589999999999997E-2</c:v>
                </c:pt>
                <c:pt idx="2707">
                  <c:v>4.3604999999999998E-2</c:v>
                </c:pt>
                <c:pt idx="2708">
                  <c:v>4.3619999999999999E-2</c:v>
                </c:pt>
                <c:pt idx="2709">
                  <c:v>4.3635E-2</c:v>
                </c:pt>
                <c:pt idx="2710">
                  <c:v>4.3650000000000001E-2</c:v>
                </c:pt>
                <c:pt idx="2711">
                  <c:v>4.3665000000000002E-2</c:v>
                </c:pt>
                <c:pt idx="2712">
                  <c:v>4.3679999999999997E-2</c:v>
                </c:pt>
                <c:pt idx="2713">
                  <c:v>4.3694999999999998E-2</c:v>
                </c:pt>
                <c:pt idx="2714">
                  <c:v>4.3709999999999999E-2</c:v>
                </c:pt>
                <c:pt idx="2715">
                  <c:v>4.3725E-2</c:v>
                </c:pt>
                <c:pt idx="2716">
                  <c:v>4.3740000000000001E-2</c:v>
                </c:pt>
                <c:pt idx="2717">
                  <c:v>4.3755000000000002E-2</c:v>
                </c:pt>
                <c:pt idx="2718">
                  <c:v>4.3770000000000003E-2</c:v>
                </c:pt>
                <c:pt idx="2719">
                  <c:v>4.3784999999999998E-2</c:v>
                </c:pt>
                <c:pt idx="2720">
                  <c:v>4.3799999999999999E-2</c:v>
                </c:pt>
                <c:pt idx="2721">
                  <c:v>4.3815E-2</c:v>
                </c:pt>
                <c:pt idx="2722">
                  <c:v>4.3830000000000001E-2</c:v>
                </c:pt>
                <c:pt idx="2723">
                  <c:v>4.3845000000000002E-2</c:v>
                </c:pt>
                <c:pt idx="2724">
                  <c:v>4.3860000000000003E-2</c:v>
                </c:pt>
                <c:pt idx="2725">
                  <c:v>4.3874999999999997E-2</c:v>
                </c:pt>
                <c:pt idx="2726">
                  <c:v>4.3889999999999998E-2</c:v>
                </c:pt>
                <c:pt idx="2727">
                  <c:v>4.3905E-2</c:v>
                </c:pt>
                <c:pt idx="2728">
                  <c:v>4.3920000000000001E-2</c:v>
                </c:pt>
                <c:pt idx="2729">
                  <c:v>4.3935000000000002E-2</c:v>
                </c:pt>
                <c:pt idx="2730">
                  <c:v>4.3950000000000003E-2</c:v>
                </c:pt>
                <c:pt idx="2731">
                  <c:v>4.3964999999999997E-2</c:v>
                </c:pt>
                <c:pt idx="2732">
                  <c:v>4.3979999999999998E-2</c:v>
                </c:pt>
                <c:pt idx="2733">
                  <c:v>4.3994999999999999E-2</c:v>
                </c:pt>
                <c:pt idx="2734">
                  <c:v>4.4010000000000001E-2</c:v>
                </c:pt>
                <c:pt idx="2735">
                  <c:v>4.4025000000000002E-2</c:v>
                </c:pt>
                <c:pt idx="2736">
                  <c:v>4.4040000000000003E-2</c:v>
                </c:pt>
                <c:pt idx="2737">
                  <c:v>4.4054999999999997E-2</c:v>
                </c:pt>
                <c:pt idx="2738">
                  <c:v>4.4069999999999998E-2</c:v>
                </c:pt>
                <c:pt idx="2739">
                  <c:v>4.4084999999999999E-2</c:v>
                </c:pt>
                <c:pt idx="2740">
                  <c:v>4.41E-2</c:v>
                </c:pt>
                <c:pt idx="2741">
                  <c:v>4.4115000000000001E-2</c:v>
                </c:pt>
                <c:pt idx="2742">
                  <c:v>4.4130000000000003E-2</c:v>
                </c:pt>
                <c:pt idx="2743">
                  <c:v>4.4144999999999997E-2</c:v>
                </c:pt>
                <c:pt idx="2744">
                  <c:v>4.4159999999999998E-2</c:v>
                </c:pt>
                <c:pt idx="2745">
                  <c:v>4.4174999999999999E-2</c:v>
                </c:pt>
                <c:pt idx="2746">
                  <c:v>4.419E-2</c:v>
                </c:pt>
                <c:pt idx="2747">
                  <c:v>4.4205000000000001E-2</c:v>
                </c:pt>
                <c:pt idx="2748">
                  <c:v>4.4220000000000002E-2</c:v>
                </c:pt>
                <c:pt idx="2749">
                  <c:v>4.4234999999999997E-2</c:v>
                </c:pt>
                <c:pt idx="2750">
                  <c:v>4.4249999999999998E-2</c:v>
                </c:pt>
                <c:pt idx="2751">
                  <c:v>4.4264999999999999E-2</c:v>
                </c:pt>
                <c:pt idx="2752">
                  <c:v>4.428E-2</c:v>
                </c:pt>
                <c:pt idx="2753">
                  <c:v>4.4295000000000001E-2</c:v>
                </c:pt>
                <c:pt idx="2754">
                  <c:v>4.4310000000000002E-2</c:v>
                </c:pt>
                <c:pt idx="2755">
                  <c:v>4.4325000000000003E-2</c:v>
                </c:pt>
                <c:pt idx="2756">
                  <c:v>4.4339999999999997E-2</c:v>
                </c:pt>
                <c:pt idx="2757">
                  <c:v>4.4354999999999999E-2</c:v>
                </c:pt>
                <c:pt idx="2758">
                  <c:v>4.437E-2</c:v>
                </c:pt>
                <c:pt idx="2759">
                  <c:v>4.4385000000000001E-2</c:v>
                </c:pt>
                <c:pt idx="2760">
                  <c:v>4.4400000000000002E-2</c:v>
                </c:pt>
                <c:pt idx="2761">
                  <c:v>4.4415000000000003E-2</c:v>
                </c:pt>
                <c:pt idx="2762">
                  <c:v>4.4429999999999997E-2</c:v>
                </c:pt>
                <c:pt idx="2763">
                  <c:v>4.4444999999999998E-2</c:v>
                </c:pt>
                <c:pt idx="2764">
                  <c:v>4.446E-2</c:v>
                </c:pt>
                <c:pt idx="2765">
                  <c:v>4.4475000000000001E-2</c:v>
                </c:pt>
                <c:pt idx="2766">
                  <c:v>4.4490000000000002E-2</c:v>
                </c:pt>
                <c:pt idx="2767">
                  <c:v>4.4505000000000003E-2</c:v>
                </c:pt>
                <c:pt idx="2768">
                  <c:v>4.4519999999999997E-2</c:v>
                </c:pt>
                <c:pt idx="2769">
                  <c:v>4.4534999999999998E-2</c:v>
                </c:pt>
                <c:pt idx="2770">
                  <c:v>4.4549999999999999E-2</c:v>
                </c:pt>
                <c:pt idx="2771">
                  <c:v>4.4565E-2</c:v>
                </c:pt>
                <c:pt idx="2772">
                  <c:v>4.4580000000000002E-2</c:v>
                </c:pt>
                <c:pt idx="2773">
                  <c:v>4.4595000000000003E-2</c:v>
                </c:pt>
                <c:pt idx="2774">
                  <c:v>4.4609999999999997E-2</c:v>
                </c:pt>
                <c:pt idx="2775">
                  <c:v>4.4624999999999998E-2</c:v>
                </c:pt>
                <c:pt idx="2776">
                  <c:v>4.4639999999999999E-2</c:v>
                </c:pt>
                <c:pt idx="2777">
                  <c:v>4.4655E-2</c:v>
                </c:pt>
                <c:pt idx="2778">
                  <c:v>4.4670000000000001E-2</c:v>
                </c:pt>
                <c:pt idx="2779">
                  <c:v>4.4685000000000002E-2</c:v>
                </c:pt>
                <c:pt idx="2780">
                  <c:v>4.4699999999999997E-2</c:v>
                </c:pt>
                <c:pt idx="2781">
                  <c:v>4.4714999999999998E-2</c:v>
                </c:pt>
                <c:pt idx="2782">
                  <c:v>4.4729999999999999E-2</c:v>
                </c:pt>
                <c:pt idx="2783">
                  <c:v>4.4745E-2</c:v>
                </c:pt>
                <c:pt idx="2784">
                  <c:v>4.4760000000000001E-2</c:v>
                </c:pt>
                <c:pt idx="2785">
                  <c:v>4.4775000000000002E-2</c:v>
                </c:pt>
                <c:pt idx="2786">
                  <c:v>4.4790000000000003E-2</c:v>
                </c:pt>
                <c:pt idx="2787">
                  <c:v>4.4804999999999998E-2</c:v>
                </c:pt>
                <c:pt idx="2788">
                  <c:v>4.4819999999999999E-2</c:v>
                </c:pt>
                <c:pt idx="2789">
                  <c:v>4.4835E-2</c:v>
                </c:pt>
                <c:pt idx="2790">
                  <c:v>4.4850000000000001E-2</c:v>
                </c:pt>
                <c:pt idx="2791">
                  <c:v>4.4865000000000002E-2</c:v>
                </c:pt>
                <c:pt idx="2792">
                  <c:v>4.4880000000000003E-2</c:v>
                </c:pt>
                <c:pt idx="2793">
                  <c:v>4.4894999999999997E-2</c:v>
                </c:pt>
                <c:pt idx="2794">
                  <c:v>4.4909999999999999E-2</c:v>
                </c:pt>
                <c:pt idx="2795">
                  <c:v>4.4925E-2</c:v>
                </c:pt>
                <c:pt idx="2796">
                  <c:v>4.4940000000000001E-2</c:v>
                </c:pt>
                <c:pt idx="2797">
                  <c:v>4.4955000000000002E-2</c:v>
                </c:pt>
                <c:pt idx="2798">
                  <c:v>4.4970000000000003E-2</c:v>
                </c:pt>
                <c:pt idx="2799">
                  <c:v>4.4984999999999997E-2</c:v>
                </c:pt>
                <c:pt idx="2800">
                  <c:v>4.4999999999999998E-2</c:v>
                </c:pt>
                <c:pt idx="2801">
                  <c:v>4.5014999999999999E-2</c:v>
                </c:pt>
                <c:pt idx="2802">
                  <c:v>4.5030000000000001E-2</c:v>
                </c:pt>
                <c:pt idx="2803">
                  <c:v>4.5045000000000002E-2</c:v>
                </c:pt>
                <c:pt idx="2804">
                  <c:v>4.5060000000000003E-2</c:v>
                </c:pt>
                <c:pt idx="2805">
                  <c:v>4.5074999999999997E-2</c:v>
                </c:pt>
                <c:pt idx="2806">
                  <c:v>4.5089999999999998E-2</c:v>
                </c:pt>
                <c:pt idx="2807">
                  <c:v>4.5104999999999999E-2</c:v>
                </c:pt>
                <c:pt idx="2808">
                  <c:v>4.512E-2</c:v>
                </c:pt>
                <c:pt idx="2809">
                  <c:v>4.5135000000000002E-2</c:v>
                </c:pt>
                <c:pt idx="2810">
                  <c:v>4.5150000000000003E-2</c:v>
                </c:pt>
                <c:pt idx="2811">
                  <c:v>4.5164999999999997E-2</c:v>
                </c:pt>
                <c:pt idx="2812">
                  <c:v>4.5179999999999998E-2</c:v>
                </c:pt>
                <c:pt idx="2813">
                  <c:v>4.5194999999999999E-2</c:v>
                </c:pt>
                <c:pt idx="2814">
                  <c:v>4.521E-2</c:v>
                </c:pt>
                <c:pt idx="2815">
                  <c:v>4.5225000000000001E-2</c:v>
                </c:pt>
                <c:pt idx="2816">
                  <c:v>4.5240000000000002E-2</c:v>
                </c:pt>
                <c:pt idx="2817">
                  <c:v>4.5254999999999997E-2</c:v>
                </c:pt>
                <c:pt idx="2818">
                  <c:v>4.5269999999999998E-2</c:v>
                </c:pt>
                <c:pt idx="2819">
                  <c:v>4.5284999999999999E-2</c:v>
                </c:pt>
                <c:pt idx="2820">
                  <c:v>4.53E-2</c:v>
                </c:pt>
                <c:pt idx="2821">
                  <c:v>4.5315000000000001E-2</c:v>
                </c:pt>
                <c:pt idx="2822">
                  <c:v>4.5330000000000002E-2</c:v>
                </c:pt>
                <c:pt idx="2823">
                  <c:v>4.5345000000000003E-2</c:v>
                </c:pt>
                <c:pt idx="2824">
                  <c:v>4.5359999999999998E-2</c:v>
                </c:pt>
                <c:pt idx="2825">
                  <c:v>4.5374999999999999E-2</c:v>
                </c:pt>
                <c:pt idx="2826">
                  <c:v>4.539E-2</c:v>
                </c:pt>
                <c:pt idx="2827">
                  <c:v>4.5405000000000001E-2</c:v>
                </c:pt>
                <c:pt idx="2828">
                  <c:v>4.5420000000000002E-2</c:v>
                </c:pt>
                <c:pt idx="2829">
                  <c:v>4.5435000000000003E-2</c:v>
                </c:pt>
                <c:pt idx="2830">
                  <c:v>4.5449999999999997E-2</c:v>
                </c:pt>
                <c:pt idx="2831">
                  <c:v>4.5464999999999998E-2</c:v>
                </c:pt>
                <c:pt idx="2832">
                  <c:v>4.548E-2</c:v>
                </c:pt>
                <c:pt idx="2833">
                  <c:v>4.5495000000000001E-2</c:v>
                </c:pt>
                <c:pt idx="2834">
                  <c:v>4.5510000000000002E-2</c:v>
                </c:pt>
                <c:pt idx="2835">
                  <c:v>4.5525000000000003E-2</c:v>
                </c:pt>
                <c:pt idx="2836">
                  <c:v>4.5539999999999997E-2</c:v>
                </c:pt>
                <c:pt idx="2837">
                  <c:v>4.5554999999999998E-2</c:v>
                </c:pt>
                <c:pt idx="2838">
                  <c:v>4.5569999999999999E-2</c:v>
                </c:pt>
                <c:pt idx="2839">
                  <c:v>4.5585000000000001E-2</c:v>
                </c:pt>
                <c:pt idx="2840">
                  <c:v>4.5600000000000002E-2</c:v>
                </c:pt>
                <c:pt idx="2841">
                  <c:v>4.5615000000000003E-2</c:v>
                </c:pt>
                <c:pt idx="2842">
                  <c:v>4.5629999999999997E-2</c:v>
                </c:pt>
                <c:pt idx="2843">
                  <c:v>4.5644999999999998E-2</c:v>
                </c:pt>
                <c:pt idx="2844">
                  <c:v>4.5659999999999999E-2</c:v>
                </c:pt>
                <c:pt idx="2845">
                  <c:v>4.5675E-2</c:v>
                </c:pt>
                <c:pt idx="2846">
                  <c:v>4.5690000000000001E-2</c:v>
                </c:pt>
                <c:pt idx="2847">
                  <c:v>4.5705000000000003E-2</c:v>
                </c:pt>
                <c:pt idx="2848">
                  <c:v>4.5719999999999997E-2</c:v>
                </c:pt>
                <c:pt idx="2849">
                  <c:v>4.5734999999999998E-2</c:v>
                </c:pt>
                <c:pt idx="2850">
                  <c:v>4.5749999999999999E-2</c:v>
                </c:pt>
                <c:pt idx="2851">
                  <c:v>4.5765E-2</c:v>
                </c:pt>
                <c:pt idx="2852">
                  <c:v>4.5780000000000001E-2</c:v>
                </c:pt>
                <c:pt idx="2853">
                  <c:v>4.5795000000000002E-2</c:v>
                </c:pt>
                <c:pt idx="2854">
                  <c:v>4.5809999999999997E-2</c:v>
                </c:pt>
                <c:pt idx="2855">
                  <c:v>4.5824999999999998E-2</c:v>
                </c:pt>
                <c:pt idx="2856">
                  <c:v>4.5839999999999999E-2</c:v>
                </c:pt>
                <c:pt idx="2857">
                  <c:v>4.5855E-2</c:v>
                </c:pt>
                <c:pt idx="2858">
                  <c:v>4.5870000000000001E-2</c:v>
                </c:pt>
                <c:pt idx="2859">
                  <c:v>4.5885000000000002E-2</c:v>
                </c:pt>
                <c:pt idx="2860">
                  <c:v>4.5900000000000003E-2</c:v>
                </c:pt>
                <c:pt idx="2861">
                  <c:v>4.5914999999999997E-2</c:v>
                </c:pt>
                <c:pt idx="2862">
                  <c:v>4.5929999999999999E-2</c:v>
                </c:pt>
                <c:pt idx="2863">
                  <c:v>4.5945E-2</c:v>
                </c:pt>
                <c:pt idx="2864">
                  <c:v>4.5960000000000001E-2</c:v>
                </c:pt>
                <c:pt idx="2865">
                  <c:v>4.5975000000000002E-2</c:v>
                </c:pt>
                <c:pt idx="2866">
                  <c:v>4.5990000000000003E-2</c:v>
                </c:pt>
                <c:pt idx="2867">
                  <c:v>4.6004999999999997E-2</c:v>
                </c:pt>
                <c:pt idx="2868">
                  <c:v>4.6019999999999998E-2</c:v>
                </c:pt>
                <c:pt idx="2869">
                  <c:v>4.6035E-2</c:v>
                </c:pt>
                <c:pt idx="2870">
                  <c:v>4.6050000000000001E-2</c:v>
                </c:pt>
                <c:pt idx="2871">
                  <c:v>4.6065000000000002E-2</c:v>
                </c:pt>
                <c:pt idx="2872">
                  <c:v>4.6080000000000003E-2</c:v>
                </c:pt>
                <c:pt idx="2873">
                  <c:v>4.6094999999999997E-2</c:v>
                </c:pt>
                <c:pt idx="2874">
                  <c:v>4.6109999999999998E-2</c:v>
                </c:pt>
                <c:pt idx="2875">
                  <c:v>4.6124999999999999E-2</c:v>
                </c:pt>
                <c:pt idx="2876">
                  <c:v>4.614E-2</c:v>
                </c:pt>
                <c:pt idx="2877">
                  <c:v>4.6155000000000002E-2</c:v>
                </c:pt>
                <c:pt idx="2878">
                  <c:v>4.6170000000000003E-2</c:v>
                </c:pt>
                <c:pt idx="2879">
                  <c:v>4.6184999999999997E-2</c:v>
                </c:pt>
                <c:pt idx="2880">
                  <c:v>4.6199999999999998E-2</c:v>
                </c:pt>
                <c:pt idx="2881">
                  <c:v>4.6214999999999999E-2</c:v>
                </c:pt>
                <c:pt idx="2882">
                  <c:v>4.623E-2</c:v>
                </c:pt>
                <c:pt idx="2883">
                  <c:v>4.6245000000000001E-2</c:v>
                </c:pt>
                <c:pt idx="2884">
                  <c:v>4.6260000000000003E-2</c:v>
                </c:pt>
                <c:pt idx="2885">
                  <c:v>4.6274999999999997E-2</c:v>
                </c:pt>
                <c:pt idx="2886">
                  <c:v>4.6289999999999998E-2</c:v>
                </c:pt>
                <c:pt idx="2887">
                  <c:v>4.6304999999999999E-2</c:v>
                </c:pt>
                <c:pt idx="2888">
                  <c:v>4.632E-2</c:v>
                </c:pt>
                <c:pt idx="2889">
                  <c:v>4.6335000000000001E-2</c:v>
                </c:pt>
                <c:pt idx="2890">
                  <c:v>4.6350000000000002E-2</c:v>
                </c:pt>
                <c:pt idx="2891">
                  <c:v>4.6365000000000003E-2</c:v>
                </c:pt>
                <c:pt idx="2892">
                  <c:v>4.6379999999999998E-2</c:v>
                </c:pt>
                <c:pt idx="2893">
                  <c:v>4.6394999999999999E-2</c:v>
                </c:pt>
                <c:pt idx="2894">
                  <c:v>4.641E-2</c:v>
                </c:pt>
                <c:pt idx="2895">
                  <c:v>4.6425000000000001E-2</c:v>
                </c:pt>
                <c:pt idx="2896">
                  <c:v>4.6440000000000002E-2</c:v>
                </c:pt>
                <c:pt idx="2897">
                  <c:v>4.6455000000000003E-2</c:v>
                </c:pt>
                <c:pt idx="2898">
                  <c:v>4.6469999999999997E-2</c:v>
                </c:pt>
                <c:pt idx="2899">
                  <c:v>4.6484999999999999E-2</c:v>
                </c:pt>
                <c:pt idx="2900">
                  <c:v>4.65E-2</c:v>
                </c:pt>
                <c:pt idx="2901">
                  <c:v>4.6515000000000001E-2</c:v>
                </c:pt>
                <c:pt idx="2902">
                  <c:v>4.6530000000000002E-2</c:v>
                </c:pt>
                <c:pt idx="2903">
                  <c:v>4.6545000000000003E-2</c:v>
                </c:pt>
                <c:pt idx="2904">
                  <c:v>4.6559999999999997E-2</c:v>
                </c:pt>
                <c:pt idx="2905">
                  <c:v>4.6574999999999998E-2</c:v>
                </c:pt>
                <c:pt idx="2906">
                  <c:v>4.6589999999999999E-2</c:v>
                </c:pt>
                <c:pt idx="2907">
                  <c:v>4.6605000000000001E-2</c:v>
                </c:pt>
                <c:pt idx="2908">
                  <c:v>4.6620000000000002E-2</c:v>
                </c:pt>
                <c:pt idx="2909">
                  <c:v>4.6635000000000003E-2</c:v>
                </c:pt>
                <c:pt idx="2910">
                  <c:v>4.6649999999999997E-2</c:v>
                </c:pt>
                <c:pt idx="2911">
                  <c:v>4.6664999999999998E-2</c:v>
                </c:pt>
                <c:pt idx="2912">
                  <c:v>4.6679999999999999E-2</c:v>
                </c:pt>
                <c:pt idx="2913">
                  <c:v>4.6695E-2</c:v>
                </c:pt>
                <c:pt idx="2914">
                  <c:v>4.6710000000000002E-2</c:v>
                </c:pt>
                <c:pt idx="2915">
                  <c:v>4.6725000000000003E-2</c:v>
                </c:pt>
                <c:pt idx="2916">
                  <c:v>4.6739999999999997E-2</c:v>
                </c:pt>
                <c:pt idx="2917">
                  <c:v>4.6754999999999998E-2</c:v>
                </c:pt>
                <c:pt idx="2918">
                  <c:v>4.6769999999999999E-2</c:v>
                </c:pt>
                <c:pt idx="2919">
                  <c:v>4.6785E-2</c:v>
                </c:pt>
                <c:pt idx="2920">
                  <c:v>4.6800000000000001E-2</c:v>
                </c:pt>
                <c:pt idx="2921">
                  <c:v>4.6815000000000002E-2</c:v>
                </c:pt>
                <c:pt idx="2922">
                  <c:v>4.6829999999999997E-2</c:v>
                </c:pt>
                <c:pt idx="2923">
                  <c:v>4.6844999999999998E-2</c:v>
                </c:pt>
                <c:pt idx="2924">
                  <c:v>4.6859999999999999E-2</c:v>
                </c:pt>
                <c:pt idx="2925">
                  <c:v>4.6875E-2</c:v>
                </c:pt>
                <c:pt idx="2926">
                  <c:v>4.6890000000000001E-2</c:v>
                </c:pt>
                <c:pt idx="2927">
                  <c:v>4.6905000000000002E-2</c:v>
                </c:pt>
                <c:pt idx="2928">
                  <c:v>4.6920000000000003E-2</c:v>
                </c:pt>
                <c:pt idx="2929">
                  <c:v>4.6934999999999998E-2</c:v>
                </c:pt>
                <c:pt idx="2930">
                  <c:v>4.6949999999999999E-2</c:v>
                </c:pt>
                <c:pt idx="2931">
                  <c:v>4.6965E-2</c:v>
                </c:pt>
                <c:pt idx="2932">
                  <c:v>4.6980000000000001E-2</c:v>
                </c:pt>
                <c:pt idx="2933">
                  <c:v>4.6995000000000002E-2</c:v>
                </c:pt>
                <c:pt idx="2934">
                  <c:v>4.7010000000000003E-2</c:v>
                </c:pt>
                <c:pt idx="2935">
                  <c:v>4.7024999999999997E-2</c:v>
                </c:pt>
                <c:pt idx="2936">
                  <c:v>4.7039999999999998E-2</c:v>
                </c:pt>
                <c:pt idx="2937">
                  <c:v>4.7055E-2</c:v>
                </c:pt>
                <c:pt idx="2938">
                  <c:v>4.7070000000000001E-2</c:v>
                </c:pt>
                <c:pt idx="2939">
                  <c:v>4.7085000000000002E-2</c:v>
                </c:pt>
                <c:pt idx="2940">
                  <c:v>4.7100000000000003E-2</c:v>
                </c:pt>
                <c:pt idx="2941">
                  <c:v>4.7114999999999997E-2</c:v>
                </c:pt>
                <c:pt idx="2942">
                  <c:v>4.7129999999999998E-2</c:v>
                </c:pt>
                <c:pt idx="2943">
                  <c:v>4.7144999999999999E-2</c:v>
                </c:pt>
                <c:pt idx="2944">
                  <c:v>4.7160000000000001E-2</c:v>
                </c:pt>
                <c:pt idx="2945">
                  <c:v>4.7175000000000002E-2</c:v>
                </c:pt>
                <c:pt idx="2946">
                  <c:v>4.7190000000000003E-2</c:v>
                </c:pt>
                <c:pt idx="2947">
                  <c:v>4.7204999999999997E-2</c:v>
                </c:pt>
                <c:pt idx="2948">
                  <c:v>4.7219999999999998E-2</c:v>
                </c:pt>
                <c:pt idx="2949">
                  <c:v>4.7234999999999999E-2</c:v>
                </c:pt>
                <c:pt idx="2950">
                  <c:v>4.725E-2</c:v>
                </c:pt>
                <c:pt idx="2951">
                  <c:v>4.7265000000000001E-2</c:v>
                </c:pt>
                <c:pt idx="2952">
                  <c:v>4.7280000000000003E-2</c:v>
                </c:pt>
                <c:pt idx="2953">
                  <c:v>4.7294999999999997E-2</c:v>
                </c:pt>
                <c:pt idx="2954">
                  <c:v>4.7309999999999998E-2</c:v>
                </c:pt>
                <c:pt idx="2955">
                  <c:v>4.7324999999999999E-2</c:v>
                </c:pt>
                <c:pt idx="2956">
                  <c:v>4.734E-2</c:v>
                </c:pt>
                <c:pt idx="2957">
                  <c:v>4.7355000000000001E-2</c:v>
                </c:pt>
                <c:pt idx="2958">
                  <c:v>4.7370000000000002E-2</c:v>
                </c:pt>
                <c:pt idx="2959">
                  <c:v>4.7384999999999997E-2</c:v>
                </c:pt>
                <c:pt idx="2960">
                  <c:v>4.7399999999999998E-2</c:v>
                </c:pt>
                <c:pt idx="2961">
                  <c:v>4.7414999999999999E-2</c:v>
                </c:pt>
                <c:pt idx="2962">
                  <c:v>4.743E-2</c:v>
                </c:pt>
                <c:pt idx="2963">
                  <c:v>4.7445000000000001E-2</c:v>
                </c:pt>
                <c:pt idx="2964">
                  <c:v>4.7460000000000002E-2</c:v>
                </c:pt>
                <c:pt idx="2965">
                  <c:v>4.7475000000000003E-2</c:v>
                </c:pt>
                <c:pt idx="2966">
                  <c:v>4.7489999999999997E-2</c:v>
                </c:pt>
                <c:pt idx="2967">
                  <c:v>4.7504999999999999E-2</c:v>
                </c:pt>
                <c:pt idx="2968">
                  <c:v>4.752E-2</c:v>
                </c:pt>
                <c:pt idx="2969">
                  <c:v>4.7535000000000001E-2</c:v>
                </c:pt>
                <c:pt idx="2970">
                  <c:v>4.7550000000000002E-2</c:v>
                </c:pt>
                <c:pt idx="2971">
                  <c:v>4.7565000000000003E-2</c:v>
                </c:pt>
                <c:pt idx="2972">
                  <c:v>4.7579999999999997E-2</c:v>
                </c:pt>
                <c:pt idx="2973">
                  <c:v>4.7594999999999998E-2</c:v>
                </c:pt>
                <c:pt idx="2974">
                  <c:v>4.761E-2</c:v>
                </c:pt>
                <c:pt idx="2975">
                  <c:v>4.7625000000000001E-2</c:v>
                </c:pt>
                <c:pt idx="2976">
                  <c:v>4.7640000000000002E-2</c:v>
                </c:pt>
                <c:pt idx="2977">
                  <c:v>4.7655000000000003E-2</c:v>
                </c:pt>
                <c:pt idx="2978">
                  <c:v>4.7669999999999997E-2</c:v>
                </c:pt>
                <c:pt idx="2979">
                  <c:v>4.7684999999999998E-2</c:v>
                </c:pt>
                <c:pt idx="2980">
                  <c:v>4.7699999999999999E-2</c:v>
                </c:pt>
                <c:pt idx="2981">
                  <c:v>4.7715E-2</c:v>
                </c:pt>
                <c:pt idx="2982">
                  <c:v>4.7730000000000002E-2</c:v>
                </c:pt>
                <c:pt idx="2983">
                  <c:v>4.7745000000000003E-2</c:v>
                </c:pt>
                <c:pt idx="2984">
                  <c:v>4.7759999999999997E-2</c:v>
                </c:pt>
                <c:pt idx="2985">
                  <c:v>4.7774999999999998E-2</c:v>
                </c:pt>
                <c:pt idx="2986">
                  <c:v>4.7789999999999999E-2</c:v>
                </c:pt>
                <c:pt idx="2987">
                  <c:v>4.7805E-2</c:v>
                </c:pt>
                <c:pt idx="2988">
                  <c:v>4.7820000000000001E-2</c:v>
                </c:pt>
                <c:pt idx="2989">
                  <c:v>4.7835000000000003E-2</c:v>
                </c:pt>
                <c:pt idx="2990">
                  <c:v>4.7849999999999997E-2</c:v>
                </c:pt>
                <c:pt idx="2991">
                  <c:v>4.7864999999999998E-2</c:v>
                </c:pt>
                <c:pt idx="2992">
                  <c:v>4.7879999999999999E-2</c:v>
                </c:pt>
                <c:pt idx="2993">
                  <c:v>4.7895E-2</c:v>
                </c:pt>
                <c:pt idx="2994">
                  <c:v>4.7910000000000001E-2</c:v>
                </c:pt>
                <c:pt idx="2995">
                  <c:v>4.7925000000000002E-2</c:v>
                </c:pt>
                <c:pt idx="2996">
                  <c:v>4.7940000000000003E-2</c:v>
                </c:pt>
                <c:pt idx="2997">
                  <c:v>4.7954999999999998E-2</c:v>
                </c:pt>
                <c:pt idx="2998">
                  <c:v>4.7969999999999999E-2</c:v>
                </c:pt>
                <c:pt idx="2999">
                  <c:v>4.7985E-2</c:v>
                </c:pt>
                <c:pt idx="3000">
                  <c:v>4.8000000000000001E-2</c:v>
                </c:pt>
                <c:pt idx="3001">
                  <c:v>4.8015000000000002E-2</c:v>
                </c:pt>
                <c:pt idx="3002">
                  <c:v>4.8030000000000003E-2</c:v>
                </c:pt>
                <c:pt idx="3003">
                  <c:v>4.8044999999999997E-2</c:v>
                </c:pt>
                <c:pt idx="3004">
                  <c:v>4.8059999999999999E-2</c:v>
                </c:pt>
                <c:pt idx="3005">
                  <c:v>4.8075E-2</c:v>
                </c:pt>
                <c:pt idx="3006">
                  <c:v>4.8090000000000001E-2</c:v>
                </c:pt>
                <c:pt idx="3007">
                  <c:v>4.8105000000000002E-2</c:v>
                </c:pt>
                <c:pt idx="3008">
                  <c:v>4.8120000000000003E-2</c:v>
                </c:pt>
                <c:pt idx="3009">
                  <c:v>4.8134999999999997E-2</c:v>
                </c:pt>
                <c:pt idx="3010">
                  <c:v>4.8149999999999998E-2</c:v>
                </c:pt>
                <c:pt idx="3011">
                  <c:v>4.8164999999999999E-2</c:v>
                </c:pt>
                <c:pt idx="3012">
                  <c:v>4.8180000000000001E-2</c:v>
                </c:pt>
                <c:pt idx="3013">
                  <c:v>4.8195000000000002E-2</c:v>
                </c:pt>
                <c:pt idx="3014">
                  <c:v>4.8210000000000003E-2</c:v>
                </c:pt>
                <c:pt idx="3015">
                  <c:v>4.8224999999999997E-2</c:v>
                </c:pt>
                <c:pt idx="3016">
                  <c:v>4.8239999999999998E-2</c:v>
                </c:pt>
                <c:pt idx="3017">
                  <c:v>4.8254999999999999E-2</c:v>
                </c:pt>
                <c:pt idx="3018">
                  <c:v>4.827E-2</c:v>
                </c:pt>
                <c:pt idx="3019">
                  <c:v>4.8285000000000002E-2</c:v>
                </c:pt>
                <c:pt idx="3020">
                  <c:v>4.8300000000000003E-2</c:v>
                </c:pt>
                <c:pt idx="3021">
                  <c:v>4.8314999999999997E-2</c:v>
                </c:pt>
                <c:pt idx="3022">
                  <c:v>4.8329999999999998E-2</c:v>
                </c:pt>
                <c:pt idx="3023">
                  <c:v>4.8344999999999999E-2</c:v>
                </c:pt>
                <c:pt idx="3024">
                  <c:v>4.836E-2</c:v>
                </c:pt>
                <c:pt idx="3025">
                  <c:v>4.8375000000000001E-2</c:v>
                </c:pt>
                <c:pt idx="3026">
                  <c:v>4.8390000000000002E-2</c:v>
                </c:pt>
                <c:pt idx="3027">
                  <c:v>4.8404999999999997E-2</c:v>
                </c:pt>
                <c:pt idx="3028">
                  <c:v>4.8419999999999998E-2</c:v>
                </c:pt>
                <c:pt idx="3029">
                  <c:v>4.8434999999999999E-2</c:v>
                </c:pt>
                <c:pt idx="3030">
                  <c:v>4.845E-2</c:v>
                </c:pt>
                <c:pt idx="3031">
                  <c:v>4.8465000000000001E-2</c:v>
                </c:pt>
                <c:pt idx="3032">
                  <c:v>4.8480000000000002E-2</c:v>
                </c:pt>
                <c:pt idx="3033">
                  <c:v>4.8495000000000003E-2</c:v>
                </c:pt>
                <c:pt idx="3034">
                  <c:v>4.8509999999999998E-2</c:v>
                </c:pt>
                <c:pt idx="3035">
                  <c:v>4.8524999999999999E-2</c:v>
                </c:pt>
                <c:pt idx="3036">
                  <c:v>4.854E-2</c:v>
                </c:pt>
                <c:pt idx="3037">
                  <c:v>4.8555000000000001E-2</c:v>
                </c:pt>
                <c:pt idx="3038">
                  <c:v>4.8570000000000002E-2</c:v>
                </c:pt>
                <c:pt idx="3039">
                  <c:v>4.8585000000000003E-2</c:v>
                </c:pt>
                <c:pt idx="3040">
                  <c:v>4.8599999999999997E-2</c:v>
                </c:pt>
                <c:pt idx="3041">
                  <c:v>4.8614999999999998E-2</c:v>
                </c:pt>
                <c:pt idx="3042">
                  <c:v>4.863E-2</c:v>
                </c:pt>
                <c:pt idx="3043">
                  <c:v>4.8645000000000001E-2</c:v>
                </c:pt>
                <c:pt idx="3044">
                  <c:v>4.8660000000000002E-2</c:v>
                </c:pt>
                <c:pt idx="3045">
                  <c:v>4.8675000000000003E-2</c:v>
                </c:pt>
                <c:pt idx="3046">
                  <c:v>4.8689999999999997E-2</c:v>
                </c:pt>
                <c:pt idx="3047">
                  <c:v>4.8704999999999998E-2</c:v>
                </c:pt>
                <c:pt idx="3048">
                  <c:v>4.8719999999999999E-2</c:v>
                </c:pt>
                <c:pt idx="3049">
                  <c:v>4.8735000000000001E-2</c:v>
                </c:pt>
                <c:pt idx="3050">
                  <c:v>4.8750000000000002E-2</c:v>
                </c:pt>
                <c:pt idx="3051">
                  <c:v>4.8765000000000003E-2</c:v>
                </c:pt>
                <c:pt idx="3052">
                  <c:v>4.8779999999999997E-2</c:v>
                </c:pt>
                <c:pt idx="3053">
                  <c:v>4.8794999999999998E-2</c:v>
                </c:pt>
                <c:pt idx="3054">
                  <c:v>4.8809999999999999E-2</c:v>
                </c:pt>
                <c:pt idx="3055">
                  <c:v>4.8825E-2</c:v>
                </c:pt>
                <c:pt idx="3056">
                  <c:v>4.8840000000000001E-2</c:v>
                </c:pt>
                <c:pt idx="3057">
                  <c:v>4.8855000000000003E-2</c:v>
                </c:pt>
                <c:pt idx="3058">
                  <c:v>4.8869999999999997E-2</c:v>
                </c:pt>
                <c:pt idx="3059">
                  <c:v>4.8884999999999998E-2</c:v>
                </c:pt>
                <c:pt idx="3060">
                  <c:v>4.8899999999999999E-2</c:v>
                </c:pt>
                <c:pt idx="3061">
                  <c:v>4.8915E-2</c:v>
                </c:pt>
                <c:pt idx="3062">
                  <c:v>4.8930000000000001E-2</c:v>
                </c:pt>
                <c:pt idx="3063">
                  <c:v>4.8945000000000002E-2</c:v>
                </c:pt>
                <c:pt idx="3064">
                  <c:v>4.8959999999999997E-2</c:v>
                </c:pt>
                <c:pt idx="3065">
                  <c:v>4.8974999999999998E-2</c:v>
                </c:pt>
                <c:pt idx="3066">
                  <c:v>4.8989999999999999E-2</c:v>
                </c:pt>
                <c:pt idx="3067">
                  <c:v>4.9005E-2</c:v>
                </c:pt>
                <c:pt idx="3068">
                  <c:v>4.9020000000000001E-2</c:v>
                </c:pt>
                <c:pt idx="3069">
                  <c:v>4.9035000000000002E-2</c:v>
                </c:pt>
                <c:pt idx="3070">
                  <c:v>4.9050000000000003E-2</c:v>
                </c:pt>
                <c:pt idx="3071">
                  <c:v>4.9064999999999998E-2</c:v>
                </c:pt>
                <c:pt idx="3072">
                  <c:v>4.9079999999999999E-2</c:v>
                </c:pt>
                <c:pt idx="3073">
                  <c:v>4.9095E-2</c:v>
                </c:pt>
                <c:pt idx="3074">
                  <c:v>4.9110000000000001E-2</c:v>
                </c:pt>
                <c:pt idx="3075">
                  <c:v>4.9125000000000002E-2</c:v>
                </c:pt>
                <c:pt idx="3076">
                  <c:v>4.9140000000000003E-2</c:v>
                </c:pt>
                <c:pt idx="3077">
                  <c:v>4.9154999999999997E-2</c:v>
                </c:pt>
                <c:pt idx="3078">
                  <c:v>4.9169999999999998E-2</c:v>
                </c:pt>
                <c:pt idx="3079">
                  <c:v>4.9185E-2</c:v>
                </c:pt>
                <c:pt idx="3080">
                  <c:v>4.9200000000000001E-2</c:v>
                </c:pt>
                <c:pt idx="3081">
                  <c:v>4.9215000000000002E-2</c:v>
                </c:pt>
                <c:pt idx="3082">
                  <c:v>4.9230000000000003E-2</c:v>
                </c:pt>
                <c:pt idx="3083">
                  <c:v>4.9244999999999997E-2</c:v>
                </c:pt>
                <c:pt idx="3084">
                  <c:v>4.9259999999999998E-2</c:v>
                </c:pt>
                <c:pt idx="3085">
                  <c:v>4.9274999999999999E-2</c:v>
                </c:pt>
                <c:pt idx="3086">
                  <c:v>4.929E-2</c:v>
                </c:pt>
                <c:pt idx="3087">
                  <c:v>4.9305000000000002E-2</c:v>
                </c:pt>
                <c:pt idx="3088">
                  <c:v>4.9320000000000003E-2</c:v>
                </c:pt>
                <c:pt idx="3089">
                  <c:v>4.9334999999999997E-2</c:v>
                </c:pt>
                <c:pt idx="3090">
                  <c:v>4.9349999999999998E-2</c:v>
                </c:pt>
                <c:pt idx="3091">
                  <c:v>4.9364999999999999E-2</c:v>
                </c:pt>
                <c:pt idx="3092">
                  <c:v>4.938E-2</c:v>
                </c:pt>
                <c:pt idx="3093">
                  <c:v>4.9395000000000001E-2</c:v>
                </c:pt>
                <c:pt idx="3094">
                  <c:v>4.9410000000000003E-2</c:v>
                </c:pt>
                <c:pt idx="3095">
                  <c:v>4.9424999999999997E-2</c:v>
                </c:pt>
                <c:pt idx="3096">
                  <c:v>4.9439999999999998E-2</c:v>
                </c:pt>
                <c:pt idx="3097">
                  <c:v>4.9454999999999999E-2</c:v>
                </c:pt>
                <c:pt idx="3098">
                  <c:v>4.947E-2</c:v>
                </c:pt>
                <c:pt idx="3099">
                  <c:v>4.9485000000000001E-2</c:v>
                </c:pt>
                <c:pt idx="3100">
                  <c:v>4.9500000000000002E-2</c:v>
                </c:pt>
                <c:pt idx="3101">
                  <c:v>4.9515000000000003E-2</c:v>
                </c:pt>
                <c:pt idx="3102">
                  <c:v>4.9529999999999998E-2</c:v>
                </c:pt>
                <c:pt idx="3103">
                  <c:v>4.9544999999999999E-2</c:v>
                </c:pt>
                <c:pt idx="3104">
                  <c:v>4.956E-2</c:v>
                </c:pt>
                <c:pt idx="3105">
                  <c:v>4.9575000000000001E-2</c:v>
                </c:pt>
                <c:pt idx="3106">
                  <c:v>4.9590000000000002E-2</c:v>
                </c:pt>
                <c:pt idx="3107">
                  <c:v>4.9605000000000003E-2</c:v>
                </c:pt>
                <c:pt idx="3108">
                  <c:v>4.9619999999999997E-2</c:v>
                </c:pt>
                <c:pt idx="3109">
                  <c:v>4.9634999999999999E-2</c:v>
                </c:pt>
                <c:pt idx="3110">
                  <c:v>4.965E-2</c:v>
                </c:pt>
                <c:pt idx="3111">
                  <c:v>4.9665000000000001E-2</c:v>
                </c:pt>
                <c:pt idx="3112">
                  <c:v>4.9680000000000002E-2</c:v>
                </c:pt>
                <c:pt idx="3113">
                  <c:v>4.9695000000000003E-2</c:v>
                </c:pt>
                <c:pt idx="3114">
                  <c:v>4.9709999999999997E-2</c:v>
                </c:pt>
                <c:pt idx="3115">
                  <c:v>4.9724999999999998E-2</c:v>
                </c:pt>
                <c:pt idx="3116">
                  <c:v>4.9739999999999999E-2</c:v>
                </c:pt>
                <c:pt idx="3117">
                  <c:v>4.9755000000000001E-2</c:v>
                </c:pt>
                <c:pt idx="3118">
                  <c:v>4.9770000000000002E-2</c:v>
                </c:pt>
                <c:pt idx="3119">
                  <c:v>4.9785000000000003E-2</c:v>
                </c:pt>
                <c:pt idx="3120">
                  <c:v>4.9799999999999997E-2</c:v>
                </c:pt>
                <c:pt idx="3121">
                  <c:v>4.9814999999999998E-2</c:v>
                </c:pt>
                <c:pt idx="3122">
                  <c:v>4.9829999999999999E-2</c:v>
                </c:pt>
                <c:pt idx="3123">
                  <c:v>4.9845E-2</c:v>
                </c:pt>
                <c:pt idx="3124">
                  <c:v>4.9860000000000002E-2</c:v>
                </c:pt>
                <c:pt idx="3125">
                  <c:v>4.9875000000000003E-2</c:v>
                </c:pt>
                <c:pt idx="3126">
                  <c:v>4.9889999999999997E-2</c:v>
                </c:pt>
                <c:pt idx="3127">
                  <c:v>4.9904999999999998E-2</c:v>
                </c:pt>
                <c:pt idx="3128">
                  <c:v>4.9919999999999999E-2</c:v>
                </c:pt>
                <c:pt idx="3129">
                  <c:v>4.9935E-2</c:v>
                </c:pt>
                <c:pt idx="3130">
                  <c:v>4.9950000000000001E-2</c:v>
                </c:pt>
                <c:pt idx="3131">
                  <c:v>4.9965000000000002E-2</c:v>
                </c:pt>
                <c:pt idx="3132">
                  <c:v>4.9979999999999997E-2</c:v>
                </c:pt>
                <c:pt idx="3133">
                  <c:v>4.9994999999999998E-2</c:v>
                </c:pt>
                <c:pt idx="3134">
                  <c:v>5.0009999999999999E-2</c:v>
                </c:pt>
                <c:pt idx="3135">
                  <c:v>5.0025E-2</c:v>
                </c:pt>
                <c:pt idx="3136">
                  <c:v>5.0040000000000001E-2</c:v>
                </c:pt>
                <c:pt idx="3137">
                  <c:v>5.0055000000000002E-2</c:v>
                </c:pt>
                <c:pt idx="3138">
                  <c:v>5.0070000000000003E-2</c:v>
                </c:pt>
                <c:pt idx="3139">
                  <c:v>5.0084999999999998E-2</c:v>
                </c:pt>
                <c:pt idx="3140">
                  <c:v>5.0099999999999999E-2</c:v>
                </c:pt>
                <c:pt idx="3141">
                  <c:v>5.0115E-2</c:v>
                </c:pt>
                <c:pt idx="3142">
                  <c:v>5.0130000000000001E-2</c:v>
                </c:pt>
                <c:pt idx="3143">
                  <c:v>5.0145000000000002E-2</c:v>
                </c:pt>
                <c:pt idx="3144">
                  <c:v>5.0160000000000003E-2</c:v>
                </c:pt>
                <c:pt idx="3145">
                  <c:v>5.0174999999999997E-2</c:v>
                </c:pt>
                <c:pt idx="3146">
                  <c:v>5.0189999999999999E-2</c:v>
                </c:pt>
                <c:pt idx="3147">
                  <c:v>5.0205E-2</c:v>
                </c:pt>
                <c:pt idx="3148">
                  <c:v>5.0220000000000001E-2</c:v>
                </c:pt>
                <c:pt idx="3149">
                  <c:v>5.0235000000000002E-2</c:v>
                </c:pt>
                <c:pt idx="3150">
                  <c:v>5.0250000000000003E-2</c:v>
                </c:pt>
                <c:pt idx="3151">
                  <c:v>5.0264999999999997E-2</c:v>
                </c:pt>
                <c:pt idx="3152">
                  <c:v>5.0279999999999998E-2</c:v>
                </c:pt>
                <c:pt idx="3153">
                  <c:v>5.0294999999999999E-2</c:v>
                </c:pt>
                <c:pt idx="3154">
                  <c:v>5.0310000000000001E-2</c:v>
                </c:pt>
                <c:pt idx="3155">
                  <c:v>5.0325000000000002E-2</c:v>
                </c:pt>
                <c:pt idx="3156">
                  <c:v>5.0340000000000003E-2</c:v>
                </c:pt>
                <c:pt idx="3157">
                  <c:v>5.0354999999999997E-2</c:v>
                </c:pt>
                <c:pt idx="3158">
                  <c:v>5.0369999999999998E-2</c:v>
                </c:pt>
                <c:pt idx="3159">
                  <c:v>5.0384999999999999E-2</c:v>
                </c:pt>
                <c:pt idx="3160">
                  <c:v>5.04E-2</c:v>
                </c:pt>
                <c:pt idx="3161">
                  <c:v>5.0415000000000001E-2</c:v>
                </c:pt>
                <c:pt idx="3162">
                  <c:v>5.0430000000000003E-2</c:v>
                </c:pt>
                <c:pt idx="3163">
                  <c:v>5.0444999999999997E-2</c:v>
                </c:pt>
                <c:pt idx="3164">
                  <c:v>5.0459999999999998E-2</c:v>
                </c:pt>
                <c:pt idx="3165">
                  <c:v>5.0474999999999999E-2</c:v>
                </c:pt>
                <c:pt idx="3166">
                  <c:v>5.049E-2</c:v>
                </c:pt>
                <c:pt idx="3167">
                  <c:v>5.0505000000000001E-2</c:v>
                </c:pt>
                <c:pt idx="3168">
                  <c:v>5.0520000000000002E-2</c:v>
                </c:pt>
                <c:pt idx="3169">
                  <c:v>5.0534999999999997E-2</c:v>
                </c:pt>
                <c:pt idx="3170">
                  <c:v>5.0549999999999998E-2</c:v>
                </c:pt>
                <c:pt idx="3171">
                  <c:v>5.0564999999999999E-2</c:v>
                </c:pt>
                <c:pt idx="3172">
                  <c:v>5.058E-2</c:v>
                </c:pt>
                <c:pt idx="3173">
                  <c:v>5.0595000000000001E-2</c:v>
                </c:pt>
                <c:pt idx="3174">
                  <c:v>5.0610000000000002E-2</c:v>
                </c:pt>
                <c:pt idx="3175">
                  <c:v>5.0625000000000003E-2</c:v>
                </c:pt>
                <c:pt idx="3176">
                  <c:v>5.0639999999999998E-2</c:v>
                </c:pt>
                <c:pt idx="3177">
                  <c:v>5.0654999999999999E-2</c:v>
                </c:pt>
                <c:pt idx="3178">
                  <c:v>5.067E-2</c:v>
                </c:pt>
                <c:pt idx="3179">
                  <c:v>5.0685000000000001E-2</c:v>
                </c:pt>
                <c:pt idx="3180">
                  <c:v>5.0700000000000002E-2</c:v>
                </c:pt>
                <c:pt idx="3181">
                  <c:v>5.0715000000000003E-2</c:v>
                </c:pt>
                <c:pt idx="3182">
                  <c:v>5.0729999999999997E-2</c:v>
                </c:pt>
                <c:pt idx="3183">
                  <c:v>5.0744999999999998E-2</c:v>
                </c:pt>
                <c:pt idx="3184">
                  <c:v>5.076E-2</c:v>
                </c:pt>
                <c:pt idx="3185">
                  <c:v>5.0775000000000001E-2</c:v>
                </c:pt>
                <c:pt idx="3186">
                  <c:v>5.0790000000000002E-2</c:v>
                </c:pt>
                <c:pt idx="3187">
                  <c:v>5.0805000000000003E-2</c:v>
                </c:pt>
                <c:pt idx="3188">
                  <c:v>5.0819999999999997E-2</c:v>
                </c:pt>
                <c:pt idx="3189">
                  <c:v>5.0834999999999998E-2</c:v>
                </c:pt>
                <c:pt idx="3190">
                  <c:v>5.0849999999999999E-2</c:v>
                </c:pt>
                <c:pt idx="3191">
                  <c:v>5.0865E-2</c:v>
                </c:pt>
                <c:pt idx="3192">
                  <c:v>5.0880000000000002E-2</c:v>
                </c:pt>
                <c:pt idx="3193">
                  <c:v>5.0895000000000003E-2</c:v>
                </c:pt>
                <c:pt idx="3194">
                  <c:v>5.0909999999999997E-2</c:v>
                </c:pt>
                <c:pt idx="3195">
                  <c:v>5.0924999999999998E-2</c:v>
                </c:pt>
                <c:pt idx="3196">
                  <c:v>5.0939999999999999E-2</c:v>
                </c:pt>
                <c:pt idx="3197">
                  <c:v>5.0955E-2</c:v>
                </c:pt>
                <c:pt idx="3198">
                  <c:v>5.0970000000000001E-2</c:v>
                </c:pt>
                <c:pt idx="3199">
                  <c:v>5.0985000000000003E-2</c:v>
                </c:pt>
                <c:pt idx="3200">
                  <c:v>5.0999999999999997E-2</c:v>
                </c:pt>
                <c:pt idx="3201">
                  <c:v>5.1014999999999998E-2</c:v>
                </c:pt>
                <c:pt idx="3202">
                  <c:v>5.1029999999999999E-2</c:v>
                </c:pt>
                <c:pt idx="3203">
                  <c:v>5.1045E-2</c:v>
                </c:pt>
                <c:pt idx="3204">
                  <c:v>5.1060000000000001E-2</c:v>
                </c:pt>
                <c:pt idx="3205">
                  <c:v>5.1075000000000002E-2</c:v>
                </c:pt>
                <c:pt idx="3206">
                  <c:v>5.1090000000000003E-2</c:v>
                </c:pt>
                <c:pt idx="3207">
                  <c:v>5.1104999999999998E-2</c:v>
                </c:pt>
                <c:pt idx="3208">
                  <c:v>5.1119999999999999E-2</c:v>
                </c:pt>
                <c:pt idx="3209">
                  <c:v>5.1135E-2</c:v>
                </c:pt>
                <c:pt idx="3210">
                  <c:v>5.1150000000000001E-2</c:v>
                </c:pt>
                <c:pt idx="3211">
                  <c:v>5.1165000000000002E-2</c:v>
                </c:pt>
                <c:pt idx="3212">
                  <c:v>5.1180000000000003E-2</c:v>
                </c:pt>
                <c:pt idx="3213">
                  <c:v>5.1194999999999997E-2</c:v>
                </c:pt>
                <c:pt idx="3214">
                  <c:v>5.1209999999999999E-2</c:v>
                </c:pt>
                <c:pt idx="3215">
                  <c:v>5.1225E-2</c:v>
                </c:pt>
                <c:pt idx="3216">
                  <c:v>5.1240000000000001E-2</c:v>
                </c:pt>
                <c:pt idx="3217">
                  <c:v>5.1255000000000002E-2</c:v>
                </c:pt>
                <c:pt idx="3218">
                  <c:v>5.1270000000000003E-2</c:v>
                </c:pt>
                <c:pt idx="3219">
                  <c:v>5.1284999999999997E-2</c:v>
                </c:pt>
                <c:pt idx="3220">
                  <c:v>5.1299999999999998E-2</c:v>
                </c:pt>
                <c:pt idx="3221">
                  <c:v>5.1315E-2</c:v>
                </c:pt>
                <c:pt idx="3222">
                  <c:v>5.1330000000000001E-2</c:v>
                </c:pt>
                <c:pt idx="3223">
                  <c:v>5.1345000000000002E-2</c:v>
                </c:pt>
                <c:pt idx="3224">
                  <c:v>5.1360000000000003E-2</c:v>
                </c:pt>
                <c:pt idx="3225">
                  <c:v>5.1374999999999997E-2</c:v>
                </c:pt>
                <c:pt idx="3226">
                  <c:v>5.1389999999999998E-2</c:v>
                </c:pt>
                <c:pt idx="3227">
                  <c:v>5.1404999999999999E-2</c:v>
                </c:pt>
                <c:pt idx="3228">
                  <c:v>5.142E-2</c:v>
                </c:pt>
                <c:pt idx="3229">
                  <c:v>5.1435000000000002E-2</c:v>
                </c:pt>
                <c:pt idx="3230">
                  <c:v>5.1450000000000003E-2</c:v>
                </c:pt>
                <c:pt idx="3231">
                  <c:v>5.1464999999999997E-2</c:v>
                </c:pt>
                <c:pt idx="3232">
                  <c:v>5.1479999999999998E-2</c:v>
                </c:pt>
                <c:pt idx="3233">
                  <c:v>5.1494999999999999E-2</c:v>
                </c:pt>
                <c:pt idx="3234">
                  <c:v>5.151E-2</c:v>
                </c:pt>
                <c:pt idx="3235">
                  <c:v>5.1525000000000001E-2</c:v>
                </c:pt>
                <c:pt idx="3236">
                  <c:v>5.1540000000000002E-2</c:v>
                </c:pt>
                <c:pt idx="3237">
                  <c:v>5.1554999999999997E-2</c:v>
                </c:pt>
                <c:pt idx="3238">
                  <c:v>5.1569999999999998E-2</c:v>
                </c:pt>
                <c:pt idx="3239">
                  <c:v>5.1584999999999999E-2</c:v>
                </c:pt>
                <c:pt idx="3240">
                  <c:v>5.16E-2</c:v>
                </c:pt>
                <c:pt idx="3241">
                  <c:v>5.1615000000000001E-2</c:v>
                </c:pt>
                <c:pt idx="3242">
                  <c:v>5.1630000000000002E-2</c:v>
                </c:pt>
                <c:pt idx="3243">
                  <c:v>5.1645000000000003E-2</c:v>
                </c:pt>
                <c:pt idx="3244">
                  <c:v>5.1659999999999998E-2</c:v>
                </c:pt>
                <c:pt idx="3245">
                  <c:v>5.1674999999999999E-2</c:v>
                </c:pt>
                <c:pt idx="3246">
                  <c:v>5.169E-2</c:v>
                </c:pt>
                <c:pt idx="3247">
                  <c:v>5.1705000000000001E-2</c:v>
                </c:pt>
                <c:pt idx="3248">
                  <c:v>5.1720000000000002E-2</c:v>
                </c:pt>
                <c:pt idx="3249">
                  <c:v>5.1735000000000003E-2</c:v>
                </c:pt>
                <c:pt idx="3250">
                  <c:v>5.1749999999999997E-2</c:v>
                </c:pt>
                <c:pt idx="3251">
                  <c:v>5.1764999999999999E-2</c:v>
                </c:pt>
                <c:pt idx="3252">
                  <c:v>5.178E-2</c:v>
                </c:pt>
                <c:pt idx="3253">
                  <c:v>5.1795000000000001E-2</c:v>
                </c:pt>
                <c:pt idx="3254">
                  <c:v>5.1810000000000002E-2</c:v>
                </c:pt>
                <c:pt idx="3255">
                  <c:v>5.1825000000000003E-2</c:v>
                </c:pt>
                <c:pt idx="3256">
                  <c:v>5.1839999999999997E-2</c:v>
                </c:pt>
                <c:pt idx="3257">
                  <c:v>5.1854999999999998E-2</c:v>
                </c:pt>
                <c:pt idx="3258">
                  <c:v>5.1869999999999999E-2</c:v>
                </c:pt>
                <c:pt idx="3259">
                  <c:v>5.1885000000000001E-2</c:v>
                </c:pt>
                <c:pt idx="3260">
                  <c:v>5.1900000000000002E-2</c:v>
                </c:pt>
                <c:pt idx="3261">
                  <c:v>5.1915000000000003E-2</c:v>
                </c:pt>
                <c:pt idx="3262">
                  <c:v>5.1929999999999997E-2</c:v>
                </c:pt>
                <c:pt idx="3263">
                  <c:v>5.1944999999999998E-2</c:v>
                </c:pt>
                <c:pt idx="3264">
                  <c:v>5.1959999999999999E-2</c:v>
                </c:pt>
                <c:pt idx="3265">
                  <c:v>5.1975E-2</c:v>
                </c:pt>
                <c:pt idx="3266">
                  <c:v>5.1990000000000001E-2</c:v>
                </c:pt>
                <c:pt idx="3267">
                  <c:v>5.2005000000000003E-2</c:v>
                </c:pt>
                <c:pt idx="3268">
                  <c:v>5.2019999999999997E-2</c:v>
                </c:pt>
                <c:pt idx="3269">
                  <c:v>5.2034999999999998E-2</c:v>
                </c:pt>
                <c:pt idx="3270">
                  <c:v>5.2049999999999999E-2</c:v>
                </c:pt>
                <c:pt idx="3271">
                  <c:v>5.2065E-2</c:v>
                </c:pt>
                <c:pt idx="3272">
                  <c:v>5.2080000000000001E-2</c:v>
                </c:pt>
                <c:pt idx="3273">
                  <c:v>5.2095000000000002E-2</c:v>
                </c:pt>
                <c:pt idx="3274">
                  <c:v>5.2109999999999997E-2</c:v>
                </c:pt>
                <c:pt idx="3275">
                  <c:v>5.2124999999999998E-2</c:v>
                </c:pt>
                <c:pt idx="3276">
                  <c:v>5.2139999999999999E-2</c:v>
                </c:pt>
                <c:pt idx="3277">
                  <c:v>5.2155E-2</c:v>
                </c:pt>
                <c:pt idx="3278">
                  <c:v>5.2170000000000001E-2</c:v>
                </c:pt>
                <c:pt idx="3279">
                  <c:v>5.2185000000000002E-2</c:v>
                </c:pt>
                <c:pt idx="3280">
                  <c:v>5.2200000000000003E-2</c:v>
                </c:pt>
                <c:pt idx="3281">
                  <c:v>5.2214999999999998E-2</c:v>
                </c:pt>
                <c:pt idx="3282">
                  <c:v>5.2229999999999999E-2</c:v>
                </c:pt>
                <c:pt idx="3283">
                  <c:v>5.2245E-2</c:v>
                </c:pt>
                <c:pt idx="3284">
                  <c:v>5.2260000000000001E-2</c:v>
                </c:pt>
                <c:pt idx="3285">
                  <c:v>5.2275000000000002E-2</c:v>
                </c:pt>
                <c:pt idx="3286">
                  <c:v>5.2290000000000003E-2</c:v>
                </c:pt>
                <c:pt idx="3287">
                  <c:v>5.2304999999999997E-2</c:v>
                </c:pt>
                <c:pt idx="3288">
                  <c:v>5.2319999999999998E-2</c:v>
                </c:pt>
                <c:pt idx="3289">
                  <c:v>5.2335E-2</c:v>
                </c:pt>
                <c:pt idx="3290">
                  <c:v>5.2350000000000001E-2</c:v>
                </c:pt>
                <c:pt idx="3291">
                  <c:v>5.2365000000000002E-2</c:v>
                </c:pt>
                <c:pt idx="3292">
                  <c:v>5.2380000000000003E-2</c:v>
                </c:pt>
                <c:pt idx="3293">
                  <c:v>5.2394999999999997E-2</c:v>
                </c:pt>
                <c:pt idx="3294">
                  <c:v>5.2409999999999998E-2</c:v>
                </c:pt>
                <c:pt idx="3295">
                  <c:v>5.2424999999999999E-2</c:v>
                </c:pt>
                <c:pt idx="3296">
                  <c:v>5.2440000000000001E-2</c:v>
                </c:pt>
                <c:pt idx="3297">
                  <c:v>5.2455000000000002E-2</c:v>
                </c:pt>
                <c:pt idx="3298">
                  <c:v>5.2470000000000003E-2</c:v>
                </c:pt>
                <c:pt idx="3299">
                  <c:v>5.2484999999999997E-2</c:v>
                </c:pt>
                <c:pt idx="3300">
                  <c:v>5.2499999999999998E-2</c:v>
                </c:pt>
                <c:pt idx="3301">
                  <c:v>5.2514999999999999E-2</c:v>
                </c:pt>
                <c:pt idx="3302">
                  <c:v>5.253E-2</c:v>
                </c:pt>
                <c:pt idx="3303">
                  <c:v>5.2545000000000001E-2</c:v>
                </c:pt>
                <c:pt idx="3304">
                  <c:v>5.2560000000000003E-2</c:v>
                </c:pt>
                <c:pt idx="3305">
                  <c:v>5.2574999999999997E-2</c:v>
                </c:pt>
                <c:pt idx="3306">
                  <c:v>5.2589999999999998E-2</c:v>
                </c:pt>
                <c:pt idx="3307">
                  <c:v>5.2604999999999999E-2</c:v>
                </c:pt>
                <c:pt idx="3308">
                  <c:v>5.262E-2</c:v>
                </c:pt>
                <c:pt idx="3309">
                  <c:v>5.2635000000000001E-2</c:v>
                </c:pt>
                <c:pt idx="3310">
                  <c:v>5.2650000000000002E-2</c:v>
                </c:pt>
                <c:pt idx="3311">
                  <c:v>5.2664999999999997E-2</c:v>
                </c:pt>
                <c:pt idx="3312">
                  <c:v>5.2679999999999998E-2</c:v>
                </c:pt>
                <c:pt idx="3313">
                  <c:v>5.2694999999999999E-2</c:v>
                </c:pt>
                <c:pt idx="3314">
                  <c:v>5.271E-2</c:v>
                </c:pt>
                <c:pt idx="3315">
                  <c:v>5.2725000000000001E-2</c:v>
                </c:pt>
                <c:pt idx="3316">
                  <c:v>5.2740000000000002E-2</c:v>
                </c:pt>
                <c:pt idx="3317">
                  <c:v>5.2755000000000003E-2</c:v>
                </c:pt>
                <c:pt idx="3318">
                  <c:v>5.2769999999999997E-2</c:v>
                </c:pt>
                <c:pt idx="3319">
                  <c:v>5.2784999999999999E-2</c:v>
                </c:pt>
                <c:pt idx="3320">
                  <c:v>5.28E-2</c:v>
                </c:pt>
                <c:pt idx="3321">
                  <c:v>5.2815000000000001E-2</c:v>
                </c:pt>
                <c:pt idx="3322">
                  <c:v>5.2830000000000002E-2</c:v>
                </c:pt>
                <c:pt idx="3323">
                  <c:v>5.2845000000000003E-2</c:v>
                </c:pt>
                <c:pt idx="3324">
                  <c:v>5.2859999999999997E-2</c:v>
                </c:pt>
                <c:pt idx="3325">
                  <c:v>5.2874999999999998E-2</c:v>
                </c:pt>
                <c:pt idx="3326">
                  <c:v>5.289E-2</c:v>
                </c:pt>
                <c:pt idx="3327">
                  <c:v>5.2905000000000001E-2</c:v>
                </c:pt>
                <c:pt idx="3328">
                  <c:v>5.2920000000000002E-2</c:v>
                </c:pt>
                <c:pt idx="3329">
                  <c:v>5.2935000000000003E-2</c:v>
                </c:pt>
                <c:pt idx="3330">
                  <c:v>5.2949999999999997E-2</c:v>
                </c:pt>
                <c:pt idx="3331">
                  <c:v>5.2964999999999998E-2</c:v>
                </c:pt>
                <c:pt idx="3332">
                  <c:v>5.2979999999999999E-2</c:v>
                </c:pt>
                <c:pt idx="3333">
                  <c:v>5.2995E-2</c:v>
                </c:pt>
                <c:pt idx="3334">
                  <c:v>5.3010000000000002E-2</c:v>
                </c:pt>
                <c:pt idx="3335">
                  <c:v>5.3025000000000003E-2</c:v>
                </c:pt>
                <c:pt idx="3336">
                  <c:v>5.3039999999999997E-2</c:v>
                </c:pt>
                <c:pt idx="3337">
                  <c:v>5.3054999999999998E-2</c:v>
                </c:pt>
                <c:pt idx="3338">
                  <c:v>5.3069999999999999E-2</c:v>
                </c:pt>
                <c:pt idx="3339">
                  <c:v>5.3085E-2</c:v>
                </c:pt>
                <c:pt idx="3340">
                  <c:v>5.3100000000000001E-2</c:v>
                </c:pt>
                <c:pt idx="3341">
                  <c:v>5.3115000000000002E-2</c:v>
                </c:pt>
                <c:pt idx="3342">
                  <c:v>5.3129999999999997E-2</c:v>
                </c:pt>
                <c:pt idx="3343">
                  <c:v>5.3144999999999998E-2</c:v>
                </c:pt>
                <c:pt idx="3344">
                  <c:v>5.3159999999999999E-2</c:v>
                </c:pt>
                <c:pt idx="3345">
                  <c:v>5.3175E-2</c:v>
                </c:pt>
                <c:pt idx="3346">
                  <c:v>5.3190000000000001E-2</c:v>
                </c:pt>
                <c:pt idx="3347">
                  <c:v>5.3205000000000002E-2</c:v>
                </c:pt>
                <c:pt idx="3348">
                  <c:v>5.3220000000000003E-2</c:v>
                </c:pt>
                <c:pt idx="3349">
                  <c:v>5.3234999999999998E-2</c:v>
                </c:pt>
                <c:pt idx="3350">
                  <c:v>5.3249999999999999E-2</c:v>
                </c:pt>
                <c:pt idx="3351">
                  <c:v>5.3265E-2</c:v>
                </c:pt>
                <c:pt idx="3352">
                  <c:v>5.3280000000000001E-2</c:v>
                </c:pt>
                <c:pt idx="3353">
                  <c:v>5.3295000000000002E-2</c:v>
                </c:pt>
                <c:pt idx="3354">
                  <c:v>5.3310000000000003E-2</c:v>
                </c:pt>
                <c:pt idx="3355">
                  <c:v>5.3324999999999997E-2</c:v>
                </c:pt>
                <c:pt idx="3356">
                  <c:v>5.3339999999999999E-2</c:v>
                </c:pt>
                <c:pt idx="3357">
                  <c:v>5.3355E-2</c:v>
                </c:pt>
                <c:pt idx="3358">
                  <c:v>5.3370000000000001E-2</c:v>
                </c:pt>
                <c:pt idx="3359">
                  <c:v>5.3385000000000002E-2</c:v>
                </c:pt>
                <c:pt idx="3360">
                  <c:v>5.3400000000000003E-2</c:v>
                </c:pt>
                <c:pt idx="3361">
                  <c:v>5.3414999999999997E-2</c:v>
                </c:pt>
                <c:pt idx="3362">
                  <c:v>5.3429999999999998E-2</c:v>
                </c:pt>
                <c:pt idx="3363">
                  <c:v>5.3444999999999999E-2</c:v>
                </c:pt>
                <c:pt idx="3364">
                  <c:v>5.3460000000000001E-2</c:v>
                </c:pt>
                <c:pt idx="3365">
                  <c:v>5.3475000000000002E-2</c:v>
                </c:pt>
                <c:pt idx="3366">
                  <c:v>5.3490000000000003E-2</c:v>
                </c:pt>
                <c:pt idx="3367">
                  <c:v>5.3504999999999997E-2</c:v>
                </c:pt>
                <c:pt idx="3368">
                  <c:v>5.3519999999999998E-2</c:v>
                </c:pt>
                <c:pt idx="3369">
                  <c:v>5.3534999999999999E-2</c:v>
                </c:pt>
                <c:pt idx="3370">
                  <c:v>5.355E-2</c:v>
                </c:pt>
                <c:pt idx="3371">
                  <c:v>5.3565000000000002E-2</c:v>
                </c:pt>
                <c:pt idx="3372">
                  <c:v>5.3580000000000003E-2</c:v>
                </c:pt>
                <c:pt idx="3373">
                  <c:v>5.3594999999999997E-2</c:v>
                </c:pt>
                <c:pt idx="3374">
                  <c:v>5.3609999999999998E-2</c:v>
                </c:pt>
                <c:pt idx="3375">
                  <c:v>5.3624999999999999E-2</c:v>
                </c:pt>
                <c:pt idx="3376">
                  <c:v>5.364E-2</c:v>
                </c:pt>
                <c:pt idx="3377">
                  <c:v>5.3655000000000001E-2</c:v>
                </c:pt>
                <c:pt idx="3378">
                  <c:v>5.3670000000000002E-2</c:v>
                </c:pt>
                <c:pt idx="3379">
                  <c:v>5.3684999999999997E-2</c:v>
                </c:pt>
                <c:pt idx="3380">
                  <c:v>5.3699999999999998E-2</c:v>
                </c:pt>
                <c:pt idx="3381">
                  <c:v>5.3714999999999999E-2</c:v>
                </c:pt>
                <c:pt idx="3382">
                  <c:v>5.373E-2</c:v>
                </c:pt>
                <c:pt idx="3383">
                  <c:v>5.3745000000000001E-2</c:v>
                </c:pt>
                <c:pt idx="3384">
                  <c:v>5.3760000000000002E-2</c:v>
                </c:pt>
                <c:pt idx="3385">
                  <c:v>5.3775000000000003E-2</c:v>
                </c:pt>
                <c:pt idx="3386">
                  <c:v>5.3789999999999998E-2</c:v>
                </c:pt>
                <c:pt idx="3387">
                  <c:v>5.3804999999999999E-2</c:v>
                </c:pt>
                <c:pt idx="3388">
                  <c:v>5.382E-2</c:v>
                </c:pt>
                <c:pt idx="3389">
                  <c:v>5.3835000000000001E-2</c:v>
                </c:pt>
                <c:pt idx="3390">
                  <c:v>5.3850000000000002E-2</c:v>
                </c:pt>
                <c:pt idx="3391">
                  <c:v>5.3865000000000003E-2</c:v>
                </c:pt>
                <c:pt idx="3392">
                  <c:v>5.3879999999999997E-2</c:v>
                </c:pt>
                <c:pt idx="3393">
                  <c:v>5.3894999999999998E-2</c:v>
                </c:pt>
                <c:pt idx="3394">
                  <c:v>5.391E-2</c:v>
                </c:pt>
                <c:pt idx="3395">
                  <c:v>5.3925000000000001E-2</c:v>
                </c:pt>
                <c:pt idx="3396">
                  <c:v>5.3940000000000002E-2</c:v>
                </c:pt>
                <c:pt idx="3397">
                  <c:v>5.3955000000000003E-2</c:v>
                </c:pt>
                <c:pt idx="3398">
                  <c:v>5.3969999999999997E-2</c:v>
                </c:pt>
                <c:pt idx="3399">
                  <c:v>5.3984999999999998E-2</c:v>
                </c:pt>
                <c:pt idx="3400">
                  <c:v>5.3999999999999999E-2</c:v>
                </c:pt>
                <c:pt idx="3401">
                  <c:v>5.4015000000000001E-2</c:v>
                </c:pt>
                <c:pt idx="3402">
                  <c:v>5.4030000000000002E-2</c:v>
                </c:pt>
                <c:pt idx="3403">
                  <c:v>5.4045000000000003E-2</c:v>
                </c:pt>
                <c:pt idx="3404">
                  <c:v>5.4059999999999997E-2</c:v>
                </c:pt>
                <c:pt idx="3405">
                  <c:v>5.4074999999999998E-2</c:v>
                </c:pt>
                <c:pt idx="3406">
                  <c:v>5.4089999999999999E-2</c:v>
                </c:pt>
                <c:pt idx="3407">
                  <c:v>5.4105E-2</c:v>
                </c:pt>
                <c:pt idx="3408">
                  <c:v>5.4120000000000001E-2</c:v>
                </c:pt>
                <c:pt idx="3409">
                  <c:v>5.4135000000000003E-2</c:v>
                </c:pt>
                <c:pt idx="3410">
                  <c:v>5.4149999999999997E-2</c:v>
                </c:pt>
                <c:pt idx="3411">
                  <c:v>5.4164999999999998E-2</c:v>
                </c:pt>
                <c:pt idx="3412">
                  <c:v>5.4179999999999999E-2</c:v>
                </c:pt>
                <c:pt idx="3413">
                  <c:v>5.4195E-2</c:v>
                </c:pt>
                <c:pt idx="3414">
                  <c:v>5.4210000000000001E-2</c:v>
                </c:pt>
                <c:pt idx="3415">
                  <c:v>5.4225000000000002E-2</c:v>
                </c:pt>
                <c:pt idx="3416">
                  <c:v>5.4239999999999997E-2</c:v>
                </c:pt>
                <c:pt idx="3417">
                  <c:v>5.4254999999999998E-2</c:v>
                </c:pt>
                <c:pt idx="3418">
                  <c:v>5.4269999999999999E-2</c:v>
                </c:pt>
                <c:pt idx="3419">
                  <c:v>5.4285E-2</c:v>
                </c:pt>
                <c:pt idx="3420">
                  <c:v>5.4300000000000001E-2</c:v>
                </c:pt>
                <c:pt idx="3421">
                  <c:v>5.4315000000000002E-2</c:v>
                </c:pt>
                <c:pt idx="3422">
                  <c:v>5.4330000000000003E-2</c:v>
                </c:pt>
                <c:pt idx="3423">
                  <c:v>5.4344999999999997E-2</c:v>
                </c:pt>
                <c:pt idx="3424">
                  <c:v>5.4359999999999999E-2</c:v>
                </c:pt>
                <c:pt idx="3425">
                  <c:v>5.4375E-2</c:v>
                </c:pt>
                <c:pt idx="3426">
                  <c:v>5.4390000000000001E-2</c:v>
                </c:pt>
                <c:pt idx="3427">
                  <c:v>5.4405000000000002E-2</c:v>
                </c:pt>
                <c:pt idx="3428">
                  <c:v>5.4420000000000003E-2</c:v>
                </c:pt>
                <c:pt idx="3429">
                  <c:v>5.4434999999999997E-2</c:v>
                </c:pt>
                <c:pt idx="3430">
                  <c:v>5.4449999999999998E-2</c:v>
                </c:pt>
                <c:pt idx="3431">
                  <c:v>5.4465E-2</c:v>
                </c:pt>
                <c:pt idx="3432">
                  <c:v>5.4480000000000001E-2</c:v>
                </c:pt>
                <c:pt idx="3433">
                  <c:v>5.4495000000000002E-2</c:v>
                </c:pt>
                <c:pt idx="3434">
                  <c:v>5.4510000000000003E-2</c:v>
                </c:pt>
                <c:pt idx="3435">
                  <c:v>5.4524999999999997E-2</c:v>
                </c:pt>
                <c:pt idx="3436">
                  <c:v>5.4539999999999998E-2</c:v>
                </c:pt>
                <c:pt idx="3437">
                  <c:v>5.4554999999999999E-2</c:v>
                </c:pt>
                <c:pt idx="3438">
                  <c:v>5.457E-2</c:v>
                </c:pt>
                <c:pt idx="3439">
                  <c:v>5.4585000000000002E-2</c:v>
                </c:pt>
                <c:pt idx="3440">
                  <c:v>5.4600000000000003E-2</c:v>
                </c:pt>
                <c:pt idx="3441">
                  <c:v>5.4614999999999997E-2</c:v>
                </c:pt>
                <c:pt idx="3442">
                  <c:v>5.4629999999999998E-2</c:v>
                </c:pt>
                <c:pt idx="3443">
                  <c:v>5.4644999999999999E-2</c:v>
                </c:pt>
                <c:pt idx="3444">
                  <c:v>5.466E-2</c:v>
                </c:pt>
                <c:pt idx="3445">
                  <c:v>5.4675000000000001E-2</c:v>
                </c:pt>
                <c:pt idx="3446">
                  <c:v>5.4690000000000003E-2</c:v>
                </c:pt>
                <c:pt idx="3447">
                  <c:v>5.4704999999999997E-2</c:v>
                </c:pt>
                <c:pt idx="3448">
                  <c:v>5.4719999999999998E-2</c:v>
                </c:pt>
                <c:pt idx="3449">
                  <c:v>5.4734999999999999E-2</c:v>
                </c:pt>
                <c:pt idx="3450">
                  <c:v>5.475E-2</c:v>
                </c:pt>
                <c:pt idx="3451">
                  <c:v>5.4765000000000001E-2</c:v>
                </c:pt>
                <c:pt idx="3452">
                  <c:v>5.4780000000000002E-2</c:v>
                </c:pt>
                <c:pt idx="3453">
                  <c:v>5.4795000000000003E-2</c:v>
                </c:pt>
                <c:pt idx="3454">
                  <c:v>5.4809999999999998E-2</c:v>
                </c:pt>
                <c:pt idx="3455">
                  <c:v>5.4824999999999999E-2</c:v>
                </c:pt>
                <c:pt idx="3456">
                  <c:v>5.484E-2</c:v>
                </c:pt>
                <c:pt idx="3457">
                  <c:v>5.4855000000000001E-2</c:v>
                </c:pt>
                <c:pt idx="3458">
                  <c:v>5.4870000000000002E-2</c:v>
                </c:pt>
                <c:pt idx="3459">
                  <c:v>5.4885000000000003E-2</c:v>
                </c:pt>
                <c:pt idx="3460">
                  <c:v>5.4899999999999997E-2</c:v>
                </c:pt>
                <c:pt idx="3461">
                  <c:v>5.4914999999999999E-2</c:v>
                </c:pt>
                <c:pt idx="3462">
                  <c:v>5.493E-2</c:v>
                </c:pt>
                <c:pt idx="3463">
                  <c:v>5.4945000000000001E-2</c:v>
                </c:pt>
                <c:pt idx="3464">
                  <c:v>5.4960000000000002E-2</c:v>
                </c:pt>
                <c:pt idx="3465">
                  <c:v>5.4975000000000003E-2</c:v>
                </c:pt>
                <c:pt idx="3466">
                  <c:v>5.4989999999999997E-2</c:v>
                </c:pt>
                <c:pt idx="3467">
                  <c:v>5.5004999999999998E-2</c:v>
                </c:pt>
                <c:pt idx="3468">
                  <c:v>5.5019999999999999E-2</c:v>
                </c:pt>
                <c:pt idx="3469">
                  <c:v>5.5035000000000001E-2</c:v>
                </c:pt>
                <c:pt idx="3470">
                  <c:v>5.5050000000000002E-2</c:v>
                </c:pt>
                <c:pt idx="3471">
                  <c:v>5.5065000000000003E-2</c:v>
                </c:pt>
                <c:pt idx="3472">
                  <c:v>5.5079999999999997E-2</c:v>
                </c:pt>
                <c:pt idx="3473">
                  <c:v>5.5094999999999998E-2</c:v>
                </c:pt>
                <c:pt idx="3474">
                  <c:v>5.5109999999999999E-2</c:v>
                </c:pt>
                <c:pt idx="3475">
                  <c:v>5.5125E-2</c:v>
                </c:pt>
                <c:pt idx="3476">
                  <c:v>5.5140000000000002E-2</c:v>
                </c:pt>
                <c:pt idx="3477">
                  <c:v>5.5155000000000003E-2</c:v>
                </c:pt>
                <c:pt idx="3478">
                  <c:v>5.5169999999999997E-2</c:v>
                </c:pt>
                <c:pt idx="3479">
                  <c:v>5.5184999999999998E-2</c:v>
                </c:pt>
                <c:pt idx="3480">
                  <c:v>5.5199999999999999E-2</c:v>
                </c:pt>
                <c:pt idx="3481">
                  <c:v>5.5215E-2</c:v>
                </c:pt>
                <c:pt idx="3482">
                  <c:v>5.5230000000000001E-2</c:v>
                </c:pt>
                <c:pt idx="3483">
                  <c:v>5.5245000000000002E-2</c:v>
                </c:pt>
                <c:pt idx="3484">
                  <c:v>5.5259999999999997E-2</c:v>
                </c:pt>
                <c:pt idx="3485">
                  <c:v>5.5274999999999998E-2</c:v>
                </c:pt>
                <c:pt idx="3486">
                  <c:v>5.5289999999999999E-2</c:v>
                </c:pt>
                <c:pt idx="3487">
                  <c:v>5.5305E-2</c:v>
                </c:pt>
                <c:pt idx="3488">
                  <c:v>5.5320000000000001E-2</c:v>
                </c:pt>
                <c:pt idx="3489">
                  <c:v>5.5335000000000002E-2</c:v>
                </c:pt>
                <c:pt idx="3490">
                  <c:v>5.5350000000000003E-2</c:v>
                </c:pt>
                <c:pt idx="3491">
                  <c:v>5.5364999999999998E-2</c:v>
                </c:pt>
                <c:pt idx="3492">
                  <c:v>5.5379999999999999E-2</c:v>
                </c:pt>
                <c:pt idx="3493">
                  <c:v>5.5395E-2</c:v>
                </c:pt>
                <c:pt idx="3494">
                  <c:v>5.5410000000000001E-2</c:v>
                </c:pt>
                <c:pt idx="3495">
                  <c:v>5.5425000000000002E-2</c:v>
                </c:pt>
                <c:pt idx="3496">
                  <c:v>5.5440000000000003E-2</c:v>
                </c:pt>
                <c:pt idx="3497">
                  <c:v>5.5454999999999997E-2</c:v>
                </c:pt>
                <c:pt idx="3498">
                  <c:v>5.5469999999999998E-2</c:v>
                </c:pt>
                <c:pt idx="3499">
                  <c:v>5.5485E-2</c:v>
                </c:pt>
                <c:pt idx="3500">
                  <c:v>5.5500000000000001E-2</c:v>
                </c:pt>
                <c:pt idx="3501">
                  <c:v>5.5515000000000002E-2</c:v>
                </c:pt>
                <c:pt idx="3502">
                  <c:v>5.5530000000000003E-2</c:v>
                </c:pt>
                <c:pt idx="3503">
                  <c:v>5.5544999999999997E-2</c:v>
                </c:pt>
                <c:pt idx="3504">
                  <c:v>5.5559999999999998E-2</c:v>
                </c:pt>
                <c:pt idx="3505">
                  <c:v>5.5574999999999999E-2</c:v>
                </c:pt>
                <c:pt idx="3506">
                  <c:v>5.5590000000000001E-2</c:v>
                </c:pt>
                <c:pt idx="3507">
                  <c:v>5.5605000000000002E-2</c:v>
                </c:pt>
                <c:pt idx="3508">
                  <c:v>5.5620000000000003E-2</c:v>
                </c:pt>
                <c:pt idx="3509">
                  <c:v>5.5634999999999997E-2</c:v>
                </c:pt>
                <c:pt idx="3510">
                  <c:v>5.5649999999999998E-2</c:v>
                </c:pt>
                <c:pt idx="3511">
                  <c:v>5.5664999999999999E-2</c:v>
                </c:pt>
                <c:pt idx="3512">
                  <c:v>5.568E-2</c:v>
                </c:pt>
                <c:pt idx="3513">
                  <c:v>5.5695000000000001E-2</c:v>
                </c:pt>
                <c:pt idx="3514">
                  <c:v>5.5710000000000003E-2</c:v>
                </c:pt>
                <c:pt idx="3515">
                  <c:v>5.5724999999999997E-2</c:v>
                </c:pt>
                <c:pt idx="3516">
                  <c:v>5.5739999999999998E-2</c:v>
                </c:pt>
                <c:pt idx="3517">
                  <c:v>5.5754999999999999E-2</c:v>
                </c:pt>
                <c:pt idx="3518">
                  <c:v>5.577E-2</c:v>
                </c:pt>
                <c:pt idx="3519">
                  <c:v>5.5785000000000001E-2</c:v>
                </c:pt>
                <c:pt idx="3520">
                  <c:v>5.5800000000000002E-2</c:v>
                </c:pt>
                <c:pt idx="3521">
                  <c:v>5.5814999999999997E-2</c:v>
                </c:pt>
                <c:pt idx="3522">
                  <c:v>5.5829999999999998E-2</c:v>
                </c:pt>
                <c:pt idx="3523">
                  <c:v>5.5844999999999999E-2</c:v>
                </c:pt>
                <c:pt idx="3524">
                  <c:v>5.586E-2</c:v>
                </c:pt>
                <c:pt idx="3525">
                  <c:v>5.5875000000000001E-2</c:v>
                </c:pt>
                <c:pt idx="3526">
                  <c:v>5.5890000000000002E-2</c:v>
                </c:pt>
                <c:pt idx="3527">
                  <c:v>5.5905000000000003E-2</c:v>
                </c:pt>
                <c:pt idx="3528">
                  <c:v>5.5919999999999997E-2</c:v>
                </c:pt>
                <c:pt idx="3529">
                  <c:v>5.5934999999999999E-2</c:v>
                </c:pt>
                <c:pt idx="3530">
                  <c:v>5.595E-2</c:v>
                </c:pt>
                <c:pt idx="3531">
                  <c:v>5.5965000000000001E-2</c:v>
                </c:pt>
                <c:pt idx="3532">
                  <c:v>5.5980000000000002E-2</c:v>
                </c:pt>
                <c:pt idx="3533">
                  <c:v>5.5995000000000003E-2</c:v>
                </c:pt>
                <c:pt idx="3534">
                  <c:v>5.6009999999999997E-2</c:v>
                </c:pt>
                <c:pt idx="3535">
                  <c:v>5.6024999999999998E-2</c:v>
                </c:pt>
                <c:pt idx="3536">
                  <c:v>5.604E-2</c:v>
                </c:pt>
                <c:pt idx="3537">
                  <c:v>5.6055000000000001E-2</c:v>
                </c:pt>
                <c:pt idx="3538">
                  <c:v>5.6070000000000002E-2</c:v>
                </c:pt>
                <c:pt idx="3539">
                  <c:v>5.6085000000000003E-2</c:v>
                </c:pt>
                <c:pt idx="3540">
                  <c:v>5.6099999999999997E-2</c:v>
                </c:pt>
                <c:pt idx="3541">
                  <c:v>5.6114999999999998E-2</c:v>
                </c:pt>
                <c:pt idx="3542">
                  <c:v>5.6129999999999999E-2</c:v>
                </c:pt>
                <c:pt idx="3543">
                  <c:v>5.6145E-2</c:v>
                </c:pt>
                <c:pt idx="3544">
                  <c:v>5.6160000000000002E-2</c:v>
                </c:pt>
                <c:pt idx="3545">
                  <c:v>5.6175000000000003E-2</c:v>
                </c:pt>
                <c:pt idx="3546">
                  <c:v>5.6189999999999997E-2</c:v>
                </c:pt>
                <c:pt idx="3547">
                  <c:v>5.6204999999999998E-2</c:v>
                </c:pt>
                <c:pt idx="3548">
                  <c:v>5.6219999999999999E-2</c:v>
                </c:pt>
                <c:pt idx="3549">
                  <c:v>5.6235E-2</c:v>
                </c:pt>
                <c:pt idx="3550">
                  <c:v>5.6250000000000001E-2</c:v>
                </c:pt>
                <c:pt idx="3551">
                  <c:v>5.6265000000000003E-2</c:v>
                </c:pt>
                <c:pt idx="3552">
                  <c:v>5.6279999999999997E-2</c:v>
                </c:pt>
                <c:pt idx="3553">
                  <c:v>5.6294999999999998E-2</c:v>
                </c:pt>
                <c:pt idx="3554">
                  <c:v>5.6309999999999999E-2</c:v>
                </c:pt>
                <c:pt idx="3555">
                  <c:v>5.6325E-2</c:v>
                </c:pt>
                <c:pt idx="3556">
                  <c:v>5.6340000000000001E-2</c:v>
                </c:pt>
                <c:pt idx="3557">
                  <c:v>5.6355000000000002E-2</c:v>
                </c:pt>
                <c:pt idx="3558">
                  <c:v>5.6370000000000003E-2</c:v>
                </c:pt>
                <c:pt idx="3559">
                  <c:v>5.6384999999999998E-2</c:v>
                </c:pt>
                <c:pt idx="3560">
                  <c:v>5.6399999999999999E-2</c:v>
                </c:pt>
                <c:pt idx="3561">
                  <c:v>5.6415E-2</c:v>
                </c:pt>
                <c:pt idx="3562">
                  <c:v>5.6430000000000001E-2</c:v>
                </c:pt>
                <c:pt idx="3563">
                  <c:v>5.6445000000000002E-2</c:v>
                </c:pt>
                <c:pt idx="3564">
                  <c:v>5.6460000000000003E-2</c:v>
                </c:pt>
                <c:pt idx="3565">
                  <c:v>5.6474999999999997E-2</c:v>
                </c:pt>
                <c:pt idx="3566">
                  <c:v>5.6489999999999999E-2</c:v>
                </c:pt>
                <c:pt idx="3567">
                  <c:v>5.6505E-2</c:v>
                </c:pt>
                <c:pt idx="3568">
                  <c:v>5.6520000000000001E-2</c:v>
                </c:pt>
                <c:pt idx="3569">
                  <c:v>5.6535000000000002E-2</c:v>
                </c:pt>
                <c:pt idx="3570">
                  <c:v>5.6550000000000003E-2</c:v>
                </c:pt>
                <c:pt idx="3571">
                  <c:v>5.6564999999999997E-2</c:v>
                </c:pt>
                <c:pt idx="3572">
                  <c:v>5.6579999999999998E-2</c:v>
                </c:pt>
                <c:pt idx="3573">
                  <c:v>5.6594999999999999E-2</c:v>
                </c:pt>
                <c:pt idx="3574">
                  <c:v>5.6610000000000001E-2</c:v>
                </c:pt>
                <c:pt idx="3575">
                  <c:v>5.6625000000000002E-2</c:v>
                </c:pt>
                <c:pt idx="3576">
                  <c:v>5.6640000000000003E-2</c:v>
                </c:pt>
                <c:pt idx="3577">
                  <c:v>5.6654999999999997E-2</c:v>
                </c:pt>
                <c:pt idx="3578">
                  <c:v>5.6669999999999998E-2</c:v>
                </c:pt>
                <c:pt idx="3579">
                  <c:v>5.6684999999999999E-2</c:v>
                </c:pt>
                <c:pt idx="3580">
                  <c:v>5.67E-2</c:v>
                </c:pt>
                <c:pt idx="3581">
                  <c:v>5.6715000000000002E-2</c:v>
                </c:pt>
                <c:pt idx="3582">
                  <c:v>5.6730000000000003E-2</c:v>
                </c:pt>
                <c:pt idx="3583">
                  <c:v>5.6744999999999997E-2</c:v>
                </c:pt>
                <c:pt idx="3584">
                  <c:v>5.6759999999999998E-2</c:v>
                </c:pt>
                <c:pt idx="3585">
                  <c:v>5.6774999999999999E-2</c:v>
                </c:pt>
                <c:pt idx="3586">
                  <c:v>5.679E-2</c:v>
                </c:pt>
                <c:pt idx="3587">
                  <c:v>5.6805000000000001E-2</c:v>
                </c:pt>
                <c:pt idx="3588">
                  <c:v>5.6820000000000002E-2</c:v>
                </c:pt>
                <c:pt idx="3589">
                  <c:v>5.6834999999999997E-2</c:v>
                </c:pt>
                <c:pt idx="3590">
                  <c:v>5.6849999999999998E-2</c:v>
                </c:pt>
                <c:pt idx="3591">
                  <c:v>5.6864999999999999E-2</c:v>
                </c:pt>
                <c:pt idx="3592">
                  <c:v>5.688E-2</c:v>
                </c:pt>
                <c:pt idx="3593">
                  <c:v>5.6895000000000001E-2</c:v>
                </c:pt>
                <c:pt idx="3594">
                  <c:v>5.6910000000000002E-2</c:v>
                </c:pt>
                <c:pt idx="3595">
                  <c:v>5.6925000000000003E-2</c:v>
                </c:pt>
                <c:pt idx="3596">
                  <c:v>5.6939999999999998E-2</c:v>
                </c:pt>
                <c:pt idx="3597">
                  <c:v>5.6954999999999999E-2</c:v>
                </c:pt>
                <c:pt idx="3598">
                  <c:v>5.697E-2</c:v>
                </c:pt>
                <c:pt idx="3599">
                  <c:v>5.6985000000000001E-2</c:v>
                </c:pt>
                <c:pt idx="3600">
                  <c:v>5.7000000000000002E-2</c:v>
                </c:pt>
                <c:pt idx="3601">
                  <c:v>5.7015000000000003E-2</c:v>
                </c:pt>
                <c:pt idx="3602">
                  <c:v>5.7029999999999997E-2</c:v>
                </c:pt>
                <c:pt idx="3603">
                  <c:v>5.7044999999999998E-2</c:v>
                </c:pt>
                <c:pt idx="3604">
                  <c:v>5.706E-2</c:v>
                </c:pt>
                <c:pt idx="3605">
                  <c:v>5.7075000000000001E-2</c:v>
                </c:pt>
                <c:pt idx="3606">
                  <c:v>5.7090000000000002E-2</c:v>
                </c:pt>
                <c:pt idx="3607">
                  <c:v>5.7105000000000003E-2</c:v>
                </c:pt>
                <c:pt idx="3608">
                  <c:v>5.7119999999999997E-2</c:v>
                </c:pt>
                <c:pt idx="3609">
                  <c:v>5.7134999999999998E-2</c:v>
                </c:pt>
                <c:pt idx="3610">
                  <c:v>5.7149999999999999E-2</c:v>
                </c:pt>
                <c:pt idx="3611">
                  <c:v>5.7165000000000001E-2</c:v>
                </c:pt>
                <c:pt idx="3612">
                  <c:v>5.7180000000000002E-2</c:v>
                </c:pt>
                <c:pt idx="3613">
                  <c:v>5.7195000000000003E-2</c:v>
                </c:pt>
                <c:pt idx="3614">
                  <c:v>5.7209999999999997E-2</c:v>
                </c:pt>
                <c:pt idx="3615">
                  <c:v>5.7224999999999998E-2</c:v>
                </c:pt>
                <c:pt idx="3616">
                  <c:v>5.7239999999999999E-2</c:v>
                </c:pt>
                <c:pt idx="3617">
                  <c:v>5.7255E-2</c:v>
                </c:pt>
                <c:pt idx="3618">
                  <c:v>5.7270000000000001E-2</c:v>
                </c:pt>
                <c:pt idx="3619">
                  <c:v>5.7285000000000003E-2</c:v>
                </c:pt>
                <c:pt idx="3620">
                  <c:v>5.7299999999999997E-2</c:v>
                </c:pt>
                <c:pt idx="3621">
                  <c:v>5.7314999999999998E-2</c:v>
                </c:pt>
                <c:pt idx="3622">
                  <c:v>5.7329999999999999E-2</c:v>
                </c:pt>
                <c:pt idx="3623">
                  <c:v>5.7345E-2</c:v>
                </c:pt>
                <c:pt idx="3624">
                  <c:v>5.7360000000000001E-2</c:v>
                </c:pt>
                <c:pt idx="3625">
                  <c:v>5.7375000000000002E-2</c:v>
                </c:pt>
                <c:pt idx="3626">
                  <c:v>5.7389999999999997E-2</c:v>
                </c:pt>
                <c:pt idx="3627">
                  <c:v>5.7404999999999998E-2</c:v>
                </c:pt>
                <c:pt idx="3628">
                  <c:v>5.7419999999999999E-2</c:v>
                </c:pt>
                <c:pt idx="3629">
                  <c:v>5.7435E-2</c:v>
                </c:pt>
                <c:pt idx="3630">
                  <c:v>5.7450000000000001E-2</c:v>
                </c:pt>
                <c:pt idx="3631">
                  <c:v>5.7465000000000002E-2</c:v>
                </c:pt>
                <c:pt idx="3632">
                  <c:v>5.7480000000000003E-2</c:v>
                </c:pt>
                <c:pt idx="3633">
                  <c:v>5.7494999999999997E-2</c:v>
                </c:pt>
                <c:pt idx="3634">
                  <c:v>5.7509999999999999E-2</c:v>
                </c:pt>
                <c:pt idx="3635">
                  <c:v>5.7525E-2</c:v>
                </c:pt>
                <c:pt idx="3636">
                  <c:v>5.7540000000000001E-2</c:v>
                </c:pt>
                <c:pt idx="3637">
                  <c:v>5.7555000000000002E-2</c:v>
                </c:pt>
                <c:pt idx="3638">
                  <c:v>5.7570000000000003E-2</c:v>
                </c:pt>
                <c:pt idx="3639">
                  <c:v>5.7584999999999997E-2</c:v>
                </c:pt>
                <c:pt idx="3640">
                  <c:v>5.7599999999999998E-2</c:v>
                </c:pt>
                <c:pt idx="3641">
                  <c:v>5.7615E-2</c:v>
                </c:pt>
                <c:pt idx="3642">
                  <c:v>5.7630000000000001E-2</c:v>
                </c:pt>
                <c:pt idx="3643">
                  <c:v>5.7645000000000002E-2</c:v>
                </c:pt>
                <c:pt idx="3644">
                  <c:v>5.7660000000000003E-2</c:v>
                </c:pt>
                <c:pt idx="3645">
                  <c:v>5.7674999999999997E-2</c:v>
                </c:pt>
                <c:pt idx="3646">
                  <c:v>5.7689999999999998E-2</c:v>
                </c:pt>
                <c:pt idx="3647">
                  <c:v>5.7704999999999999E-2</c:v>
                </c:pt>
                <c:pt idx="3648">
                  <c:v>5.772E-2</c:v>
                </c:pt>
                <c:pt idx="3649">
                  <c:v>5.7735000000000002E-2</c:v>
                </c:pt>
                <c:pt idx="3650">
                  <c:v>5.7750000000000003E-2</c:v>
                </c:pt>
                <c:pt idx="3651">
                  <c:v>5.7764999999999997E-2</c:v>
                </c:pt>
                <c:pt idx="3652">
                  <c:v>5.7779999999999998E-2</c:v>
                </c:pt>
                <c:pt idx="3653">
                  <c:v>5.7794999999999999E-2</c:v>
                </c:pt>
                <c:pt idx="3654">
                  <c:v>5.781E-2</c:v>
                </c:pt>
                <c:pt idx="3655">
                  <c:v>5.7825000000000001E-2</c:v>
                </c:pt>
                <c:pt idx="3656">
                  <c:v>5.7840000000000003E-2</c:v>
                </c:pt>
                <c:pt idx="3657">
                  <c:v>5.7854999999999997E-2</c:v>
                </c:pt>
                <c:pt idx="3658">
                  <c:v>5.7869999999999998E-2</c:v>
                </c:pt>
                <c:pt idx="3659">
                  <c:v>5.7884999999999999E-2</c:v>
                </c:pt>
                <c:pt idx="3660">
                  <c:v>5.79E-2</c:v>
                </c:pt>
                <c:pt idx="3661">
                  <c:v>5.7915000000000001E-2</c:v>
                </c:pt>
                <c:pt idx="3662">
                  <c:v>5.7930000000000002E-2</c:v>
                </c:pt>
                <c:pt idx="3663">
                  <c:v>5.7945000000000003E-2</c:v>
                </c:pt>
                <c:pt idx="3664">
                  <c:v>5.7959999999999998E-2</c:v>
                </c:pt>
                <c:pt idx="3665">
                  <c:v>5.7974999999999999E-2</c:v>
                </c:pt>
                <c:pt idx="3666">
                  <c:v>5.799E-2</c:v>
                </c:pt>
                <c:pt idx="3667">
                  <c:v>5.8005000000000001E-2</c:v>
                </c:pt>
                <c:pt idx="3668">
                  <c:v>5.8020000000000002E-2</c:v>
                </c:pt>
                <c:pt idx="3669">
                  <c:v>5.8035000000000003E-2</c:v>
                </c:pt>
                <c:pt idx="3670">
                  <c:v>5.8049999999999997E-2</c:v>
                </c:pt>
                <c:pt idx="3671">
                  <c:v>5.8064999999999999E-2</c:v>
                </c:pt>
                <c:pt idx="3672">
                  <c:v>5.808E-2</c:v>
                </c:pt>
                <c:pt idx="3673">
                  <c:v>5.8095000000000001E-2</c:v>
                </c:pt>
                <c:pt idx="3674">
                  <c:v>5.8110000000000002E-2</c:v>
                </c:pt>
                <c:pt idx="3675">
                  <c:v>5.8125000000000003E-2</c:v>
                </c:pt>
                <c:pt idx="3676">
                  <c:v>5.8139999999999997E-2</c:v>
                </c:pt>
                <c:pt idx="3677">
                  <c:v>5.8154999999999998E-2</c:v>
                </c:pt>
                <c:pt idx="3678">
                  <c:v>5.8169999999999999E-2</c:v>
                </c:pt>
                <c:pt idx="3679">
                  <c:v>5.8185000000000001E-2</c:v>
                </c:pt>
                <c:pt idx="3680">
                  <c:v>5.8200000000000002E-2</c:v>
                </c:pt>
                <c:pt idx="3681">
                  <c:v>5.8215000000000003E-2</c:v>
                </c:pt>
                <c:pt idx="3682">
                  <c:v>5.8229999999999997E-2</c:v>
                </c:pt>
                <c:pt idx="3683">
                  <c:v>5.8244999999999998E-2</c:v>
                </c:pt>
                <c:pt idx="3684">
                  <c:v>5.8259999999999999E-2</c:v>
                </c:pt>
                <c:pt idx="3685">
                  <c:v>5.8275E-2</c:v>
                </c:pt>
                <c:pt idx="3686">
                  <c:v>5.8290000000000002E-2</c:v>
                </c:pt>
                <c:pt idx="3687">
                  <c:v>5.8305000000000003E-2</c:v>
                </c:pt>
                <c:pt idx="3688">
                  <c:v>5.8319999999999997E-2</c:v>
                </c:pt>
                <c:pt idx="3689">
                  <c:v>5.8334999999999998E-2</c:v>
                </c:pt>
                <c:pt idx="3690">
                  <c:v>5.8349999999999999E-2</c:v>
                </c:pt>
                <c:pt idx="3691">
                  <c:v>5.8365E-2</c:v>
                </c:pt>
                <c:pt idx="3692">
                  <c:v>5.8380000000000001E-2</c:v>
                </c:pt>
                <c:pt idx="3693">
                  <c:v>5.8395000000000002E-2</c:v>
                </c:pt>
                <c:pt idx="3694">
                  <c:v>5.8409999999999997E-2</c:v>
                </c:pt>
                <c:pt idx="3695">
                  <c:v>5.8424999999999998E-2</c:v>
                </c:pt>
                <c:pt idx="3696">
                  <c:v>5.8439999999999999E-2</c:v>
                </c:pt>
                <c:pt idx="3697">
                  <c:v>5.8455E-2</c:v>
                </c:pt>
                <c:pt idx="3698">
                  <c:v>5.8470000000000001E-2</c:v>
                </c:pt>
                <c:pt idx="3699">
                  <c:v>5.8485000000000002E-2</c:v>
                </c:pt>
                <c:pt idx="3700">
                  <c:v>5.8500000000000003E-2</c:v>
                </c:pt>
                <c:pt idx="3701">
                  <c:v>5.8514999999999998E-2</c:v>
                </c:pt>
                <c:pt idx="3702">
                  <c:v>5.8529999999999999E-2</c:v>
                </c:pt>
                <c:pt idx="3703">
                  <c:v>5.8545E-2</c:v>
                </c:pt>
                <c:pt idx="3704">
                  <c:v>5.8560000000000001E-2</c:v>
                </c:pt>
                <c:pt idx="3705">
                  <c:v>5.8575000000000002E-2</c:v>
                </c:pt>
                <c:pt idx="3706">
                  <c:v>5.8590000000000003E-2</c:v>
                </c:pt>
                <c:pt idx="3707">
                  <c:v>5.8604999999999997E-2</c:v>
                </c:pt>
                <c:pt idx="3708">
                  <c:v>5.8619999999999998E-2</c:v>
                </c:pt>
                <c:pt idx="3709">
                  <c:v>5.8635E-2</c:v>
                </c:pt>
                <c:pt idx="3710">
                  <c:v>5.8650000000000001E-2</c:v>
                </c:pt>
                <c:pt idx="3711">
                  <c:v>5.8665000000000002E-2</c:v>
                </c:pt>
                <c:pt idx="3712">
                  <c:v>5.8680000000000003E-2</c:v>
                </c:pt>
                <c:pt idx="3713">
                  <c:v>5.8694999999999997E-2</c:v>
                </c:pt>
                <c:pt idx="3714">
                  <c:v>5.8709999999999998E-2</c:v>
                </c:pt>
                <c:pt idx="3715">
                  <c:v>5.8724999999999999E-2</c:v>
                </c:pt>
                <c:pt idx="3716">
                  <c:v>5.8740000000000001E-2</c:v>
                </c:pt>
                <c:pt idx="3717">
                  <c:v>5.8755000000000002E-2</c:v>
                </c:pt>
                <c:pt idx="3718">
                  <c:v>5.8770000000000003E-2</c:v>
                </c:pt>
                <c:pt idx="3719">
                  <c:v>5.8784999999999997E-2</c:v>
                </c:pt>
                <c:pt idx="3720">
                  <c:v>5.8799999999999998E-2</c:v>
                </c:pt>
                <c:pt idx="3721">
                  <c:v>5.8814999999999999E-2</c:v>
                </c:pt>
                <c:pt idx="3722">
                  <c:v>5.883E-2</c:v>
                </c:pt>
                <c:pt idx="3723">
                  <c:v>5.8845000000000001E-2</c:v>
                </c:pt>
                <c:pt idx="3724">
                  <c:v>5.8860000000000003E-2</c:v>
                </c:pt>
                <c:pt idx="3725">
                  <c:v>5.8874999999999997E-2</c:v>
                </c:pt>
                <c:pt idx="3726">
                  <c:v>5.8889999999999998E-2</c:v>
                </c:pt>
                <c:pt idx="3727">
                  <c:v>5.8904999999999999E-2</c:v>
                </c:pt>
                <c:pt idx="3728">
                  <c:v>5.892E-2</c:v>
                </c:pt>
                <c:pt idx="3729">
                  <c:v>5.8935000000000001E-2</c:v>
                </c:pt>
                <c:pt idx="3730">
                  <c:v>5.8950000000000002E-2</c:v>
                </c:pt>
                <c:pt idx="3731">
                  <c:v>5.8964999999999997E-2</c:v>
                </c:pt>
                <c:pt idx="3732">
                  <c:v>5.8979999999999998E-2</c:v>
                </c:pt>
                <c:pt idx="3733">
                  <c:v>5.8994999999999999E-2</c:v>
                </c:pt>
                <c:pt idx="3734">
                  <c:v>5.901E-2</c:v>
                </c:pt>
                <c:pt idx="3735">
                  <c:v>5.9025000000000001E-2</c:v>
                </c:pt>
                <c:pt idx="3736">
                  <c:v>5.9040000000000002E-2</c:v>
                </c:pt>
                <c:pt idx="3737">
                  <c:v>5.9055000000000003E-2</c:v>
                </c:pt>
                <c:pt idx="3738">
                  <c:v>5.9069999999999998E-2</c:v>
                </c:pt>
                <c:pt idx="3739">
                  <c:v>5.9084999999999999E-2</c:v>
                </c:pt>
                <c:pt idx="3740">
                  <c:v>5.91E-2</c:v>
                </c:pt>
                <c:pt idx="3741">
                  <c:v>5.9115000000000001E-2</c:v>
                </c:pt>
                <c:pt idx="3742">
                  <c:v>5.9130000000000002E-2</c:v>
                </c:pt>
                <c:pt idx="3743">
                  <c:v>5.9145000000000003E-2</c:v>
                </c:pt>
                <c:pt idx="3744">
                  <c:v>5.9159999999999997E-2</c:v>
                </c:pt>
                <c:pt idx="3745">
                  <c:v>5.9174999999999998E-2</c:v>
                </c:pt>
                <c:pt idx="3746">
                  <c:v>5.919E-2</c:v>
                </c:pt>
                <c:pt idx="3747">
                  <c:v>5.9205000000000001E-2</c:v>
                </c:pt>
                <c:pt idx="3748">
                  <c:v>5.9220000000000002E-2</c:v>
                </c:pt>
                <c:pt idx="3749">
                  <c:v>5.9235000000000003E-2</c:v>
                </c:pt>
                <c:pt idx="3750">
                  <c:v>5.9249999999999997E-2</c:v>
                </c:pt>
                <c:pt idx="3751">
                  <c:v>5.9264999999999998E-2</c:v>
                </c:pt>
                <c:pt idx="3752">
                  <c:v>5.9279999999999999E-2</c:v>
                </c:pt>
                <c:pt idx="3753">
                  <c:v>5.9295E-2</c:v>
                </c:pt>
                <c:pt idx="3754">
                  <c:v>5.9310000000000002E-2</c:v>
                </c:pt>
                <c:pt idx="3755">
                  <c:v>5.9325000000000003E-2</c:v>
                </c:pt>
                <c:pt idx="3756">
                  <c:v>5.9339999999999997E-2</c:v>
                </c:pt>
                <c:pt idx="3757">
                  <c:v>5.9354999999999998E-2</c:v>
                </c:pt>
                <c:pt idx="3758">
                  <c:v>5.9369999999999999E-2</c:v>
                </c:pt>
                <c:pt idx="3759">
                  <c:v>5.9385E-2</c:v>
                </c:pt>
                <c:pt idx="3760">
                  <c:v>5.9400000000000001E-2</c:v>
                </c:pt>
                <c:pt idx="3761">
                  <c:v>5.9415000000000003E-2</c:v>
                </c:pt>
                <c:pt idx="3762">
                  <c:v>5.9429999999999997E-2</c:v>
                </c:pt>
                <c:pt idx="3763">
                  <c:v>5.9444999999999998E-2</c:v>
                </c:pt>
                <c:pt idx="3764">
                  <c:v>5.9459999999999999E-2</c:v>
                </c:pt>
                <c:pt idx="3765">
                  <c:v>5.9475E-2</c:v>
                </c:pt>
                <c:pt idx="3766">
                  <c:v>5.9490000000000001E-2</c:v>
                </c:pt>
                <c:pt idx="3767">
                  <c:v>5.9505000000000002E-2</c:v>
                </c:pt>
                <c:pt idx="3768">
                  <c:v>5.9520000000000003E-2</c:v>
                </c:pt>
                <c:pt idx="3769">
                  <c:v>5.9534999999999998E-2</c:v>
                </c:pt>
                <c:pt idx="3770">
                  <c:v>5.9549999999999999E-2</c:v>
                </c:pt>
                <c:pt idx="3771">
                  <c:v>5.9565E-2</c:v>
                </c:pt>
                <c:pt idx="3772">
                  <c:v>5.9580000000000001E-2</c:v>
                </c:pt>
                <c:pt idx="3773">
                  <c:v>5.9595000000000002E-2</c:v>
                </c:pt>
                <c:pt idx="3774">
                  <c:v>5.9610000000000003E-2</c:v>
                </c:pt>
                <c:pt idx="3775">
                  <c:v>5.9624999999999997E-2</c:v>
                </c:pt>
                <c:pt idx="3776">
                  <c:v>5.9639999999999999E-2</c:v>
                </c:pt>
                <c:pt idx="3777">
                  <c:v>5.9655E-2</c:v>
                </c:pt>
                <c:pt idx="3778">
                  <c:v>5.9670000000000001E-2</c:v>
                </c:pt>
                <c:pt idx="3779">
                  <c:v>5.9685000000000002E-2</c:v>
                </c:pt>
                <c:pt idx="3780">
                  <c:v>5.9700000000000003E-2</c:v>
                </c:pt>
                <c:pt idx="3781">
                  <c:v>5.9714999999999997E-2</c:v>
                </c:pt>
                <c:pt idx="3782">
                  <c:v>5.9729999999999998E-2</c:v>
                </c:pt>
                <c:pt idx="3783">
                  <c:v>5.9744999999999999E-2</c:v>
                </c:pt>
                <c:pt idx="3784">
                  <c:v>5.9760000000000001E-2</c:v>
                </c:pt>
                <c:pt idx="3785">
                  <c:v>5.9775000000000002E-2</c:v>
                </c:pt>
                <c:pt idx="3786">
                  <c:v>5.9790000000000003E-2</c:v>
                </c:pt>
                <c:pt idx="3787">
                  <c:v>5.9804999999999997E-2</c:v>
                </c:pt>
                <c:pt idx="3788">
                  <c:v>5.9819999999999998E-2</c:v>
                </c:pt>
                <c:pt idx="3789">
                  <c:v>5.9834999999999999E-2</c:v>
                </c:pt>
                <c:pt idx="3790">
                  <c:v>5.985E-2</c:v>
                </c:pt>
                <c:pt idx="3791">
                  <c:v>5.9865000000000002E-2</c:v>
                </c:pt>
                <c:pt idx="3792">
                  <c:v>5.9880000000000003E-2</c:v>
                </c:pt>
                <c:pt idx="3793">
                  <c:v>5.9894999999999997E-2</c:v>
                </c:pt>
                <c:pt idx="3794">
                  <c:v>5.9909999999999998E-2</c:v>
                </c:pt>
                <c:pt idx="3795">
                  <c:v>5.9924999999999999E-2</c:v>
                </c:pt>
                <c:pt idx="3796">
                  <c:v>5.994E-2</c:v>
                </c:pt>
                <c:pt idx="3797">
                  <c:v>5.9955000000000001E-2</c:v>
                </c:pt>
                <c:pt idx="3798">
                  <c:v>5.9970000000000002E-2</c:v>
                </c:pt>
                <c:pt idx="3799">
                  <c:v>5.9984999999999997E-2</c:v>
                </c:pt>
                <c:pt idx="3800">
                  <c:v>0.06</c:v>
                </c:pt>
                <c:pt idx="3801">
                  <c:v>6.0014999999999999E-2</c:v>
                </c:pt>
                <c:pt idx="3802">
                  <c:v>6.003E-2</c:v>
                </c:pt>
                <c:pt idx="3803">
                  <c:v>6.0045000000000001E-2</c:v>
                </c:pt>
                <c:pt idx="3804">
                  <c:v>6.0060000000000002E-2</c:v>
                </c:pt>
                <c:pt idx="3805">
                  <c:v>6.0075000000000003E-2</c:v>
                </c:pt>
                <c:pt idx="3806">
                  <c:v>6.0089999999999998E-2</c:v>
                </c:pt>
                <c:pt idx="3807">
                  <c:v>6.0104999999999999E-2</c:v>
                </c:pt>
                <c:pt idx="3808">
                  <c:v>6.012E-2</c:v>
                </c:pt>
                <c:pt idx="3809">
                  <c:v>6.0135000000000001E-2</c:v>
                </c:pt>
                <c:pt idx="3810">
                  <c:v>6.0150000000000002E-2</c:v>
                </c:pt>
                <c:pt idx="3811">
                  <c:v>6.0165000000000003E-2</c:v>
                </c:pt>
                <c:pt idx="3812">
                  <c:v>6.0179999999999997E-2</c:v>
                </c:pt>
                <c:pt idx="3813">
                  <c:v>6.0194999999999999E-2</c:v>
                </c:pt>
                <c:pt idx="3814">
                  <c:v>6.021E-2</c:v>
                </c:pt>
                <c:pt idx="3815">
                  <c:v>6.0225000000000001E-2</c:v>
                </c:pt>
                <c:pt idx="3816">
                  <c:v>6.0240000000000002E-2</c:v>
                </c:pt>
                <c:pt idx="3817">
                  <c:v>6.0255000000000003E-2</c:v>
                </c:pt>
                <c:pt idx="3818">
                  <c:v>6.0269999999999997E-2</c:v>
                </c:pt>
                <c:pt idx="3819">
                  <c:v>6.0284999999999998E-2</c:v>
                </c:pt>
                <c:pt idx="3820">
                  <c:v>6.0299999999999999E-2</c:v>
                </c:pt>
                <c:pt idx="3821">
                  <c:v>6.0315000000000001E-2</c:v>
                </c:pt>
                <c:pt idx="3822">
                  <c:v>6.0330000000000002E-2</c:v>
                </c:pt>
                <c:pt idx="3823">
                  <c:v>6.0345000000000003E-2</c:v>
                </c:pt>
                <c:pt idx="3824">
                  <c:v>6.0359999999999997E-2</c:v>
                </c:pt>
                <c:pt idx="3825">
                  <c:v>6.0374999999999998E-2</c:v>
                </c:pt>
                <c:pt idx="3826">
                  <c:v>6.0389999999999999E-2</c:v>
                </c:pt>
                <c:pt idx="3827">
                  <c:v>6.0405E-2</c:v>
                </c:pt>
                <c:pt idx="3828">
                  <c:v>6.0420000000000001E-2</c:v>
                </c:pt>
                <c:pt idx="3829">
                  <c:v>6.0435000000000003E-2</c:v>
                </c:pt>
                <c:pt idx="3830">
                  <c:v>6.0449999999999997E-2</c:v>
                </c:pt>
                <c:pt idx="3831">
                  <c:v>6.0464999999999998E-2</c:v>
                </c:pt>
                <c:pt idx="3832">
                  <c:v>6.0479999999999999E-2</c:v>
                </c:pt>
                <c:pt idx="3833">
                  <c:v>6.0495E-2</c:v>
                </c:pt>
                <c:pt idx="3834">
                  <c:v>6.0510000000000001E-2</c:v>
                </c:pt>
                <c:pt idx="3835">
                  <c:v>6.0525000000000002E-2</c:v>
                </c:pt>
                <c:pt idx="3836">
                  <c:v>6.0539999999999997E-2</c:v>
                </c:pt>
                <c:pt idx="3837">
                  <c:v>6.0554999999999998E-2</c:v>
                </c:pt>
                <c:pt idx="3838">
                  <c:v>6.0569999999999999E-2</c:v>
                </c:pt>
                <c:pt idx="3839">
                  <c:v>6.0585E-2</c:v>
                </c:pt>
                <c:pt idx="3840">
                  <c:v>6.0600000000000001E-2</c:v>
                </c:pt>
                <c:pt idx="3841">
                  <c:v>6.0615000000000002E-2</c:v>
                </c:pt>
                <c:pt idx="3842">
                  <c:v>6.0630000000000003E-2</c:v>
                </c:pt>
                <c:pt idx="3843">
                  <c:v>6.0644999999999998E-2</c:v>
                </c:pt>
                <c:pt idx="3844">
                  <c:v>6.0659999999999999E-2</c:v>
                </c:pt>
                <c:pt idx="3845">
                  <c:v>6.0675E-2</c:v>
                </c:pt>
                <c:pt idx="3846">
                  <c:v>6.0690000000000001E-2</c:v>
                </c:pt>
                <c:pt idx="3847">
                  <c:v>6.0705000000000002E-2</c:v>
                </c:pt>
                <c:pt idx="3848">
                  <c:v>6.0720000000000003E-2</c:v>
                </c:pt>
                <c:pt idx="3849">
                  <c:v>6.0734999999999997E-2</c:v>
                </c:pt>
                <c:pt idx="3850">
                  <c:v>6.0749999999999998E-2</c:v>
                </c:pt>
                <c:pt idx="3851">
                  <c:v>6.0765E-2</c:v>
                </c:pt>
                <c:pt idx="3852">
                  <c:v>6.0780000000000001E-2</c:v>
                </c:pt>
                <c:pt idx="3853">
                  <c:v>6.0795000000000002E-2</c:v>
                </c:pt>
                <c:pt idx="3854">
                  <c:v>6.0810000000000003E-2</c:v>
                </c:pt>
                <c:pt idx="3855">
                  <c:v>6.0824999999999997E-2</c:v>
                </c:pt>
                <c:pt idx="3856">
                  <c:v>6.0839999999999998E-2</c:v>
                </c:pt>
                <c:pt idx="3857">
                  <c:v>6.0854999999999999E-2</c:v>
                </c:pt>
                <c:pt idx="3858">
                  <c:v>6.087E-2</c:v>
                </c:pt>
                <c:pt idx="3859">
                  <c:v>6.0885000000000002E-2</c:v>
                </c:pt>
                <c:pt idx="3860">
                  <c:v>6.0900000000000003E-2</c:v>
                </c:pt>
                <c:pt idx="3861">
                  <c:v>6.0914999999999997E-2</c:v>
                </c:pt>
                <c:pt idx="3862">
                  <c:v>6.0929999999999998E-2</c:v>
                </c:pt>
                <c:pt idx="3863">
                  <c:v>6.0944999999999999E-2</c:v>
                </c:pt>
                <c:pt idx="3864">
                  <c:v>6.096E-2</c:v>
                </c:pt>
                <c:pt idx="3865">
                  <c:v>6.0975000000000001E-2</c:v>
                </c:pt>
                <c:pt idx="3866">
                  <c:v>6.0990000000000003E-2</c:v>
                </c:pt>
                <c:pt idx="3867">
                  <c:v>6.1004999999999997E-2</c:v>
                </c:pt>
                <c:pt idx="3868">
                  <c:v>6.1019999999999998E-2</c:v>
                </c:pt>
                <c:pt idx="3869">
                  <c:v>6.1034999999999999E-2</c:v>
                </c:pt>
                <c:pt idx="3870">
                  <c:v>6.105E-2</c:v>
                </c:pt>
                <c:pt idx="3871">
                  <c:v>6.1065000000000001E-2</c:v>
                </c:pt>
                <c:pt idx="3872">
                  <c:v>6.1080000000000002E-2</c:v>
                </c:pt>
                <c:pt idx="3873">
                  <c:v>6.1094999999999997E-2</c:v>
                </c:pt>
                <c:pt idx="3874">
                  <c:v>6.1109999999999998E-2</c:v>
                </c:pt>
                <c:pt idx="3875">
                  <c:v>6.1124999999999999E-2</c:v>
                </c:pt>
                <c:pt idx="3876">
                  <c:v>6.114E-2</c:v>
                </c:pt>
                <c:pt idx="3877">
                  <c:v>6.1155000000000001E-2</c:v>
                </c:pt>
                <c:pt idx="3878">
                  <c:v>6.1170000000000002E-2</c:v>
                </c:pt>
                <c:pt idx="3879">
                  <c:v>6.1185000000000003E-2</c:v>
                </c:pt>
                <c:pt idx="3880">
                  <c:v>6.1199999999999997E-2</c:v>
                </c:pt>
                <c:pt idx="3881">
                  <c:v>6.1214999999999999E-2</c:v>
                </c:pt>
                <c:pt idx="3882">
                  <c:v>6.123E-2</c:v>
                </c:pt>
                <c:pt idx="3883">
                  <c:v>6.1245000000000001E-2</c:v>
                </c:pt>
                <c:pt idx="3884">
                  <c:v>6.1260000000000002E-2</c:v>
                </c:pt>
                <c:pt idx="3885">
                  <c:v>6.1275000000000003E-2</c:v>
                </c:pt>
                <c:pt idx="3886">
                  <c:v>6.1289999999999997E-2</c:v>
                </c:pt>
                <c:pt idx="3887">
                  <c:v>6.1304999999999998E-2</c:v>
                </c:pt>
                <c:pt idx="3888">
                  <c:v>6.132E-2</c:v>
                </c:pt>
                <c:pt idx="3889">
                  <c:v>6.1335000000000001E-2</c:v>
                </c:pt>
                <c:pt idx="3890">
                  <c:v>6.1350000000000002E-2</c:v>
                </c:pt>
                <c:pt idx="3891">
                  <c:v>6.1365000000000003E-2</c:v>
                </c:pt>
                <c:pt idx="3892">
                  <c:v>6.1379999999999997E-2</c:v>
                </c:pt>
                <c:pt idx="3893">
                  <c:v>6.1394999999999998E-2</c:v>
                </c:pt>
                <c:pt idx="3894">
                  <c:v>6.1409999999999999E-2</c:v>
                </c:pt>
                <c:pt idx="3895">
                  <c:v>6.1425E-2</c:v>
                </c:pt>
                <c:pt idx="3896">
                  <c:v>6.1440000000000002E-2</c:v>
                </c:pt>
                <c:pt idx="3897">
                  <c:v>6.1455000000000003E-2</c:v>
                </c:pt>
                <c:pt idx="3898">
                  <c:v>6.1469999999999997E-2</c:v>
                </c:pt>
                <c:pt idx="3899">
                  <c:v>6.1484999999999998E-2</c:v>
                </c:pt>
                <c:pt idx="3900">
                  <c:v>6.1499999999999999E-2</c:v>
                </c:pt>
                <c:pt idx="3901">
                  <c:v>6.1515E-2</c:v>
                </c:pt>
                <c:pt idx="3902">
                  <c:v>6.1530000000000001E-2</c:v>
                </c:pt>
                <c:pt idx="3903">
                  <c:v>6.1545000000000002E-2</c:v>
                </c:pt>
                <c:pt idx="3904">
                  <c:v>6.1559999999999997E-2</c:v>
                </c:pt>
                <c:pt idx="3905">
                  <c:v>6.1574999999999998E-2</c:v>
                </c:pt>
                <c:pt idx="3906">
                  <c:v>6.1589999999999999E-2</c:v>
                </c:pt>
                <c:pt idx="3907">
                  <c:v>6.1605E-2</c:v>
                </c:pt>
                <c:pt idx="3908">
                  <c:v>6.1620000000000001E-2</c:v>
                </c:pt>
                <c:pt idx="3909">
                  <c:v>6.1635000000000002E-2</c:v>
                </c:pt>
                <c:pt idx="3910">
                  <c:v>6.1650000000000003E-2</c:v>
                </c:pt>
                <c:pt idx="3911">
                  <c:v>6.1664999999999998E-2</c:v>
                </c:pt>
                <c:pt idx="3912">
                  <c:v>6.1679999999999999E-2</c:v>
                </c:pt>
                <c:pt idx="3913">
                  <c:v>6.1695E-2</c:v>
                </c:pt>
                <c:pt idx="3914">
                  <c:v>6.1710000000000001E-2</c:v>
                </c:pt>
                <c:pt idx="3915">
                  <c:v>6.1725000000000002E-2</c:v>
                </c:pt>
                <c:pt idx="3916">
                  <c:v>6.1740000000000003E-2</c:v>
                </c:pt>
                <c:pt idx="3917">
                  <c:v>6.1754999999999997E-2</c:v>
                </c:pt>
                <c:pt idx="3918">
                  <c:v>6.1769999999999999E-2</c:v>
                </c:pt>
                <c:pt idx="3919">
                  <c:v>6.1785E-2</c:v>
                </c:pt>
                <c:pt idx="3920">
                  <c:v>6.1800000000000001E-2</c:v>
                </c:pt>
                <c:pt idx="3921">
                  <c:v>6.1815000000000002E-2</c:v>
                </c:pt>
                <c:pt idx="3922">
                  <c:v>6.1830000000000003E-2</c:v>
                </c:pt>
                <c:pt idx="3923">
                  <c:v>6.1844999999999997E-2</c:v>
                </c:pt>
                <c:pt idx="3924">
                  <c:v>6.1859999999999998E-2</c:v>
                </c:pt>
                <c:pt idx="3925">
                  <c:v>6.1874999999999999E-2</c:v>
                </c:pt>
                <c:pt idx="3926">
                  <c:v>6.1890000000000001E-2</c:v>
                </c:pt>
                <c:pt idx="3927">
                  <c:v>6.1905000000000002E-2</c:v>
                </c:pt>
                <c:pt idx="3928">
                  <c:v>6.1920000000000003E-2</c:v>
                </c:pt>
                <c:pt idx="3929">
                  <c:v>6.1934999999999997E-2</c:v>
                </c:pt>
                <c:pt idx="3930">
                  <c:v>6.1949999999999998E-2</c:v>
                </c:pt>
                <c:pt idx="3931">
                  <c:v>6.1964999999999999E-2</c:v>
                </c:pt>
                <c:pt idx="3932">
                  <c:v>6.198E-2</c:v>
                </c:pt>
                <c:pt idx="3933">
                  <c:v>6.1995000000000001E-2</c:v>
                </c:pt>
                <c:pt idx="3934">
                  <c:v>6.2010000000000003E-2</c:v>
                </c:pt>
                <c:pt idx="3935">
                  <c:v>6.2024999999999997E-2</c:v>
                </c:pt>
                <c:pt idx="3936">
                  <c:v>6.2039999999999998E-2</c:v>
                </c:pt>
                <c:pt idx="3937">
                  <c:v>6.2054999999999999E-2</c:v>
                </c:pt>
                <c:pt idx="3938">
                  <c:v>6.207E-2</c:v>
                </c:pt>
                <c:pt idx="3939">
                  <c:v>6.2085000000000001E-2</c:v>
                </c:pt>
                <c:pt idx="3940">
                  <c:v>6.2100000000000002E-2</c:v>
                </c:pt>
                <c:pt idx="3941">
                  <c:v>6.2114999999999997E-2</c:v>
                </c:pt>
                <c:pt idx="3942">
                  <c:v>6.2129999999999998E-2</c:v>
                </c:pt>
                <c:pt idx="3943">
                  <c:v>6.2144999999999999E-2</c:v>
                </c:pt>
                <c:pt idx="3944">
                  <c:v>6.216E-2</c:v>
                </c:pt>
                <c:pt idx="3945">
                  <c:v>6.2175000000000001E-2</c:v>
                </c:pt>
                <c:pt idx="3946">
                  <c:v>6.2190000000000002E-2</c:v>
                </c:pt>
                <c:pt idx="3947">
                  <c:v>6.2205000000000003E-2</c:v>
                </c:pt>
                <c:pt idx="3948">
                  <c:v>6.2219999999999998E-2</c:v>
                </c:pt>
                <c:pt idx="3949">
                  <c:v>6.2234999999999999E-2</c:v>
                </c:pt>
                <c:pt idx="3950">
                  <c:v>6.225E-2</c:v>
                </c:pt>
                <c:pt idx="3951">
                  <c:v>6.2265000000000001E-2</c:v>
                </c:pt>
                <c:pt idx="3952">
                  <c:v>6.2280000000000002E-2</c:v>
                </c:pt>
                <c:pt idx="3953">
                  <c:v>6.2295000000000003E-2</c:v>
                </c:pt>
                <c:pt idx="3954">
                  <c:v>6.2309999999999997E-2</c:v>
                </c:pt>
                <c:pt idx="3955">
                  <c:v>6.2324999999999998E-2</c:v>
                </c:pt>
                <c:pt idx="3956">
                  <c:v>6.234E-2</c:v>
                </c:pt>
                <c:pt idx="3957">
                  <c:v>6.2355000000000001E-2</c:v>
                </c:pt>
                <c:pt idx="3958">
                  <c:v>6.2370000000000002E-2</c:v>
                </c:pt>
                <c:pt idx="3959">
                  <c:v>6.2385000000000003E-2</c:v>
                </c:pt>
                <c:pt idx="3960">
                  <c:v>6.2399999999999997E-2</c:v>
                </c:pt>
                <c:pt idx="3961">
                  <c:v>6.2414999999999998E-2</c:v>
                </c:pt>
                <c:pt idx="3962">
                  <c:v>6.2429999999999999E-2</c:v>
                </c:pt>
                <c:pt idx="3963">
                  <c:v>6.2445000000000001E-2</c:v>
                </c:pt>
                <c:pt idx="3964">
                  <c:v>6.2460000000000002E-2</c:v>
                </c:pt>
                <c:pt idx="3965">
                  <c:v>6.2475000000000003E-2</c:v>
                </c:pt>
                <c:pt idx="3966">
                  <c:v>6.2489999999999997E-2</c:v>
                </c:pt>
                <c:pt idx="3967">
                  <c:v>6.2505000000000005E-2</c:v>
                </c:pt>
                <c:pt idx="3968">
                  <c:v>6.2520000000000006E-2</c:v>
                </c:pt>
                <c:pt idx="3969">
                  <c:v>6.2534999999999993E-2</c:v>
                </c:pt>
                <c:pt idx="3970">
                  <c:v>6.2549999999999994E-2</c:v>
                </c:pt>
                <c:pt idx="3971">
                  <c:v>6.2564999999999996E-2</c:v>
                </c:pt>
                <c:pt idx="3972">
                  <c:v>6.2579999999999997E-2</c:v>
                </c:pt>
                <c:pt idx="3973">
                  <c:v>6.2594999999999998E-2</c:v>
                </c:pt>
                <c:pt idx="3974">
                  <c:v>6.2609999999999999E-2</c:v>
                </c:pt>
                <c:pt idx="3975">
                  <c:v>6.2625E-2</c:v>
                </c:pt>
                <c:pt idx="3976">
                  <c:v>6.2640000000000001E-2</c:v>
                </c:pt>
                <c:pt idx="3977">
                  <c:v>6.2655000000000002E-2</c:v>
                </c:pt>
                <c:pt idx="3978">
                  <c:v>6.2670000000000003E-2</c:v>
                </c:pt>
                <c:pt idx="3979">
                  <c:v>6.2685000000000005E-2</c:v>
                </c:pt>
                <c:pt idx="3980">
                  <c:v>6.2700000000000006E-2</c:v>
                </c:pt>
                <c:pt idx="3981">
                  <c:v>6.2715000000000007E-2</c:v>
                </c:pt>
                <c:pt idx="3982">
                  <c:v>6.2729999999999994E-2</c:v>
                </c:pt>
                <c:pt idx="3983">
                  <c:v>6.2744999999999995E-2</c:v>
                </c:pt>
                <c:pt idx="3984">
                  <c:v>6.2759999999999996E-2</c:v>
                </c:pt>
                <c:pt idx="3985">
                  <c:v>6.2774999999999997E-2</c:v>
                </c:pt>
                <c:pt idx="3986">
                  <c:v>6.2789999999999999E-2</c:v>
                </c:pt>
                <c:pt idx="3987">
                  <c:v>6.2805E-2</c:v>
                </c:pt>
                <c:pt idx="3988">
                  <c:v>6.2820000000000001E-2</c:v>
                </c:pt>
                <c:pt idx="3989">
                  <c:v>6.2835000000000002E-2</c:v>
                </c:pt>
                <c:pt idx="3990">
                  <c:v>6.2850000000000003E-2</c:v>
                </c:pt>
                <c:pt idx="3991">
                  <c:v>6.2865000000000004E-2</c:v>
                </c:pt>
                <c:pt idx="3992">
                  <c:v>6.2880000000000005E-2</c:v>
                </c:pt>
                <c:pt idx="3993">
                  <c:v>6.2895000000000006E-2</c:v>
                </c:pt>
                <c:pt idx="3994">
                  <c:v>6.2909999999999994E-2</c:v>
                </c:pt>
                <c:pt idx="3995">
                  <c:v>6.2924999999999995E-2</c:v>
                </c:pt>
                <c:pt idx="3996">
                  <c:v>6.2939999999999996E-2</c:v>
                </c:pt>
                <c:pt idx="3997">
                  <c:v>6.2954999999999997E-2</c:v>
                </c:pt>
                <c:pt idx="3998">
                  <c:v>6.2969999999999998E-2</c:v>
                </c:pt>
                <c:pt idx="3999">
                  <c:v>6.2984999999999999E-2</c:v>
                </c:pt>
                <c:pt idx="4000">
                  <c:v>6.3E-2</c:v>
                </c:pt>
              </c:numCache>
            </c:numRef>
          </c:cat>
          <c:val>
            <c:numRef>
              <c:f>'201'!$F$154:$F$2500</c:f>
              <c:numCache>
                <c:formatCode>0.00E+00</c:formatCode>
                <c:ptCount val="2347"/>
                <c:pt idx="0">
                  <c:v>-1.51734520841273E-5</c:v>
                </c:pt>
                <c:pt idx="1">
                  <c:v>-1.5389079635497101E-5</c:v>
                </c:pt>
                <c:pt idx="2">
                  <c:v>-1.5604251530021399E-5</c:v>
                </c:pt>
                <c:pt idx="3">
                  <c:v>-1.58188959176186E-5</c:v>
                </c:pt>
                <c:pt idx="4">
                  <c:v>-1.6033038264140399E-5</c:v>
                </c:pt>
                <c:pt idx="5">
                  <c:v>-1.6246669474639899E-5</c:v>
                </c:pt>
                <c:pt idx="6">
                  <c:v>-1.6459776816191101E-5</c:v>
                </c:pt>
                <c:pt idx="7">
                  <c:v>-1.6672354831825901E-5</c:v>
                </c:pt>
                <c:pt idx="8">
                  <c:v>-1.6884396245586601E-5</c:v>
                </c:pt>
                <c:pt idx="9">
                  <c:v>-1.7095902876462699E-5</c:v>
                </c:pt>
                <c:pt idx="10">
                  <c:v>-1.7306852896581401E-5</c:v>
                </c:pt>
                <c:pt idx="11">
                  <c:v>-1.7517251762910699E-5</c:v>
                </c:pt>
                <c:pt idx="12">
                  <c:v>-1.7727086742524901E-5</c:v>
                </c:pt>
                <c:pt idx="13">
                  <c:v>-1.7936339645530101E-5</c:v>
                </c:pt>
                <c:pt idx="14">
                  <c:v>-1.8145045032724701E-5</c:v>
                </c:pt>
                <c:pt idx="15">
                  <c:v>-1.8353144696448002E-5</c:v>
                </c:pt>
                <c:pt idx="16">
                  <c:v>-1.8560655007604499E-5</c:v>
                </c:pt>
                <c:pt idx="17">
                  <c:v>-1.8767575966194201E-5</c:v>
                </c:pt>
                <c:pt idx="18">
                  <c:v>-1.8967804862768301E-5</c:v>
                </c:pt>
                <c:pt idx="19">
                  <c:v>-1.9135082766297199E-5</c:v>
                </c:pt>
                <c:pt idx="20">
                  <c:v>-1.93516025319695E-5</c:v>
                </c:pt>
                <c:pt idx="21">
                  <c:v>-1.9556686311261701E-5</c:v>
                </c:pt>
                <c:pt idx="22">
                  <c:v>-1.9761038856813599E-5</c:v>
                </c:pt>
                <c:pt idx="23">
                  <c:v>-1.9964754756074399E-5</c:v>
                </c:pt>
                <c:pt idx="24">
                  <c:v>-2.01678230951074E-5</c:v>
                </c:pt>
                <c:pt idx="25">
                  <c:v>-2.03702347789658E-5</c:v>
                </c:pt>
                <c:pt idx="26">
                  <c:v>-2.0571982531691901E-5</c:v>
                </c:pt>
                <c:pt idx="27">
                  <c:v>-2.0773059077328E-5</c:v>
                </c:pt>
                <c:pt idx="28">
                  <c:v>-2.0973458958906101E-5</c:v>
                </c:pt>
                <c:pt idx="29">
                  <c:v>-2.1173174900468402E-5</c:v>
                </c:pt>
                <c:pt idx="30">
                  <c:v>-2.1372203264036199E-5</c:v>
                </c:pt>
                <c:pt idx="31">
                  <c:v>-2.1570534954662401E-5</c:v>
                </c:pt>
                <c:pt idx="32">
                  <c:v>-2.17681608774E-5</c:v>
                </c:pt>
                <c:pt idx="33">
                  <c:v>-2.1965079213259701E-5</c:v>
                </c:pt>
                <c:pt idx="34">
                  <c:v>-2.2161282686283798E-5</c:v>
                </c:pt>
                <c:pt idx="35">
                  <c:v>-2.23567622015252E-5</c:v>
                </c:pt>
                <c:pt idx="36">
                  <c:v>-2.2551519577973499E-5</c:v>
                </c:pt>
                <c:pt idx="37">
                  <c:v>-2.27455384447239E-5</c:v>
                </c:pt>
                <c:pt idx="38">
                  <c:v>-2.2938816982787099E-5</c:v>
                </c:pt>
                <c:pt idx="39">
                  <c:v>-2.31313479162054E-5</c:v>
                </c:pt>
                <c:pt idx="40">
                  <c:v>-2.3323127606999999E-5</c:v>
                </c:pt>
                <c:pt idx="41">
                  <c:v>-2.3514146960224001E-5</c:v>
                </c:pt>
                <c:pt idx="42">
                  <c:v>-2.37044005189091E-5</c:v>
                </c:pt>
                <c:pt idx="43">
                  <c:v>-2.3893886464065801E-5</c:v>
                </c:pt>
                <c:pt idx="44">
                  <c:v>-2.4082593881757899E-5</c:v>
                </c:pt>
                <c:pt idx="45">
                  <c:v>-2.4270515496027602E-5</c:v>
                </c:pt>
                <c:pt idx="46">
                  <c:v>-2.4457649487885599E-5</c:v>
                </c:pt>
                <c:pt idx="47">
                  <c:v>-2.4643986762384799E-5</c:v>
                </c:pt>
                <c:pt idx="48">
                  <c:v>-2.4829525500535901E-5</c:v>
                </c:pt>
                <c:pt idx="49">
                  <c:v>-2.50142511504236E-5</c:v>
                </c:pt>
                <c:pt idx="50">
                  <c:v>-2.5198165531037301E-5</c:v>
                </c:pt>
                <c:pt idx="51">
                  <c:v>-2.5381259547429999E-5</c:v>
                </c:pt>
                <c:pt idx="52">
                  <c:v>-2.5563529561623E-5</c:v>
                </c:pt>
                <c:pt idx="53">
                  <c:v>-2.57449682976584E-5</c:v>
                </c:pt>
                <c:pt idx="54">
                  <c:v>-2.5925570298568302E-5</c:v>
                </c:pt>
                <c:pt idx="55">
                  <c:v>-2.61053301073843E-5</c:v>
                </c:pt>
                <c:pt idx="56">
                  <c:v>-2.6284240448148901E-5</c:v>
                </c:pt>
                <c:pt idx="57">
                  <c:v>-2.6462295863893801E-5</c:v>
                </c:pt>
                <c:pt idx="58">
                  <c:v>-2.66394908976508E-5</c:v>
                </c:pt>
                <c:pt idx="59">
                  <c:v>-2.6815820092451701E-5</c:v>
                </c:pt>
                <c:pt idx="60">
                  <c:v>-2.69912779913283E-5</c:v>
                </c:pt>
                <c:pt idx="61">
                  <c:v>-2.7165859137312499E-5</c:v>
                </c:pt>
                <c:pt idx="62">
                  <c:v>-2.73395580734359E-5</c:v>
                </c:pt>
                <c:pt idx="63">
                  <c:v>-2.7512367523740899E-5</c:v>
                </c:pt>
                <c:pt idx="64">
                  <c:v>-2.76842838502489E-5</c:v>
                </c:pt>
                <c:pt idx="65">
                  <c:v>-2.7855299777001999E-5</c:v>
                </c:pt>
                <c:pt idx="66">
                  <c:v>-2.8025413485011001E-5</c:v>
                </c:pt>
                <c:pt idx="67">
                  <c:v>-2.8194615879328901E-5</c:v>
                </c:pt>
                <c:pt idx="68">
                  <c:v>-2.8362903321976699E-5</c:v>
                </c:pt>
                <c:pt idx="69">
                  <c:v>-2.85302667180076E-5</c:v>
                </c:pt>
                <c:pt idx="70">
                  <c:v>-2.8696704248431999E-5</c:v>
                </c:pt>
                <c:pt idx="71">
                  <c:v>-2.8862212275271301E-5</c:v>
                </c:pt>
                <c:pt idx="72">
                  <c:v>-2.9026781703578301E-5</c:v>
                </c:pt>
                <c:pt idx="73">
                  <c:v>-2.9190408895374201E-5</c:v>
                </c:pt>
                <c:pt idx="74">
                  <c:v>-2.93530920316698E-5</c:v>
                </c:pt>
                <c:pt idx="75">
                  <c:v>-2.9514822017517801E-5</c:v>
                </c:pt>
                <c:pt idx="76">
                  <c:v>-2.9675595214939602E-5</c:v>
                </c:pt>
                <c:pt idx="77">
                  <c:v>-2.9835406166967001E-5</c:v>
                </c:pt>
                <c:pt idx="78">
                  <c:v>-2.9994245778652799E-5</c:v>
                </c:pt>
                <c:pt idx="79">
                  <c:v>-3.0152114049997099E-5</c:v>
                </c:pt>
                <c:pt idx="80">
                  <c:v>-3.0309005524031801E-5</c:v>
                </c:pt>
                <c:pt idx="81">
                  <c:v>-3.04649147437885E-5</c:v>
                </c:pt>
                <c:pt idx="82">
                  <c:v>-3.06198344333097E-5</c:v>
                </c:pt>
                <c:pt idx="83">
                  <c:v>-3.0773764592595398E-5</c:v>
                </c:pt>
                <c:pt idx="84">
                  <c:v>-3.0926694307709099E-5</c:v>
                </c:pt>
                <c:pt idx="85">
                  <c:v>-3.1078623578650802E-5</c:v>
                </c:pt>
                <c:pt idx="86">
                  <c:v>-3.1229545129463002E-5</c:v>
                </c:pt>
                <c:pt idx="87">
                  <c:v>-3.1379455322166898E-5</c:v>
                </c:pt>
                <c:pt idx="88">
                  <c:v>-3.15283505187835E-5</c:v>
                </c:pt>
                <c:pt idx="89">
                  <c:v>-3.1676219805376597E-5</c:v>
                </c:pt>
                <c:pt idx="90">
                  <c:v>-3.18230668199248E-5</c:v>
                </c:pt>
                <c:pt idx="91">
                  <c:v>-3.1968880648491897E-5</c:v>
                </c:pt>
                <c:pt idx="92">
                  <c:v>-3.2113661291077699E-5</c:v>
                </c:pt>
                <c:pt idx="93">
                  <c:v>-3.22574014717247E-5</c:v>
                </c:pt>
                <c:pt idx="94">
                  <c:v>-3.2400097552454099E-5</c:v>
                </c:pt>
                <c:pt idx="95">
                  <c:v>-3.2541742257308201E-5</c:v>
                </c:pt>
                <c:pt idx="96">
                  <c:v>-3.2682335586287E-5</c:v>
                </c:pt>
                <c:pt idx="97">
                  <c:v>-3.2821870263433003E-5</c:v>
                </c:pt>
                <c:pt idx="98">
                  <c:v>-3.2960342650767402E-5</c:v>
                </c:pt>
                <c:pt idx="99">
                  <c:v>-3.3097745472332402E-5</c:v>
                </c:pt>
                <c:pt idx="100">
                  <c:v>-3.3234082366106998E-5</c:v>
                </c:pt>
                <c:pt idx="101">
                  <c:v>-3.3369342418154702E-5</c:v>
                </c:pt>
                <c:pt idx="102">
                  <c:v>-3.3503521990496597E-5</c:v>
                </c:pt>
                <c:pt idx="103">
                  <c:v>-3.3636617445154102E-5</c:v>
                </c:pt>
                <c:pt idx="104">
                  <c:v>-3.3768625144148198E-5</c:v>
                </c:pt>
                <c:pt idx="105">
                  <c:v>-3.3899545087479001E-5</c:v>
                </c:pt>
                <c:pt idx="106">
                  <c:v>-3.4029362723231302E-5</c:v>
                </c:pt>
                <c:pt idx="107">
                  <c:v>-3.4158085327362601E-5</c:v>
                </c:pt>
                <c:pt idx="108">
                  <c:v>-3.4285701985936598E-5</c:v>
                </c:pt>
                <c:pt idx="109">
                  <c:v>-3.4412209060974399E-5</c:v>
                </c:pt>
                <c:pt idx="110">
                  <c:v>-3.4537602914497202E-5</c:v>
                </c:pt>
                <c:pt idx="111">
                  <c:v>-3.4661883546505103E-5</c:v>
                </c:pt>
                <c:pt idx="112">
                  <c:v>-3.4785043681040399E-5</c:v>
                </c:pt>
                <c:pt idx="113">
                  <c:v>-3.4907079680124298E-5</c:v>
                </c:pt>
                <c:pt idx="114">
                  <c:v>-3.5027987905777903E-5</c:v>
                </c:pt>
                <c:pt idx="115">
                  <c:v>-3.5147761082043797E-5</c:v>
                </c:pt>
                <c:pt idx="116">
                  <c:v>-3.5266402846900699E-5</c:v>
                </c:pt>
                <c:pt idx="117">
                  <c:v>-3.53839022864121E-5</c:v>
                </c:pt>
                <c:pt idx="118">
                  <c:v>-3.5500259400578202E-5</c:v>
                </c:pt>
                <c:pt idx="119">
                  <c:v>-3.5615470551420003E-5</c:v>
                </c:pt>
                <c:pt idx="120">
                  <c:v>-3.5729528462979902E-5</c:v>
                </c:pt>
                <c:pt idx="121">
                  <c:v>-3.58424367732368E-5</c:v>
                </c:pt>
                <c:pt idx="122">
                  <c:v>-3.5954184568254203E-5</c:v>
                </c:pt>
                <c:pt idx="123">
                  <c:v>-3.6064775486010997E-5</c:v>
                </c:pt>
                <c:pt idx="124">
                  <c:v>-3.6174486012896503E-5</c:v>
                </c:pt>
                <c:pt idx="125">
                  <c:v>-3.6282592191127999E-5</c:v>
                </c:pt>
                <c:pt idx="126">
                  <c:v>-3.6389687011251199E-5</c:v>
                </c:pt>
                <c:pt idx="127">
                  <c:v>-3.6495603126240799E-5</c:v>
                </c:pt>
                <c:pt idx="128">
                  <c:v>-3.6600336898118203E-5</c:v>
                </c:pt>
                <c:pt idx="129">
                  <c:v>-3.6703895602840903E-5</c:v>
                </c:pt>
                <c:pt idx="130">
                  <c:v>-3.6806268326472403E-5</c:v>
                </c:pt>
                <c:pt idx="131">
                  <c:v>-3.6907451431034099E-5</c:v>
                </c:pt>
                <c:pt idx="132">
                  <c:v>-3.7007448554504602E-5</c:v>
                </c:pt>
                <c:pt idx="133">
                  <c:v>-3.7106252420926399E-5</c:v>
                </c:pt>
                <c:pt idx="134">
                  <c:v>-3.7203863030299497E-5</c:v>
                </c:pt>
                <c:pt idx="135">
                  <c:v>-3.73002694686874E-5</c:v>
                </c:pt>
                <c:pt idx="136">
                  <c:v>-3.7395479012047797E-5</c:v>
                </c:pt>
                <c:pt idx="137">
                  <c:v>-3.7489480746444301E-5</c:v>
                </c:pt>
                <c:pt idx="138">
                  <c:v>-3.7582278309855603E-5</c:v>
                </c:pt>
                <c:pt idx="139">
                  <c:v>-3.7673864426324103E-5</c:v>
                </c:pt>
                <c:pt idx="140">
                  <c:v>-3.7764235457871102E-5</c:v>
                </c:pt>
                <c:pt idx="141">
                  <c:v>-3.7853391404496499E-5</c:v>
                </c:pt>
                <c:pt idx="142">
                  <c:v>-3.79413322662003E-5</c:v>
                </c:pt>
                <c:pt idx="143">
                  <c:v>-3.8028047129046097E-5</c:v>
                </c:pt>
                <c:pt idx="144">
                  <c:v>-3.81135396310128E-5</c:v>
                </c:pt>
                <c:pt idx="145">
                  <c:v>-3.81978097721003E-5</c:v>
                </c:pt>
                <c:pt idx="146">
                  <c:v>-3.82808466383721E-5</c:v>
                </c:pt>
                <c:pt idx="147">
                  <c:v>-3.8362653867807199E-5</c:v>
                </c:pt>
                <c:pt idx="148">
                  <c:v>-3.84432278224267E-5</c:v>
                </c:pt>
                <c:pt idx="149">
                  <c:v>-3.8522561226272901E-5</c:v>
                </c:pt>
                <c:pt idx="150">
                  <c:v>-3.86006613553036E-5</c:v>
                </c:pt>
                <c:pt idx="151">
                  <c:v>-3.8677520933561E-5</c:v>
                </c:pt>
                <c:pt idx="152">
                  <c:v>-3.87533618777524E-5</c:v>
                </c:pt>
                <c:pt idx="153">
                  <c:v>-3.8827631215099198E-5</c:v>
                </c:pt>
                <c:pt idx="154">
                  <c:v>-3.8900758227100603E-5</c:v>
                </c:pt>
                <c:pt idx="155">
                  <c:v>-3.89726301364135E-5</c:v>
                </c:pt>
                <c:pt idx="156">
                  <c:v>-3.9043250581016703E-5</c:v>
                </c:pt>
                <c:pt idx="157">
                  <c:v>-3.9112623198889203E-5</c:v>
                </c:pt>
                <c:pt idx="158">
                  <c:v>-3.91807370760943E-5</c:v>
                </c:pt>
                <c:pt idx="159">
                  <c:v>-3.9247592212632298E-5</c:v>
                </c:pt>
                <c:pt idx="160">
                  <c:v>-3.9313188608502901E-5</c:v>
                </c:pt>
                <c:pt idx="161">
                  <c:v>-3.9377522625727498E-5</c:v>
                </c:pt>
                <c:pt idx="162">
                  <c:v>-3.9440594264306101E-5</c:v>
                </c:pt>
                <c:pt idx="163">
                  <c:v>-3.9502399886259802E-5</c:v>
                </c:pt>
                <c:pt idx="164">
                  <c:v>-3.9562939491588602E-5</c:v>
                </c:pt>
                <c:pt idx="165">
                  <c:v>-3.9622205804334899E-5</c:v>
                </c:pt>
                <c:pt idx="166">
                  <c:v>-3.9680202462477603E-5</c:v>
                </c:pt>
                <c:pt idx="167">
                  <c:v>-3.9736929466016503E-5</c:v>
                </c:pt>
                <c:pt idx="168">
                  <c:v>-3.9792379538994201E-5</c:v>
                </c:pt>
                <c:pt idx="169">
                  <c:v>-3.9846552681410597E-5</c:v>
                </c:pt>
                <c:pt idx="170">
                  <c:v>-3.9899448893265799E-5</c:v>
                </c:pt>
                <c:pt idx="171">
                  <c:v>-3.9951068174559603E-5</c:v>
                </c:pt>
                <c:pt idx="172">
                  <c:v>-4.0001403249334503E-5</c:v>
                </c:pt>
                <c:pt idx="173">
                  <c:v>-4.0050457755569301E-5</c:v>
                </c:pt>
                <c:pt idx="174">
                  <c:v>-4.0098228055285202E-5</c:v>
                </c:pt>
                <c:pt idx="175">
                  <c:v>-4.0144714148482301E-5</c:v>
                </c:pt>
                <c:pt idx="176">
                  <c:v>-4.0189912397181602E-5</c:v>
                </c:pt>
                <c:pt idx="177">
                  <c:v>-4.02339537686202E-5</c:v>
                </c:pt>
                <c:pt idx="178">
                  <c:v>-4.0276499930769198E-5</c:v>
                </c:pt>
                <c:pt idx="179">
                  <c:v>-4.0317823732038899E-5</c:v>
                </c:pt>
                <c:pt idx="180">
                  <c:v>-4.0357859688810997E-5</c:v>
                </c:pt>
                <c:pt idx="181">
                  <c:v>-4.0396604163106497E-5</c:v>
                </c:pt>
                <c:pt idx="182">
                  <c:v>-4.0434057154925499E-5</c:v>
                </c:pt>
                <c:pt idx="183">
                  <c:v>-4.0470215026289198E-5</c:v>
                </c:pt>
                <c:pt idx="184">
                  <c:v>-4.0505077777197503E-5</c:v>
                </c:pt>
                <c:pt idx="185">
                  <c:v>-4.0538641769671799E-5</c:v>
                </c:pt>
                <c:pt idx="186">
                  <c:v>-4.0570914279669503E-5</c:v>
                </c:pt>
                <c:pt idx="187">
                  <c:v>-4.0601888031233102E-5</c:v>
                </c:pt>
                <c:pt idx="188">
                  <c:v>-4.0631566662341302E-5</c:v>
                </c:pt>
                <c:pt idx="189">
                  <c:v>-4.0659939259057797E-5</c:v>
                </c:pt>
                <c:pt idx="190">
                  <c:v>-4.06870130973402E-5</c:v>
                </c:pt>
                <c:pt idx="191">
                  <c:v>-4.0712788177188398E-5</c:v>
                </c:pt>
                <c:pt idx="192">
                  <c:v>-4.0737260860623697E-5</c:v>
                </c:pt>
                <c:pt idx="193">
                  <c:v>-4.0760427509667298E-5</c:v>
                </c:pt>
                <c:pt idx="194">
                  <c:v>-4.0782299038255499E-5</c:v>
                </c:pt>
                <c:pt idx="195">
                  <c:v>-4.0802864532452002E-5</c:v>
                </c:pt>
                <c:pt idx="196">
                  <c:v>-4.08221276302356E-5</c:v>
                </c:pt>
                <c:pt idx="197">
                  <c:v>-4.0840084693627398E-5</c:v>
                </c:pt>
                <c:pt idx="198">
                  <c:v>-4.0856786654330702E-5</c:v>
                </c:pt>
                <c:pt idx="199">
                  <c:v>-4.0872135286917903E-5</c:v>
                </c:pt>
                <c:pt idx="200">
                  <c:v>-4.0886181523092003E-5</c:v>
                </c:pt>
                <c:pt idx="201">
                  <c:v>-4.0898918086895699E-5</c:v>
                </c:pt>
                <c:pt idx="202">
                  <c:v>-4.0910301322583102E-5</c:v>
                </c:pt>
                <c:pt idx="203">
                  <c:v>-4.0920422179624398E-5</c:v>
                </c:pt>
                <c:pt idx="204">
                  <c:v>-4.0929240640252801E-5</c:v>
                </c:pt>
                <c:pt idx="205">
                  <c:v>-4.0936753066489398E-5</c:v>
                </c:pt>
                <c:pt idx="206">
                  <c:v>-4.0942959458334297E-5</c:v>
                </c:pt>
                <c:pt idx="207">
                  <c:v>-4.0947859815787497E-5</c:v>
                </c:pt>
                <c:pt idx="208">
                  <c:v>-4.0951457776827697E-5</c:v>
                </c:pt>
                <c:pt idx="209">
                  <c:v>-4.0953746065497398E-5</c:v>
                </c:pt>
                <c:pt idx="210">
                  <c:v>-4.09547319577541E-5</c:v>
                </c:pt>
                <c:pt idx="211">
                  <c:v>-4.0954411815619103E-5</c:v>
                </c:pt>
                <c:pt idx="212">
                  <c:v>-4.0952785639092299E-5</c:v>
                </c:pt>
                <c:pt idx="213">
                  <c:v>-4.0949853428173797E-5</c:v>
                </c:pt>
                <c:pt idx="214">
                  <c:v>-4.0945615182863501E-5</c:v>
                </c:pt>
                <c:pt idx="215">
                  <c:v>-4.09400745411403E-5</c:v>
                </c:pt>
                <c:pt idx="216">
                  <c:v>-4.0933227865025401E-5</c:v>
                </c:pt>
                <c:pt idx="217">
                  <c:v>-4.0925078792497502E-5</c:v>
                </c:pt>
                <c:pt idx="218">
                  <c:v>-4.0915623685577803E-5</c:v>
                </c:pt>
                <c:pt idx="219">
                  <c:v>-4.0904866182245301E-5</c:v>
                </c:pt>
                <c:pt idx="220">
                  <c:v>-4.0892806282499798E-5</c:v>
                </c:pt>
                <c:pt idx="221">
                  <c:v>-4.0879447624320103E-5</c:v>
                </c:pt>
                <c:pt idx="222">
                  <c:v>-4.0864782931748703E-5</c:v>
                </c:pt>
                <c:pt idx="223">
                  <c:v>-4.0848823118721999E-5</c:v>
                </c:pt>
                <c:pt idx="224">
                  <c:v>-4.0831560909282403E-5</c:v>
                </c:pt>
                <c:pt idx="225">
                  <c:v>-4.08129963034298E-5</c:v>
                </c:pt>
                <c:pt idx="226">
                  <c:v>-4.07931365771219E-5</c:v>
                </c:pt>
                <c:pt idx="227">
                  <c:v>-4.07719780923798E-5</c:v>
                </c:pt>
                <c:pt idx="228">
                  <c:v>-4.0749524487182498E-5</c:v>
                </c:pt>
                <c:pt idx="229">
                  <c:v>-4.0725775761529803E-5</c:v>
                </c:pt>
                <c:pt idx="230">
                  <c:v>-4.0700731915421703E-5</c:v>
                </c:pt>
                <c:pt idx="231">
                  <c:v>-4.0674440242582898E-5</c:v>
                </c:pt>
                <c:pt idx="232">
                  <c:v>-4.0646813431521803E-5</c:v>
                </c:pt>
                <c:pt idx="233">
                  <c:v>-4.0617891500005499E-5</c:v>
                </c:pt>
                <c:pt idx="234">
                  <c:v>-4.0587678086012602E-5</c:v>
                </c:pt>
                <c:pt idx="235">
                  <c:v>-4.0556176827522001E-5</c:v>
                </c:pt>
                <c:pt idx="236">
                  <c:v>-4.0523387724533603E-5</c:v>
                </c:pt>
                <c:pt idx="237">
                  <c:v>-4.0489307139068801E-5</c:v>
                </c:pt>
                <c:pt idx="238">
                  <c:v>-4.0453945985063897E-5</c:v>
                </c:pt>
                <c:pt idx="239">
                  <c:v>-4.0417296986561201E-5</c:v>
                </c:pt>
                <c:pt idx="240">
                  <c:v>-4.0379363781539703E-5</c:v>
                </c:pt>
                <c:pt idx="241">
                  <c:v>-4.0340153645956801E-5</c:v>
                </c:pt>
                <c:pt idx="242">
                  <c:v>-4.0299692045664401E-5</c:v>
                </c:pt>
                <c:pt idx="243">
                  <c:v>-4.0257888031192097E-5</c:v>
                </c:pt>
                <c:pt idx="244">
                  <c:v>-4.0214828914031298E-5</c:v>
                </c:pt>
                <c:pt idx="245">
                  <c:v>-4.0170496504288099E-5</c:v>
                </c:pt>
                <c:pt idx="246">
                  <c:v>-4.0125003579305397E-5</c:v>
                </c:pt>
                <c:pt idx="247">
                  <c:v>-4.0078102756524398E-5</c:v>
                </c:pt>
                <c:pt idx="248">
                  <c:v>-4.0029946831054897E-5</c:v>
                </c:pt>
                <c:pt idx="249">
                  <c:v>-3.9980528526939397E-5</c:v>
                </c:pt>
                <c:pt idx="250">
                  <c:v>-3.9929844206199003E-5</c:v>
                </c:pt>
                <c:pt idx="251">
                  <c:v>-3.9877897506812499E-5</c:v>
                </c:pt>
                <c:pt idx="252">
                  <c:v>-3.9824688428780003E-5</c:v>
                </c:pt>
                <c:pt idx="253">
                  <c:v>-3.9770216972101398E-5</c:v>
                </c:pt>
                <c:pt idx="254">
                  <c:v>-3.9714486774755601E-5</c:v>
                </c:pt>
                <c:pt idx="255">
                  <c:v>-3.9657501474721303E-5</c:v>
                </c:pt>
                <c:pt idx="256">
                  <c:v>-3.9599257434019799E-5</c:v>
                </c:pt>
                <c:pt idx="257">
                  <c:v>-3.95397619286086E-5</c:v>
                </c:pt>
                <c:pt idx="258">
                  <c:v>-3.9479014958487803E-5</c:v>
                </c:pt>
                <c:pt idx="259">
                  <c:v>-3.9417016523657299E-5</c:v>
                </c:pt>
                <c:pt idx="260">
                  <c:v>-3.9353773900074803E-5</c:v>
                </c:pt>
                <c:pt idx="261">
                  <c:v>-3.9289283449761502E-5</c:v>
                </c:pt>
                <c:pt idx="262">
                  <c:v>-3.9223548810696202E-5</c:v>
                </c:pt>
                <c:pt idx="263">
                  <c:v>-3.9156577258836397E-5</c:v>
                </c:pt>
                <c:pt idx="264">
                  <c:v>-3.9088365156203502E-5</c:v>
                </c:pt>
                <c:pt idx="265">
                  <c:v>-3.9018927054712501E-5</c:v>
                </c:pt>
                <c:pt idx="266">
                  <c:v>-3.8948226574575501E-5</c:v>
                </c:pt>
                <c:pt idx="267">
                  <c:v>-3.8876303733559298E-5</c:v>
                </c:pt>
                <c:pt idx="268">
                  <c:v>-3.8803158531663899E-5</c:v>
                </c:pt>
                <c:pt idx="269">
                  <c:v>-3.8728787330910502E-5</c:v>
                </c:pt>
                <c:pt idx="270">
                  <c:v>-3.8653193769277998E-5</c:v>
                </c:pt>
                <c:pt idx="271">
                  <c:v>-3.8576381484745003E-5</c:v>
                </c:pt>
                <c:pt idx="272">
                  <c:v>-3.8498350477311699E-5</c:v>
                </c:pt>
                <c:pt idx="273">
                  <c:v>-3.8419100746978E-5</c:v>
                </c:pt>
                <c:pt idx="274">
                  <c:v>-3.83386432076804E-5</c:v>
                </c:pt>
                <c:pt idx="275">
                  <c:v>-3.8256970583461198E-5</c:v>
                </c:pt>
                <c:pt idx="276">
                  <c:v>-3.8174093788256801E-5</c:v>
                </c:pt>
                <c:pt idx="277">
                  <c:v>-3.8090012822067297E-5</c:v>
                </c:pt>
                <c:pt idx="278">
                  <c:v>-3.80047276848927E-5</c:v>
                </c:pt>
                <c:pt idx="279">
                  <c:v>-3.7918245652690503E-5</c:v>
                </c:pt>
                <c:pt idx="280">
                  <c:v>-3.7830563087481999E-5</c:v>
                </c:pt>
                <c:pt idx="281">
                  <c:v>-3.7741690903203501E-5</c:v>
                </c:pt>
                <c:pt idx="282">
                  <c:v>-3.7651629099855199E-5</c:v>
                </c:pt>
                <c:pt idx="283">
                  <c:v>-3.7560377677436898E-5</c:v>
                </c:pt>
                <c:pt idx="284">
                  <c:v>-3.7467943911906298E-5</c:v>
                </c:pt>
                <c:pt idx="285">
                  <c:v>-3.73743278032634E-5</c:v>
                </c:pt>
                <c:pt idx="286">
                  <c:v>-3.7279536627465798E-5</c:v>
                </c:pt>
                <c:pt idx="287">
                  <c:v>-3.7183570384513499E-5</c:v>
                </c:pt>
                <c:pt idx="288">
                  <c:v>-3.7086429074406597E-5</c:v>
                </c:pt>
                <c:pt idx="289">
                  <c:v>-3.6988123611081297E-5</c:v>
                </c:pt>
                <c:pt idx="290">
                  <c:v>-3.6888650356559002E-5</c:v>
                </c:pt>
                <c:pt idx="291">
                  <c:v>-3.6788016586797298E-5</c:v>
                </c:pt>
                <c:pt idx="292">
                  <c:v>-3.6686225939774798E-5</c:v>
                </c:pt>
                <c:pt idx="293">
                  <c:v>-3.6583282053470598E-5</c:v>
                </c:pt>
                <c:pt idx="294">
                  <c:v>-3.6479181289905601E-5</c:v>
                </c:pt>
                <c:pt idx="295">
                  <c:v>-3.6373938200995299E-5</c:v>
                </c:pt>
                <c:pt idx="296">
                  <c:v>-3.6267549148760702E-5</c:v>
                </c:pt>
                <c:pt idx="297">
                  <c:v>-3.6160017771180699E-5</c:v>
                </c:pt>
                <c:pt idx="298">
                  <c:v>-3.6051347706234001E-5</c:v>
                </c:pt>
                <c:pt idx="299">
                  <c:v>-3.59415462298784E-5</c:v>
                </c:pt>
                <c:pt idx="300">
                  <c:v>-3.58306169800926E-5</c:v>
                </c:pt>
                <c:pt idx="301">
                  <c:v>-3.57185599568765E-5</c:v>
                </c:pt>
                <c:pt idx="302">
                  <c:v>-3.5605378798209097E-5</c:v>
                </c:pt>
                <c:pt idx="303">
                  <c:v>-3.5491077142069103E-5</c:v>
                </c:pt>
                <c:pt idx="304">
                  <c:v>-3.5375665902392898E-5</c:v>
                </c:pt>
                <c:pt idx="305">
                  <c:v>-3.5259137803222903E-5</c:v>
                </c:pt>
                <c:pt idx="306">
                  <c:v>-3.5141507396474399E-5</c:v>
                </c:pt>
                <c:pt idx="307">
                  <c:v>-3.5022767406189801E-5</c:v>
                </c:pt>
                <c:pt idx="308">
                  <c:v>-3.49029323842842E-5</c:v>
                </c:pt>
                <c:pt idx="309">
                  <c:v>-3.4781976864906001E-5</c:v>
                </c:pt>
                <c:pt idx="310">
                  <c:v>-3.4659948141779703E-5</c:v>
                </c:pt>
                <c:pt idx="311">
                  <c:v>-3.4536828025011298E-5</c:v>
                </c:pt>
                <c:pt idx="312">
                  <c:v>-3.4412631066516001E-5</c:v>
                </c:pt>
                <c:pt idx="313">
                  <c:v>-3.4287353628314998E-5</c:v>
                </c:pt>
                <c:pt idx="314">
                  <c:v>-3.4161002986365902E-5</c:v>
                </c:pt>
                <c:pt idx="315">
                  <c:v>-3.4033582778647501E-5</c:v>
                </c:pt>
                <c:pt idx="316">
                  <c:v>-3.3905093005159802E-5</c:v>
                </c:pt>
                <c:pt idx="317">
                  <c:v>-3.37755445798393E-5</c:v>
                </c:pt>
                <c:pt idx="318">
                  <c:v>-3.36449338647071E-5</c:v>
                </c:pt>
                <c:pt idx="319">
                  <c:v>-3.3513271773699603E-5</c:v>
                </c:pt>
                <c:pt idx="320">
                  <c:v>-3.3380558306816898E-5</c:v>
                </c:pt>
                <c:pt idx="321">
                  <c:v>-3.3246800740016597E-5</c:v>
                </c:pt>
                <c:pt idx="322">
                  <c:v>-3.3111999073298601E-5</c:v>
                </c:pt>
                <c:pt idx="323">
                  <c:v>-3.2976164220599397E-5</c:v>
                </c:pt>
                <c:pt idx="324">
                  <c:v>-3.2839292543940199E-5</c:v>
                </c:pt>
                <c:pt idx="325">
                  <c:v>-3.2701398595236201E-5</c:v>
                </c:pt>
                <c:pt idx="326">
                  <c:v>-3.2562478736508597E-5</c:v>
                </c:pt>
                <c:pt idx="327">
                  <c:v>-3.2422540243715E-5</c:v>
                </c:pt>
                <c:pt idx="328">
                  <c:v>-3.2281586754834198E-5</c:v>
                </c:pt>
                <c:pt idx="329">
                  <c:v>-3.2139621907845099E-5</c:v>
                </c:pt>
                <c:pt idx="330">
                  <c:v>-3.1996656616684002E-5</c:v>
                </c:pt>
                <c:pt idx="331">
                  <c:v>-3.1852687243372202E-5</c:v>
                </c:pt>
                <c:pt idx="332">
                  <c:v>-3.1707724701845998E-5</c:v>
                </c:pt>
                <c:pt idx="333">
                  <c:v>-3.1561768992105499E-5</c:v>
                </c:pt>
                <c:pt idx="334">
                  <c:v>-3.1414831028086997E-5</c:v>
                </c:pt>
                <c:pt idx="335">
                  <c:v>-3.1266907171811902E-5</c:v>
                </c:pt>
                <c:pt idx="336">
                  <c:v>-3.1118008337216398E-5</c:v>
                </c:pt>
                <c:pt idx="337">
                  <c:v>-3.0968141800258302E-5</c:v>
                </c:pt>
                <c:pt idx="338">
                  <c:v>-3.0817303922958598E-5</c:v>
                </c:pt>
                <c:pt idx="339">
                  <c:v>-3.0665501981275102E-5</c:v>
                </c:pt>
                <c:pt idx="340">
                  <c:v>-3.0512748708133501E-5</c:v>
                </c:pt>
                <c:pt idx="341">
                  <c:v>-3.03590422845445E-5</c:v>
                </c:pt>
                <c:pt idx="342">
                  <c:v>-3.02043881674762E-5</c:v>
                </c:pt>
                <c:pt idx="343">
                  <c:v>-3.0048791813896901E-5</c:v>
                </c:pt>
                <c:pt idx="344">
                  <c:v>-2.98922568617854E-5</c:v>
                </c:pt>
                <c:pt idx="345">
                  <c:v>-2.9734792406088601E-5</c:v>
                </c:pt>
                <c:pt idx="346">
                  <c:v>-2.95764002657961E-5</c:v>
                </c:pt>
                <c:pt idx="347">
                  <c:v>-2.9417085897875899E-5</c:v>
                </c:pt>
                <c:pt idx="348">
                  <c:v>-2.9256854759296399E-5</c:v>
                </c:pt>
                <c:pt idx="349">
                  <c:v>-2.9095714126015001E-5</c:v>
                </c:pt>
                <c:pt idx="350">
                  <c:v>-2.8933665817021301E-5</c:v>
                </c:pt>
                <c:pt idx="351">
                  <c:v>-2.87707171082729E-5</c:v>
                </c:pt>
                <c:pt idx="352">
                  <c:v>-2.86068734567379E-5</c:v>
                </c:pt>
                <c:pt idx="353">
                  <c:v>-2.84421385003952E-5</c:v>
                </c:pt>
                <c:pt idx="354">
                  <c:v>-2.8276519515202299E-5</c:v>
                </c:pt>
                <c:pt idx="355">
                  <c:v>-2.8110020139138201E-5</c:v>
                </c:pt>
                <c:pt idx="356">
                  <c:v>-2.7942647648160298E-5</c:v>
                </c:pt>
                <c:pt idx="357">
                  <c:v>-2.7774405680247501E-5</c:v>
                </c:pt>
                <c:pt idx="358">
                  <c:v>-2.7605299692368101E-5</c:v>
                </c:pt>
                <c:pt idx="359">
                  <c:v>-2.74353369604796E-5</c:v>
                </c:pt>
                <c:pt idx="360">
                  <c:v>-2.7264521122560799E-5</c:v>
                </c:pt>
                <c:pt idx="361">
                  <c:v>-2.709285763558E-5</c:v>
                </c:pt>
                <c:pt idx="362">
                  <c:v>-2.6920353775494701E-5</c:v>
                </c:pt>
                <c:pt idx="363">
                  <c:v>-2.6747014999273199E-5</c:v>
                </c:pt>
                <c:pt idx="364">
                  <c:v>-2.65728449448943E-5</c:v>
                </c:pt>
                <c:pt idx="365">
                  <c:v>-2.63978490693261E-5</c:v>
                </c:pt>
                <c:pt idx="366">
                  <c:v>-2.6222036467515799E-5</c:v>
                </c:pt>
                <c:pt idx="367">
                  <c:v>-2.60454089584527E-5</c:v>
                </c:pt>
                <c:pt idx="368">
                  <c:v>-2.5867973818094398E-5</c:v>
                </c:pt>
                <c:pt idx="369">
                  <c:v>-2.5689738322398602E-5</c:v>
                </c:pt>
                <c:pt idx="370">
                  <c:v>-2.5510706109344001E-5</c:v>
                </c:pt>
                <c:pt idx="371">
                  <c:v>-2.53308826358988E-5</c:v>
                </c:pt>
                <c:pt idx="372">
                  <c:v>-2.51502751780208E-5</c:v>
                </c:pt>
                <c:pt idx="373">
                  <c:v>-2.4968889192678E-5</c:v>
                </c:pt>
                <c:pt idx="374">
                  <c:v>-2.4786691938061199E-5</c:v>
                </c:pt>
                <c:pt idx="375">
                  <c:v>-2.46037689066724E-5</c:v>
                </c:pt>
                <c:pt idx="376">
                  <c:v>-2.4420076442766E-5</c:v>
                </c:pt>
                <c:pt idx="377">
                  <c:v>-2.4235630917246399E-5</c:v>
                </c:pt>
                <c:pt idx="378">
                  <c:v>-2.4050437787081999E-5</c:v>
                </c:pt>
                <c:pt idx="379">
                  <c:v>-2.3864500690251501E-5</c:v>
                </c:pt>
                <c:pt idx="380">
                  <c:v>-2.36778250837232E-5</c:v>
                </c:pt>
                <c:pt idx="381">
                  <c:v>-2.3490420062444102E-5</c:v>
                </c:pt>
                <c:pt idx="382">
                  <c:v>-2.3302287445403602E-5</c:v>
                </c:pt>
                <c:pt idx="383">
                  <c:v>-2.3113436327548701E-5</c:v>
                </c:pt>
                <c:pt idx="384">
                  <c:v>-2.2923872165847499E-5</c:v>
                </c:pt>
                <c:pt idx="385">
                  <c:v>-2.2733600417268401E-5</c:v>
                </c:pt>
                <c:pt idx="386">
                  <c:v>-2.2542626538779498E-5</c:v>
                </c:pt>
                <c:pt idx="387">
                  <c:v>-2.2350957806338499E-5</c:v>
                </c:pt>
                <c:pt idx="388">
                  <c:v>-2.21585996769135E-5</c:v>
                </c:pt>
                <c:pt idx="389">
                  <c:v>-2.19655594264622E-5</c:v>
                </c:pt>
                <c:pt idx="390">
                  <c:v>-2.17718406929634E-5</c:v>
                </c:pt>
                <c:pt idx="391">
                  <c:v>-2.1577452571364099E-5</c:v>
                </c:pt>
                <c:pt idx="392">
                  <c:v>-2.1382400518632399E-5</c:v>
                </c:pt>
                <c:pt idx="393">
                  <c:v>-2.11866881727473E-5</c:v>
                </c:pt>
                <c:pt idx="394">
                  <c:v>-2.0990326447645199E-5</c:v>
                </c:pt>
                <c:pt idx="395">
                  <c:v>-2.07933171623153E-5</c:v>
                </c:pt>
                <c:pt idx="396">
                  <c:v>-2.0595669411704801E-5</c:v>
                </c:pt>
                <c:pt idx="397">
                  <c:v>-2.0397388652781902E-5</c:v>
                </c:pt>
                <c:pt idx="398">
                  <c:v>-2.0198480342514799E-5</c:v>
                </c:pt>
                <c:pt idx="399">
                  <c:v>-1.9998951756861E-5</c:v>
                </c:pt>
                <c:pt idx="400">
                  <c:v>-1.97988083527889E-5</c:v>
                </c:pt>
                <c:pt idx="401">
                  <c:v>-1.9598059225245301E-5</c:v>
                </c:pt>
                <c:pt idx="402">
                  <c:v>-1.9396708012209199E-5</c:v>
                </c:pt>
                <c:pt idx="403">
                  <c:v>-1.9194761989638199E-5</c:v>
                </c:pt>
                <c:pt idx="404">
                  <c:v>-1.8992228433489799E-5</c:v>
                </c:pt>
                <c:pt idx="405">
                  <c:v>-1.8789112800732201E-5</c:v>
                </c:pt>
                <c:pt idx="406">
                  <c:v>-1.8585420548333698E-5</c:v>
                </c:pt>
                <c:pt idx="407">
                  <c:v>-1.8381160771241401E-5</c:v>
                </c:pt>
                <c:pt idx="408">
                  <c:v>-1.81763371074339E-5</c:v>
                </c:pt>
                <c:pt idx="409">
                  <c:v>-1.7970958651858301E-5</c:v>
                </c:pt>
                <c:pt idx="410">
                  <c:v>-1.7765030861482901E-5</c:v>
                </c:pt>
                <c:pt idx="411">
                  <c:v>-1.7558561012265201E-5</c:v>
                </c:pt>
                <c:pt idx="412">
                  <c:v>-1.7351552742184099E-5</c:v>
                </c:pt>
                <c:pt idx="413">
                  <c:v>-1.7144016965175901E-5</c:v>
                </c:pt>
                <c:pt idx="414">
                  <c:v>-1.69359573192196E-5</c:v>
                </c:pt>
                <c:pt idx="415">
                  <c:v>-1.6727381080272601E-5</c:v>
                </c:pt>
                <c:pt idx="416">
                  <c:v>-1.6518295524292598E-5</c:v>
                </c:pt>
                <c:pt idx="417">
                  <c:v>-1.63087061082478E-5</c:v>
                </c:pt>
                <c:pt idx="418">
                  <c:v>-1.6098620108095899E-5</c:v>
                </c:pt>
                <c:pt idx="419">
                  <c:v>-1.5888044799794399E-5</c:v>
                </c:pt>
                <c:pt idx="420">
                  <c:v>-1.56769856403116E-5</c:v>
                </c:pt>
                <c:pt idx="421">
                  <c:v>-1.5465449905605001E-5</c:v>
                </c:pt>
                <c:pt idx="422">
                  <c:v>-1.5253445781126999E-5</c:v>
                </c:pt>
                <c:pt idx="423">
                  <c:v>-1.50409778143512E-5</c:v>
                </c:pt>
                <c:pt idx="424">
                  <c:v>-1.4828054190729701E-5</c:v>
                </c:pt>
                <c:pt idx="425">
                  <c:v>-1.46146803672309E-5</c:v>
                </c:pt>
                <c:pt idx="426">
                  <c:v>-1.44008636198123E-5</c:v>
                </c:pt>
                <c:pt idx="427">
                  <c:v>-1.4186596672516299E-5</c:v>
                </c:pt>
                <c:pt idx="428">
                  <c:v>-1.3971923181088601E-5</c:v>
                </c:pt>
                <c:pt idx="429">
                  <c:v>-1.3756818589172301E-5</c:v>
                </c:pt>
                <c:pt idx="430">
                  <c:v>-1.3541298358177301E-5</c:v>
                </c:pt>
                <c:pt idx="431">
                  <c:v>-1.3325370673555799E-5</c:v>
                </c:pt>
                <c:pt idx="432">
                  <c:v>-1.3109040992276199E-5</c:v>
                </c:pt>
                <c:pt idx="433">
                  <c:v>-1.2892315680801399E-5</c:v>
                </c:pt>
                <c:pt idx="434">
                  <c:v>-1.26752029245835E-5</c:v>
                </c:pt>
                <c:pt idx="435">
                  <c:v>-1.2457708180591E-5</c:v>
                </c:pt>
                <c:pt idx="436">
                  <c:v>-1.2239839634276E-5</c:v>
                </c:pt>
                <c:pt idx="437">
                  <c:v>-1.20216036521014E-5</c:v>
                </c:pt>
                <c:pt idx="438">
                  <c:v>-1.18030066005303E-5</c:v>
                </c:pt>
                <c:pt idx="439">
                  <c:v>-1.1584056665014901E-5</c:v>
                </c:pt>
                <c:pt idx="440">
                  <c:v>-1.13647593025234E-5</c:v>
                </c:pt>
                <c:pt idx="441">
                  <c:v>-1.11451226985082E-5</c:v>
                </c:pt>
                <c:pt idx="442">
                  <c:v>-1.0925153219432099E-5</c:v>
                </c:pt>
                <c:pt idx="443">
                  <c:v>-1.07048581412527E-5</c:v>
                </c:pt>
                <c:pt idx="444">
                  <c:v>-1.04843584267655E-5</c:v>
                </c:pt>
                <c:pt idx="445">
                  <c:v>-1.02635513030691E-5</c:v>
                </c:pt>
                <c:pt idx="446">
                  <c:v>-1.00424367701634E-5</c:v>
                </c:pt>
                <c:pt idx="447">
                  <c:v>-9.8210248324903592E-6</c:v>
                </c:pt>
                <c:pt idx="448">
                  <c:v>-9.5993209470179796E-6</c:v>
                </c:pt>
                <c:pt idx="449">
                  <c:v>-9.37733148020925E-6</c:v>
                </c:pt>
                <c:pt idx="450">
                  <c:v>-9.1550627985270592E-6</c:v>
                </c:pt>
                <c:pt idx="451">
                  <c:v>-8.9324958025827005E-6</c:v>
                </c:pt>
                <c:pt idx="452">
                  <c:v>-8.7096987044787898E-6</c:v>
                </c:pt>
                <c:pt idx="453">
                  <c:v>-8.48663785291137E-6</c:v>
                </c:pt>
                <c:pt idx="454">
                  <c:v>-8.2633132478804294E-6</c:v>
                </c:pt>
                <c:pt idx="455">
                  <c:v>-8.0397658166475492E-6</c:v>
                </c:pt>
                <c:pt idx="456">
                  <c:v>-7.8334696809179099E-6</c:v>
                </c:pt>
                <c:pt idx="457">
                  <c:v>-7.6094142968940997E-6</c:v>
                </c:pt>
                <c:pt idx="458">
                  <c:v>-7.3850528679031396E-6</c:v>
                </c:pt>
                <c:pt idx="459">
                  <c:v>-7.1605018092668598E-6</c:v>
                </c:pt>
                <c:pt idx="460">
                  <c:v>-6.9357356551336099E-6</c:v>
                </c:pt>
                <c:pt idx="461">
                  <c:v>-6.7107857830706002E-6</c:v>
                </c:pt>
                <c:pt idx="462">
                  <c:v>-6.4856376411626099E-6</c:v>
                </c:pt>
                <c:pt idx="463">
                  <c:v>-6.2603044170828003E-6</c:v>
                </c:pt>
                <c:pt idx="464">
                  <c:v>-6.03478520133649E-6</c:v>
                </c:pt>
                <c:pt idx="465">
                  <c:v>-5.8091077335120602E-6</c:v>
                </c:pt>
                <c:pt idx="466">
                  <c:v>-5.5832624639151601E-6</c:v>
                </c:pt>
                <c:pt idx="467">
                  <c:v>-5.3572612159769E-6</c:v>
                </c:pt>
                <c:pt idx="468">
                  <c:v>-5.1311121751496103E-6</c:v>
                </c:pt>
                <c:pt idx="469">
                  <c:v>-4.9048162509279698E-6</c:v>
                </c:pt>
                <c:pt idx="470">
                  <c:v>-4.6783939069427999E-6</c:v>
                </c:pt>
                <c:pt idx="471">
                  <c:v>-4.4518374124891099E-6</c:v>
                </c:pt>
                <c:pt idx="472">
                  <c:v>-4.2251513150404199E-6</c:v>
                </c:pt>
                <c:pt idx="473">
                  <c:v>-3.9983506212592997E-6</c:v>
                </c:pt>
                <c:pt idx="474">
                  <c:v>-3.7714339669037098E-6</c:v>
                </c:pt>
                <c:pt idx="475">
                  <c:v>-3.5444127206574101E-6</c:v>
                </c:pt>
                <c:pt idx="476">
                  <c:v>-3.31729802383051E-6</c:v>
                </c:pt>
                <c:pt idx="477">
                  <c:v>-3.0900935144018098E-6</c:v>
                </c:pt>
                <c:pt idx="478">
                  <c:v>-2.8628085146920002E-6</c:v>
                </c:pt>
                <c:pt idx="479">
                  <c:v>-2.6354582587373401E-6</c:v>
                </c:pt>
                <c:pt idx="480">
                  <c:v>-2.4080420644168001E-6</c:v>
                </c:pt>
                <c:pt idx="481">
                  <c:v>-2.1805685719300502E-6</c:v>
                </c:pt>
                <c:pt idx="482">
                  <c:v>-1.9530459667293998E-6</c:v>
                </c:pt>
                <c:pt idx="483">
                  <c:v>-1.72548061527777E-6</c:v>
                </c:pt>
                <c:pt idx="484">
                  <c:v>-1.4978794524722599E-6</c:v>
                </c:pt>
                <c:pt idx="485">
                  <c:v>-1.2702497542704801E-6</c:v>
                </c:pt>
                <c:pt idx="486">
                  <c:v>-1.0425976597616599E-6</c:v>
                </c:pt>
                <c:pt idx="487">
                  <c:v>-8.14929592252156E-7</c:v>
                </c:pt>
                <c:pt idx="488">
                  <c:v>-5.8730728369482602E-7</c:v>
                </c:pt>
                <c:pt idx="489">
                  <c:v>-3.5993085134578001E-7</c:v>
                </c:pt>
                <c:pt idx="490">
                  <c:v>-1.32459291535269E-7</c:v>
                </c:pt>
                <c:pt idx="491">
                  <c:v>9.4546741991052801E-8</c:v>
                </c:pt>
                <c:pt idx="492">
                  <c:v>2.8885921210530801E-7</c:v>
                </c:pt>
                <c:pt idx="493">
                  <c:v>5.1543349854909995E-7</c:v>
                </c:pt>
                <c:pt idx="494">
                  <c:v>7.4266034744141496E-7</c:v>
                </c:pt>
                <c:pt idx="495">
                  <c:v>9.6401083737873705E-7</c:v>
                </c:pt>
                <c:pt idx="496">
                  <c:v>1.15354646368359E-6</c:v>
                </c:pt>
                <c:pt idx="497">
                  <c:v>1.3541972521124901E-6</c:v>
                </c:pt>
                <c:pt idx="498">
                  <c:v>1.5604429108861899E-6</c:v>
                </c:pt>
                <c:pt idx="499">
                  <c:v>1.7122397366620101E-6</c:v>
                </c:pt>
                <c:pt idx="500">
                  <c:v>1.91999515664065E-6</c:v>
                </c:pt>
                <c:pt idx="501">
                  <c:v>2.0794414012925699E-6</c:v>
                </c:pt>
                <c:pt idx="502">
                  <c:v>2.26411498260858E-6</c:v>
                </c:pt>
                <c:pt idx="503">
                  <c:v>2.4863304588507099E-6</c:v>
                </c:pt>
                <c:pt idx="504">
                  <c:v>2.7114392651128498E-6</c:v>
                </c:pt>
                <c:pt idx="505">
                  <c:v>2.9359352993196799E-6</c:v>
                </c:pt>
                <c:pt idx="506">
                  <c:v>3.1604281502950399E-6</c:v>
                </c:pt>
                <c:pt idx="507">
                  <c:v>3.38488939632952E-6</c:v>
                </c:pt>
                <c:pt idx="508">
                  <c:v>3.6090291359869302E-6</c:v>
                </c:pt>
                <c:pt idx="509">
                  <c:v>3.8329694689309597E-6</c:v>
                </c:pt>
                <c:pt idx="510">
                  <c:v>4.0567597352492098E-6</c:v>
                </c:pt>
                <c:pt idx="511">
                  <c:v>4.2806163946806902E-6</c:v>
                </c:pt>
                <c:pt idx="512">
                  <c:v>4.5042215788271202E-6</c:v>
                </c:pt>
                <c:pt idx="513">
                  <c:v>4.7276566874643297E-6</c:v>
                </c:pt>
                <c:pt idx="514">
                  <c:v>4.9509640120959299E-6</c:v>
                </c:pt>
                <c:pt idx="515">
                  <c:v>5.1740448725467996E-6</c:v>
                </c:pt>
                <c:pt idx="516">
                  <c:v>5.3969620239513401E-6</c:v>
                </c:pt>
                <c:pt idx="517">
                  <c:v>5.61968863621586E-6</c:v>
                </c:pt>
                <c:pt idx="518">
                  <c:v>5.8422174333827502E-6</c:v>
                </c:pt>
                <c:pt idx="519">
                  <c:v>6.0645420489890899E-6</c:v>
                </c:pt>
                <c:pt idx="520">
                  <c:v>6.2866583903087303E-6</c:v>
                </c:pt>
                <c:pt idx="521">
                  <c:v>6.5085450842161604E-6</c:v>
                </c:pt>
                <c:pt idx="522">
                  <c:v>6.73021349939517E-6</c:v>
                </c:pt>
                <c:pt idx="523">
                  <c:v>6.9516509029199301E-6</c:v>
                </c:pt>
                <c:pt idx="524">
                  <c:v>7.1728481998434197E-6</c:v>
                </c:pt>
                <c:pt idx="525">
                  <c:v>7.3937999331974399E-6</c:v>
                </c:pt>
                <c:pt idx="526">
                  <c:v>7.61449609854025E-6</c:v>
                </c:pt>
                <c:pt idx="527">
                  <c:v>7.8349366958718696E-6</c:v>
                </c:pt>
                <c:pt idx="528">
                  <c:v>8.0551144492346692E-6</c:v>
                </c:pt>
                <c:pt idx="529">
                  <c:v>8.2750175351975401E-6</c:v>
                </c:pt>
                <c:pt idx="530">
                  <c:v>8.4946377683081596E-6</c:v>
                </c:pt>
                <c:pt idx="531">
                  <c:v>8.7140197138069198E-6</c:v>
                </c:pt>
                <c:pt idx="532">
                  <c:v>8.9330233095097305E-6</c:v>
                </c:pt>
                <c:pt idx="533">
                  <c:v>9.1517558757914196E-6</c:v>
                </c:pt>
                <c:pt idx="534">
                  <c:v>9.3701719379168901E-6</c:v>
                </c:pt>
                <c:pt idx="535">
                  <c:v>9.5882760433596508E-6</c:v>
                </c:pt>
                <c:pt idx="536">
                  <c:v>9.8060590971726907E-6</c:v>
                </c:pt>
                <c:pt idx="537">
                  <c:v>1.0023515642387699E-5</c:v>
                </c:pt>
                <c:pt idx="538">
                  <c:v>1.0240637493552599E-5</c:v>
                </c:pt>
                <c:pt idx="539">
                  <c:v>1.0457417374709601E-5</c:v>
                </c:pt>
                <c:pt idx="540">
                  <c:v>1.0673844371922301E-5</c:v>
                </c:pt>
                <c:pt idx="541">
                  <c:v>1.08899139377172E-5</c:v>
                </c:pt>
                <c:pt idx="542">
                  <c:v>1.1105618796136699E-5</c:v>
                </c:pt>
                <c:pt idx="543">
                  <c:v>1.13209543997072E-5</c:v>
                </c:pt>
                <c:pt idx="544">
                  <c:v>1.15359134724712E-5</c:v>
                </c:pt>
                <c:pt idx="545">
                  <c:v>1.17504878289764E-5</c:v>
                </c:pt>
                <c:pt idx="546">
                  <c:v>1.1964672921749299E-5</c:v>
                </c:pt>
                <c:pt idx="547">
                  <c:v>1.21784642033162E-5</c:v>
                </c:pt>
                <c:pt idx="548">
                  <c:v>1.23918516692356E-5</c:v>
                </c:pt>
                <c:pt idx="549">
                  <c:v>1.2604825315065601E-5</c:v>
                </c:pt>
                <c:pt idx="550">
                  <c:v>1.2817380593332901E-5</c:v>
                </c:pt>
                <c:pt idx="551">
                  <c:v>1.30295102280797E-5</c:v>
                </c:pt>
                <c:pt idx="552">
                  <c:v>1.3241208762337901E-5</c:v>
                </c:pt>
                <c:pt idx="553">
                  <c:v>1.34524680106551E-5</c:v>
                </c:pt>
                <c:pt idx="554">
                  <c:v>1.3663279787578999E-5</c:v>
                </c:pt>
                <c:pt idx="555">
                  <c:v>1.3873643183614999E-5</c:v>
                </c:pt>
                <c:pt idx="556">
                  <c:v>1.4083549103815999E-5</c:v>
                </c:pt>
                <c:pt idx="557">
                  <c:v>1.42929902722244E-5</c:v>
                </c:pt>
                <c:pt idx="558">
                  <c:v>1.4501962141366599E-5</c:v>
                </c:pt>
                <c:pt idx="559">
                  <c:v>1.47104537973064E-5</c:v>
                </c:pt>
                <c:pt idx="560">
                  <c:v>1.4918460692569999E-5</c:v>
                </c:pt>
                <c:pt idx="561">
                  <c:v>1.5125977370189499E-5</c:v>
                </c:pt>
                <c:pt idx="562">
                  <c:v>1.5332996554206999E-5</c:v>
                </c:pt>
                <c:pt idx="563">
                  <c:v>1.5539510059170401E-5</c:v>
                </c:pt>
                <c:pt idx="564">
                  <c:v>1.5745517885079601E-5</c:v>
                </c:pt>
                <c:pt idx="565">
                  <c:v>1.5951005480019301E-5</c:v>
                </c:pt>
                <c:pt idx="566">
                  <c:v>1.6155969206010899E-5</c:v>
                </c:pt>
                <c:pt idx="567">
                  <c:v>1.6360403606086001E-5</c:v>
                </c:pt>
                <c:pt idx="568">
                  <c:v>1.6564399629714899E-5</c:v>
                </c:pt>
                <c:pt idx="569">
                  <c:v>1.6767691704444499E-5</c:v>
                </c:pt>
                <c:pt idx="570">
                  <c:v>1.6970496290014102E-5</c:v>
                </c:pt>
                <c:pt idx="571">
                  <c:v>1.71727406268473E-5</c:v>
                </c:pt>
                <c:pt idx="572">
                  <c:v>1.7374424714944302E-5</c:v>
                </c:pt>
                <c:pt idx="573">
                  <c:v>1.7575539459357898E-5</c:v>
                </c:pt>
                <c:pt idx="574">
                  <c:v>1.7776077584130601E-5</c:v>
                </c:pt>
                <c:pt idx="575">
                  <c:v>1.7976159142563099E-5</c:v>
                </c:pt>
                <c:pt idx="576">
                  <c:v>1.81754476216156E-5</c:v>
                </c:pt>
                <c:pt idx="577">
                  <c:v>1.8374219507677399E-5</c:v>
                </c:pt>
                <c:pt idx="578">
                  <c:v>1.8572391127236099E-5</c:v>
                </c:pt>
                <c:pt idx="579">
                  <c:v>1.87699533853447E-5</c:v>
                </c:pt>
                <c:pt idx="580">
                  <c:v>1.89669044630136E-5</c:v>
                </c:pt>
                <c:pt idx="581">
                  <c:v>1.9163393517374E-5</c:v>
                </c:pt>
                <c:pt idx="582">
                  <c:v>1.9359000361873701E-5</c:v>
                </c:pt>
                <c:pt idx="583">
                  <c:v>1.9554072423488799E-5</c:v>
                </c:pt>
                <c:pt idx="584">
                  <c:v>1.9748700651689399E-5</c:v>
                </c:pt>
                <c:pt idx="585">
                  <c:v>1.9942370272474299E-5</c:v>
                </c:pt>
                <c:pt idx="586">
                  <c:v>2.0136250896030099E-5</c:v>
                </c:pt>
                <c:pt idx="587">
                  <c:v>2.03281924768816E-5</c:v>
                </c:pt>
                <c:pt idx="588">
                  <c:v>2.0520004909485501E-5</c:v>
                </c:pt>
                <c:pt idx="589">
                  <c:v>2.0711155229946598E-5</c:v>
                </c:pt>
                <c:pt idx="590">
                  <c:v>2.09016325243283E-5</c:v>
                </c:pt>
                <c:pt idx="591">
                  <c:v>2.1092842871439599E-5</c:v>
                </c:pt>
                <c:pt idx="592">
                  <c:v>2.12795785046182E-5</c:v>
                </c:pt>
                <c:pt idx="593">
                  <c:v>2.1470388674060801E-5</c:v>
                </c:pt>
                <c:pt idx="594">
                  <c:v>2.16571515920804E-5</c:v>
                </c:pt>
                <c:pt idx="595">
                  <c:v>2.1844165530637801E-5</c:v>
                </c:pt>
                <c:pt idx="596">
                  <c:v>2.2030477339285399E-5</c:v>
                </c:pt>
                <c:pt idx="597">
                  <c:v>2.22160742850974E-5</c:v>
                </c:pt>
                <c:pt idx="598">
                  <c:v>2.24009509111056E-5</c:v>
                </c:pt>
                <c:pt idx="599">
                  <c:v>2.2585099941352301E-5</c:v>
                </c:pt>
                <c:pt idx="600">
                  <c:v>2.2768515918869501E-5</c:v>
                </c:pt>
                <c:pt idx="601">
                  <c:v>2.2951191567699401E-5</c:v>
                </c:pt>
                <c:pt idx="602">
                  <c:v>2.31331232498632E-5</c:v>
                </c:pt>
                <c:pt idx="603">
                  <c:v>2.3314303689403398E-5</c:v>
                </c:pt>
                <c:pt idx="604">
                  <c:v>2.3494727429351702E-5</c:v>
                </c:pt>
                <c:pt idx="605">
                  <c:v>2.3674387193750499E-5</c:v>
                </c:pt>
                <c:pt idx="606">
                  <c:v>2.3853277525631701E-5</c:v>
                </c:pt>
                <c:pt idx="607">
                  <c:v>2.4031394787016301E-5</c:v>
                </c:pt>
                <c:pt idx="608">
                  <c:v>2.4208733520936201E-5</c:v>
                </c:pt>
                <c:pt idx="609">
                  <c:v>2.4385286451433701E-5</c:v>
                </c:pt>
                <c:pt idx="610">
                  <c:v>2.45610481215408E-5</c:v>
                </c:pt>
                <c:pt idx="611">
                  <c:v>2.4736014893278402E-5</c:v>
                </c:pt>
                <c:pt idx="612">
                  <c:v>2.49101794906891E-5</c:v>
                </c:pt>
                <c:pt idx="613">
                  <c:v>2.5083536456804699E-5</c:v>
                </c:pt>
                <c:pt idx="614">
                  <c:v>2.5256082153646201E-5</c:v>
                </c:pt>
                <c:pt idx="615">
                  <c:v>2.5427805667277398E-5</c:v>
                </c:pt>
                <c:pt idx="616">
                  <c:v>2.5598710635676899E-5</c:v>
                </c:pt>
                <c:pt idx="617">
                  <c:v>2.5768784325919101E-5</c:v>
                </c:pt>
                <c:pt idx="618">
                  <c:v>2.5938026738003801E-5</c:v>
                </c:pt>
                <c:pt idx="619">
                  <c:v>2.6106426957994699E-5</c:v>
                </c:pt>
                <c:pt idx="620">
                  <c:v>2.6273984985891699E-5</c:v>
                </c:pt>
                <c:pt idx="621">
                  <c:v>2.64406917267479E-5</c:v>
                </c:pt>
                <c:pt idx="622">
                  <c:v>2.6606543542584401E-5</c:v>
                </c:pt>
                <c:pt idx="623">
                  <c:v>2.6771536795422401E-5</c:v>
                </c:pt>
                <c:pt idx="624">
                  <c:v>2.6935662390314899E-5</c:v>
                </c:pt>
                <c:pt idx="625">
                  <c:v>2.7098920327262001E-5</c:v>
                </c:pt>
                <c:pt idx="626">
                  <c:v>2.7261301511316499E-5</c:v>
                </c:pt>
                <c:pt idx="627">
                  <c:v>2.7422804123489101E-5</c:v>
                </c:pt>
                <c:pt idx="628">
                  <c:v>2.7583424525801001E-5</c:v>
                </c:pt>
                <c:pt idx="629">
                  <c:v>2.7743157261284E-5</c:v>
                </c:pt>
                <c:pt idx="630">
                  <c:v>2.79019986919593E-5</c:v>
                </c:pt>
                <c:pt idx="631">
                  <c:v>2.8059941541869098E-5</c:v>
                </c:pt>
                <c:pt idx="632">
                  <c:v>2.8216985811013701E-5</c:v>
                </c:pt>
                <c:pt idx="633">
                  <c:v>2.8373122404445799E-5</c:v>
                </c:pt>
                <c:pt idx="634">
                  <c:v>2.8529197152238299E-5</c:v>
                </c:pt>
                <c:pt idx="635">
                  <c:v>2.86829636024776E-5</c:v>
                </c:pt>
                <c:pt idx="636">
                  <c:v>2.8836353521910499E-5</c:v>
                </c:pt>
                <c:pt idx="637">
                  <c:v>2.89888230327051E-5</c:v>
                </c:pt>
                <c:pt idx="638">
                  <c:v>2.9140363039914502E-5</c:v>
                </c:pt>
                <c:pt idx="639">
                  <c:v>2.9290968086570501E-5</c:v>
                </c:pt>
                <c:pt idx="640">
                  <c:v>2.94406363536836E-5</c:v>
                </c:pt>
                <c:pt idx="641">
                  <c:v>2.95893587463069E-5</c:v>
                </c:pt>
                <c:pt idx="642">
                  <c:v>2.9737133445450999E-5</c:v>
                </c:pt>
                <c:pt idx="643">
                  <c:v>2.9883956813137E-5</c:v>
                </c:pt>
                <c:pt idx="644">
                  <c:v>3.0029821573407301E-5</c:v>
                </c:pt>
                <c:pt idx="645">
                  <c:v>3.0174725907272602E-5</c:v>
                </c:pt>
                <c:pt idx="646">
                  <c:v>3.0318664357764599E-5</c:v>
                </c:pt>
                <c:pt idx="647">
                  <c:v>3.0461631467915099E-5</c:v>
                </c:pt>
                <c:pt idx="648">
                  <c:v>3.0603623599745299E-5</c:v>
                </c:pt>
                <c:pt idx="649">
                  <c:v>3.0744635296287002E-5</c:v>
                </c:pt>
                <c:pt idx="650">
                  <c:v>3.0884664738550701E-5</c:v>
                </c:pt>
                <c:pt idx="651">
                  <c:v>3.1023704650579E-5</c:v>
                </c:pt>
                <c:pt idx="652">
                  <c:v>3.1161755032371703E-5</c:v>
                </c:pt>
                <c:pt idx="653">
                  <c:v>3.1298808607971302E-5</c:v>
                </c:pt>
                <c:pt idx="654">
                  <c:v>3.1434858101420098E-5</c:v>
                </c:pt>
                <c:pt idx="655">
                  <c:v>3.1569907150696902E-5</c:v>
                </c:pt>
                <c:pt idx="656">
                  <c:v>3.1703941203886602E-5</c:v>
                </c:pt>
                <c:pt idx="657">
                  <c:v>3.1836967536946698E-5</c:v>
                </c:pt>
                <c:pt idx="658">
                  <c:v>3.1968971597962E-5</c:v>
                </c:pt>
                <c:pt idx="659">
                  <c:v>3.2099957024911398E-5</c:v>
                </c:pt>
                <c:pt idx="660">
                  <c:v>3.2229916541837102E-5</c:v>
                </c:pt>
                <c:pt idx="661">
                  <c:v>3.2358846510760398E-5</c:v>
                </c:pt>
                <c:pt idx="662">
                  <c:v>3.2486743293702602E-5</c:v>
                </c:pt>
                <c:pt idx="663">
                  <c:v>3.2613599614705802E-5</c:v>
                </c:pt>
                <c:pt idx="664">
                  <c:v>3.2739419111749103E-5</c:v>
                </c:pt>
                <c:pt idx="665">
                  <c:v>3.28641872329171E-5</c:v>
                </c:pt>
                <c:pt idx="666">
                  <c:v>3.2987911254167503E-5</c:v>
                </c:pt>
                <c:pt idx="667">
                  <c:v>3.3110580261563801E-5</c:v>
                </c:pt>
                <c:pt idx="668">
                  <c:v>3.3232190617127303E-5</c:v>
                </c:pt>
                <c:pt idx="669">
                  <c:v>3.3352742320857901E-5</c:v>
                </c:pt>
                <c:pt idx="670">
                  <c:v>3.3472231734776802E-5</c:v>
                </c:pt>
                <c:pt idx="671">
                  <c:v>3.3590651582926498E-5</c:v>
                </c:pt>
                <c:pt idx="672">
                  <c:v>3.3707998227328001E-5</c:v>
                </c:pt>
                <c:pt idx="673">
                  <c:v>3.38242716679815E-5</c:v>
                </c:pt>
                <c:pt idx="674">
                  <c:v>3.3939468266907998E-5</c:v>
                </c:pt>
                <c:pt idx="675">
                  <c:v>3.4053580748150098E-5</c:v>
                </c:pt>
                <c:pt idx="676">
                  <c:v>3.4166609111707603E-5</c:v>
                </c:pt>
                <c:pt idx="677">
                  <c:v>3.42775638273451E-5</c:v>
                </c:pt>
                <c:pt idx="678">
                  <c:v>3.4389042411930798E-5</c:v>
                </c:pt>
                <c:pt idx="679">
                  <c:v>3.4498796594562002E-5</c:v>
                </c:pt>
                <c:pt idx="680">
                  <c:v>3.4607444831635803E-5</c:v>
                </c:pt>
                <c:pt idx="681">
                  <c:v>3.4714990761131001E-5</c:v>
                </c:pt>
                <c:pt idx="682">
                  <c:v>3.4821430745068897E-5</c:v>
                </c:pt>
                <c:pt idx="683">
                  <c:v>3.4926761145470603E-5</c:v>
                </c:pt>
                <c:pt idx="684">
                  <c:v>3.50309783243574E-5</c:v>
                </c:pt>
                <c:pt idx="685">
                  <c:v>3.51340822817292E-5</c:v>
                </c:pt>
                <c:pt idx="686">
                  <c:v>3.5236062103649601E-5</c:v>
                </c:pt>
                <c:pt idx="687">
                  <c:v>3.5336921428097398E-5</c:v>
                </c:pt>
                <c:pt idx="688">
                  <c:v>3.5436652979114997E-5</c:v>
                </c:pt>
                <c:pt idx="689">
                  <c:v>3.5535256756702397E-5</c:v>
                </c:pt>
                <c:pt idx="690">
                  <c:v>3.5632725484901999E-5</c:v>
                </c:pt>
                <c:pt idx="691">
                  <c:v>3.5729062801692601E-5</c:v>
                </c:pt>
                <c:pt idx="692">
                  <c:v>3.5824257793137797E-5</c:v>
                </c:pt>
                <c:pt idx="693">
                  <c:v>3.5918314097216299E-5</c:v>
                </c:pt>
                <c:pt idx="694">
                  <c:v>3.60112244379706E-5</c:v>
                </c:pt>
                <c:pt idx="695">
                  <c:v>3.6102988815400702E-5</c:v>
                </c:pt>
                <c:pt idx="696">
                  <c:v>3.6193603591527702E-5</c:v>
                </c:pt>
                <c:pt idx="697">
                  <c:v>3.6283061490394101E-5</c:v>
                </c:pt>
                <c:pt idx="698">
                  <c:v>3.6371366149978699E-5</c:v>
                </c:pt>
                <c:pt idx="699">
                  <c:v>3.6458513932302499E-5</c:v>
                </c:pt>
                <c:pt idx="700">
                  <c:v>3.65444975614082E-5</c:v>
                </c:pt>
                <c:pt idx="701">
                  <c:v>3.6629317037295503E-5</c:v>
                </c:pt>
                <c:pt idx="702">
                  <c:v>3.6712972359964597E-5</c:v>
                </c:pt>
                <c:pt idx="703">
                  <c:v>3.6795456253457801E-5</c:v>
                </c:pt>
                <c:pt idx="704">
                  <c:v>3.6876768717775101E-5</c:v>
                </c:pt>
                <c:pt idx="705">
                  <c:v>3.6956906114937697E-5</c:v>
                </c:pt>
                <c:pt idx="706">
                  <c:v>3.7035868444945602E-5</c:v>
                </c:pt>
                <c:pt idx="707">
                  <c:v>3.7113648431841203E-5</c:v>
                </c:pt>
                <c:pt idx="708">
                  <c:v>3.71902460756246E-5</c:v>
                </c:pt>
                <c:pt idx="709">
                  <c:v>3.7265661376295598E-5</c:v>
                </c:pt>
                <c:pt idx="710">
                  <c:v>3.7339890695875497E-5</c:v>
                </c:pt>
                <c:pt idx="711">
                  <c:v>3.7412926758406602E-5</c:v>
                </c:pt>
                <c:pt idx="712">
                  <c:v>3.7484769563889097E-5</c:v>
                </c:pt>
                <c:pt idx="713">
                  <c:v>3.7555422750301598E-5</c:v>
                </c:pt>
                <c:pt idx="714">
                  <c:v>3.76248754037078E-5</c:v>
                </c:pt>
                <c:pt idx="715">
                  <c:v>3.7692232581321103E-5</c:v>
                </c:pt>
                <c:pt idx="716">
                  <c:v>3.7759869883302599E-5</c:v>
                </c:pt>
                <c:pt idx="717">
                  <c:v>3.7825735489605001E-5</c:v>
                </c:pt>
                <c:pt idx="718">
                  <c:v>3.7890386010985801E-5</c:v>
                </c:pt>
                <c:pt idx="719">
                  <c:v>3.7953832361381501E-5</c:v>
                </c:pt>
                <c:pt idx="720">
                  <c:v>3.8016067264834399E-5</c:v>
                </c:pt>
                <c:pt idx="721">
                  <c:v>3.8077094359323301E-5</c:v>
                </c:pt>
                <c:pt idx="722">
                  <c:v>3.8136906368890703E-5</c:v>
                </c:pt>
                <c:pt idx="723">
                  <c:v>3.8195503293536597E-5</c:v>
                </c:pt>
                <c:pt idx="724">
                  <c:v>3.82528851332608E-5</c:v>
                </c:pt>
                <c:pt idx="725">
                  <c:v>3.8309048250084702E-5</c:v>
                </c:pt>
                <c:pt idx="726">
                  <c:v>3.8363992644008202E-5</c:v>
                </c:pt>
                <c:pt idx="727">
                  <c:v>3.8417711039073698E-5</c:v>
                </c:pt>
                <c:pt idx="728">
                  <c:v>3.8470210711238899E-5</c:v>
                </c:pt>
                <c:pt idx="729">
                  <c:v>3.8521484384546002E-5</c:v>
                </c:pt>
                <c:pt idx="730">
                  <c:v>3.8571532058995197E-5</c:v>
                </c:pt>
                <c:pt idx="731">
                  <c:v>3.8620350096607499E-5</c:v>
                </c:pt>
                <c:pt idx="732">
                  <c:v>3.86679384973831E-5</c:v>
                </c:pt>
                <c:pt idx="733">
                  <c:v>3.8714293623343103E-5</c:v>
                </c:pt>
                <c:pt idx="734">
                  <c:v>3.8759419112466201E-5</c:v>
                </c:pt>
                <c:pt idx="735">
                  <c:v>3.8803307688795003E-5</c:v>
                </c:pt>
                <c:pt idx="736">
                  <c:v>3.8845959352329299E-5</c:v>
                </c:pt>
                <c:pt idx="737">
                  <c:v>3.8887377741048099E-5</c:v>
                </c:pt>
                <c:pt idx="738">
                  <c:v>3.89275555789936E-5</c:v>
                </c:pt>
                <c:pt idx="739">
                  <c:v>3.8966492866165902E-5</c:v>
                </c:pt>
                <c:pt idx="740">
                  <c:v>3.9004189602565E-5</c:v>
                </c:pt>
                <c:pt idx="741">
                  <c:v>3.9040642150211998E-5</c:v>
                </c:pt>
                <c:pt idx="742">
                  <c:v>3.90758541470859E-5</c:v>
                </c:pt>
                <c:pt idx="743">
                  <c:v>3.9109818317228901E-5</c:v>
                </c:pt>
                <c:pt idx="744">
                  <c:v>3.9142538298619898E-5</c:v>
                </c:pt>
                <c:pt idx="745">
                  <c:v>3.917401045328E-5</c:v>
                </c:pt>
                <c:pt idx="746">
                  <c:v>3.9204234781209298E-5</c:v>
                </c:pt>
                <c:pt idx="747">
                  <c:v>3.9233207644428997E-5</c:v>
                </c:pt>
                <c:pt idx="748">
                  <c:v>3.9260929042939097E-5</c:v>
                </c:pt>
                <c:pt idx="749">
                  <c:v>3.9286624087253497E-5</c:v>
                </c:pt>
                <c:pt idx="750">
                  <c:v>3.9312362787313698E-5</c:v>
                </c:pt>
                <c:pt idx="751">
                  <c:v>3.9335696783382398E-5</c:v>
                </c:pt>
                <c:pt idx="752">
                  <c:v>3.9358848880510703E-5</c:v>
                </c:pt>
                <c:pt idx="753">
                  <c:v>3.9380316593451398E-5</c:v>
                </c:pt>
                <c:pt idx="754">
                  <c:v>3.94005255657248E-5</c:v>
                </c:pt>
                <c:pt idx="755">
                  <c:v>3.94194757973309E-5</c:v>
                </c:pt>
                <c:pt idx="756">
                  <c:v>3.9436643419321599E-5</c:v>
                </c:pt>
                <c:pt idx="757">
                  <c:v>3.9453454519389197E-5</c:v>
                </c:pt>
                <c:pt idx="758">
                  <c:v>3.9468639442929998E-5</c:v>
                </c:pt>
                <c:pt idx="759">
                  <c:v>3.9482558349845897E-5</c:v>
                </c:pt>
                <c:pt idx="760">
                  <c:v>3.9495218516094603E-5</c:v>
                </c:pt>
                <c:pt idx="761">
                  <c:v>3.9506619941676002E-5</c:v>
                </c:pt>
                <c:pt idx="762">
                  <c:v>3.95167589886114E-5</c:v>
                </c:pt>
                <c:pt idx="763">
                  <c:v>3.9525635656900697E-5</c:v>
                </c:pt>
                <c:pt idx="764">
                  <c:v>3.95332535845227E-5</c:v>
                </c:pt>
                <c:pt idx="765">
                  <c:v>3.9539612771477503E-5</c:v>
                </c:pt>
                <c:pt idx="766">
                  <c:v>3.9544705941807397E-5</c:v>
                </c:pt>
                <c:pt idx="767">
                  <c:v>3.9548536733491299E-5</c:v>
                </c:pt>
                <c:pt idx="768">
                  <c:v>3.9551108784507899E-5</c:v>
                </c:pt>
                <c:pt idx="769">
                  <c:v>3.9552414818899699E-5</c:v>
                </c:pt>
                <c:pt idx="770">
                  <c:v>3.9552462112624198E-5</c:v>
                </c:pt>
                <c:pt idx="771">
                  <c:v>3.9551243389723802E-5</c:v>
                </c:pt>
                <c:pt idx="772">
                  <c:v>3.9548762288177298E-5</c:v>
                </c:pt>
                <c:pt idx="773">
                  <c:v>3.95450188079848E-5</c:v>
                </c:pt>
                <c:pt idx="774">
                  <c:v>3.9540012949146303E-5</c:v>
                </c:pt>
                <c:pt idx="775">
                  <c:v>3.9533744711661698E-5</c:v>
                </c:pt>
                <c:pt idx="776">
                  <c:v>3.9526214095530998E-5</c:v>
                </c:pt>
                <c:pt idx="777">
                  <c:v>3.9517421100754203E-5</c:v>
                </c:pt>
                <c:pt idx="778">
                  <c:v>3.9507362089352601E-5</c:v>
                </c:pt>
                <c:pt idx="779">
                  <c:v>3.94960443372838E-5</c:v>
                </c:pt>
                <c:pt idx="780">
                  <c:v>3.9483460568590002E-5</c:v>
                </c:pt>
                <c:pt idx="781">
                  <c:v>3.9469618059229099E-5</c:v>
                </c:pt>
                <c:pt idx="782">
                  <c:v>3.9454513171222E-5</c:v>
                </c:pt>
                <c:pt idx="783">
                  <c:v>3.9438145904568901E-5</c:v>
                </c:pt>
                <c:pt idx="784">
                  <c:v>3.9420519897248603E-5</c:v>
                </c:pt>
                <c:pt idx="785">
                  <c:v>3.9401631511282101E-5</c:v>
                </c:pt>
                <c:pt idx="786">
                  <c:v>3.9381062379106798E-5</c:v>
                </c:pt>
                <c:pt idx="787">
                  <c:v>3.9359954826068099E-5</c:v>
                </c:pt>
                <c:pt idx="788">
                  <c:v>3.9337286580121097E-5</c:v>
                </c:pt>
                <c:pt idx="789">
                  <c:v>3.9313359593506902E-5</c:v>
                </c:pt>
                <c:pt idx="790">
                  <c:v>3.92881738662254E-5</c:v>
                </c:pt>
                <c:pt idx="791">
                  <c:v>3.9261733036255403E-5</c:v>
                </c:pt>
                <c:pt idx="792">
                  <c:v>3.92340334656182E-5</c:v>
                </c:pt>
                <c:pt idx="793">
                  <c:v>3.9205082430271398E-5</c:v>
                </c:pt>
                <c:pt idx="794">
                  <c:v>3.9174872654257302E-5</c:v>
                </c:pt>
                <c:pt idx="795">
                  <c:v>3.91434114135336E-5</c:v>
                </c:pt>
                <c:pt idx="796">
                  <c:v>3.9110695070121397E-5</c:v>
                </c:pt>
                <c:pt idx="797">
                  <c:v>3.9076727261999602E-5</c:v>
                </c:pt>
                <c:pt idx="798">
                  <c:v>3.9041504351189299E-5</c:v>
                </c:pt>
                <c:pt idx="799">
                  <c:v>3.9005033613648198E-5</c:v>
                </c:pt>
                <c:pt idx="800">
                  <c:v>3.8967315049376298E-5</c:v>
                </c:pt>
                <c:pt idx="801">
                  <c:v>3.8928352296352298E-5</c:v>
                </c:pt>
                <c:pt idx="802">
                  <c:v>3.8888141716597602E-5</c:v>
                </c:pt>
                <c:pt idx="803">
                  <c:v>3.8846686948090697E-5</c:v>
                </c:pt>
                <c:pt idx="804">
                  <c:v>3.8803984352853102E-5</c:v>
                </c:pt>
                <c:pt idx="805">
                  <c:v>3.87600375688634E-5</c:v>
                </c:pt>
                <c:pt idx="806">
                  <c:v>3.87148465961217E-5</c:v>
                </c:pt>
                <c:pt idx="807">
                  <c:v>3.8668418710585602E-5</c:v>
                </c:pt>
                <c:pt idx="808">
                  <c:v>3.86207502742763E-5</c:v>
                </c:pt>
                <c:pt idx="809">
                  <c:v>3.8571837649214999E-5</c:v>
                </c:pt>
                <c:pt idx="810">
                  <c:v>3.8521691749338E-5</c:v>
                </c:pt>
                <c:pt idx="811">
                  <c:v>3.8470305298687802E-5</c:v>
                </c:pt>
                <c:pt idx="812">
                  <c:v>3.8417689211200902E-5</c:v>
                </c:pt>
                <c:pt idx="813">
                  <c:v>3.8363839848898297E-5</c:v>
                </c:pt>
                <c:pt idx="814">
                  <c:v>3.8308757211780101E-5</c:v>
                </c:pt>
                <c:pt idx="815">
                  <c:v>3.8252444937825203E-5</c:v>
                </c:pt>
                <c:pt idx="816">
                  <c:v>3.8194903027033399E-5</c:v>
                </c:pt>
                <c:pt idx="817">
                  <c:v>3.8136135117383599E-5</c:v>
                </c:pt>
                <c:pt idx="818">
                  <c:v>3.8076144846854698E-5</c:v>
                </c:pt>
                <c:pt idx="819">
                  <c:v>3.8014924939488897E-5</c:v>
                </c:pt>
                <c:pt idx="820">
                  <c:v>3.7952489947201603E-5</c:v>
                </c:pt>
                <c:pt idx="821">
                  <c:v>3.7888832594035098E-5</c:v>
                </c:pt>
                <c:pt idx="822">
                  <c:v>3.78239601559471E-5</c:v>
                </c:pt>
                <c:pt idx="823">
                  <c:v>3.7757868994958699E-5</c:v>
                </c:pt>
                <c:pt idx="824">
                  <c:v>3.7690566387027502E-5</c:v>
                </c:pt>
                <c:pt idx="825">
                  <c:v>3.7622041418217102E-5</c:v>
                </c:pt>
                <c:pt idx="826">
                  <c:v>3.7552308640442701E-5</c:v>
                </c:pt>
                <c:pt idx="827">
                  <c:v>3.7481364415725598E-5</c:v>
                </c:pt>
                <c:pt idx="828">
                  <c:v>3.7409216020023403E-5</c:v>
                </c:pt>
                <c:pt idx="829">
                  <c:v>3.7335863453335999E-5</c:v>
                </c:pt>
                <c:pt idx="830">
                  <c:v>3.7261310353642302E-5</c:v>
                </c:pt>
                <c:pt idx="831">
                  <c:v>3.7185556720942198E-5</c:v>
                </c:pt>
                <c:pt idx="832">
                  <c:v>3.71086025552358E-5</c:v>
                </c:pt>
                <c:pt idx="833">
                  <c:v>3.7030455132480697E-5</c:v>
                </c:pt>
                <c:pt idx="834">
                  <c:v>3.69511180906556E-5</c:v>
                </c:pt>
                <c:pt idx="835">
                  <c:v>3.6870587791781798E-5</c:v>
                </c:pt>
                <c:pt idx="836">
                  <c:v>3.6788867873838097E-5</c:v>
                </c:pt>
                <c:pt idx="837">
                  <c:v>3.6705965612782098E-5</c:v>
                </c:pt>
                <c:pt idx="838">
                  <c:v>3.6621877370635E-5</c:v>
                </c:pt>
                <c:pt idx="839">
                  <c:v>3.6536610423354398E-5</c:v>
                </c:pt>
                <c:pt idx="840">
                  <c:v>3.6450161132961498E-5</c:v>
                </c:pt>
                <c:pt idx="841">
                  <c:v>3.6362540413392701E-5</c:v>
                </c:pt>
                <c:pt idx="842">
                  <c:v>3.62737446266692E-5</c:v>
                </c:pt>
                <c:pt idx="843">
                  <c:v>3.6183777410769801E-5</c:v>
                </c:pt>
                <c:pt idx="844">
                  <c:v>3.6092333175474703E-5</c:v>
                </c:pt>
                <c:pt idx="845">
                  <c:v>3.6000259569845999E-5</c:v>
                </c:pt>
                <c:pt idx="846">
                  <c:v>3.5906799894291901E-5</c:v>
                </c:pt>
                <c:pt idx="847">
                  <c:v>3.5812176065519398E-5</c:v>
                </c:pt>
                <c:pt idx="848">
                  <c:v>3.5716395359486301E-5</c:v>
                </c:pt>
                <c:pt idx="849">
                  <c:v>3.5619461414171301E-5</c:v>
                </c:pt>
                <c:pt idx="850">
                  <c:v>3.5521377867553302E-5</c:v>
                </c:pt>
                <c:pt idx="851">
                  <c:v>3.5422148357611102E-5</c:v>
                </c:pt>
                <c:pt idx="852">
                  <c:v>3.53217692463658E-5</c:v>
                </c:pt>
                <c:pt idx="853">
                  <c:v>3.5220251447753899E-5</c:v>
                </c:pt>
                <c:pt idx="854">
                  <c:v>3.5117594961775399E-5</c:v>
                </c:pt>
                <c:pt idx="855">
                  <c:v>3.50138034264091E-5</c:v>
                </c:pt>
                <c:pt idx="856">
                  <c:v>3.4908880479633801E-5</c:v>
                </c:pt>
                <c:pt idx="857">
                  <c:v>3.4802826121449403E-5</c:v>
                </c:pt>
                <c:pt idx="858">
                  <c:v>3.4695647627813701E-5</c:v>
                </c:pt>
                <c:pt idx="859">
                  <c:v>3.4587344998726601E-5</c:v>
                </c:pt>
                <c:pt idx="860">
                  <c:v>3.4477921872166903E-5</c:v>
                </c:pt>
                <c:pt idx="861">
                  <c:v>3.4367389162071002E-5</c:v>
                </c:pt>
                <c:pt idx="862">
                  <c:v>3.4255743230460198E-5</c:v>
                </c:pt>
                <c:pt idx="863">
                  <c:v>3.4142987715313198E-5</c:v>
                </c:pt>
                <c:pt idx="864">
                  <c:v>3.40291262546088E-5</c:v>
                </c:pt>
                <c:pt idx="865">
                  <c:v>3.3914162486325902E-5</c:v>
                </c:pt>
                <c:pt idx="866">
                  <c:v>3.3798100048443303E-5</c:v>
                </c:pt>
                <c:pt idx="867">
                  <c:v>3.36809389409609E-5</c:v>
                </c:pt>
                <c:pt idx="868">
                  <c:v>3.3562690077815198E-5</c:v>
                </c:pt>
                <c:pt idx="869">
                  <c:v>3.3443349821027301E-5</c:v>
                </c:pt>
                <c:pt idx="870">
                  <c:v>3.3322925446554998E-5</c:v>
                </c:pt>
                <c:pt idx="871">
                  <c:v>3.3201420592376901E-5</c:v>
                </c:pt>
                <c:pt idx="872">
                  <c:v>3.3078838896472E-5</c:v>
                </c:pt>
                <c:pt idx="873">
                  <c:v>3.2955183996818899E-5</c:v>
                </c:pt>
                <c:pt idx="874">
                  <c:v>3.28304558934178E-5</c:v>
                </c:pt>
                <c:pt idx="875">
                  <c:v>3.2704665500204997E-5</c:v>
                </c:pt>
                <c:pt idx="876">
                  <c:v>3.2577812817180502E-5</c:v>
                </c:pt>
                <c:pt idx="877">
                  <c:v>3.2449661375721903E-5</c:v>
                </c:pt>
                <c:pt idx="878">
                  <c:v>3.2320862374035601E-5</c:v>
                </c:pt>
                <c:pt idx="879">
                  <c:v>3.2190848287427798E-5</c:v>
                </c:pt>
                <c:pt idx="880">
                  <c:v>3.2059782824944698E-5</c:v>
                </c:pt>
                <c:pt idx="881">
                  <c:v>3.1927676900522702E-5</c:v>
                </c:pt>
                <c:pt idx="882">
                  <c:v>3.1794530514162E-5</c:v>
                </c:pt>
                <c:pt idx="883">
                  <c:v>3.1660354579798803E-5</c:v>
                </c:pt>
                <c:pt idx="884">
                  <c:v>3.15251490974333E-5</c:v>
                </c:pt>
                <c:pt idx="885">
                  <c:v>3.1388917705044103E-5</c:v>
                </c:pt>
                <c:pt idx="886">
                  <c:v>3.1251664040610099E-5</c:v>
                </c:pt>
                <c:pt idx="887">
                  <c:v>3.1113395380088998E-5</c:v>
                </c:pt>
                <c:pt idx="888">
                  <c:v>3.0974111723480699E-5</c:v>
                </c:pt>
                <c:pt idx="889">
                  <c:v>3.0833820346742801E-5</c:v>
                </c:pt>
                <c:pt idx="890">
                  <c:v>3.06925248878542E-5</c:v>
                </c:pt>
                <c:pt idx="891">
                  <c:v>3.0550228984793601E-5</c:v>
                </c:pt>
                <c:pt idx="892">
                  <c:v>3.04069399135187E-5</c:v>
                </c:pt>
                <c:pt idx="893">
                  <c:v>3.0262657674029398E-5</c:v>
                </c:pt>
                <c:pt idx="894">
                  <c:v>3.0117387723293999E-5</c:v>
                </c:pt>
                <c:pt idx="895">
                  <c:v>2.99711391562596E-5</c:v>
                </c:pt>
                <c:pt idx="896">
                  <c:v>2.9823913791915398E-5</c:v>
                </c:pt>
                <c:pt idx="897">
                  <c:v>2.96757170872297E-5</c:v>
                </c:pt>
                <c:pt idx="898">
                  <c:v>2.9526554499170699E-5</c:v>
                </c:pt>
                <c:pt idx="899">
                  <c:v>2.93764296657173E-5</c:v>
                </c:pt>
                <c:pt idx="900">
                  <c:v>2.9225360776763399E-5</c:v>
                </c:pt>
                <c:pt idx="901">
                  <c:v>2.9073324185446799E-5</c:v>
                </c:pt>
                <c:pt idx="902">
                  <c:v>2.8920341719640399E-5</c:v>
                </c:pt>
                <c:pt idx="903">
                  <c:v>2.87664151983335E-5</c:v>
                </c:pt>
                <c:pt idx="904">
                  <c:v>2.86115500784944E-5</c:v>
                </c:pt>
                <c:pt idx="905">
                  <c:v>2.84557481791125E-5</c:v>
                </c:pt>
                <c:pt idx="906">
                  <c:v>2.8299016776145399E-5</c:v>
                </c:pt>
                <c:pt idx="907">
                  <c:v>2.8141361326561299E-5</c:v>
                </c:pt>
                <c:pt idx="908">
                  <c:v>2.7982785468338901E-5</c:v>
                </c:pt>
                <c:pt idx="909">
                  <c:v>2.78232928394572E-5</c:v>
                </c:pt>
                <c:pt idx="910">
                  <c:v>2.76628907158738E-5</c:v>
                </c:pt>
                <c:pt idx="911">
                  <c:v>2.7501404474605799E-5</c:v>
                </c:pt>
                <c:pt idx="912">
                  <c:v>2.7339317966834601E-5</c:v>
                </c:pt>
                <c:pt idx="913">
                  <c:v>2.7176214643986899E-5</c:v>
                </c:pt>
                <c:pt idx="914">
                  <c:v>2.7012218197342002E-5</c:v>
                </c:pt>
                <c:pt idx="915">
                  <c:v>2.6847337721847001E-5</c:v>
                </c:pt>
                <c:pt idx="916">
                  <c:v>2.66815768554806E-5</c:v>
                </c:pt>
                <c:pt idx="917">
                  <c:v>2.6514942874200601E-5</c:v>
                </c:pt>
                <c:pt idx="918">
                  <c:v>2.6347439415985701E-5</c:v>
                </c:pt>
                <c:pt idx="919">
                  <c:v>2.61790719378041E-5</c:v>
                </c:pt>
                <c:pt idx="920">
                  <c:v>2.6009845896624002E-5</c:v>
                </c:pt>
                <c:pt idx="921">
                  <c:v>2.5839766749413599E-5</c:v>
                </c:pt>
                <c:pt idx="922">
                  <c:v>2.5668838134151799E-5</c:v>
                </c:pt>
                <c:pt idx="923">
                  <c:v>2.54970673267962E-5</c:v>
                </c:pt>
                <c:pt idx="924">
                  <c:v>2.53244597843149E-5</c:v>
                </c:pt>
                <c:pt idx="925">
                  <c:v>2.5151020963676199E-5</c:v>
                </c:pt>
                <c:pt idx="926">
                  <c:v>2.4976756321848299E-5</c:v>
                </c:pt>
                <c:pt idx="927">
                  <c:v>2.4801667677820599E-5</c:v>
                </c:pt>
                <c:pt idx="928">
                  <c:v>2.4625764126540101E-5</c:v>
                </c:pt>
                <c:pt idx="929">
                  <c:v>2.4449052943964401E-5</c:v>
                </c:pt>
                <c:pt idx="930">
                  <c:v>2.4271535949083001E-5</c:v>
                </c:pt>
                <c:pt idx="931">
                  <c:v>2.4093220417853401E-5</c:v>
                </c:pt>
                <c:pt idx="932">
                  <c:v>2.3914111807243899E-5</c:v>
                </c:pt>
                <c:pt idx="933">
                  <c:v>2.37342155742226E-5</c:v>
                </c:pt>
                <c:pt idx="934">
                  <c:v>2.35535389947472E-5</c:v>
                </c:pt>
                <c:pt idx="935">
                  <c:v>2.33720857067965E-5</c:v>
                </c:pt>
                <c:pt idx="936">
                  <c:v>2.3189862986327999E-5</c:v>
                </c:pt>
                <c:pt idx="937">
                  <c:v>2.30068744713207E-5</c:v>
                </c:pt>
                <c:pt idx="938">
                  <c:v>2.2823129256721501E-5</c:v>
                </c:pt>
                <c:pt idx="939">
                  <c:v>2.2638630980509299E-5</c:v>
                </c:pt>
                <c:pt idx="940">
                  <c:v>2.24533869186416E-5</c:v>
                </c:pt>
                <c:pt idx="941">
                  <c:v>2.2267400709097199E-5</c:v>
                </c:pt>
                <c:pt idx="942">
                  <c:v>2.20806796278338E-5</c:v>
                </c:pt>
                <c:pt idx="943">
                  <c:v>2.1893230950808999E-5</c:v>
                </c:pt>
                <c:pt idx="944">
                  <c:v>2.1705058316001601E-5</c:v>
                </c:pt>
                <c:pt idx="945">
                  <c:v>2.1516168999369199E-5</c:v>
                </c:pt>
                <c:pt idx="946">
                  <c:v>2.13265702768694E-5</c:v>
                </c:pt>
                <c:pt idx="947">
                  <c:v>2.1136265786480998E-5</c:v>
                </c:pt>
                <c:pt idx="948">
                  <c:v>2.09452628041617E-5</c:v>
                </c:pt>
                <c:pt idx="949">
                  <c:v>2.0753566786879599E-5</c:v>
                </c:pt>
                <c:pt idx="950">
                  <c:v>2.0561183191602999E-5</c:v>
                </c:pt>
                <c:pt idx="951">
                  <c:v>2.03681211132789E-5</c:v>
                </c:pt>
                <c:pt idx="952">
                  <c:v>2.0174384189886E-5</c:v>
                </c:pt>
                <c:pt idx="953">
                  <c:v>1.99798632820602E-5</c:v>
                </c:pt>
                <c:pt idx="954">
                  <c:v>1.9784874893957702E-5</c:v>
                </c:pt>
                <c:pt idx="955">
                  <c:v>1.9589153453125601E-5</c:v>
                </c:pt>
                <c:pt idx="956">
                  <c:v>1.9392780814087001E-5</c:v>
                </c:pt>
                <c:pt idx="957">
                  <c:v>1.9195766071788899E-5</c:v>
                </c:pt>
                <c:pt idx="958">
                  <c:v>1.8998116502189E-5</c:v>
                </c:pt>
                <c:pt idx="959">
                  <c:v>1.87998339242767E-5</c:v>
                </c:pt>
                <c:pt idx="960">
                  <c:v>1.8600929251988401E-5</c:v>
                </c:pt>
                <c:pt idx="961">
                  <c:v>1.8401407942292199E-5</c:v>
                </c:pt>
                <c:pt idx="962">
                  <c:v>1.82012736331671E-5</c:v>
                </c:pt>
                <c:pt idx="963">
                  <c:v>1.80005372385494E-5</c:v>
                </c:pt>
                <c:pt idx="964">
                  <c:v>1.77992005774285E-5</c:v>
                </c:pt>
                <c:pt idx="965">
                  <c:v>1.7597272744751501E-5</c:v>
                </c:pt>
                <c:pt idx="966">
                  <c:v>1.73947610164759E-5</c:v>
                </c:pt>
                <c:pt idx="967">
                  <c:v>1.7191669030580598E-5</c:v>
                </c:pt>
                <c:pt idx="968">
                  <c:v>1.69880058820126E-5</c:v>
                </c:pt>
                <c:pt idx="969">
                  <c:v>1.6783777027740099E-5</c:v>
                </c:pt>
                <c:pt idx="970">
                  <c:v>1.6578989743720699E-5</c:v>
                </c:pt>
                <c:pt idx="971">
                  <c:v>1.6373647667933201E-5</c:v>
                </c:pt>
                <c:pt idx="972">
                  <c:v>1.61677617143141E-5</c:v>
                </c:pt>
                <c:pt idx="973">
                  <c:v>1.5961335520842099E-5</c:v>
                </c:pt>
                <c:pt idx="974">
                  <c:v>1.5754378182464201E-5</c:v>
                </c:pt>
                <c:pt idx="975">
                  <c:v>1.5546893337159401E-5</c:v>
                </c:pt>
                <c:pt idx="976">
                  <c:v>1.5338891898863901E-5</c:v>
                </c:pt>
                <c:pt idx="977">
                  <c:v>1.51303756865672E-5</c:v>
                </c:pt>
                <c:pt idx="978">
                  <c:v>1.49213547047111E-5</c:v>
                </c:pt>
                <c:pt idx="979">
                  <c:v>1.47118344102636E-5</c:v>
                </c:pt>
                <c:pt idx="980">
                  <c:v>1.4501821169687901E-5</c:v>
                </c:pt>
                <c:pt idx="981">
                  <c:v>1.4291322258941299E-5</c:v>
                </c:pt>
                <c:pt idx="982">
                  <c:v>1.4080344044486901E-5</c:v>
                </c:pt>
                <c:pt idx="983">
                  <c:v>1.38688938022824E-5</c:v>
                </c:pt>
                <c:pt idx="984">
                  <c:v>1.36569797177799E-5</c:v>
                </c:pt>
                <c:pt idx="985">
                  <c:v>1.3444606338453E-5</c:v>
                </c:pt>
                <c:pt idx="986">
                  <c:v>1.3231781849754001E-5</c:v>
                </c:pt>
                <c:pt idx="987">
                  <c:v>1.30185035231988E-5</c:v>
                </c:pt>
                <c:pt idx="988">
                  <c:v>1.2804785001208E-5</c:v>
                </c:pt>
                <c:pt idx="989">
                  <c:v>1.25906362882233E-5</c:v>
                </c:pt>
                <c:pt idx="990">
                  <c:v>1.23760637507075E-5</c:v>
                </c:pt>
                <c:pt idx="991">
                  <c:v>1.21610719361342E-5</c:v>
                </c:pt>
                <c:pt idx="992">
                  <c:v>1.19456699394504E-5</c:v>
                </c:pt>
                <c:pt idx="993">
                  <c:v>1.1729865946108401E-5</c:v>
                </c:pt>
                <c:pt idx="994">
                  <c:v>1.15136663225712E-5</c:v>
                </c:pt>
                <c:pt idx="995">
                  <c:v>1.12970137706724E-5</c:v>
                </c:pt>
                <c:pt idx="996">
                  <c:v>1.1080091098847299E-5</c:v>
                </c:pt>
                <c:pt idx="997">
                  <c:v>1.08627446024911E-5</c:v>
                </c:pt>
                <c:pt idx="998">
                  <c:v>1.06450306702754E-5</c:v>
                </c:pt>
                <c:pt idx="999">
                  <c:v>1.04269583971472E-5</c:v>
                </c:pt>
                <c:pt idx="1000">
                  <c:v>1.02085332400747E-5</c:v>
                </c:pt>
                <c:pt idx="1001">
                  <c:v>9.9897579275420799E-6</c:v>
                </c:pt>
                <c:pt idx="1002">
                  <c:v>9.7706342785386301E-6</c:v>
                </c:pt>
                <c:pt idx="1003">
                  <c:v>9.55117957346374E-6</c:v>
                </c:pt>
                <c:pt idx="1004">
                  <c:v>9.3314010882750103E-6</c:v>
                </c:pt>
                <c:pt idx="1005">
                  <c:v>9.1113070084247704E-6</c:v>
                </c:pt>
                <c:pt idx="1006">
                  <c:v>8.8909037003759295E-6</c:v>
                </c:pt>
                <c:pt idx="1007">
                  <c:v>8.6701984400860897E-6</c:v>
                </c:pt>
                <c:pt idx="1008">
                  <c:v>8.4491521192830903E-6</c:v>
                </c:pt>
                <c:pt idx="1009">
                  <c:v>8.2278957052039897E-6</c:v>
                </c:pt>
                <c:pt idx="1010">
                  <c:v>8.0063264249474708E-6</c:v>
                </c:pt>
                <c:pt idx="1011">
                  <c:v>7.7844470069976507E-6</c:v>
                </c:pt>
                <c:pt idx="1012">
                  <c:v>7.56236386223463E-6</c:v>
                </c:pt>
                <c:pt idx="1013">
                  <c:v>7.3399660323048002E-6</c:v>
                </c:pt>
                <c:pt idx="1014">
                  <c:v>7.11736674929852E-6</c:v>
                </c:pt>
                <c:pt idx="1015">
                  <c:v>6.8945023485866799E-6</c:v>
                </c:pt>
                <c:pt idx="1016">
                  <c:v>6.6713996602629701E-6</c:v>
                </c:pt>
                <c:pt idx="1017">
                  <c:v>6.44804413241217E-6</c:v>
                </c:pt>
                <c:pt idx="1018">
                  <c:v>6.2245048866316202E-6</c:v>
                </c:pt>
                <c:pt idx="1019">
                  <c:v>6.0007337197021099E-6</c:v>
                </c:pt>
                <c:pt idx="1020">
                  <c:v>5.7767538237385401E-6</c:v>
                </c:pt>
                <c:pt idx="1021">
                  <c:v>5.5525733841932302E-6</c:v>
                </c:pt>
                <c:pt idx="1022">
                  <c:v>5.3281814871297599E-6</c:v>
                </c:pt>
                <c:pt idx="1023">
                  <c:v>5.1036349759669898E-6</c:v>
                </c:pt>
                <c:pt idx="1024">
                  <c:v>4.8788983804115501E-6</c:v>
                </c:pt>
                <c:pt idx="1025">
                  <c:v>4.6539898903574803E-6</c:v>
                </c:pt>
                <c:pt idx="1026">
                  <c:v>4.4289022298471503E-6</c:v>
                </c:pt>
                <c:pt idx="1027">
                  <c:v>4.2036776903842102E-6</c:v>
                </c:pt>
                <c:pt idx="1028">
                  <c:v>3.9782880776328898E-6</c:v>
                </c:pt>
                <c:pt idx="1029">
                  <c:v>3.7527370295720099E-6</c:v>
                </c:pt>
                <c:pt idx="1030">
                  <c:v>3.5270627449790401E-6</c:v>
                </c:pt>
                <c:pt idx="1031">
                  <c:v>3.3012399853760101E-6</c:v>
                </c:pt>
                <c:pt idx="1032">
                  <c:v>3.0753083137824399E-6</c:v>
                </c:pt>
                <c:pt idx="1033">
                  <c:v>2.8492561341408801E-6</c:v>
                </c:pt>
                <c:pt idx="1034">
                  <c:v>2.6230968614981899E-6</c:v>
                </c:pt>
                <c:pt idx="1035">
                  <c:v>2.3968389086803599E-6</c:v>
                </c:pt>
                <c:pt idx="1036">
                  <c:v>2.1704836399294402E-6</c:v>
                </c:pt>
                <c:pt idx="1037">
                  <c:v>1.9440542473603201E-6</c:v>
                </c:pt>
                <c:pt idx="1038">
                  <c:v>1.7175436823890699E-6</c:v>
                </c:pt>
                <c:pt idx="1039">
                  <c:v>1.4909629726389499E-6</c:v>
                </c:pt>
                <c:pt idx="1040">
                  <c:v>1.2643181435123501E-6</c:v>
                </c:pt>
                <c:pt idx="1041">
                  <c:v>1.0376196541983501E-6</c:v>
                </c:pt>
                <c:pt idx="1042">
                  <c:v>8.1036245092036499E-7</c:v>
                </c:pt>
                <c:pt idx="1043">
                  <c:v>5.8048829032486495E-7</c:v>
                </c:pt>
                <c:pt idx="1044">
                  <c:v>3.5205977155783298E-7</c:v>
                </c:pt>
                <c:pt idx="1045">
                  <c:v>1.2508941438227299E-7</c:v>
                </c:pt>
                <c:pt idx="1046">
                  <c:v>-1.01602793733945E-7</c:v>
                </c:pt>
                <c:pt idx="1047">
                  <c:v>-3.2827767881826699E-7</c:v>
                </c:pt>
                <c:pt idx="1048">
                  <c:v>-5.54978726086119E-7</c:v>
                </c:pt>
                <c:pt idx="1049">
                  <c:v>-7.8168017125790304E-7</c:v>
                </c:pt>
                <c:pt idx="1050">
                  <c:v>-1.0083811048389099E-6</c:v>
                </c:pt>
                <c:pt idx="1051">
                  <c:v>-1.2364271242404299E-6</c:v>
                </c:pt>
                <c:pt idx="1052">
                  <c:v>-1.46308093462721E-6</c:v>
                </c:pt>
                <c:pt idx="1053">
                  <c:v>-1.6896684655876E-6</c:v>
                </c:pt>
                <c:pt idx="1054">
                  <c:v>-1.9162462194799399E-6</c:v>
                </c:pt>
                <c:pt idx="1055">
                  <c:v>-2.1427761112136E-6</c:v>
                </c:pt>
                <c:pt idx="1056">
                  <c:v>-2.3692437025601899E-6</c:v>
                </c:pt>
                <c:pt idx="1057">
                  <c:v>-2.59565035776177E-6</c:v>
                </c:pt>
                <c:pt idx="1058">
                  <c:v>-2.821987891366E-6</c:v>
                </c:pt>
                <c:pt idx="1059">
                  <c:v>-3.0506357688864202E-6</c:v>
                </c:pt>
                <c:pt idx="1060">
                  <c:v>-3.27679504152911E-6</c:v>
                </c:pt>
                <c:pt idx="1061">
                  <c:v>-3.5028401725867302E-6</c:v>
                </c:pt>
                <c:pt idx="1062">
                  <c:v>-3.7287991290213502E-6</c:v>
                </c:pt>
                <c:pt idx="1063">
                  <c:v>-3.9546471271023603E-6</c:v>
                </c:pt>
                <c:pt idx="1064">
                  <c:v>-4.1803805288509398E-6</c:v>
                </c:pt>
                <c:pt idx="1065">
                  <c:v>-4.4059925130568402E-6</c:v>
                </c:pt>
                <c:pt idx="1066">
                  <c:v>-4.6314762585097898E-6</c:v>
                </c:pt>
                <c:pt idx="1067">
                  <c:v>-4.8568240345048202E-6</c:v>
                </c:pt>
                <c:pt idx="1068">
                  <c:v>-5.0820285650843204E-6</c:v>
                </c:pt>
                <c:pt idx="1069">
                  <c:v>-5.3070825742906798E-6</c:v>
                </c:pt>
                <c:pt idx="1070">
                  <c:v>-5.53197833141894E-6</c:v>
                </c:pt>
                <c:pt idx="1071">
                  <c:v>-5.7567090152588199E-6</c:v>
                </c:pt>
                <c:pt idx="1072">
                  <c:v>-5.9812668951053604E-6</c:v>
                </c:pt>
                <c:pt idx="1073">
                  <c:v>-6.2056478782324103E-6</c:v>
                </c:pt>
                <c:pt idx="1074">
                  <c:v>-6.4298433244402901E-6</c:v>
                </c:pt>
                <c:pt idx="1075">
                  <c:v>-6.6538414102978996E-6</c:v>
                </c:pt>
                <c:pt idx="1076">
                  <c:v>-6.8776389525737596E-6</c:v>
                </c:pt>
                <c:pt idx="1077">
                  <c:v>-7.1012273110682102E-6</c:v>
                </c:pt>
                <c:pt idx="1078">
                  <c:v>-7.3246042120445003E-6</c:v>
                </c:pt>
                <c:pt idx="1079">
                  <c:v>-7.5477582868188603E-6</c:v>
                </c:pt>
                <c:pt idx="1080">
                  <c:v>-7.7706808951916105E-6</c:v>
                </c:pt>
                <c:pt idx="1081">
                  <c:v>-7.9933633969630995E-6</c:v>
                </c:pt>
                <c:pt idx="1082">
                  <c:v>-8.2157994256704097E-6</c:v>
                </c:pt>
                <c:pt idx="1083">
                  <c:v>-8.4379826148506203E-6</c:v>
                </c:pt>
                <c:pt idx="1084">
                  <c:v>-8.6599166024825502E-6</c:v>
                </c:pt>
                <c:pt idx="1085">
                  <c:v>-8.88156500877812E-6</c:v>
                </c:pt>
                <c:pt idx="1086">
                  <c:v>-9.1029451141366701E-6</c:v>
                </c:pt>
                <c:pt idx="1087">
                  <c:v>-9.3240414571482603E-6</c:v>
                </c:pt>
                <c:pt idx="1088">
                  <c:v>-9.5448449428658899E-6</c:v>
                </c:pt>
                <c:pt idx="1089">
                  <c:v>-9.7653501143213294E-6</c:v>
                </c:pt>
                <c:pt idx="1090">
                  <c:v>-9.9855606094933995E-6</c:v>
                </c:pt>
                <c:pt idx="1091">
                  <c:v>-1.0205462785961499E-5</c:v>
                </c:pt>
                <c:pt idx="1092">
                  <c:v>-1.0425049367768201E-5</c:v>
                </c:pt>
                <c:pt idx="1093">
                  <c:v>-1.06443103504716E-5</c:v>
                </c:pt>
                <c:pt idx="1094">
                  <c:v>-1.08632375486195E-5</c:v>
                </c:pt>
                <c:pt idx="1095">
                  <c:v>-1.1081829143222399E-5</c:v>
                </c:pt>
                <c:pt idx="1096">
                  <c:v>-1.1300076039333299E-5</c:v>
                </c:pt>
                <c:pt idx="1097">
                  <c:v>-1.15179691420053E-5</c:v>
                </c:pt>
                <c:pt idx="1098">
                  <c:v>-1.1735893167497101E-5</c:v>
                </c:pt>
                <c:pt idx="1099">
                  <c:v>-1.19528276627534E-5</c:v>
                </c:pt>
                <c:pt idx="1100">
                  <c:v>-1.2169619367341501E-5</c:v>
                </c:pt>
                <c:pt idx="1101">
                  <c:v>-1.23860372696071E-5</c:v>
                </c:pt>
                <c:pt idx="1102">
                  <c:v>-1.26020668176352E-5</c:v>
                </c:pt>
                <c:pt idx="1103">
                  <c:v>-1.2817703463951999E-5</c:v>
                </c:pt>
                <c:pt idx="1104">
                  <c:v>-1.3032939023105401E-5</c:v>
                </c:pt>
                <c:pt idx="1105">
                  <c:v>-1.32477616716641E-5</c:v>
                </c:pt>
                <c:pt idx="1106">
                  <c:v>-1.3462172319123E-5</c:v>
                </c:pt>
                <c:pt idx="1107">
                  <c:v>-1.3676159142050801E-5</c:v>
                </c:pt>
                <c:pt idx="1108">
                  <c:v>-1.38897175929741E-5</c:v>
                </c:pt>
                <c:pt idx="1109">
                  <c:v>-1.410284130543E-5</c:v>
                </c:pt>
                <c:pt idx="1110">
                  <c:v>-1.4315519365482E-5</c:v>
                </c:pt>
                <c:pt idx="1111">
                  <c:v>-1.4527748135151299E-5</c:v>
                </c:pt>
                <c:pt idx="1112">
                  <c:v>-1.47395194289856E-5</c:v>
                </c:pt>
                <c:pt idx="1113">
                  <c:v>-1.4950826880521999E-5</c:v>
                </c:pt>
                <c:pt idx="1114">
                  <c:v>-1.51616650327923E-5</c:v>
                </c:pt>
                <c:pt idx="1115">
                  <c:v>-1.5372024790849499E-5</c:v>
                </c:pt>
                <c:pt idx="1116">
                  <c:v>-1.55818979692412E-5</c:v>
                </c:pt>
                <c:pt idx="1117">
                  <c:v>-1.5791281839483401E-5</c:v>
                </c:pt>
                <c:pt idx="1118">
                  <c:v>-1.6000165487639599E-5</c:v>
                </c:pt>
                <c:pt idx="1119">
                  <c:v>-1.6208543456741599E-5</c:v>
                </c:pt>
                <c:pt idx="1120">
                  <c:v>-1.6416410289821201E-5</c:v>
                </c:pt>
                <c:pt idx="1121">
                  <c:v>-1.6623760529910201E-5</c:v>
                </c:pt>
                <c:pt idx="1122">
                  <c:v>-1.6830583263072101E-5</c:v>
                </c:pt>
                <c:pt idx="1123">
                  <c:v>-1.70368730323389E-5</c:v>
                </c:pt>
                <c:pt idx="1124">
                  <c:v>-1.72426261997316E-5</c:v>
                </c:pt>
                <c:pt idx="1125">
                  <c:v>-1.7447831851313802E-5</c:v>
                </c:pt>
                <c:pt idx="1126">
                  <c:v>-1.7652486349106699E-5</c:v>
                </c:pt>
                <c:pt idx="1127">
                  <c:v>-1.7856582417152802E-5</c:v>
                </c:pt>
                <c:pt idx="1128">
                  <c:v>-1.80601127794943E-5</c:v>
                </c:pt>
                <c:pt idx="1129">
                  <c:v>-1.8263071979163201E-5</c:v>
                </c:pt>
                <c:pt idx="1130">
                  <c:v>-1.8465450921212299E-5</c:v>
                </c:pt>
                <c:pt idx="1131">
                  <c:v>-1.8667244148673402E-5</c:v>
                </c:pt>
                <c:pt idx="1132">
                  <c:v>-1.8868446204578501E-5</c:v>
                </c:pt>
                <c:pt idx="1133">
                  <c:v>-1.9069049812969701E-5</c:v>
                </c:pt>
                <c:pt idx="1134">
                  <c:v>-1.9269047697889602E-5</c:v>
                </c:pt>
                <c:pt idx="1135">
                  <c:v>-1.9468434402369799E-5</c:v>
                </c:pt>
                <c:pt idx="1136">
                  <c:v>-1.96672044694423E-5</c:v>
                </c:pt>
                <c:pt idx="1137">
                  <c:v>-1.9865348804160001E-5</c:v>
                </c:pt>
                <c:pt idx="1138">
                  <c:v>-2.0062863768544001E-5</c:v>
                </c:pt>
                <c:pt idx="1139">
                  <c:v>-2.0259738448658E-5</c:v>
                </c:pt>
                <c:pt idx="1140">
                  <c:v>-2.04559710255125E-5</c:v>
                </c:pt>
                <c:pt idx="1141">
                  <c:v>-2.0651554223150001E-5</c:v>
                </c:pt>
                <c:pt idx="1142">
                  <c:v>-2.0846478946623301E-5</c:v>
                </c:pt>
                <c:pt idx="1143">
                  <c:v>-2.1040743376943201E-5</c:v>
                </c:pt>
                <c:pt idx="1144">
                  <c:v>-2.12343366001732E-5</c:v>
                </c:pt>
                <c:pt idx="1145">
                  <c:v>-2.1427253159345101E-5</c:v>
                </c:pt>
                <c:pt idx="1146">
                  <c:v>-2.161948941648E-5</c:v>
                </c:pt>
                <c:pt idx="1147">
                  <c:v>-2.18110380956204E-5</c:v>
                </c:pt>
                <c:pt idx="1148">
                  <c:v>-2.2001891920808699E-5</c:v>
                </c:pt>
                <c:pt idx="1149">
                  <c:v>-2.2192325559444698E-5</c:v>
                </c:pt>
                <c:pt idx="1150">
                  <c:v>-2.2381596863851801E-5</c:v>
                </c:pt>
                <c:pt idx="1151">
                  <c:v>-2.2570326109416702E-5</c:v>
                </c:pt>
                <c:pt idx="1152">
                  <c:v>-2.2758340492146002E-5</c:v>
                </c:pt>
                <c:pt idx="1153">
                  <c:v>-2.2945630917092701E-5</c:v>
                </c:pt>
                <c:pt idx="1154">
                  <c:v>-2.3132188289309801E-5</c:v>
                </c:pt>
                <c:pt idx="1155">
                  <c:v>-2.3318010789807801E-5</c:v>
                </c:pt>
                <c:pt idx="1156">
                  <c:v>-2.3503087504650398E-5</c:v>
                </c:pt>
                <c:pt idx="1157">
                  <c:v>-2.3687416614848101E-5</c:v>
                </c:pt>
                <c:pt idx="1158">
                  <c:v>-2.3870989025454E-5</c:v>
                </c:pt>
                <c:pt idx="1159">
                  <c:v>-2.4053801098489199E-5</c:v>
                </c:pt>
                <c:pt idx="1160">
                  <c:v>-2.4235845557996001E-5</c:v>
                </c:pt>
                <c:pt idx="1161">
                  <c:v>-2.44171169470064E-5</c:v>
                </c:pt>
                <c:pt idx="1162">
                  <c:v>-2.4597607989562601E-5</c:v>
                </c:pt>
                <c:pt idx="1163">
                  <c:v>-2.47773132286965E-5</c:v>
                </c:pt>
                <c:pt idx="1164">
                  <c:v>-2.4956229026429301E-5</c:v>
                </c:pt>
                <c:pt idx="1165">
                  <c:v>-2.5134339011856301E-5</c:v>
                </c:pt>
                <c:pt idx="1166">
                  <c:v>-2.5311646822956299E-5</c:v>
                </c:pt>
                <c:pt idx="1167">
                  <c:v>-2.5488145183771801E-5</c:v>
                </c:pt>
                <c:pt idx="1168">
                  <c:v>-2.5663828637334501E-5</c:v>
                </c:pt>
                <c:pt idx="1169">
                  <c:v>-2.5838695364654999E-5</c:v>
                </c:pt>
                <c:pt idx="1170">
                  <c:v>-2.6012741727754399E-5</c:v>
                </c:pt>
                <c:pt idx="1171">
                  <c:v>-2.61859495367389E-5</c:v>
                </c:pt>
                <c:pt idx="1172">
                  <c:v>-2.6358311515650698E-5</c:v>
                </c:pt>
                <c:pt idx="1173">
                  <c:v>-2.6529840397415601E-5</c:v>
                </c:pt>
                <c:pt idx="1174">
                  <c:v>-2.6700519811129201E-5</c:v>
                </c:pt>
                <c:pt idx="1175">
                  <c:v>-2.6870335204876001E-5</c:v>
                </c:pt>
                <c:pt idx="1176">
                  <c:v>-2.70392920356243E-5</c:v>
                </c:pt>
                <c:pt idx="1177">
                  <c:v>-2.7207395760342401E-5</c:v>
                </c:pt>
                <c:pt idx="1178">
                  <c:v>-2.73746336461044E-5</c:v>
                </c:pt>
                <c:pt idx="1179">
                  <c:v>-2.7540998416952701E-5</c:v>
                </c:pt>
                <c:pt idx="1180">
                  <c:v>-2.7706484615919099E-5</c:v>
                </c:pt>
                <c:pt idx="1181">
                  <c:v>-2.7871083148056601E-5</c:v>
                </c:pt>
                <c:pt idx="1182">
                  <c:v>-2.80347885563969E-5</c:v>
                </c:pt>
                <c:pt idx="1183">
                  <c:v>-2.8197599021950699E-5</c:v>
                </c:pt>
                <c:pt idx="1184">
                  <c:v>-2.8359507268760299E-5</c:v>
                </c:pt>
                <c:pt idx="1185">
                  <c:v>-2.8520507839857601E-5</c:v>
                </c:pt>
                <c:pt idx="1186">
                  <c:v>-2.86805952782742E-5</c:v>
                </c:pt>
                <c:pt idx="1187">
                  <c:v>-2.88397641270421E-5</c:v>
                </c:pt>
                <c:pt idx="1188">
                  <c:v>-2.89980107481824E-5</c:v>
                </c:pt>
                <c:pt idx="1189">
                  <c:v>-2.9155329684726799E-5</c:v>
                </c:pt>
                <c:pt idx="1190">
                  <c:v>-2.9311713660717901E-5</c:v>
                </c:pt>
                <c:pt idx="1191">
                  <c:v>-2.9467159038176699E-5</c:v>
                </c:pt>
                <c:pt idx="1192">
                  <c:v>-2.9621662179124501E-5</c:v>
                </c:pt>
                <c:pt idx="1193">
                  <c:v>-2.9775213988614201E-5</c:v>
                </c:pt>
                <c:pt idx="1194">
                  <c:v>-2.99278144666459E-5</c:v>
                </c:pt>
                <c:pt idx="1195">
                  <c:v>-3.0079456337261901E-5</c:v>
                </c:pt>
                <c:pt idx="1196">
                  <c:v>-3.0230130505515201E-5</c:v>
                </c:pt>
                <c:pt idx="1197">
                  <c:v>-3.0379835152416399E-5</c:v>
                </c:pt>
                <c:pt idx="1198">
                  <c:v>-3.0528568458976197E-5</c:v>
                </c:pt>
                <c:pt idx="1199">
                  <c:v>-3.06763249682262E-5</c:v>
                </c:pt>
                <c:pt idx="1200">
                  <c:v>-3.0823099223198301E-5</c:v>
                </c:pt>
                <c:pt idx="1201">
                  <c:v>-3.0968883947934901E-5</c:v>
                </c:pt>
                <c:pt idx="1202">
                  <c:v>-3.1113675504457199E-5</c:v>
                </c:pt>
                <c:pt idx="1203">
                  <c:v>-3.1257979571819299E-5</c:v>
                </c:pt>
                <c:pt idx="1204">
                  <c:v>-3.1400457373820198E-5</c:v>
                </c:pt>
                <c:pt idx="1205">
                  <c:v>-3.1542236683890203E-5</c:v>
                </c:pt>
                <c:pt idx="1206">
                  <c:v>-3.1683015549788197E-5</c:v>
                </c:pt>
                <c:pt idx="1207">
                  <c:v>-3.1822775781620199E-5</c:v>
                </c:pt>
                <c:pt idx="1208">
                  <c:v>-3.1961517379386303E-5</c:v>
                </c:pt>
                <c:pt idx="1209">
                  <c:v>-3.2099233067128801E-5</c:v>
                </c:pt>
                <c:pt idx="1210">
                  <c:v>-3.2235919206868803E-5</c:v>
                </c:pt>
                <c:pt idx="1211">
                  <c:v>-3.2371572160627598E-5</c:v>
                </c:pt>
                <c:pt idx="1212">
                  <c:v>-3.2506184652447701E-5</c:v>
                </c:pt>
                <c:pt idx="1213">
                  <c:v>-3.2639756682328799E-5</c:v>
                </c:pt>
                <c:pt idx="1214">
                  <c:v>-3.2772280974313603E-5</c:v>
                </c:pt>
                <c:pt idx="1215">
                  <c:v>-3.2903757528401898E-5</c:v>
                </c:pt>
                <c:pt idx="1216">
                  <c:v>-3.3034175430657301E-5</c:v>
                </c:pt>
                <c:pt idx="1217">
                  <c:v>-3.3163531043101102E-5</c:v>
                </c:pt>
                <c:pt idx="1218">
                  <c:v>-3.3291828003711998E-5</c:v>
                </c:pt>
                <c:pt idx="1219">
                  <c:v>-3.3419051760574803E-5</c:v>
                </c:pt>
                <c:pt idx="1220">
                  <c:v>-3.3545205951668302E-5</c:v>
                </c:pt>
                <c:pt idx="1221">
                  <c:v>-3.3670283301034902E-5</c:v>
                </c:pt>
                <c:pt idx="1222">
                  <c:v>-3.3794280170695802E-5</c:v>
                </c:pt>
                <c:pt idx="1223">
                  <c:v>-3.3917182008735802E-5</c:v>
                </c:pt>
                <c:pt idx="1224">
                  <c:v>-3.4038999729091302E-5</c:v>
                </c:pt>
                <c:pt idx="1225">
                  <c:v>-3.41597296937834E-5</c:v>
                </c:pt>
                <c:pt idx="1226">
                  <c:v>-3.4279360988875797E-5</c:v>
                </c:pt>
                <c:pt idx="1227">
                  <c:v>-3.4397889976389699E-5</c:v>
                </c:pt>
                <c:pt idx="1228">
                  <c:v>-3.4515316656324999E-5</c:v>
                </c:pt>
                <c:pt idx="1229">
                  <c:v>-3.4631630114745301E-5</c:v>
                </c:pt>
                <c:pt idx="1230">
                  <c:v>-3.4746833989629502E-5</c:v>
                </c:pt>
                <c:pt idx="1231">
                  <c:v>-3.4860924642998698E-5</c:v>
                </c:pt>
                <c:pt idx="1232">
                  <c:v>-3.4973894798895297E-5</c:v>
                </c:pt>
                <c:pt idx="1233">
                  <c:v>-3.5085740819340497E-5</c:v>
                </c:pt>
                <c:pt idx="1234">
                  <c:v>-3.5196459066355601E-5</c:v>
                </c:pt>
                <c:pt idx="1235">
                  <c:v>-3.5306049539940398E-5</c:v>
                </c:pt>
                <c:pt idx="1236">
                  <c:v>-3.5414508602116203E-5</c:v>
                </c:pt>
                <c:pt idx="1237">
                  <c:v>-3.5521825338946601E-5</c:v>
                </c:pt>
                <c:pt idx="1238">
                  <c:v>-3.5628007026389201E-5</c:v>
                </c:pt>
                <c:pt idx="1239">
                  <c:v>-3.5733039112528698E-5</c:v>
                </c:pt>
                <c:pt idx="1240">
                  <c:v>-3.5836925235344097E-5</c:v>
                </c:pt>
                <c:pt idx="1241">
                  <c:v>-3.59396653948351E-5</c:v>
                </c:pt>
                <c:pt idx="1242">
                  <c:v>-3.60412414011079E-5</c:v>
                </c:pt>
                <c:pt idx="1243">
                  <c:v>-3.6141078453511E-5</c:v>
                </c:pt>
                <c:pt idx="1244">
                  <c:v>-3.62407154170796E-5</c:v>
                </c:pt>
                <c:pt idx="1245">
                  <c:v>-3.6338820791570402E-5</c:v>
                </c:pt>
                <c:pt idx="1246">
                  <c:v>-3.6435754736885401E-5</c:v>
                </c:pt>
                <c:pt idx="1247">
                  <c:v>-3.6531517253024497E-5</c:v>
                </c:pt>
                <c:pt idx="1248">
                  <c:v>-3.66261047020088E-5</c:v>
                </c:pt>
                <c:pt idx="1249">
                  <c:v>-3.6719517083838501E-5</c:v>
                </c:pt>
                <c:pt idx="1250">
                  <c:v>-3.6811750760534697E-5</c:v>
                </c:pt>
                <c:pt idx="1251">
                  <c:v>-3.6902802094118602E-5</c:v>
                </c:pt>
                <c:pt idx="1252">
                  <c:v>-3.6992671084590202E-5</c:v>
                </c:pt>
                <c:pt idx="1253">
                  <c:v>-3.7081346818013103E-5</c:v>
                </c:pt>
                <c:pt idx="1254">
                  <c:v>-3.7168832932365997E-5</c:v>
                </c:pt>
                <c:pt idx="1255">
                  <c:v>-3.7255125789670199E-5</c:v>
                </c:pt>
                <c:pt idx="1256">
                  <c:v>-3.7340221751946902E-5</c:v>
                </c:pt>
                <c:pt idx="1257">
                  <c:v>-3.7424120819196098E-5</c:v>
                </c:pt>
                <c:pt idx="1258">
                  <c:v>-3.75068157154601E-5</c:v>
                </c:pt>
                <c:pt idx="1259">
                  <c:v>-3.75883028027601E-5</c:v>
                </c:pt>
                <c:pt idx="1260">
                  <c:v>-3.76685893570538E-5</c:v>
                </c:pt>
                <c:pt idx="1261">
                  <c:v>-3.7747657188447097E-5</c:v>
                </c:pt>
                <c:pt idx="1262">
                  <c:v>-3.7825517210876501E-5</c:v>
                </c:pt>
                <c:pt idx="1263">
                  <c:v>-3.7902158510405503E-5</c:v>
                </c:pt>
                <c:pt idx="1264">
                  <c:v>-3.7977584725013003E-5</c:v>
                </c:pt>
                <c:pt idx="1265">
                  <c:v>-3.8051792216719999E-5</c:v>
                </c:pt>
                <c:pt idx="1266">
                  <c:v>-3.81247773475479E-5</c:v>
                </c:pt>
                <c:pt idx="1267">
                  <c:v>-3.8196536479517797E-5</c:v>
                </c:pt>
                <c:pt idx="1268">
                  <c:v>-3.8267069612629698E-5</c:v>
                </c:pt>
                <c:pt idx="1269">
                  <c:v>-3.8336373108904802E-5</c:v>
                </c:pt>
                <c:pt idx="1270">
                  <c:v>-3.8404443330364302E-5</c:v>
                </c:pt>
                <c:pt idx="1271">
                  <c:v>-3.8471283914986998E-5</c:v>
                </c:pt>
                <c:pt idx="1272">
                  <c:v>-3.8536883948836401E-5</c:v>
                </c:pt>
                <c:pt idx="1273">
                  <c:v>-3.8601247069891502E-5</c:v>
                </c:pt>
                <c:pt idx="1274">
                  <c:v>-3.8664373278152198E-5</c:v>
                </c:pt>
                <c:pt idx="1275">
                  <c:v>-3.8726255297660801E-5</c:v>
                </c:pt>
                <c:pt idx="1276">
                  <c:v>-3.8786893128417398E-5</c:v>
                </c:pt>
                <c:pt idx="1277">
                  <c:v>-3.8846286770421998E-5</c:v>
                </c:pt>
                <c:pt idx="1278">
                  <c:v>-3.8904428947716897E-5</c:v>
                </c:pt>
                <c:pt idx="1279">
                  <c:v>-3.8961323298280998E-5</c:v>
                </c:pt>
                <c:pt idx="1280">
                  <c:v>-3.9016966184135499E-5</c:v>
                </c:pt>
                <c:pt idx="1281">
                  <c:v>-3.90713576052803E-5</c:v>
                </c:pt>
                <c:pt idx="1282">
                  <c:v>-3.9124490285757902E-5</c:v>
                </c:pt>
                <c:pt idx="1283">
                  <c:v>-3.9176367863547003E-5</c:v>
                </c:pt>
                <c:pt idx="1284">
                  <c:v>-3.9226986700668897E-5</c:v>
                </c:pt>
                <c:pt idx="1285">
                  <c:v>-3.9276346797123497E-5</c:v>
                </c:pt>
                <c:pt idx="1286">
                  <c:v>-3.9324448152910898E-5</c:v>
                </c:pt>
                <c:pt idx="1287">
                  <c:v>-3.9371283492073403E-5</c:v>
                </c:pt>
                <c:pt idx="1288">
                  <c:v>-3.9416307117789902E-5</c:v>
                </c:pt>
                <c:pt idx="1289">
                  <c:v>-3.9460966945625801E-5</c:v>
                </c:pt>
                <c:pt idx="1290">
                  <c:v>-3.9504015148850097E-5</c:v>
                </c:pt>
                <c:pt idx="1291">
                  <c:v>-3.9545790059491897E-5</c:v>
                </c:pt>
                <c:pt idx="1292">
                  <c:v>-3.9586291677551303E-5</c:v>
                </c:pt>
                <c:pt idx="1293">
                  <c:v>-3.9624639612156898E-5</c:v>
                </c:pt>
                <c:pt idx="1294">
                  <c:v>-3.9663158531766297E-5</c:v>
                </c:pt>
                <c:pt idx="1295">
                  <c:v>-3.9699854823993499E-5</c:v>
                </c:pt>
                <c:pt idx="1296">
                  <c:v>-3.9735266909701702E-5</c:v>
                </c:pt>
                <c:pt idx="1297">
                  <c:v>-3.9769398426869803E-5</c:v>
                </c:pt>
                <c:pt idx="1298">
                  <c:v>-3.9802256651455503E-5</c:v>
                </c:pt>
                <c:pt idx="1299">
                  <c:v>-3.9833834307500998E-5</c:v>
                </c:pt>
                <c:pt idx="1300">
                  <c:v>-3.9864135032985298E-5</c:v>
                </c:pt>
                <c:pt idx="1301">
                  <c:v>-3.9893151551950703E-5</c:v>
                </c:pt>
                <c:pt idx="1302">
                  <c:v>-3.9920891140354797E-5</c:v>
                </c:pt>
                <c:pt idx="1303">
                  <c:v>-3.9947008190210902E-5</c:v>
                </c:pt>
                <c:pt idx="1304">
                  <c:v>-3.9972401282284402E-5</c:v>
                </c:pt>
                <c:pt idx="1305">
                  <c:v>-3.9996295527089299E-5</c:v>
                </c:pt>
                <c:pt idx="1306">
                  <c:v>-4.0018898289417801E-5</c:v>
                </c:pt>
                <c:pt idx="1307">
                  <c:v>-4.0040220483206199E-5</c:v>
                </c:pt>
                <c:pt idx="1308">
                  <c:v>-4.0060254832496799E-5</c:v>
                </c:pt>
                <c:pt idx="1309">
                  <c:v>-4.0079004975268597E-5</c:v>
                </c:pt>
                <c:pt idx="1310">
                  <c:v>-4.0096467273542603E-5</c:v>
                </c:pt>
                <c:pt idx="1311">
                  <c:v>-4.0112645365297699E-5</c:v>
                </c:pt>
                <c:pt idx="1312">
                  <c:v>-4.01275319745764E-5</c:v>
                </c:pt>
                <c:pt idx="1313">
                  <c:v>-4.0141134377336102E-5</c:v>
                </c:pt>
                <c:pt idx="1314">
                  <c:v>-4.0153445297619301E-5</c:v>
                </c:pt>
                <c:pt idx="1315">
                  <c:v>-4.0164468373404802E-5</c:v>
                </c:pt>
                <c:pt idx="1316">
                  <c:v>-4.0174203604692498E-5</c:v>
                </c:pt>
                <c:pt idx="1317">
                  <c:v>-4.0182647353503799E-5</c:v>
                </c:pt>
                <c:pt idx="1318">
                  <c:v>-4.0189799619838602E-5</c:v>
                </c:pt>
                <c:pt idx="1319">
                  <c:v>-4.01956640416756E-5</c:v>
                </c:pt>
                <c:pt idx="1320">
                  <c:v>-4.0200236981036101E-5</c:v>
                </c:pt>
                <c:pt idx="1321">
                  <c:v>-4.0203522075898898E-5</c:v>
                </c:pt>
                <c:pt idx="1322">
                  <c:v>-4.0205512050306397E-5</c:v>
                </c:pt>
                <c:pt idx="1323">
                  <c:v>-4.0206217818195E-5</c:v>
                </c:pt>
                <c:pt idx="1324">
                  <c:v>-4.0205628465628197E-5</c:v>
                </c:pt>
                <c:pt idx="1325">
                  <c:v>-4.0203751268563697E-5</c:v>
                </c:pt>
                <c:pt idx="1326">
                  <c:v>-4.0200586227001602E-5</c:v>
                </c:pt>
                <c:pt idx="1327">
                  <c:v>-4.0196126064984101E-5</c:v>
                </c:pt>
                <c:pt idx="1328">
                  <c:v>-4.0190381696447703E-5</c:v>
                </c:pt>
                <c:pt idx="1329">
                  <c:v>-4.0183342207456001E-5</c:v>
                </c:pt>
                <c:pt idx="1330">
                  <c:v>-4.01750185119453E-5</c:v>
                </c:pt>
                <c:pt idx="1331">
                  <c:v>-4.0165403333958198E-5</c:v>
                </c:pt>
                <c:pt idx="1332">
                  <c:v>-4.0154500311473303E-5</c:v>
                </c:pt>
                <c:pt idx="1333">
                  <c:v>-4.01423094444908E-5</c:v>
                </c:pt>
                <c:pt idx="1334">
                  <c:v>-4.0128830733010498E-5</c:v>
                </c:pt>
                <c:pt idx="1335">
                  <c:v>-4.0114064177032499E-5</c:v>
                </c:pt>
                <c:pt idx="1336">
                  <c:v>-4.0098013414535597E-5</c:v>
                </c:pt>
                <c:pt idx="1337">
                  <c:v>-4.0080674807540998E-5</c:v>
                </c:pt>
                <c:pt idx="1338">
                  <c:v>-4.0062048356048702E-5</c:v>
                </c:pt>
                <c:pt idx="1339">
                  <c:v>-4.0042137698037502E-5</c:v>
                </c:pt>
                <c:pt idx="1340">
                  <c:v>-4.00209428335074E-5</c:v>
                </c:pt>
                <c:pt idx="1341">
                  <c:v>-3.99984637624584E-5</c:v>
                </c:pt>
                <c:pt idx="1342">
                  <c:v>-3.9974704122869298E-5</c:v>
                </c:pt>
                <c:pt idx="1343">
                  <c:v>-3.9949663914739998E-5</c:v>
                </c:pt>
                <c:pt idx="1344">
                  <c:v>-3.9923335862113102E-5</c:v>
                </c:pt>
                <c:pt idx="1345">
                  <c:v>-3.9895730878924897E-5</c:v>
                </c:pt>
                <c:pt idx="1346">
                  <c:v>-3.9866848965175402E-5</c:v>
                </c:pt>
                <c:pt idx="1347">
                  <c:v>-3.9836686482885798E-5</c:v>
                </c:pt>
                <c:pt idx="1348">
                  <c:v>-3.9805247070034898E-5</c:v>
                </c:pt>
                <c:pt idx="1349">
                  <c:v>-3.9772265154169798E-5</c:v>
                </c:pt>
                <c:pt idx="1350">
                  <c:v>-3.9738450141157901E-5</c:v>
                </c:pt>
                <c:pt idx="1351">
                  <c:v>-3.9703176298644299E-5</c:v>
                </c:pt>
                <c:pt idx="1352">
                  <c:v>-3.9666629163548303E-5</c:v>
                </c:pt>
                <c:pt idx="1353">
                  <c:v>-3.9628812373848598E-5</c:v>
                </c:pt>
                <c:pt idx="1354">
                  <c:v>-3.9589729567523998E-5</c:v>
                </c:pt>
                <c:pt idx="1355">
                  <c:v>-3.9549373468616903E-5</c:v>
                </c:pt>
                <c:pt idx="1356">
                  <c:v>-3.9507754991063801E-5</c:v>
                </c:pt>
                <c:pt idx="1357">
                  <c:v>-3.9464870496885797E-5</c:v>
                </c:pt>
                <c:pt idx="1358">
                  <c:v>-3.9420723624061698E-5</c:v>
                </c:pt>
                <c:pt idx="1359">
                  <c:v>-3.9375310734612799E-5</c:v>
                </c:pt>
                <c:pt idx="1360">
                  <c:v>-3.93286391044966E-5</c:v>
                </c:pt>
                <c:pt idx="1361">
                  <c:v>-3.92807087337132E-5</c:v>
                </c:pt>
                <c:pt idx="1362">
                  <c:v>-3.9231515984283699E-5</c:v>
                </c:pt>
                <c:pt idx="1363">
                  <c:v>-3.9181071770144599E-5</c:v>
                </c:pt>
                <c:pt idx="1364">
                  <c:v>-3.9129368815338198E-5</c:v>
                </c:pt>
                <c:pt idx="1365">
                  <c:v>-3.9076414395822199E-5</c:v>
                </c:pt>
                <c:pt idx="1366">
                  <c:v>-3.9022208511596498E-5</c:v>
                </c:pt>
                <c:pt idx="1367">
                  <c:v>-3.8966754800639999E-5</c:v>
                </c:pt>
                <c:pt idx="1368">
                  <c:v>-3.8910053262952702E-5</c:v>
                </c:pt>
                <c:pt idx="1369">
                  <c:v>-3.8852103898534497E-5</c:v>
                </c:pt>
                <c:pt idx="1370">
                  <c:v>-3.8792910345364301E-5</c:v>
                </c:pt>
                <c:pt idx="1371">
                  <c:v>-3.87324762414209E-5</c:v>
                </c:pt>
                <c:pt idx="1372">
                  <c:v>-3.8670801586704302E-5</c:v>
                </c:pt>
                <c:pt idx="1373">
                  <c:v>-3.8607890019193197E-5</c:v>
                </c:pt>
                <c:pt idx="1374">
                  <c:v>-3.8543741538887803E-5</c:v>
                </c:pt>
                <c:pt idx="1375">
                  <c:v>-3.8478363421745598E-5</c:v>
                </c:pt>
                <c:pt idx="1376">
                  <c:v>-3.8411748391808901E-5</c:v>
                </c:pt>
                <c:pt idx="1377">
                  <c:v>-3.8343907363014302E-5</c:v>
                </c:pt>
                <c:pt idx="1378">
                  <c:v>-3.8274840335361599E-5</c:v>
                </c:pt>
                <c:pt idx="1379">
                  <c:v>-3.8204547308851E-5</c:v>
                </c:pt>
                <c:pt idx="1380">
                  <c:v>-3.8133035559439998E-5</c:v>
                </c:pt>
                <c:pt idx="1381">
                  <c:v>-3.8060297811170999E-5</c:v>
                </c:pt>
                <c:pt idx="1382">
                  <c:v>-3.7986348615959199E-5</c:v>
                </c:pt>
                <c:pt idx="1383">
                  <c:v>-3.7911180697847097E-5</c:v>
                </c:pt>
                <c:pt idx="1384">
                  <c:v>-3.7834801332792199E-5</c:v>
                </c:pt>
                <c:pt idx="1385">
                  <c:v>-3.7757214158773402E-5</c:v>
                </c:pt>
                <c:pt idx="1386">
                  <c:v>-3.7678419175790603E-5</c:v>
                </c:pt>
                <c:pt idx="1387">
                  <c:v>-3.7598416383843801E-5</c:v>
                </c:pt>
                <c:pt idx="1388">
                  <c:v>-3.7516849261009998E-5</c:v>
                </c:pt>
                <c:pt idx="1389">
                  <c:v>-3.74346927856095E-5</c:v>
                </c:pt>
                <c:pt idx="1390">
                  <c:v>-3.7351084756664898E-5</c:v>
                </c:pt>
                <c:pt idx="1391">
                  <c:v>-3.7266279832692803E-5</c:v>
                </c:pt>
                <c:pt idx="1392">
                  <c:v>-3.7180285289650702E-5</c:v>
                </c:pt>
                <c:pt idx="1393">
                  <c:v>-3.7093108403496397E-5</c:v>
                </c:pt>
                <c:pt idx="1394">
                  <c:v>-3.7004745536250899E-5</c:v>
                </c:pt>
                <c:pt idx="1395">
                  <c:v>-3.6915203963871998E-5</c:v>
                </c:pt>
                <c:pt idx="1396">
                  <c:v>-3.6824483686359599E-5</c:v>
                </c:pt>
                <c:pt idx="1397">
                  <c:v>-3.6732591979671202E-5</c:v>
                </c:pt>
                <c:pt idx="1398">
                  <c:v>-3.6639521567849402E-5</c:v>
                </c:pt>
                <c:pt idx="1399">
                  <c:v>-3.6545287002809298E-5</c:v>
                </c:pt>
                <c:pt idx="1400">
                  <c:v>-3.6449884646572098E-5</c:v>
                </c:pt>
                <c:pt idx="1401">
                  <c:v>-3.6353318137116703E-5</c:v>
                </c:pt>
                <c:pt idx="1402">
                  <c:v>-3.6255591112421798E-5</c:v>
                </c:pt>
                <c:pt idx="1403">
                  <c:v>-3.6156707210466198E-5</c:v>
                </c:pt>
                <c:pt idx="1404">
                  <c:v>-3.6056670069228797E-5</c:v>
                </c:pt>
                <c:pt idx="1405">
                  <c:v>-3.5955483326688402E-5</c:v>
                </c:pt>
                <c:pt idx="1406">
                  <c:v>-3.5853146982844899E-5</c:v>
                </c:pt>
                <c:pt idx="1407">
                  <c:v>-3.5749668313656002E-5</c:v>
                </c:pt>
                <c:pt idx="1408">
                  <c:v>-3.5645050957100398E-5</c:v>
                </c:pt>
                <c:pt idx="1409">
                  <c:v>-3.5539294913178303E-5</c:v>
                </c:pt>
                <c:pt idx="1410">
                  <c:v>-3.54324038198683E-5</c:v>
                </c:pt>
                <c:pt idx="1411">
                  <c:v>-3.5324384953128099E-5</c:v>
                </c:pt>
                <c:pt idx="1412">
                  <c:v>-3.5215234674979001E-5</c:v>
                </c:pt>
                <c:pt idx="1413">
                  <c:v>-3.5104963899357197E-5</c:v>
                </c:pt>
                <c:pt idx="1414">
                  <c:v>-3.4993576264241697E-5</c:v>
                </c:pt>
                <c:pt idx="1415">
                  <c:v>-3.4881068131653497E-5</c:v>
                </c:pt>
                <c:pt idx="1416">
                  <c:v>-3.4767450415529297E-5</c:v>
                </c:pt>
                <c:pt idx="1417">
                  <c:v>-3.4652726753847599E-5</c:v>
                </c:pt>
                <c:pt idx="1418">
                  <c:v>-3.4536897146608599E-5</c:v>
                </c:pt>
                <c:pt idx="1419">
                  <c:v>-3.4419968869769898E-5</c:v>
                </c:pt>
                <c:pt idx="1420">
                  <c:v>-3.4301941923331402E-5</c:v>
                </c:pt>
                <c:pt idx="1421">
                  <c:v>-3.4182823583250798E-5</c:v>
                </c:pt>
                <c:pt idx="1422">
                  <c:v>-3.40626174875069E-5</c:v>
                </c:pt>
                <c:pt idx="1423">
                  <c:v>-3.3941327274078503E-5</c:v>
                </c:pt>
                <c:pt idx="1424">
                  <c:v>-3.3818956580944298E-5</c:v>
                </c:pt>
                <c:pt idx="1425">
                  <c:v>-3.3695505408104502E-5</c:v>
                </c:pt>
                <c:pt idx="1426">
                  <c:v>-3.3570984669495299E-5</c:v>
                </c:pt>
                <c:pt idx="1427">
                  <c:v>-3.34453980030957E-5</c:v>
                </c:pt>
                <c:pt idx="1428">
                  <c:v>-3.3318741770926802E-5</c:v>
                </c:pt>
                <c:pt idx="1429">
                  <c:v>-3.3191026886925101E-5</c:v>
                </c:pt>
                <c:pt idx="1430">
                  <c:v>-3.3062256989069202E-5</c:v>
                </c:pt>
                <c:pt idx="1431">
                  <c:v>-3.2932304748101099E-5</c:v>
                </c:pt>
                <c:pt idx="1432">
                  <c:v>-3.2801515772007399E-5</c:v>
                </c:pt>
                <c:pt idx="1433">
                  <c:v>-3.2669599022483399E-5</c:v>
                </c:pt>
                <c:pt idx="1434">
                  <c:v>-3.2536641811020598E-5</c:v>
                </c:pt>
                <c:pt idx="1435">
                  <c:v>-3.2402651413576603E-5</c:v>
                </c:pt>
                <c:pt idx="1436">
                  <c:v>-3.2267631468130201E-5</c:v>
                </c:pt>
                <c:pt idx="1437">
                  <c:v>-3.2131589250639E-5</c:v>
                </c:pt>
                <c:pt idx="1438">
                  <c:v>-3.1994524761102999E-5</c:v>
                </c:pt>
                <c:pt idx="1439">
                  <c:v>-3.18564416375011E-5</c:v>
                </c:pt>
                <c:pt idx="1440">
                  <c:v>-3.1717347155790701E-5</c:v>
                </c:pt>
                <c:pt idx="1441">
                  <c:v>-3.1577244953950799E-5</c:v>
                </c:pt>
                <c:pt idx="1442">
                  <c:v>-3.1436142307939001E-5</c:v>
                </c:pt>
                <c:pt idx="1443">
                  <c:v>-3.1294039217755198E-5</c:v>
                </c:pt>
                <c:pt idx="1444">
                  <c:v>-3.1150942959356999E-5</c:v>
                </c:pt>
                <c:pt idx="1445">
                  <c:v>-3.1006857170723297E-5</c:v>
                </c:pt>
                <c:pt idx="1446">
                  <c:v>-3.0861785489832901E-5</c:v>
                </c:pt>
                <c:pt idx="1447">
                  <c:v>-3.0715735192643397E-5</c:v>
                </c:pt>
                <c:pt idx="1448">
                  <c:v>-3.0568709917133599E-5</c:v>
                </c:pt>
                <c:pt idx="1449">
                  <c:v>-3.0420715120271702E-5</c:v>
                </c:pt>
                <c:pt idx="1450">
                  <c:v>-3.0271754440036599E-5</c:v>
                </c:pt>
                <c:pt idx="1451">
                  <c:v>-3.0121835152385699E-5</c:v>
                </c:pt>
                <c:pt idx="1452">
                  <c:v>-2.9970957257319201E-5</c:v>
                </c:pt>
                <c:pt idx="1453">
                  <c:v>-2.9819131668773398E-5</c:v>
                </c:pt>
                <c:pt idx="1454">
                  <c:v>-2.9666358386748399E-5</c:v>
                </c:pt>
                <c:pt idx="1455">
                  <c:v>-2.9512644687201801E-5</c:v>
                </c:pt>
                <c:pt idx="1456">
                  <c:v>-2.9357996027101702E-5</c:v>
                </c:pt>
                <c:pt idx="1457">
                  <c:v>-2.9202416044427001E-5</c:v>
                </c:pt>
                <c:pt idx="1458">
                  <c:v>-2.90459120151354E-5</c:v>
                </c:pt>
                <c:pt idx="1459">
                  <c:v>-2.88884875772055E-5</c:v>
                </c:pt>
                <c:pt idx="1460">
                  <c:v>-2.87301463686162E-5</c:v>
                </c:pt>
                <c:pt idx="1461">
                  <c:v>-2.8570895665325201E-5</c:v>
                </c:pt>
                <c:pt idx="1462">
                  <c:v>-2.8410739105311199E-5</c:v>
                </c:pt>
                <c:pt idx="1463">
                  <c:v>-2.8249683964531801E-5</c:v>
                </c:pt>
                <c:pt idx="1464">
                  <c:v>-2.8087733880965899E-5</c:v>
                </c:pt>
                <c:pt idx="1465">
                  <c:v>-2.7924896130571101E-5</c:v>
                </c:pt>
                <c:pt idx="1466">
                  <c:v>-2.7761172532336702E-5</c:v>
                </c:pt>
                <c:pt idx="1467">
                  <c:v>-2.7596572181209902E-5</c:v>
                </c:pt>
                <c:pt idx="1468">
                  <c:v>-2.7431096896179901E-5</c:v>
                </c:pt>
                <c:pt idx="1469">
                  <c:v>-2.7264755772193799E-5</c:v>
                </c:pt>
                <c:pt idx="1470">
                  <c:v>-2.7097550628241101E-5</c:v>
                </c:pt>
                <c:pt idx="1471">
                  <c:v>-2.6929488740279299E-5</c:v>
                </c:pt>
                <c:pt idx="1472">
                  <c:v>-2.67605755652766E-5</c:v>
                </c:pt>
                <c:pt idx="1473">
                  <c:v>-2.6590816560201299E-5</c:v>
                </c:pt>
                <c:pt idx="1474">
                  <c:v>-2.64202171820215E-5</c:v>
                </c:pt>
                <c:pt idx="1475">
                  <c:v>-2.6248782887705598E-5</c:v>
                </c:pt>
                <c:pt idx="1476">
                  <c:v>-2.6076519134221599E-5</c:v>
                </c:pt>
                <c:pt idx="1477">
                  <c:v>-2.5903433197527101E-5</c:v>
                </c:pt>
                <c:pt idx="1478">
                  <c:v>-2.5729526896611699E-5</c:v>
                </c:pt>
                <c:pt idx="1479">
                  <c:v>-2.5554809326422401E-5</c:v>
                </c:pt>
                <c:pt idx="1480">
                  <c:v>-2.5379284124937799E-5</c:v>
                </c:pt>
                <c:pt idx="1481">
                  <c:v>-2.5202958568115698E-5</c:v>
                </c:pt>
                <c:pt idx="1482">
                  <c:v>-2.5025838112924201E-5</c:v>
                </c:pt>
                <c:pt idx="1483">
                  <c:v>-2.4847926397342201E-5</c:v>
                </c:pt>
                <c:pt idx="1484">
                  <c:v>-2.46692325163167E-5</c:v>
                </c:pt>
                <c:pt idx="1485">
                  <c:v>-2.4489760107826401E-5</c:v>
                </c:pt>
                <c:pt idx="1486">
                  <c:v>-2.4309514628839601E-5</c:v>
                </c:pt>
                <c:pt idx="1487">
                  <c:v>-2.4128503355314E-5</c:v>
                </c:pt>
                <c:pt idx="1488">
                  <c:v>-2.3946731744217602E-5</c:v>
                </c:pt>
                <c:pt idx="1489">
                  <c:v>-2.3764205252518799E-5</c:v>
                </c:pt>
                <c:pt idx="1490">
                  <c:v>-2.3580929337185801E-5</c:v>
                </c:pt>
                <c:pt idx="1491">
                  <c:v>-2.3396911274175999E-5</c:v>
                </c:pt>
                <c:pt idx="1492">
                  <c:v>-2.3212071027955901E-5</c:v>
                </c:pt>
                <c:pt idx="1493">
                  <c:v>-2.3026634153211401E-5</c:v>
                </c:pt>
                <c:pt idx="1494">
                  <c:v>-2.2840420569991601E-5</c:v>
                </c:pt>
                <c:pt idx="1495">
                  <c:v>-2.2653490304946899E-5</c:v>
                </c:pt>
                <c:pt idx="1496">
                  <c:v>-2.2465846996055899E-5</c:v>
                </c:pt>
                <c:pt idx="1497">
                  <c:v>-2.2277496100286899E-5</c:v>
                </c:pt>
                <c:pt idx="1498">
                  <c:v>-2.2088446712587002E-5</c:v>
                </c:pt>
                <c:pt idx="1499">
                  <c:v>-2.1898702470934899E-5</c:v>
                </c:pt>
                <c:pt idx="1500">
                  <c:v>-2.17082688322989E-5</c:v>
                </c:pt>
                <c:pt idx="1501">
                  <c:v>-2.15171548916259E-5</c:v>
                </c:pt>
                <c:pt idx="1502">
                  <c:v>-2.13253642868949E-5</c:v>
                </c:pt>
                <c:pt idx="1503">
                  <c:v>-2.11329024750739E-5</c:v>
                </c:pt>
                <c:pt idx="1504">
                  <c:v>-2.0939778551109999E-5</c:v>
                </c:pt>
                <c:pt idx="1505">
                  <c:v>-2.0745997971971499E-5</c:v>
                </c:pt>
                <c:pt idx="1506">
                  <c:v>-2.0551564375637099E-5</c:v>
                </c:pt>
                <c:pt idx="1507">
                  <c:v>-2.03564868570538E-5</c:v>
                </c:pt>
                <c:pt idx="1508">
                  <c:v>-2.01607708731899E-5</c:v>
                </c:pt>
                <c:pt idx="1509">
                  <c:v>-1.9964421881013499E-5</c:v>
                </c:pt>
                <c:pt idx="1510">
                  <c:v>-1.9767447156482302E-5</c:v>
                </c:pt>
                <c:pt idx="1511">
                  <c:v>-1.9569853975554E-5</c:v>
                </c:pt>
                <c:pt idx="1512">
                  <c:v>-1.9371645976207199E-5</c:v>
                </c:pt>
                <c:pt idx="1513">
                  <c:v>-1.9172832253389E-5</c:v>
                </c:pt>
                <c:pt idx="1514">
                  <c:v>-1.8973418264067701E-5</c:v>
                </c:pt>
                <c:pt idx="1515">
                  <c:v>-1.87734094652114E-5</c:v>
                </c:pt>
                <c:pt idx="1516">
                  <c:v>-1.85728131327778E-5</c:v>
                </c:pt>
                <c:pt idx="1517">
                  <c:v>-1.8371636542724401E-5</c:v>
                </c:pt>
                <c:pt idx="1518">
                  <c:v>-1.8169885152019499E-5</c:v>
                </c:pt>
                <c:pt idx="1519">
                  <c:v>-1.7967566236620701E-5</c:v>
                </c:pt>
                <c:pt idx="1520">
                  <c:v>-1.77646834345068E-5</c:v>
                </c:pt>
                <c:pt idx="1521">
                  <c:v>-1.75612476596143E-5</c:v>
                </c:pt>
                <c:pt idx="1522">
                  <c:v>-1.7357262549921799E-5</c:v>
                </c:pt>
                <c:pt idx="1523">
                  <c:v>-1.71527372003765E-5</c:v>
                </c:pt>
                <c:pt idx="1524">
                  <c:v>-1.6947675248957198E-5</c:v>
                </c:pt>
                <c:pt idx="1525">
                  <c:v>-1.6742083971621401E-5</c:v>
                </c:pt>
                <c:pt idx="1526">
                  <c:v>-1.6535970644326799E-5</c:v>
                </c:pt>
                <c:pt idx="1527">
                  <c:v>-1.6329342543031001E-5</c:v>
                </c:pt>
                <c:pt idx="1528">
                  <c:v>-1.6122205124702301E-5</c:v>
                </c:pt>
                <c:pt idx="1529">
                  <c:v>-1.5914565665298101E-5</c:v>
                </c:pt>
                <c:pt idx="1530">
                  <c:v>-1.57064296217868E-5</c:v>
                </c:pt>
                <c:pt idx="1531">
                  <c:v>-1.5497806089115299E-5</c:v>
                </c:pt>
                <c:pt idx="1532">
                  <c:v>-1.5288698705262501E-5</c:v>
                </c:pt>
                <c:pt idx="1533">
                  <c:v>-1.50791165651753E-5</c:v>
                </c:pt>
                <c:pt idx="1534">
                  <c:v>-1.48690660353167E-5</c:v>
                </c:pt>
                <c:pt idx="1535">
                  <c:v>-1.4658553482149701E-5</c:v>
                </c:pt>
                <c:pt idx="1536">
                  <c:v>-1.4447585272136999E-5</c:v>
                </c:pt>
                <c:pt idx="1537">
                  <c:v>-1.4236168681236401E-5</c:v>
                </c:pt>
                <c:pt idx="1538">
                  <c:v>-1.4024310985405399E-5</c:v>
                </c:pt>
                <c:pt idx="1539">
                  <c:v>-1.3811975804856E-5</c:v>
                </c:pt>
                <c:pt idx="1540">
                  <c:v>-1.35992841023835E-5</c:v>
                </c:pt>
                <c:pt idx="1541">
                  <c:v>-1.33861403810442E-5</c:v>
                </c:pt>
                <c:pt idx="1542">
                  <c:v>-1.3172582839615601E-5</c:v>
                </c:pt>
                <c:pt idx="1543">
                  <c:v>-1.29586178445606E-5</c:v>
                </c:pt>
                <c:pt idx="1544">
                  <c:v>-1.2744251762342101E-5</c:v>
                </c:pt>
                <c:pt idx="1545">
                  <c:v>-1.25294927784125E-5</c:v>
                </c:pt>
                <c:pt idx="1546">
                  <c:v>-1.23143463497399E-5</c:v>
                </c:pt>
                <c:pt idx="1547">
                  <c:v>-1.2098818842787301E-5</c:v>
                </c:pt>
                <c:pt idx="1548">
                  <c:v>-1.18829193525016E-5</c:v>
                </c:pt>
                <c:pt idx="1549">
                  <c:v>-1.1666652426356401E-5</c:v>
                </c:pt>
                <c:pt idx="1550">
                  <c:v>-1.1450027159298701E-5</c:v>
                </c:pt>
                <c:pt idx="1551">
                  <c:v>-1.1233049008296799E-5</c:v>
                </c:pt>
                <c:pt idx="1552">
                  <c:v>-1.10157252493081E-5</c:v>
                </c:pt>
                <c:pt idx="1553">
                  <c:v>-1.07980622487957E-5</c:v>
                </c:pt>
                <c:pt idx="1554">
                  <c:v>-1.0580069101706599E-5</c:v>
                </c:pt>
                <c:pt idx="1555">
                  <c:v>-1.03617503555142E-5</c:v>
                </c:pt>
                <c:pt idx="1556">
                  <c:v>-1.01431141956709E-5</c:v>
                </c:pt>
                <c:pt idx="1557">
                  <c:v>-9.92416789813432E-6</c:v>
                </c:pt>
                <c:pt idx="1558">
                  <c:v>-9.7049169198726304E-6</c:v>
                </c:pt>
                <c:pt idx="1559">
                  <c:v>-9.4853685368434492E-6</c:v>
                </c:pt>
                <c:pt idx="1560">
                  <c:v>-9.2655309344991093E-6</c:v>
                </c:pt>
                <c:pt idx="1561">
                  <c:v>-9.0453722805250402E-6</c:v>
                </c:pt>
                <c:pt idx="1562">
                  <c:v>-8.8249953478225507E-6</c:v>
                </c:pt>
                <c:pt idx="1563">
                  <c:v>-8.6043301052995907E-6</c:v>
                </c:pt>
                <c:pt idx="1564">
                  <c:v>-8.3833801909349808E-6</c:v>
                </c:pt>
                <c:pt idx="1565">
                  <c:v>-8.1622147263260507E-6</c:v>
                </c:pt>
                <c:pt idx="1566">
                  <c:v>-7.9407664088648693E-6</c:v>
                </c:pt>
                <c:pt idx="1567">
                  <c:v>-7.7191107266116803E-6</c:v>
                </c:pt>
                <c:pt idx="1568">
                  <c:v>-7.4972085712943201E-6</c:v>
                </c:pt>
                <c:pt idx="1569">
                  <c:v>-7.27508086129091E-6</c:v>
                </c:pt>
                <c:pt idx="1570">
                  <c:v>-7.0527180469071001E-6</c:v>
                </c:pt>
                <c:pt idx="1571">
                  <c:v>-6.8301701503514702E-6</c:v>
                </c:pt>
                <c:pt idx="1572">
                  <c:v>-6.6074071582988802E-6</c:v>
                </c:pt>
                <c:pt idx="1573">
                  <c:v>-6.3844759097264597E-6</c:v>
                </c:pt>
                <c:pt idx="1574">
                  <c:v>-6.1613845900865204E-6</c:v>
                </c:pt>
                <c:pt idx="1575">
                  <c:v>-5.9381086430221296E-6</c:v>
                </c:pt>
                <c:pt idx="1576">
                  <c:v>-5.7146453400491703E-6</c:v>
                </c:pt>
                <c:pt idx="1577">
                  <c:v>-5.4910328799451202E-6</c:v>
                </c:pt>
                <c:pt idx="1578">
                  <c:v>-5.2748418966075397E-6</c:v>
                </c:pt>
                <c:pt idx="1579">
                  <c:v>-5.0508892854850197E-6</c:v>
                </c:pt>
                <c:pt idx="1580">
                  <c:v>-4.8267506826959999E-6</c:v>
                </c:pt>
                <c:pt idx="1581">
                  <c:v>-4.6024947550904404E-6</c:v>
                </c:pt>
                <c:pt idx="1582">
                  <c:v>-4.3780987653008197E-6</c:v>
                </c:pt>
                <c:pt idx="1583">
                  <c:v>-4.1535640775691701E-6</c:v>
                </c:pt>
                <c:pt idx="1584">
                  <c:v>-3.9289152482524497E-6</c:v>
                </c:pt>
                <c:pt idx="1585">
                  <c:v>-3.7041427276562899E-6</c:v>
                </c:pt>
                <c:pt idx="1586">
                  <c:v>-3.4792597034538601E-6</c:v>
                </c:pt>
                <c:pt idx="1587">
                  <c:v>-3.2542759527132101E-6</c:v>
                </c:pt>
                <c:pt idx="1588">
                  <c:v>-3.0292001156340099E-6</c:v>
                </c:pt>
                <c:pt idx="1589">
                  <c:v>-2.8040353754477101E-6</c:v>
                </c:pt>
                <c:pt idx="1590">
                  <c:v>-2.5788026505324498E-6</c:v>
                </c:pt>
                <c:pt idx="1591">
                  <c:v>-2.3534973934147198E-6</c:v>
                </c:pt>
                <c:pt idx="1592">
                  <c:v>-2.1281298359099301E-6</c:v>
                </c:pt>
                <c:pt idx="1593">
                  <c:v>-1.90270748134935E-6</c:v>
                </c:pt>
                <c:pt idx="1594">
                  <c:v>-1.6772368098827401E-6</c:v>
                </c:pt>
                <c:pt idx="1595">
                  <c:v>-1.4517256659019E-6</c:v>
                </c:pt>
                <c:pt idx="1596">
                  <c:v>-1.2261790516276901E-6</c:v>
                </c:pt>
                <c:pt idx="1597">
                  <c:v>-1.00060560725978E-6</c:v>
                </c:pt>
                <c:pt idx="1598">
                  <c:v>-7.75010676079546E-7</c:v>
                </c:pt>
                <c:pt idx="1599">
                  <c:v>-5.4939852134339099E-7</c:v>
                </c:pt>
                <c:pt idx="1600">
                  <c:v>-3.2376260605815301E-7</c:v>
                </c:pt>
                <c:pt idx="1601">
                  <c:v>-9.8020869643278195E-8</c:v>
                </c:pt>
                <c:pt idx="1602">
                  <c:v>1.2725216436138001E-7</c:v>
                </c:pt>
                <c:pt idx="1603">
                  <c:v>3.5248973517809598E-7</c:v>
                </c:pt>
                <c:pt idx="1604">
                  <c:v>5.4350959999283003E-7</c:v>
                </c:pt>
                <c:pt idx="1605">
                  <c:v>7.5608403449223197E-7</c:v>
                </c:pt>
                <c:pt idx="1606">
                  <c:v>9.5836787750158607E-7</c:v>
                </c:pt>
                <c:pt idx="1607">
                  <c:v>1.1708167448887199E-6</c:v>
                </c:pt>
                <c:pt idx="1608">
                  <c:v>1.3829804856868501E-6</c:v>
                </c:pt>
                <c:pt idx="1609">
                  <c:v>1.5948311329339E-6</c:v>
                </c:pt>
                <c:pt idx="1610">
                  <c:v>1.81904727014625E-6</c:v>
                </c:pt>
                <c:pt idx="1611">
                  <c:v>2.0432937617442799E-6</c:v>
                </c:pt>
                <c:pt idx="1612">
                  <c:v>2.2674394131172402E-6</c:v>
                </c:pt>
                <c:pt idx="1613">
                  <c:v>2.4915182166296201E-6</c:v>
                </c:pt>
                <c:pt idx="1614">
                  <c:v>2.7154933377460098E-6</c:v>
                </c:pt>
                <c:pt idx="1615">
                  <c:v>2.93937455353443E-6</c:v>
                </c:pt>
                <c:pt idx="1616">
                  <c:v>3.1631363981432502E-6</c:v>
                </c:pt>
                <c:pt idx="1617">
                  <c:v>3.3868122955027502E-6</c:v>
                </c:pt>
                <c:pt idx="1618">
                  <c:v>3.6103808724874402E-6</c:v>
                </c:pt>
                <c:pt idx="1619">
                  <c:v>3.8338225749612303E-6</c:v>
                </c:pt>
                <c:pt idx="1620">
                  <c:v>4.0570607779955E-6</c:v>
                </c:pt>
                <c:pt idx="1621">
                  <c:v>4.2802207644854198E-6</c:v>
                </c:pt>
                <c:pt idx="1622">
                  <c:v>4.5032388698018596E-6</c:v>
                </c:pt>
                <c:pt idx="1623">
                  <c:v>4.7260900828405199E-6</c:v>
                </c:pt>
                <c:pt idx="1624">
                  <c:v>4.9487807700643299E-6</c:v>
                </c:pt>
                <c:pt idx="1625">
                  <c:v>5.1713041102630002E-6</c:v>
                </c:pt>
                <c:pt idx="1626">
                  <c:v>5.3936537369736403E-6</c:v>
                </c:pt>
                <c:pt idx="1627">
                  <c:v>5.6158223742386301E-6</c:v>
                </c:pt>
                <c:pt idx="1628">
                  <c:v>5.8378013818582901E-6</c:v>
                </c:pt>
                <c:pt idx="1629">
                  <c:v>6.0596094044740303E-6</c:v>
                </c:pt>
                <c:pt idx="1630">
                  <c:v>6.2811759562464397E-6</c:v>
                </c:pt>
                <c:pt idx="1631">
                  <c:v>6.5025469666579696E-6</c:v>
                </c:pt>
                <c:pt idx="1632">
                  <c:v>6.7237015173304801E-6</c:v>
                </c:pt>
                <c:pt idx="1633">
                  <c:v>6.9446336965484003E-6</c:v>
                </c:pt>
                <c:pt idx="1634">
                  <c:v>7.1653380473435298E-6</c:v>
                </c:pt>
                <c:pt idx="1635">
                  <c:v>7.3858100222423596E-6</c:v>
                </c:pt>
                <c:pt idx="1636">
                  <c:v>7.60603643357171E-6</c:v>
                </c:pt>
                <c:pt idx="1637">
                  <c:v>7.8260109148686701E-6</c:v>
                </c:pt>
                <c:pt idx="1638">
                  <c:v>8.0457284639123793E-6</c:v>
                </c:pt>
                <c:pt idx="1639">
                  <c:v>8.2651804405031692E-6</c:v>
                </c:pt>
                <c:pt idx="1640">
                  <c:v>8.4843613876728307E-6</c:v>
                </c:pt>
                <c:pt idx="1641">
                  <c:v>8.7032640294637497E-6</c:v>
                </c:pt>
                <c:pt idx="1642">
                  <c:v>8.9218819994130104E-6</c:v>
                </c:pt>
                <c:pt idx="1643">
                  <c:v>9.1402080215630105E-6</c:v>
                </c:pt>
                <c:pt idx="1644">
                  <c:v>9.3582357294508205E-6</c:v>
                </c:pt>
                <c:pt idx="1645">
                  <c:v>9.5759560281294398E-6</c:v>
                </c:pt>
                <c:pt idx="1646">
                  <c:v>9.7933552751783197E-6</c:v>
                </c:pt>
                <c:pt idx="1647">
                  <c:v>1.00104462035233E-5</c:v>
                </c:pt>
                <c:pt idx="1648">
                  <c:v>1.0227263373963E-5</c:v>
                </c:pt>
                <c:pt idx="1649">
                  <c:v>1.0443666724313499E-5</c:v>
                </c:pt>
                <c:pt idx="1650">
                  <c:v>1.0659761755959999E-5</c:v>
                </c:pt>
                <c:pt idx="1651">
                  <c:v>1.08755066321464E-5</c:v>
                </c:pt>
                <c:pt idx="1652">
                  <c:v>1.1090895895904401E-5</c:v>
                </c:pt>
                <c:pt idx="1653">
                  <c:v>1.13059268187498E-5</c:v>
                </c:pt>
                <c:pt idx="1654">
                  <c:v>1.1520592124725199E-5</c:v>
                </c:pt>
                <c:pt idx="1655">
                  <c:v>1.1734883628378101E-5</c:v>
                </c:pt>
                <c:pt idx="1656">
                  <c:v>1.1948794053751E-5</c:v>
                </c:pt>
                <c:pt idx="1657">
                  <c:v>1.21623161248862E-5</c:v>
                </c:pt>
                <c:pt idx="1658">
                  <c:v>1.23754516607732E-5</c:v>
                </c:pt>
                <c:pt idx="1659">
                  <c:v>1.25881815620232E-5</c:v>
                </c:pt>
                <c:pt idx="1660">
                  <c:v>1.28005049191415E-5</c:v>
                </c:pt>
                <c:pt idx="1661">
                  <c:v>1.30124171846546E-5</c:v>
                </c:pt>
                <c:pt idx="1662">
                  <c:v>1.32239056256366E-5</c:v>
                </c:pt>
                <c:pt idx="1663">
                  <c:v>1.34349684230983E-5</c:v>
                </c:pt>
                <c:pt idx="1664">
                  <c:v>1.3645596482092499E-5</c:v>
                </c:pt>
                <c:pt idx="1665">
                  <c:v>1.38557834361563E-5</c:v>
                </c:pt>
                <c:pt idx="1666">
                  <c:v>1.4065525647311001E-5</c:v>
                </c:pt>
                <c:pt idx="1667">
                  <c:v>1.42748140206094E-5</c:v>
                </c:pt>
                <c:pt idx="1668">
                  <c:v>1.4483644008578199E-5</c:v>
                </c:pt>
                <c:pt idx="1669">
                  <c:v>1.4692008335259701E-5</c:v>
                </c:pt>
                <c:pt idx="1670">
                  <c:v>1.48998969962121E-5</c:v>
                </c:pt>
                <c:pt idx="1671">
                  <c:v>1.51073072629515E-5</c:v>
                </c:pt>
                <c:pt idx="1672">
                  <c:v>1.53142336785094E-5</c:v>
                </c:pt>
                <c:pt idx="1673">
                  <c:v>1.5520667147938999E-5</c:v>
                </c:pt>
                <c:pt idx="1674">
                  <c:v>1.57266040332615E-5</c:v>
                </c:pt>
                <c:pt idx="1675">
                  <c:v>1.5932035239529799E-5</c:v>
                </c:pt>
                <c:pt idx="1676">
                  <c:v>1.61369553097756E-5</c:v>
                </c:pt>
                <c:pt idx="1677">
                  <c:v>1.6341358787030899E-5</c:v>
                </c:pt>
                <c:pt idx="1678">
                  <c:v>1.6545236576348499E-5</c:v>
                </c:pt>
                <c:pt idx="1679">
                  <c:v>1.6748583220760301E-5</c:v>
                </c:pt>
                <c:pt idx="1680">
                  <c:v>1.6951393263297999E-5</c:v>
                </c:pt>
                <c:pt idx="1681">
                  <c:v>1.7153661246993501E-5</c:v>
                </c:pt>
                <c:pt idx="1682">
                  <c:v>1.73553798958892E-5</c:v>
                </c:pt>
                <c:pt idx="1683">
                  <c:v>1.7556541934027299E-5</c:v>
                </c:pt>
                <c:pt idx="1684">
                  <c:v>1.7757141904439699E-5</c:v>
                </c:pt>
                <c:pt idx="1685">
                  <c:v>1.7957174350158301E-5</c:v>
                </c:pt>
                <c:pt idx="1686">
                  <c:v>1.8156630176235901E-5</c:v>
                </c:pt>
                <c:pt idx="1687">
                  <c:v>1.83556130650686E-5</c:v>
                </c:pt>
                <c:pt idx="1688">
                  <c:v>1.8553831978351799E-5</c:v>
                </c:pt>
                <c:pt idx="1689">
                  <c:v>1.8751525203697299E-5</c:v>
                </c:pt>
                <c:pt idx="1690">
                  <c:v>1.89486199815291E-5</c:v>
                </c:pt>
                <c:pt idx="1691">
                  <c:v>1.91455837921239E-5</c:v>
                </c:pt>
                <c:pt idx="1692">
                  <c:v>1.93411324289627E-5</c:v>
                </c:pt>
                <c:pt idx="1693">
                  <c:v>1.9536373656592301E-5</c:v>
                </c:pt>
                <c:pt idx="1694">
                  <c:v>1.9730998246814101E-5</c:v>
                </c:pt>
                <c:pt idx="1695">
                  <c:v>1.9924993466702198E-5</c:v>
                </c:pt>
                <c:pt idx="1696">
                  <c:v>2.0118355678278001E-5</c:v>
                </c:pt>
                <c:pt idx="1697">
                  <c:v>2.0311079424573098E-5</c:v>
                </c:pt>
                <c:pt idx="1698">
                  <c:v>2.0503153791651099E-5</c:v>
                </c:pt>
                <c:pt idx="1699">
                  <c:v>2.06945751415332E-5</c:v>
                </c:pt>
                <c:pt idx="1700">
                  <c:v>2.0885339836240699E-5</c:v>
                </c:pt>
                <c:pt idx="1701">
                  <c:v>2.1075436961837099E-5</c:v>
                </c:pt>
                <c:pt idx="1702">
                  <c:v>2.12648646993329E-5</c:v>
                </c:pt>
                <c:pt idx="1703">
                  <c:v>2.14536121347919E-5</c:v>
                </c:pt>
                <c:pt idx="1704">
                  <c:v>2.16416774492245E-5</c:v>
                </c:pt>
                <c:pt idx="1705">
                  <c:v>2.1829053366673101E-5</c:v>
                </c:pt>
                <c:pt idx="1706">
                  <c:v>2.2015732611180198E-5</c:v>
                </c:pt>
                <c:pt idx="1707">
                  <c:v>2.2201711544766998E-5</c:v>
                </c:pt>
                <c:pt idx="1708">
                  <c:v>2.23869828914757E-5</c:v>
                </c:pt>
                <c:pt idx="1709">
                  <c:v>2.2571541194338301E-5</c:v>
                </c:pt>
                <c:pt idx="1710">
                  <c:v>2.27553791773971E-5</c:v>
                </c:pt>
                <c:pt idx="1711">
                  <c:v>2.29384950216626E-5</c:v>
                </c:pt>
                <c:pt idx="1712">
                  <c:v>2.3120879632188E-5</c:v>
                </c:pt>
                <c:pt idx="1713">
                  <c:v>2.33025311899837E-5</c:v>
                </c:pt>
                <c:pt idx="1714">
                  <c:v>2.3483438781113299E-5</c:v>
                </c:pt>
                <c:pt idx="1715">
                  <c:v>2.3663873434998098E-5</c:v>
                </c:pt>
                <c:pt idx="1716">
                  <c:v>2.38430911849718E-5</c:v>
                </c:pt>
                <c:pt idx="1717">
                  <c:v>2.4021732315304601E-5</c:v>
                </c:pt>
                <c:pt idx="1718">
                  <c:v>2.4199613108066801E-5</c:v>
                </c:pt>
                <c:pt idx="1719">
                  <c:v>2.4376724468311302E-5</c:v>
                </c:pt>
                <c:pt idx="1720">
                  <c:v>2.45530609390698E-5</c:v>
                </c:pt>
                <c:pt idx="1721">
                  <c:v>2.4728617063374201E-5</c:v>
                </c:pt>
                <c:pt idx="1722">
                  <c:v>2.4903391022235101E-5</c:v>
                </c:pt>
                <c:pt idx="1723">
                  <c:v>2.5077371901716099E-5</c:v>
                </c:pt>
                <c:pt idx="1724">
                  <c:v>2.52505560638383E-5</c:v>
                </c:pt>
                <c:pt idx="1725">
                  <c:v>2.54229380516335E-5</c:v>
                </c:pt>
                <c:pt idx="1726">
                  <c:v>2.55945124081336E-5</c:v>
                </c:pt>
                <c:pt idx="1727">
                  <c:v>2.5765273676370199E-5</c:v>
                </c:pt>
                <c:pt idx="1728">
                  <c:v>2.5935216399375298E-5</c:v>
                </c:pt>
                <c:pt idx="1729">
                  <c:v>2.6104335120180601E-5</c:v>
                </c:pt>
                <c:pt idx="1730">
                  <c:v>2.62726262008072E-5</c:v>
                </c:pt>
                <c:pt idx="1731">
                  <c:v>2.6440444344189001E-5</c:v>
                </c:pt>
                <c:pt idx="1732">
                  <c:v>2.6606814572005499E-5</c:v>
                </c:pt>
                <c:pt idx="1733">
                  <c:v>2.6772577257361199E-5</c:v>
                </c:pt>
                <c:pt idx="1734">
                  <c:v>2.6937495931633701E-5</c:v>
                </c:pt>
                <c:pt idx="1735">
                  <c:v>2.7101557861897099E-5</c:v>
                </c:pt>
                <c:pt idx="1736">
                  <c:v>2.7265205062576498E-5</c:v>
                </c:pt>
                <c:pt idx="1737">
                  <c:v>2.7427247914602001E-5</c:v>
                </c:pt>
                <c:pt idx="1738">
                  <c:v>2.75887105090078E-5</c:v>
                </c:pt>
                <c:pt idx="1739">
                  <c:v>2.7749840228352699E-5</c:v>
                </c:pt>
                <c:pt idx="1740">
                  <c:v>2.7909201889997301E-5</c:v>
                </c:pt>
                <c:pt idx="1741">
                  <c:v>2.80680251307785E-5</c:v>
                </c:pt>
                <c:pt idx="1742">
                  <c:v>2.82259625237202E-5</c:v>
                </c:pt>
                <c:pt idx="1743">
                  <c:v>2.8383006792864701E-5</c:v>
                </c:pt>
                <c:pt idx="1744">
                  <c:v>2.8539148843265101E-5</c:v>
                </c:pt>
                <c:pt idx="1745">
                  <c:v>2.8694388674921299E-5</c:v>
                </c:pt>
                <c:pt idx="1746">
                  <c:v>2.8848713554907499E-5</c:v>
                </c:pt>
                <c:pt idx="1747">
                  <c:v>2.90021216642344E-5</c:v>
                </c:pt>
                <c:pt idx="1748">
                  <c:v>2.9154605726944201E-5</c:v>
                </c:pt>
                <c:pt idx="1749">
                  <c:v>2.93061657430371E-5</c:v>
                </c:pt>
                <c:pt idx="1750">
                  <c:v>2.9456794436555302E-5</c:v>
                </c:pt>
                <c:pt idx="1751">
                  <c:v>2.9606489988509501E-5</c:v>
                </c:pt>
                <c:pt idx="1752">
                  <c:v>2.9755243303952701E-5</c:v>
                </c:pt>
                <c:pt idx="1753">
                  <c:v>2.9903056201874201E-5</c:v>
                </c:pt>
                <c:pt idx="1754">
                  <c:v>3.0049917768337699E-5</c:v>
                </c:pt>
                <c:pt idx="1755">
                  <c:v>3.0195828003343201E-5</c:v>
                </c:pt>
                <c:pt idx="1756">
                  <c:v>3.0340779630932899E-5</c:v>
                </c:pt>
                <c:pt idx="1757">
                  <c:v>3.0484769013128199E-5</c:v>
                </c:pt>
                <c:pt idx="1758">
                  <c:v>3.0627790692960803E-5</c:v>
                </c:pt>
                <c:pt idx="1759">
                  <c:v>3.0769842851441299E-5</c:v>
                </c:pt>
                <c:pt idx="1760">
                  <c:v>3.0910920031601502E-5</c:v>
                </c:pt>
                <c:pt idx="1761">
                  <c:v>3.1051018595462597E-5</c:v>
                </c:pt>
                <c:pt idx="1762">
                  <c:v>3.1190131267066998E-5</c:v>
                </c:pt>
                <c:pt idx="1763">
                  <c:v>3.1328254408435903E-5</c:v>
                </c:pt>
                <c:pt idx="1764">
                  <c:v>3.1465388019569198E-5</c:v>
                </c:pt>
                <c:pt idx="1765">
                  <c:v>3.1601521186530502E-5</c:v>
                </c:pt>
                <c:pt idx="1766">
                  <c:v>3.1736653909319998E-5</c:v>
                </c:pt>
                <c:pt idx="1767">
                  <c:v>3.1870778911979801E-5</c:v>
                </c:pt>
                <c:pt idx="1768">
                  <c:v>3.2003896194510101E-5</c:v>
                </c:pt>
                <c:pt idx="1769">
                  <c:v>3.2135998480953202E-5</c:v>
                </c:pt>
                <c:pt idx="1770">
                  <c:v>3.2267082133330398E-5</c:v>
                </c:pt>
                <c:pt idx="1771">
                  <c:v>3.23971435136627E-5</c:v>
                </c:pt>
                <c:pt idx="1772">
                  <c:v>3.2526175345992602E-5</c:v>
                </c:pt>
                <c:pt idx="1773">
                  <c:v>3.2654181268298998E-5</c:v>
                </c:pt>
                <c:pt idx="1774">
                  <c:v>3.27811503666453E-5</c:v>
                </c:pt>
                <c:pt idx="1775">
                  <c:v>3.2907082641031498E-5</c:v>
                </c:pt>
                <c:pt idx="1776">
                  <c:v>3.3031970815500197E-5</c:v>
                </c:pt>
                <c:pt idx="1777">
                  <c:v>3.3155811252072399E-5</c:v>
                </c:pt>
                <c:pt idx="1778">
                  <c:v>3.3278600312769399E-5</c:v>
                </c:pt>
                <c:pt idx="1779">
                  <c:v>3.3400337997591103E-5</c:v>
                </c:pt>
                <c:pt idx="1780">
                  <c:v>3.3521795558044599E-5</c:v>
                </c:pt>
                <c:pt idx="1781">
                  <c:v>3.3640924812061699E-5</c:v>
                </c:pt>
                <c:pt idx="1782">
                  <c:v>3.3759468351490802E-5</c:v>
                </c:pt>
                <c:pt idx="1783">
                  <c:v>3.3876953239087002E-5</c:v>
                </c:pt>
                <c:pt idx="1784">
                  <c:v>3.3993361284956302E-5</c:v>
                </c:pt>
                <c:pt idx="1785">
                  <c:v>3.4108692489098703E-5</c:v>
                </c:pt>
                <c:pt idx="1786">
                  <c:v>3.4222946851514199E-5</c:v>
                </c:pt>
                <c:pt idx="1787">
                  <c:v>3.43361134582664E-5</c:v>
                </c:pt>
                <c:pt idx="1788">
                  <c:v>3.4448199585312903E-5</c:v>
                </c:pt>
                <c:pt idx="1789">
                  <c:v>3.4559194318717298E-5</c:v>
                </c:pt>
                <c:pt idx="1790">
                  <c:v>3.4669094020500698E-5</c:v>
                </c:pt>
                <c:pt idx="1791">
                  <c:v>3.4777895052684403E-5</c:v>
                </c:pt>
                <c:pt idx="1792">
                  <c:v>3.4885593777289601E-5</c:v>
                </c:pt>
                <c:pt idx="1793">
                  <c:v>3.4992190194316202E-5</c:v>
                </c:pt>
                <c:pt idx="1794">
                  <c:v>3.5097677027806599E-5</c:v>
                </c:pt>
                <c:pt idx="1795">
                  <c:v>3.5201239370508099E-5</c:v>
                </c:pt>
                <c:pt idx="1796">
                  <c:v>3.5305823985254297E-5</c:v>
                </c:pt>
                <c:pt idx="1797">
                  <c:v>3.5406639653956497E-5</c:v>
                </c:pt>
                <c:pt idx="1798">
                  <c:v>3.5508164728525999E-5</c:v>
                </c:pt>
                <c:pt idx="1799">
                  <c:v>3.5608063626568697E-5</c:v>
                </c:pt>
                <c:pt idx="1800">
                  <c:v>3.5706827475223602E-5</c:v>
                </c:pt>
                <c:pt idx="1801">
                  <c:v>3.5804459912469597E-5</c:v>
                </c:pt>
                <c:pt idx="1802">
                  <c:v>3.5900960938306498E-5</c:v>
                </c:pt>
                <c:pt idx="1803">
                  <c:v>3.59963232767768E-5</c:v>
                </c:pt>
                <c:pt idx="1804">
                  <c:v>3.6090543289901601E-5</c:v>
                </c:pt>
                <c:pt idx="1805">
                  <c:v>3.6183620977681103E-5</c:v>
                </c:pt>
                <c:pt idx="1806">
                  <c:v>3.6275552702136297E-5</c:v>
                </c:pt>
                <c:pt idx="1807">
                  <c:v>3.6366334825288498E-5</c:v>
                </c:pt>
                <c:pt idx="1808">
                  <c:v>3.6455963709158803E-5</c:v>
                </c:pt>
                <c:pt idx="1809">
                  <c:v>3.6544435715768398E-5</c:v>
                </c:pt>
                <c:pt idx="1810">
                  <c:v>3.66317508451174E-5</c:v>
                </c:pt>
                <c:pt idx="1811">
                  <c:v>3.6717905459227E-5</c:v>
                </c:pt>
                <c:pt idx="1812">
                  <c:v>3.6802895920118297E-5</c:v>
                </c:pt>
                <c:pt idx="1813">
                  <c:v>3.6886718589812497E-5</c:v>
                </c:pt>
                <c:pt idx="1814">
                  <c:v>3.69693698303308E-5</c:v>
                </c:pt>
                <c:pt idx="1815">
                  <c:v>3.7050853279651999E-5</c:v>
                </c:pt>
                <c:pt idx="1816">
                  <c:v>3.7131158023839803E-5</c:v>
                </c:pt>
                <c:pt idx="1817">
                  <c:v>3.7210291338851601E-5</c:v>
                </c:pt>
                <c:pt idx="1818">
                  <c:v>3.7288238672772402E-5</c:v>
                </c:pt>
                <c:pt idx="1819">
                  <c:v>3.7365007301559597E-5</c:v>
                </c:pt>
                <c:pt idx="1820">
                  <c:v>3.7440589949255802E-5</c:v>
                </c:pt>
                <c:pt idx="1821">
                  <c:v>3.7514986615860801E-5</c:v>
                </c:pt>
                <c:pt idx="1822">
                  <c:v>3.7588193663395901E-5</c:v>
                </c:pt>
                <c:pt idx="1823">
                  <c:v>3.7660211091861102E-5</c:v>
                </c:pt>
                <c:pt idx="1824">
                  <c:v>3.7731035263277502E-5</c:v>
                </c:pt>
                <c:pt idx="1825">
                  <c:v>3.7800658901687698E-5</c:v>
                </c:pt>
                <c:pt idx="1826">
                  <c:v>3.78690892830491E-5</c:v>
                </c:pt>
                <c:pt idx="1827">
                  <c:v>3.79363118554465E-5</c:v>
                </c:pt>
                <c:pt idx="1828">
                  <c:v>3.8002337532816401E-5</c:v>
                </c:pt>
                <c:pt idx="1829">
                  <c:v>3.8067155401222401E-5</c:v>
                </c:pt>
                <c:pt idx="1830">
                  <c:v>3.8130761822685599E-5</c:v>
                </c:pt>
                <c:pt idx="1831">
                  <c:v>3.8193164073163603E-5</c:v>
                </c:pt>
                <c:pt idx="1832">
                  <c:v>3.8254351238720099E-5</c:v>
                </c:pt>
                <c:pt idx="1833">
                  <c:v>3.8314326957333799E-5</c:v>
                </c:pt>
                <c:pt idx="1834">
                  <c:v>3.8373087591025897E-5</c:v>
                </c:pt>
                <c:pt idx="1835">
                  <c:v>3.84306258638389E-5</c:v>
                </c:pt>
                <c:pt idx="1836">
                  <c:v>3.8486949051730301E-5</c:v>
                </c:pt>
                <c:pt idx="1837">
                  <c:v>3.8542049878742498E-5</c:v>
                </c:pt>
                <c:pt idx="1838">
                  <c:v>3.85959283448755E-5</c:v>
                </c:pt>
                <c:pt idx="1839">
                  <c:v>3.8648577174171799E-5</c:v>
                </c:pt>
                <c:pt idx="1840">
                  <c:v>3.87000036425888E-5</c:v>
                </c:pt>
                <c:pt idx="1841">
                  <c:v>3.8750196836190298E-5</c:v>
                </c:pt>
                <c:pt idx="1842">
                  <c:v>3.8799164030933698E-5</c:v>
                </c:pt>
                <c:pt idx="1843">
                  <c:v>3.8846901588840403E-5</c:v>
                </c:pt>
                <c:pt idx="1844">
                  <c:v>3.8893402233952602E-5</c:v>
                </c:pt>
                <c:pt idx="1845">
                  <c:v>3.8938669604249299E-5</c:v>
                </c:pt>
                <c:pt idx="1846">
                  <c:v>3.8982703699730303E-5</c:v>
                </c:pt>
                <c:pt idx="1847">
                  <c:v>3.9025497244438102E-5</c:v>
                </c:pt>
                <c:pt idx="1848">
                  <c:v>3.9067050238372697E-5</c:v>
                </c:pt>
                <c:pt idx="1849">
                  <c:v>3.9107362681534101E-5</c:v>
                </c:pt>
                <c:pt idx="1850">
                  <c:v>3.91464345739223E-5</c:v>
                </c:pt>
                <c:pt idx="1851">
                  <c:v>3.9184262277558398E-5</c:v>
                </c:pt>
                <c:pt idx="1852">
                  <c:v>3.9220842154463699E-5</c:v>
                </c:pt>
                <c:pt idx="1853">
                  <c:v>3.9256181480595801E-5</c:v>
                </c:pt>
                <c:pt idx="1854">
                  <c:v>3.9290276617975899E-5</c:v>
                </c:pt>
                <c:pt idx="1855">
                  <c:v>3.9323134842561497E-5</c:v>
                </c:pt>
                <c:pt idx="1856">
                  <c:v>3.9354745240416303E-5</c:v>
                </c:pt>
                <c:pt idx="1857">
                  <c:v>3.9385104173561497E-5</c:v>
                </c:pt>
                <c:pt idx="1858">
                  <c:v>3.9414204366039397E-5</c:v>
                </c:pt>
                <c:pt idx="1859">
                  <c:v>3.9442049455828897E-5</c:v>
                </c:pt>
                <c:pt idx="1860">
                  <c:v>3.9468639442929998E-5</c:v>
                </c:pt>
                <c:pt idx="1861">
                  <c:v>3.9493974327342497E-5</c:v>
                </c:pt>
                <c:pt idx="1862">
                  <c:v>3.9518054109066698E-5</c:v>
                </c:pt>
                <c:pt idx="1863">
                  <c:v>3.9540875150123598E-5</c:v>
                </c:pt>
                <c:pt idx="1864">
                  <c:v>3.9562437450513203E-5</c:v>
                </c:pt>
                <c:pt idx="1865">
                  <c:v>3.9582737372256802E-5</c:v>
                </c:pt>
                <c:pt idx="1866">
                  <c:v>3.96017785533331E-5</c:v>
                </c:pt>
                <c:pt idx="1867">
                  <c:v>3.9619557355763303E-5</c:v>
                </c:pt>
                <c:pt idx="1868">
                  <c:v>3.9636073779547499E-5</c:v>
                </c:pt>
                <c:pt idx="1869">
                  <c:v>3.9651327824685702E-5</c:v>
                </c:pt>
                <c:pt idx="1870">
                  <c:v>3.9665319491177797E-5</c:v>
                </c:pt>
                <c:pt idx="1871">
                  <c:v>3.9678048779023798E-5</c:v>
                </c:pt>
                <c:pt idx="1872">
                  <c:v>3.9689512050244903E-5</c:v>
                </c:pt>
                <c:pt idx="1873">
                  <c:v>3.9699640183243901E-5</c:v>
                </c:pt>
                <c:pt idx="1874">
                  <c:v>3.9708389522274902E-5</c:v>
                </c:pt>
                <c:pt idx="1875">
                  <c:v>3.9715887396596298E-5</c:v>
                </c:pt>
                <c:pt idx="1876">
                  <c:v>3.9722166548017399E-5</c:v>
                </c:pt>
                <c:pt idx="1877">
                  <c:v>3.9726455725030899E-5</c:v>
                </c:pt>
                <c:pt idx="1878">
                  <c:v>3.97307412640657E-5</c:v>
                </c:pt>
                <c:pt idx="1879">
                  <c:v>3.97333060391247E-5</c:v>
                </c:pt>
                <c:pt idx="1880">
                  <c:v>3.9734608435537598E-5</c:v>
                </c:pt>
                <c:pt idx="1881">
                  <c:v>3.9734655729262097E-5</c:v>
                </c:pt>
                <c:pt idx="1882">
                  <c:v>3.97334260924253E-5</c:v>
                </c:pt>
                <c:pt idx="1883">
                  <c:v>3.9730923163006001E-5</c:v>
                </c:pt>
                <c:pt idx="1884">
                  <c:v>3.9727157854940702E-5</c:v>
                </c:pt>
                <c:pt idx="1885">
                  <c:v>3.9722108340356499E-5</c:v>
                </c:pt>
                <c:pt idx="1886">
                  <c:v>3.9715781895210899E-5</c:v>
                </c:pt>
                <c:pt idx="1887">
                  <c:v>3.9708193071419299E-5</c:v>
                </c:pt>
                <c:pt idx="1888">
                  <c:v>3.9699341868981699E-5</c:v>
                </c:pt>
                <c:pt idx="1889">
                  <c:v>3.9689224649919197E-5</c:v>
                </c:pt>
                <c:pt idx="1890">
                  <c:v>3.96778414142318E-5</c:v>
                </c:pt>
                <c:pt idx="1891">
                  <c:v>3.9665188523940701E-5</c:v>
                </c:pt>
                <c:pt idx="1892">
                  <c:v>3.9651273255003603E-5</c:v>
                </c:pt>
                <c:pt idx="1893">
                  <c:v>3.9636091969441602E-5</c:v>
                </c:pt>
                <c:pt idx="1894">
                  <c:v>3.96196446672547E-5</c:v>
                </c:pt>
                <c:pt idx="1895">
                  <c:v>3.9601931348442997E-5</c:v>
                </c:pt>
                <c:pt idx="1896">
                  <c:v>3.95829556509852E-5</c:v>
                </c:pt>
                <c:pt idx="1897">
                  <c:v>3.9562717574881302E-5</c:v>
                </c:pt>
                <c:pt idx="1898">
                  <c:v>3.9541202568216202E-5</c:v>
                </c:pt>
                <c:pt idx="1899">
                  <c:v>3.9518432458862601E-5</c:v>
                </c:pt>
                <c:pt idx="1900">
                  <c:v>3.9494399970863001E-5</c:v>
                </c:pt>
                <c:pt idx="1901">
                  <c:v>3.9469105104217299E-5</c:v>
                </c:pt>
                <c:pt idx="1902">
                  <c:v>3.9442547858925502E-5</c:v>
                </c:pt>
                <c:pt idx="1903">
                  <c:v>3.9414728234987699E-5</c:v>
                </c:pt>
                <c:pt idx="1904">
                  <c:v>3.9385653508361402E-5</c:v>
                </c:pt>
                <c:pt idx="1905">
                  <c:v>3.9355316403089003E-5</c:v>
                </c:pt>
                <c:pt idx="1906">
                  <c:v>3.93237205571495E-5</c:v>
                </c:pt>
                <c:pt idx="1907">
                  <c:v>3.92908659705426E-5</c:v>
                </c:pt>
                <c:pt idx="1908">
                  <c:v>3.9256756281247302E-5</c:v>
                </c:pt>
                <c:pt idx="1909">
                  <c:v>3.9221391489263597E-5</c:v>
                </c:pt>
                <c:pt idx="1910">
                  <c:v>3.9184771594591398E-5</c:v>
                </c:pt>
                <c:pt idx="1911">
                  <c:v>3.9146907511167201E-5</c:v>
                </c:pt>
                <c:pt idx="1912">
                  <c:v>3.9107784687075703E-5</c:v>
                </c:pt>
                <c:pt idx="1913">
                  <c:v>3.9065798773663098E-5</c:v>
                </c:pt>
                <c:pt idx="1914">
                  <c:v>3.9025166188366698E-5</c:v>
                </c:pt>
                <c:pt idx="1915">
                  <c:v>3.8982296246103902E-5</c:v>
                </c:pt>
                <c:pt idx="1916">
                  <c:v>3.89381675631739E-5</c:v>
                </c:pt>
                <c:pt idx="1917">
                  <c:v>3.8892794691491798E-5</c:v>
                </c:pt>
                <c:pt idx="1918">
                  <c:v>3.8846181269036599E-5</c:v>
                </c:pt>
                <c:pt idx="1919">
                  <c:v>3.8798323657829301E-5</c:v>
                </c:pt>
                <c:pt idx="1920">
                  <c:v>3.8749225495848798E-5</c:v>
                </c:pt>
                <c:pt idx="1921">
                  <c:v>3.8698886783095002E-5</c:v>
                </c:pt>
                <c:pt idx="1922">
                  <c:v>3.8647307519568103E-5</c:v>
                </c:pt>
                <c:pt idx="1923">
                  <c:v>3.8594491343246698E-5</c:v>
                </c:pt>
                <c:pt idx="1924">
                  <c:v>3.8540438254130997E-5</c:v>
                </c:pt>
                <c:pt idx="1925">
                  <c:v>3.8485148252220797E-5</c:v>
                </c:pt>
                <c:pt idx="1926">
                  <c:v>3.84286286134738E-5</c:v>
                </c:pt>
                <c:pt idx="1927">
                  <c:v>3.8370875699911199E-5</c:v>
                </c:pt>
                <c:pt idx="1928">
                  <c:v>3.8311525713652298E-5</c:v>
                </c:pt>
                <c:pt idx="1929">
                  <c:v>3.8251549995038597E-5</c:v>
                </c:pt>
                <c:pt idx="1930">
                  <c:v>3.8190111808944399E-5</c:v>
                </c:pt>
                <c:pt idx="1931">
                  <c:v>3.8127451261971098E-5</c:v>
                </c:pt>
                <c:pt idx="1932">
                  <c:v>3.8063564716139802E-5</c:v>
                </c:pt>
                <c:pt idx="1933">
                  <c:v>3.7998459447408102E-5</c:v>
                </c:pt>
                <c:pt idx="1934">
                  <c:v>3.7932135455775999E-5</c:v>
                </c:pt>
                <c:pt idx="1935">
                  <c:v>3.7864592741243501E-5</c:v>
                </c:pt>
                <c:pt idx="1936">
                  <c:v>3.7795834941789501E-5</c:v>
                </c:pt>
                <c:pt idx="1937">
                  <c:v>3.7725865695392699E-5</c:v>
                </c:pt>
                <c:pt idx="1938">
                  <c:v>3.7654685002053102E-5</c:v>
                </c:pt>
                <c:pt idx="1939">
                  <c:v>3.7582296499749598E-5</c:v>
                </c:pt>
                <c:pt idx="1940">
                  <c:v>3.7508700188482099E-5</c:v>
                </c:pt>
                <c:pt idx="1941">
                  <c:v>3.74338997062295E-5</c:v>
                </c:pt>
                <c:pt idx="1942">
                  <c:v>3.7357895052991801E-5</c:v>
                </c:pt>
                <c:pt idx="1943">
                  <c:v>3.7280693504726501E-5</c:v>
                </c:pt>
                <c:pt idx="1944">
                  <c:v>3.7202291423454799E-5</c:v>
                </c:pt>
                <c:pt idx="1945">
                  <c:v>3.71226924471557E-5</c:v>
                </c:pt>
                <c:pt idx="1946">
                  <c:v>3.7041903851786601E-5</c:v>
                </c:pt>
                <c:pt idx="1947">
                  <c:v>3.6959921999368803E-5</c:v>
                </c:pt>
                <c:pt idx="1948">
                  <c:v>3.6876754165859798E-5</c:v>
                </c:pt>
                <c:pt idx="1949">
                  <c:v>3.6792400351259803E-5</c:v>
                </c:pt>
                <c:pt idx="1950">
                  <c:v>3.6706860555568703E-5</c:v>
                </c:pt>
                <c:pt idx="1951">
                  <c:v>3.6620142054743997E-5</c:v>
                </c:pt>
                <c:pt idx="1952">
                  <c:v>3.6532244848785902E-5</c:v>
                </c:pt>
                <c:pt idx="1953">
                  <c:v>3.6443172575673E-5</c:v>
                </c:pt>
                <c:pt idx="1954">
                  <c:v>3.6352634197100997E-5</c:v>
                </c:pt>
                <c:pt idx="1955">
                  <c:v>3.6261404602555497E-5</c:v>
                </c:pt>
                <c:pt idx="1956">
                  <c:v>3.61688216798938E-5</c:v>
                </c:pt>
                <c:pt idx="1957">
                  <c:v>3.6075074604013901E-5</c:v>
                </c:pt>
                <c:pt idx="1958">
                  <c:v>3.5980163374915699E-5</c:v>
                </c:pt>
                <c:pt idx="1959">
                  <c:v>3.5884095268556801E-5</c:v>
                </c:pt>
                <c:pt idx="1960">
                  <c:v>3.5786870284937302E-5</c:v>
                </c:pt>
                <c:pt idx="1961">
                  <c:v>3.5688495700014701E-5</c:v>
                </c:pt>
                <c:pt idx="1962">
                  <c:v>3.5588967875810299E-5</c:v>
                </c:pt>
                <c:pt idx="1963">
                  <c:v>3.5488294088281603E-5</c:v>
                </c:pt>
                <c:pt idx="1964">
                  <c:v>3.5386477975407602E-5</c:v>
                </c:pt>
                <c:pt idx="1965">
                  <c:v>3.5283519537188099E-5</c:v>
                </c:pt>
                <c:pt idx="1966">
                  <c:v>3.5179422411601902E-5</c:v>
                </c:pt>
                <c:pt idx="1967">
                  <c:v>3.5074193874606802E-5</c:v>
                </c:pt>
                <c:pt idx="1968">
                  <c:v>3.4967830288223902E-5</c:v>
                </c:pt>
                <c:pt idx="1969">
                  <c:v>3.4860338928410702E-5</c:v>
                </c:pt>
                <c:pt idx="1970">
                  <c:v>3.4751723433146199E-5</c:v>
                </c:pt>
                <c:pt idx="1971">
                  <c:v>3.4641987440409098E-5</c:v>
                </c:pt>
                <c:pt idx="1972">
                  <c:v>3.4531130950199399E-5</c:v>
                </c:pt>
                <c:pt idx="1973">
                  <c:v>3.4419161238474697E-5</c:v>
                </c:pt>
                <c:pt idx="1974">
                  <c:v>3.4306078305235099E-5</c:v>
                </c:pt>
                <c:pt idx="1975">
                  <c:v>3.4191889426438097E-5</c:v>
                </c:pt>
                <c:pt idx="1976">
                  <c:v>3.4076594602083699E-5</c:v>
                </c:pt>
                <c:pt idx="1977">
                  <c:v>3.3960201108129702E-5</c:v>
                </c:pt>
                <c:pt idx="1978">
                  <c:v>3.38427089445758E-5</c:v>
                </c:pt>
                <c:pt idx="1979">
                  <c:v>3.3724121749400998E-5</c:v>
                </c:pt>
                <c:pt idx="1980">
                  <c:v>3.3604217605898103E-5</c:v>
                </c:pt>
                <c:pt idx="1981">
                  <c:v>3.3483600418548997E-5</c:v>
                </c:pt>
                <c:pt idx="1982">
                  <c:v>3.3361753594363102E-5</c:v>
                </c:pt>
                <c:pt idx="1983">
                  <c:v>3.3238822652492598E-5</c:v>
                </c:pt>
                <c:pt idx="1984">
                  <c:v>3.3114822144852897E-5</c:v>
                </c:pt>
                <c:pt idx="1985">
                  <c:v>3.2989748433465097E-5</c:v>
                </c:pt>
                <c:pt idx="1986">
                  <c:v>3.2863605156307999E-5</c:v>
                </c:pt>
                <c:pt idx="1987">
                  <c:v>3.2736399589339197E-5</c:v>
                </c:pt>
                <c:pt idx="1988">
                  <c:v>3.2608135370537598E-5</c:v>
                </c:pt>
                <c:pt idx="1989">
                  <c:v>3.2478816137881902E-5</c:v>
                </c:pt>
                <c:pt idx="1990">
                  <c:v>3.2348441891372197E-5</c:v>
                </c:pt>
                <c:pt idx="1991">
                  <c:v>3.2217023544944802E-5</c:v>
                </c:pt>
                <c:pt idx="1992">
                  <c:v>3.2084557460620999E-5</c:v>
                </c:pt>
                <c:pt idx="1993">
                  <c:v>3.1951054552337101E-5</c:v>
                </c:pt>
                <c:pt idx="1994">
                  <c:v>3.1816514820093201E-5</c:v>
                </c:pt>
                <c:pt idx="1995">
                  <c:v>3.1680945539847003E-5</c:v>
                </c:pt>
                <c:pt idx="1996">
                  <c:v>3.1544346711598303E-5</c:v>
                </c:pt>
                <c:pt idx="1997">
                  <c:v>3.1406725611304803E-5</c:v>
                </c:pt>
                <c:pt idx="1998">
                  <c:v>3.1268085876945399E-5</c:v>
                </c:pt>
                <c:pt idx="1999">
                  <c:v>3.1128431146498702E-5</c:v>
                </c:pt>
                <c:pt idx="2000">
                  <c:v>3.0987768695922501E-5</c:v>
                </c:pt>
                <c:pt idx="2001">
                  <c:v>3.0846098525216803E-5</c:v>
                </c:pt>
                <c:pt idx="2002">
                  <c:v>3.0703427910338999E-5</c:v>
                </c:pt>
                <c:pt idx="2003">
                  <c:v>3.0559756851289401E-5</c:v>
                </c:pt>
                <c:pt idx="2004">
                  <c:v>3.0415098080993599E-5</c:v>
                </c:pt>
                <c:pt idx="2005">
                  <c:v>3.0269447961472899E-5</c:v>
                </c:pt>
                <c:pt idx="2006">
                  <c:v>3.01228155876742E-5</c:v>
                </c:pt>
                <c:pt idx="2007">
                  <c:v>2.9975206416565901E-5</c:v>
                </c:pt>
                <c:pt idx="2008">
                  <c:v>2.98266204481478E-5</c:v>
                </c:pt>
                <c:pt idx="2009">
                  <c:v>2.9677066777367101E-5</c:v>
                </c:pt>
                <c:pt idx="2010">
                  <c:v>2.9526545404223701E-5</c:v>
                </c:pt>
                <c:pt idx="2011">
                  <c:v>2.9375067242654E-5</c:v>
                </c:pt>
                <c:pt idx="2012">
                  <c:v>2.9222632292657999E-5</c:v>
                </c:pt>
                <c:pt idx="2013">
                  <c:v>2.9069246011204002E-5</c:v>
                </c:pt>
                <c:pt idx="2014">
                  <c:v>2.8914913855260201E-5</c:v>
                </c:pt>
                <c:pt idx="2015">
                  <c:v>2.87594793917378E-5</c:v>
                </c:pt>
                <c:pt idx="2016">
                  <c:v>2.8603377359104299E-5</c:v>
                </c:pt>
                <c:pt idx="2017">
                  <c:v>2.8446236683521399E-5</c:v>
                </c:pt>
                <c:pt idx="2018">
                  <c:v>2.82881683233426E-5</c:v>
                </c:pt>
                <c:pt idx="2019">
                  <c:v>2.8129177735536302E-5</c:v>
                </c:pt>
                <c:pt idx="2020">
                  <c:v>2.7969274015049399E-5</c:v>
                </c:pt>
                <c:pt idx="2021">
                  <c:v>2.78084571618819E-5</c:v>
                </c:pt>
                <c:pt idx="2022">
                  <c:v>2.7646734451991499E-5</c:v>
                </c:pt>
                <c:pt idx="2023">
                  <c:v>2.7484111342346299E-5</c:v>
                </c:pt>
                <c:pt idx="2024">
                  <c:v>2.73205932899145E-5</c:v>
                </c:pt>
                <c:pt idx="2025">
                  <c:v>2.7156182113685601E-5</c:v>
                </c:pt>
                <c:pt idx="2026">
                  <c:v>2.6990886908606599E-5</c:v>
                </c:pt>
                <c:pt idx="2027">
                  <c:v>2.6824711312656199E-5</c:v>
                </c:pt>
                <c:pt idx="2028">
                  <c:v>2.6657660782802799E-5</c:v>
                </c:pt>
                <c:pt idx="2029">
                  <c:v>2.6489738957025101E-5</c:v>
                </c:pt>
                <c:pt idx="2030">
                  <c:v>2.6320953111280599E-5</c:v>
                </c:pt>
                <c:pt idx="2031">
                  <c:v>2.6151306883548302E-5</c:v>
                </c:pt>
                <c:pt idx="2032">
                  <c:v>2.5980807549785799E-5</c:v>
                </c:pt>
                <c:pt idx="2033">
                  <c:v>2.58094605669612E-5</c:v>
                </c:pt>
                <c:pt idx="2034">
                  <c:v>2.5637269573053301E-5</c:v>
                </c:pt>
                <c:pt idx="2035">
                  <c:v>2.5464240025030402E-5</c:v>
                </c:pt>
                <c:pt idx="2036">
                  <c:v>2.5290379198850099E-5</c:v>
                </c:pt>
                <c:pt idx="2037">
                  <c:v>2.5115692551480599E-5</c:v>
                </c:pt>
                <c:pt idx="2038">
                  <c:v>2.4940181901911199E-5</c:v>
                </c:pt>
                <c:pt idx="2039">
                  <c:v>2.4763858164078498E-5</c:v>
                </c:pt>
                <c:pt idx="2040">
                  <c:v>2.4586723156971799E-5</c:v>
                </c:pt>
                <c:pt idx="2041">
                  <c:v>2.4408784156548699E-5</c:v>
                </c:pt>
                <c:pt idx="2042">
                  <c:v>2.42300448007881E-5</c:v>
                </c:pt>
                <c:pt idx="2043">
                  <c:v>2.4050514184636999E-5</c:v>
                </c:pt>
                <c:pt idx="2044">
                  <c:v>2.3870194127084599E-5</c:v>
                </c:pt>
                <c:pt idx="2045">
                  <c:v>2.3689093723078201E-5</c:v>
                </c:pt>
                <c:pt idx="2046">
                  <c:v>2.3507216610596502E-5</c:v>
                </c:pt>
                <c:pt idx="2047">
                  <c:v>2.3324570065597001E-5</c:v>
                </c:pt>
                <c:pt idx="2048">
                  <c:v>2.3141159545048099E-5</c:v>
                </c:pt>
                <c:pt idx="2049">
                  <c:v>2.2956988686928498E-5</c:v>
                </c:pt>
                <c:pt idx="2050">
                  <c:v>2.2772066586185199E-5</c:v>
                </c:pt>
                <c:pt idx="2051">
                  <c:v>2.25863968807971E-5</c:v>
                </c:pt>
                <c:pt idx="2052">
                  <c:v>2.2399986846721701E-5</c:v>
                </c:pt>
                <c:pt idx="2053">
                  <c:v>2.2212841940927299E-5</c:v>
                </c:pt>
                <c:pt idx="2054">
                  <c:v>2.2024967620382001E-5</c:v>
                </c:pt>
                <c:pt idx="2055">
                  <c:v>2.18363693420542E-5</c:v>
                </c:pt>
                <c:pt idx="2056">
                  <c:v>2.1647056200890798E-5</c:v>
                </c:pt>
                <c:pt idx="2057">
                  <c:v>2.1457030015881099E-5</c:v>
                </c:pt>
                <c:pt idx="2058">
                  <c:v>2.1266299881972301E-5</c:v>
                </c:pt>
                <c:pt idx="2059">
                  <c:v>2.10748694371432E-5</c:v>
                </c:pt>
                <c:pt idx="2060">
                  <c:v>2.0882747776340598E-5</c:v>
                </c:pt>
                <c:pt idx="2061">
                  <c:v>2.06898384931264E-5</c:v>
                </c:pt>
                <c:pt idx="2062">
                  <c:v>2.0496416254900399E-5</c:v>
                </c:pt>
                <c:pt idx="2063">
                  <c:v>2.0302251868997701E-5</c:v>
                </c:pt>
                <c:pt idx="2064">
                  <c:v>2.01074199139839E-5</c:v>
                </c:pt>
                <c:pt idx="2065">
                  <c:v>1.9911924027837799E-5</c:v>
                </c:pt>
                <c:pt idx="2066">
                  <c:v>1.9715775124495802E-5</c:v>
                </c:pt>
                <c:pt idx="2067">
                  <c:v>1.9518976841936799E-5</c:v>
                </c:pt>
                <c:pt idx="2068">
                  <c:v>1.93215346371289E-5</c:v>
                </c:pt>
                <c:pt idx="2069">
                  <c:v>1.9123455786029801E-5</c:v>
                </c:pt>
                <c:pt idx="2070">
                  <c:v>1.8924747564597001E-5</c:v>
                </c:pt>
                <c:pt idx="2071">
                  <c:v>1.8725415429798801E-5</c:v>
                </c:pt>
                <c:pt idx="2072">
                  <c:v>1.8525464838603501E-5</c:v>
                </c:pt>
                <c:pt idx="2073">
                  <c:v>1.8324904885957901E-5</c:v>
                </c:pt>
                <c:pt idx="2074">
                  <c:v>1.8123739209840999E-5</c:v>
                </c:pt>
                <c:pt idx="2075">
                  <c:v>1.7921975086210299E-5</c:v>
                </c:pt>
                <c:pt idx="2076">
                  <c:v>1.7719617972033999E-5</c:v>
                </c:pt>
                <c:pt idx="2077">
                  <c:v>1.7516676962259198E-5</c:v>
                </c:pt>
                <c:pt idx="2078">
                  <c:v>1.7313157513853999E-5</c:v>
                </c:pt>
                <c:pt idx="2079">
                  <c:v>1.7109065083786801E-5</c:v>
                </c:pt>
                <c:pt idx="2080">
                  <c:v>1.6904406948014999E-5</c:v>
                </c:pt>
                <c:pt idx="2081">
                  <c:v>1.66991903824964E-5</c:v>
                </c:pt>
                <c:pt idx="2082">
                  <c:v>1.6493419025209698E-5</c:v>
                </c:pt>
                <c:pt idx="2083">
                  <c:v>1.62871037900913E-5</c:v>
                </c:pt>
                <c:pt idx="2084">
                  <c:v>1.6080250134109499E-5</c:v>
                </c:pt>
                <c:pt idx="2085">
                  <c:v>1.5872861695243002E-5</c:v>
                </c:pt>
                <c:pt idx="2086">
                  <c:v>1.56649475684389E-5</c:v>
                </c:pt>
                <c:pt idx="2087">
                  <c:v>1.5456515029654801E-5</c:v>
                </c:pt>
                <c:pt idx="2088">
                  <c:v>1.52475695358589E-5</c:v>
                </c:pt>
                <c:pt idx="2089">
                  <c:v>1.50381174535141E-5</c:v>
                </c:pt>
                <c:pt idx="2090">
                  <c:v>1.48281669680727E-5</c:v>
                </c:pt>
                <c:pt idx="2091">
                  <c:v>1.46177244459977E-5</c:v>
                </c:pt>
                <c:pt idx="2092">
                  <c:v>1.4406795344257201E-5</c:v>
                </c:pt>
                <c:pt idx="2093">
                  <c:v>1.4195388757798299E-5</c:v>
                </c:pt>
                <c:pt idx="2094">
                  <c:v>1.39835092340945E-5</c:v>
                </c:pt>
                <c:pt idx="2095">
                  <c:v>1.3771164958598001E-5</c:v>
                </c:pt>
                <c:pt idx="2096">
                  <c:v>1.35583622977719E-5</c:v>
                </c:pt>
                <c:pt idx="2097">
                  <c:v>1.3345108527573699E-5</c:v>
                </c:pt>
                <c:pt idx="2098">
                  <c:v>1.31314100144663E-5</c:v>
                </c:pt>
                <c:pt idx="2099">
                  <c:v>1.29172740344074E-5</c:v>
                </c:pt>
                <c:pt idx="2100">
                  <c:v>1.27027069538598E-5</c:v>
                </c:pt>
                <c:pt idx="2101">
                  <c:v>1.2487716958276E-5</c:v>
                </c:pt>
                <c:pt idx="2102">
                  <c:v>1.2272309504623901E-5</c:v>
                </c:pt>
                <c:pt idx="2103">
                  <c:v>1.2056492778356101E-5</c:v>
                </c:pt>
                <c:pt idx="2104">
                  <c:v>1.18402722364408E-5</c:v>
                </c:pt>
                <c:pt idx="2105">
                  <c:v>1.1623656973824801E-5</c:v>
                </c:pt>
                <c:pt idx="2106">
                  <c:v>1.14066524474765E-5</c:v>
                </c:pt>
                <c:pt idx="2107">
                  <c:v>1.11892140921554E-5</c:v>
                </c:pt>
                <c:pt idx="2108">
                  <c:v>1.0971489246003299E-5</c:v>
                </c:pt>
                <c:pt idx="2109">
                  <c:v>1.0753359674708901E-5</c:v>
                </c:pt>
                <c:pt idx="2110">
                  <c:v>1.05348699435126E-5</c:v>
                </c:pt>
                <c:pt idx="2111">
                  <c:v>1.03160264188773E-5</c:v>
                </c:pt>
                <c:pt idx="2112">
                  <c:v>1.00968363767606E-5</c:v>
                </c:pt>
                <c:pt idx="2113">
                  <c:v>9.8773070931201801E-6</c:v>
                </c:pt>
                <c:pt idx="2114">
                  <c:v>9.6574458439135907E-6</c:v>
                </c:pt>
                <c:pt idx="2115">
                  <c:v>9.43725899560377E-6</c:v>
                </c:pt>
                <c:pt idx="2116">
                  <c:v>9.2167547336430204E-6</c:v>
                </c:pt>
                <c:pt idx="2117">
                  <c:v>8.9959394244942797E-6</c:v>
                </c:pt>
                <c:pt idx="2118">
                  <c:v>8.7748212536098402E-6</c:v>
                </c:pt>
                <c:pt idx="2119">
                  <c:v>8.5534065874526192E-6</c:v>
                </c:pt>
                <c:pt idx="2120">
                  <c:v>8.3317017924855395E-6</c:v>
                </c:pt>
                <c:pt idx="2121">
                  <c:v>8.1096814028569497E-6</c:v>
                </c:pt>
                <c:pt idx="2122">
                  <c:v>7.8874445534893295E-6</c:v>
                </c:pt>
                <c:pt idx="2123">
                  <c:v>7.6649166658171402E-6</c:v>
                </c:pt>
                <c:pt idx="2124">
                  <c:v>7.4421000135771397E-6</c:v>
                </c:pt>
                <c:pt idx="2125">
                  <c:v>7.2190778155345402E-6</c:v>
                </c:pt>
                <c:pt idx="2126">
                  <c:v>6.9957686719135297E-6</c:v>
                </c:pt>
                <c:pt idx="2127">
                  <c:v>6.7722589847107799E-6</c:v>
                </c:pt>
                <c:pt idx="2128">
                  <c:v>6.5485023696964996E-6</c:v>
                </c:pt>
                <c:pt idx="2129">
                  <c:v>6.3245042838389003E-6</c:v>
                </c:pt>
                <c:pt idx="2130">
                  <c:v>6.1003206610621402E-6</c:v>
                </c:pt>
                <c:pt idx="2131">
                  <c:v>5.8759155763254899E-6</c:v>
                </c:pt>
                <c:pt idx="2132">
                  <c:v>5.6513094932597596E-6</c:v>
                </c:pt>
                <c:pt idx="2133">
                  <c:v>5.4265092330751898E-6</c:v>
                </c:pt>
                <c:pt idx="2134">
                  <c:v>5.2015111577929903E-6</c:v>
                </c:pt>
                <c:pt idx="2135">
                  <c:v>4.9763580136641301E-6</c:v>
                </c:pt>
                <c:pt idx="2136">
                  <c:v>4.7510238800896298E-6</c:v>
                </c:pt>
                <c:pt idx="2137">
                  <c:v>4.5255142140376796E-6</c:v>
                </c:pt>
                <c:pt idx="2138">
                  <c:v>4.2998631215596097E-6</c:v>
                </c:pt>
                <c:pt idx="2139">
                  <c:v>4.0740487747825597E-6</c:v>
                </c:pt>
                <c:pt idx="2140">
                  <c:v>3.8480757211800597E-6</c:v>
                </c:pt>
                <c:pt idx="2141">
                  <c:v>3.6219753383193102E-6</c:v>
                </c:pt>
                <c:pt idx="2142">
                  <c:v>3.39572989105363E-6</c:v>
                </c:pt>
                <c:pt idx="2143">
                  <c:v>3.1659230899094799E-6</c:v>
                </c:pt>
                <c:pt idx="2144">
                  <c:v>2.9394761895673502E-6</c:v>
                </c:pt>
                <c:pt idx="2145">
                  <c:v>2.7129435693495898E-6</c:v>
                </c:pt>
                <c:pt idx="2146">
                  <c:v>2.4863084036041902E-6</c:v>
                </c:pt>
                <c:pt idx="2147">
                  <c:v>2.25958115152025E-6</c:v>
                </c:pt>
                <c:pt idx="2148">
                  <c:v>2.03276749743963E-6</c:v>
                </c:pt>
                <c:pt idx="2149">
                  <c:v>1.80588381226698E-6</c:v>
                </c:pt>
                <c:pt idx="2150">
                  <c:v>1.57892839069973E-6</c:v>
                </c:pt>
                <c:pt idx="2151">
                  <c:v>1.35191089611908E-6</c:v>
                </c:pt>
                <c:pt idx="2152">
                  <c:v>1.12483803604845E-6</c:v>
                </c:pt>
                <c:pt idx="2153">
                  <c:v>8.9772044020719403E-7</c:v>
                </c:pt>
                <c:pt idx="2154">
                  <c:v>6.7055310637442702E-7</c:v>
                </c:pt>
                <c:pt idx="2155">
                  <c:v>4.4334768745102301E-7</c:v>
                </c:pt>
                <c:pt idx="2156">
                  <c:v>2.16008956499536E-7</c:v>
                </c:pt>
                <c:pt idx="2157">
                  <c:v>-2.55287542216819E-8</c:v>
                </c:pt>
                <c:pt idx="2158">
                  <c:v>-2.5222524868695399E-7</c:v>
                </c:pt>
                <c:pt idx="2159">
                  <c:v>-4.8179356326727398E-7</c:v>
                </c:pt>
                <c:pt idx="2160">
                  <c:v>-7.0847852384758796E-7</c:v>
                </c:pt>
                <c:pt idx="2161">
                  <c:v>-9.3512500143333402E-7</c:v>
                </c:pt>
                <c:pt idx="2162">
                  <c:v>-1.16176306619308E-6</c:v>
                </c:pt>
                <c:pt idx="2163">
                  <c:v>-1.3883784504287099E-6</c:v>
                </c:pt>
                <c:pt idx="2164">
                  <c:v>-1.61824766564677E-6</c:v>
                </c:pt>
                <c:pt idx="2165">
                  <c:v>-1.84479324616404E-6</c:v>
                </c:pt>
                <c:pt idx="2166">
                  <c:v>-2.0749687337229202E-6</c:v>
                </c:pt>
                <c:pt idx="2167">
                  <c:v>-2.3013594727672099E-6</c:v>
                </c:pt>
                <c:pt idx="2168">
                  <c:v>-2.5276669930462899E-6</c:v>
                </c:pt>
                <c:pt idx="2169">
                  <c:v>-2.7539085749594901E-6</c:v>
                </c:pt>
                <c:pt idx="2170">
                  <c:v>-2.9800708034599602E-6</c:v>
                </c:pt>
                <c:pt idx="2171">
                  <c:v>-3.2061532238003501E-6</c:v>
                </c:pt>
                <c:pt idx="2172">
                  <c:v>-3.43214196618646E-6</c:v>
                </c:pt>
                <c:pt idx="2173">
                  <c:v>-3.6580306641553698E-6</c:v>
                </c:pt>
                <c:pt idx="2174">
                  <c:v>-3.8838124964968301E-6</c:v>
                </c:pt>
                <c:pt idx="2175">
                  <c:v>-4.1094799598795303E-6</c:v>
                </c:pt>
                <c:pt idx="2176">
                  <c:v>-4.3350255509722004E-6</c:v>
                </c:pt>
                <c:pt idx="2177">
                  <c:v>-4.5604415390698696E-6</c:v>
                </c:pt>
                <c:pt idx="2178">
                  <c:v>-4.7857215577096204E-6</c:v>
                </c:pt>
                <c:pt idx="2179">
                  <c:v>-5.0108578761864902E-6</c:v>
                </c:pt>
                <c:pt idx="2180">
                  <c:v>-5.2358486755110696E-6</c:v>
                </c:pt>
                <c:pt idx="2181">
                  <c:v>-5.4606821322522499E-6</c:v>
                </c:pt>
                <c:pt idx="2182">
                  <c:v>-5.6853468777262597E-6</c:v>
                </c:pt>
                <c:pt idx="2183">
                  <c:v>-5.9098438214277798E-6</c:v>
                </c:pt>
                <c:pt idx="2184">
                  <c:v>-6.1341538639680897E-6</c:v>
                </c:pt>
                <c:pt idx="2185">
                  <c:v>-6.3582870097889099E-6</c:v>
                </c:pt>
                <c:pt idx="2186">
                  <c:v>-6.5822300712170503E-6</c:v>
                </c:pt>
                <c:pt idx="2187">
                  <c:v>-6.8059730438107997E-6</c:v>
                </c:pt>
                <c:pt idx="2188">
                  <c:v>-7.0295072873704999E-6</c:v>
                </c:pt>
                <c:pt idx="2189">
                  <c:v>-7.2528255259385299E-6</c:v>
                </c:pt>
                <c:pt idx="2190">
                  <c:v>-7.4759204835572703E-6</c:v>
                </c:pt>
                <c:pt idx="2191">
                  <c:v>-7.6987862485111606E-6</c:v>
                </c:pt>
                <c:pt idx="2192">
                  <c:v>-7.9214178185793503E-6</c:v>
                </c:pt>
                <c:pt idx="2193">
                  <c:v>-8.1438020060886595E-6</c:v>
                </c:pt>
                <c:pt idx="2194">
                  <c:v>-8.3659333540708707E-6</c:v>
                </c:pt>
                <c:pt idx="2195">
                  <c:v>-8.5878036770736799E-6</c:v>
                </c:pt>
                <c:pt idx="2196">
                  <c:v>-8.8094266175176E-6</c:v>
                </c:pt>
                <c:pt idx="2197">
                  <c:v>-9.0307403297629207E-6</c:v>
                </c:pt>
                <c:pt idx="2198">
                  <c:v>-9.2517821030924097E-6</c:v>
                </c:pt>
                <c:pt idx="2199">
                  <c:v>-9.4725292001385208E-6</c:v>
                </c:pt>
                <c:pt idx="2200">
                  <c:v>-9.6929834398906593E-6</c:v>
                </c:pt>
                <c:pt idx="2201">
                  <c:v>-9.91314027487533E-6</c:v>
                </c:pt>
                <c:pt idx="2202">
                  <c:v>-1.01329906101455E-5</c:v>
                </c:pt>
                <c:pt idx="2203">
                  <c:v>-1.03525262602488E-5</c:v>
                </c:pt>
                <c:pt idx="2204">
                  <c:v>-1.05717344922595E-5</c:v>
                </c:pt>
                <c:pt idx="2205">
                  <c:v>-1.07906125776935E-5</c:v>
                </c:pt>
                <c:pt idx="2206">
                  <c:v>-1.10091541500878E-5</c:v>
                </c:pt>
                <c:pt idx="2207">
                  <c:v>-1.12273510239902E-5</c:v>
                </c:pt>
                <c:pt idx="2208">
                  <c:v>-1.14451959234429E-5</c:v>
                </c:pt>
                <c:pt idx="2209">
                  <c:v>-1.1662684300972599E-5</c:v>
                </c:pt>
                <c:pt idx="2210">
                  <c:v>-1.1880340025527399E-5</c:v>
                </c:pt>
                <c:pt idx="2211">
                  <c:v>-1.2096749742340699E-5</c:v>
                </c:pt>
                <c:pt idx="2212">
                  <c:v>-1.2313112165429601E-5</c:v>
                </c:pt>
                <c:pt idx="2213">
                  <c:v>-1.25290944197331E-5</c:v>
                </c:pt>
                <c:pt idx="2214">
                  <c:v>-1.2744683772325501E-5</c:v>
                </c:pt>
                <c:pt idx="2215">
                  <c:v>-1.2959872947249099E-5</c:v>
                </c:pt>
                <c:pt idx="2216">
                  <c:v>-1.31746519400621E-5</c:v>
                </c:pt>
                <c:pt idx="2217">
                  <c:v>-1.3389015293796499E-5</c:v>
                </c:pt>
                <c:pt idx="2218">
                  <c:v>-1.36029566419892E-5</c:v>
                </c:pt>
                <c:pt idx="2219">
                  <c:v>-1.38164696181775E-5</c:v>
                </c:pt>
                <c:pt idx="2220">
                  <c:v>-1.4029547855898199E-5</c:v>
                </c:pt>
                <c:pt idx="2221">
                  <c:v>-1.4242182260204499E-5</c:v>
                </c:pt>
                <c:pt idx="2222">
                  <c:v>-1.44543673741282E-5</c:v>
                </c:pt>
                <c:pt idx="2223">
                  <c:v>-1.46660968312062E-5</c:v>
                </c:pt>
                <c:pt idx="2224">
                  <c:v>-1.48773606269969E-5</c:v>
                </c:pt>
                <c:pt idx="2225">
                  <c:v>-1.5088156942510899E-5</c:v>
                </c:pt>
                <c:pt idx="2226">
                  <c:v>-1.5298473954317099E-5</c:v>
                </c:pt>
                <c:pt idx="2227">
                  <c:v>-1.5508305295952599E-5</c:v>
                </c:pt>
                <c:pt idx="2228">
                  <c:v>-1.57176473294384E-5</c:v>
                </c:pt>
                <c:pt idx="2229">
                  <c:v>-1.59264909598277E-5</c:v>
                </c:pt>
                <c:pt idx="2230">
                  <c:v>-1.6134828911162899E-5</c:v>
                </c:pt>
                <c:pt idx="2231">
                  <c:v>-1.6342657545465001E-5</c:v>
                </c:pt>
                <c:pt idx="2232">
                  <c:v>-1.6549965948797701E-5</c:v>
                </c:pt>
                <c:pt idx="2233">
                  <c:v>-1.6756750483182201E-5</c:v>
                </c:pt>
                <c:pt idx="2234">
                  <c:v>-1.69630020536715E-5</c:v>
                </c:pt>
                <c:pt idx="2235">
                  <c:v>-1.7168715203297301E-5</c:v>
                </c:pt>
                <c:pt idx="2236">
                  <c:v>-1.7373882656102001E-5</c:v>
                </c:pt>
                <c:pt idx="2237">
                  <c:v>-1.7578498955117501E-5</c:v>
                </c:pt>
                <c:pt idx="2238">
                  <c:v>-1.77825586433755E-5</c:v>
                </c:pt>
                <c:pt idx="2239">
                  <c:v>-1.7986050806939599E-5</c:v>
                </c:pt>
                <c:pt idx="2240">
                  <c:v>-1.8188973626820299E-5</c:v>
                </c:pt>
                <c:pt idx="2241">
                  <c:v>-1.8391316189081401E-5</c:v>
                </c:pt>
                <c:pt idx="2242">
                  <c:v>-1.8593074855743901E-5</c:v>
                </c:pt>
                <c:pt idx="2243">
                  <c:v>-1.87942423508502E-5</c:v>
                </c:pt>
                <c:pt idx="2244">
                  <c:v>-1.8994809579453401E-5</c:v>
                </c:pt>
                <c:pt idx="2245">
                  <c:v>-1.9194774722564E-5</c:v>
                </c:pt>
                <c:pt idx="2246">
                  <c:v>-1.9394128685234998E-5</c:v>
                </c:pt>
                <c:pt idx="2247">
                  <c:v>-1.9592864191508801E-5</c:v>
                </c:pt>
                <c:pt idx="2248">
                  <c:v>-1.9790975784417201E-5</c:v>
                </c:pt>
                <c:pt idx="2249">
                  <c:v>-1.9988456188002601E-5</c:v>
                </c:pt>
                <c:pt idx="2250">
                  <c:v>-2.0185299945296699E-5</c:v>
                </c:pt>
                <c:pt idx="2251">
                  <c:v>-2.0381790818646499E-5</c:v>
                </c:pt>
                <c:pt idx="2252">
                  <c:v>-2.0577159375534301E-5</c:v>
                </c:pt>
                <c:pt idx="2253">
                  <c:v>-2.07720513571985E-5</c:v>
                </c:pt>
                <c:pt idx="2254">
                  <c:v>-2.0966284864698499E-5</c:v>
                </c:pt>
                <c:pt idx="2255">
                  <c:v>-2.1159848984098001E-5</c:v>
                </c:pt>
                <c:pt idx="2256">
                  <c:v>-2.1352740077418201E-5</c:v>
                </c:pt>
                <c:pt idx="2257">
                  <c:v>-2.1544947230722701E-5</c:v>
                </c:pt>
                <c:pt idx="2258">
                  <c:v>-2.1736468625022098E-5</c:v>
                </c:pt>
                <c:pt idx="2259">
                  <c:v>-2.1927296984358599E-5</c:v>
                </c:pt>
                <c:pt idx="2260">
                  <c:v>-2.2117425032774901E-5</c:v>
                </c:pt>
                <c:pt idx="2261">
                  <c:v>-2.2306845494313101E-5</c:v>
                </c:pt>
                <c:pt idx="2262">
                  <c:v>-2.24955547309946E-5</c:v>
                </c:pt>
                <c:pt idx="2263">
                  <c:v>-2.26835454668616E-5</c:v>
                </c:pt>
                <c:pt idx="2264">
                  <c:v>-2.28708104259567E-5</c:v>
                </c:pt>
                <c:pt idx="2265">
                  <c:v>-2.30573459703009E-5</c:v>
                </c:pt>
                <c:pt idx="2266">
                  <c:v>-2.3243144823936701E-5</c:v>
                </c:pt>
                <c:pt idx="2267">
                  <c:v>-2.3428199710906399E-5</c:v>
                </c:pt>
                <c:pt idx="2268">
                  <c:v>-2.3612505174241899E-5</c:v>
                </c:pt>
                <c:pt idx="2269">
                  <c:v>-2.3796057575964301E-5</c:v>
                </c:pt>
                <c:pt idx="2270">
                  <c:v>-2.3978847821126601E-5</c:v>
                </c:pt>
                <c:pt idx="2271">
                  <c:v>-2.4160872271750099E-5</c:v>
                </c:pt>
                <c:pt idx="2272">
                  <c:v>-2.4342123651877002E-5</c:v>
                </c:pt>
                <c:pt idx="2273">
                  <c:v>-2.4522596504539201E-5</c:v>
                </c:pt>
                <c:pt idx="2274">
                  <c:v>-2.4702283553779101E-5</c:v>
                </c:pt>
                <c:pt idx="2275">
                  <c:v>-2.4881181161617799E-5</c:v>
                </c:pt>
                <c:pt idx="2276">
                  <c:v>-2.5059282052097801E-5</c:v>
                </c:pt>
                <c:pt idx="2277">
                  <c:v>-2.5236582587240199E-5</c:v>
                </c:pt>
                <c:pt idx="2278">
                  <c:v>-2.5413073672098101E-5</c:v>
                </c:pt>
                <c:pt idx="2279">
                  <c:v>-2.5588751668692499E-5</c:v>
                </c:pt>
                <c:pt idx="2280">
                  <c:v>-2.5763611120055399E-5</c:v>
                </c:pt>
                <c:pt idx="2281">
                  <c:v>-2.5937644750229002E-5</c:v>
                </c:pt>
                <c:pt idx="2282">
                  <c:v>-2.6110848921234699E-5</c:v>
                </c:pt>
                <c:pt idx="2283">
                  <c:v>-2.6283216357114701E-5</c:v>
                </c:pt>
                <c:pt idx="2284">
                  <c:v>-2.64547416009008E-5</c:v>
                </c:pt>
                <c:pt idx="2285">
                  <c:v>-2.6625419195625E-5</c:v>
                </c:pt>
                <c:pt idx="2286">
                  <c:v>-2.6795245503308201E-5</c:v>
                </c:pt>
                <c:pt idx="2287">
                  <c:v>-2.6964211429003599E-5</c:v>
                </c:pt>
                <c:pt idx="2288">
                  <c:v>-2.7132313334732299E-5</c:v>
                </c:pt>
                <c:pt idx="2289">
                  <c:v>-2.7299545763526102E-5</c:v>
                </c:pt>
                <c:pt idx="2290">
                  <c:v>-2.7465905077406198E-5</c:v>
                </c:pt>
                <c:pt idx="2291">
                  <c:v>-2.7631382181425501E-5</c:v>
                </c:pt>
                <c:pt idx="2292">
                  <c:v>-2.7795973437605399E-5</c:v>
                </c:pt>
                <c:pt idx="2293">
                  <c:v>-2.7959675207966901E-5</c:v>
                </c:pt>
                <c:pt idx="2294">
                  <c:v>-2.81224783975631E-5</c:v>
                </c:pt>
                <c:pt idx="2295">
                  <c:v>-2.82848814094904E-5</c:v>
                </c:pt>
                <c:pt idx="2296">
                  <c:v>-2.8445563657442101E-5</c:v>
                </c:pt>
                <c:pt idx="2297">
                  <c:v>-2.86056438199011E-5</c:v>
                </c:pt>
                <c:pt idx="2298">
                  <c:v>-2.87648108496796E-5</c:v>
                </c:pt>
                <c:pt idx="2299">
                  <c:v>-2.8923055651830499E-5</c:v>
                </c:pt>
                <c:pt idx="2300">
                  <c:v>-2.9080372769385498E-5</c:v>
                </c:pt>
                <c:pt idx="2301">
                  <c:v>-2.92367567453766E-5</c:v>
                </c:pt>
                <c:pt idx="2302">
                  <c:v>-2.9392202122835398E-5</c:v>
                </c:pt>
                <c:pt idx="2303">
                  <c:v>-2.95467034447938E-5</c:v>
                </c:pt>
                <c:pt idx="2304">
                  <c:v>-2.97002588922623E-5</c:v>
                </c:pt>
                <c:pt idx="2305">
                  <c:v>-2.9852859370294E-5</c:v>
                </c:pt>
                <c:pt idx="2306">
                  <c:v>-3.0004503059899401E-5</c:v>
                </c:pt>
                <c:pt idx="2307">
                  <c:v>-3.0155184504110298E-5</c:v>
                </c:pt>
                <c:pt idx="2308">
                  <c:v>-3.0304896426969201E-5</c:v>
                </c:pt>
                <c:pt idx="2309">
                  <c:v>-3.0453637009486498E-5</c:v>
                </c:pt>
                <c:pt idx="2310">
                  <c:v>-3.0601397156715298E-5</c:v>
                </c:pt>
                <c:pt idx="2311">
                  <c:v>-3.0748178687645102E-5</c:v>
                </c:pt>
                <c:pt idx="2312">
                  <c:v>-3.0893970688339302E-5</c:v>
                </c:pt>
                <c:pt idx="2313">
                  <c:v>-3.1038773158797899E-5</c:v>
                </c:pt>
                <c:pt idx="2314">
                  <c:v>-3.1182578823063502E-5</c:v>
                </c:pt>
                <c:pt idx="2315">
                  <c:v>-3.1325380405178199E-5</c:v>
                </c:pt>
                <c:pt idx="2316">
                  <c:v>-3.1467177905142301E-5</c:v>
                </c:pt>
                <c:pt idx="2317">
                  <c:v>-3.1607964046997902E-5</c:v>
                </c:pt>
                <c:pt idx="2318">
                  <c:v>-3.17477351927664E-5</c:v>
                </c:pt>
                <c:pt idx="2319">
                  <c:v>-3.1886487704468803E-5</c:v>
                </c:pt>
                <c:pt idx="2320">
                  <c:v>-3.2024217944126502E-5</c:v>
                </c:pt>
                <c:pt idx="2321">
                  <c:v>-3.2160914997803E-5</c:v>
                </c:pt>
                <c:pt idx="2322">
                  <c:v>-3.2296582503477098E-5</c:v>
                </c:pt>
                <c:pt idx="2323">
                  <c:v>-3.24312131851911E-5</c:v>
                </c:pt>
                <c:pt idx="2324">
                  <c:v>-3.2564799766987501E-5</c:v>
                </c:pt>
                <c:pt idx="2325">
                  <c:v>-3.26973386108875E-5</c:v>
                </c:pt>
                <c:pt idx="2326">
                  <c:v>-3.2828829716891003E-5</c:v>
                </c:pt>
                <c:pt idx="2327">
                  <c:v>-3.2959269447019303E-5</c:v>
                </c:pt>
                <c:pt idx="2328">
                  <c:v>-3.3088646887335899E-5</c:v>
                </c:pt>
                <c:pt idx="2329">
                  <c:v>-3.3216962037840797E-5</c:v>
                </c:pt>
                <c:pt idx="2330">
                  <c:v>-3.3344207622576498E-5</c:v>
                </c:pt>
                <c:pt idx="2331">
                  <c:v>-3.3470383641542799E-5</c:v>
                </c:pt>
                <c:pt idx="2332">
                  <c:v>-3.3595482818782302E-5</c:v>
                </c:pt>
                <c:pt idx="2333">
                  <c:v>-3.3720210922183401E-5</c:v>
                </c:pt>
                <c:pt idx="2334">
                  <c:v>-3.3842705306597E-5</c:v>
                </c:pt>
                <c:pt idx="2335">
                  <c:v>-3.3964548492804102E-5</c:v>
                </c:pt>
                <c:pt idx="2336">
                  <c:v>-3.4085307561326697E-5</c:v>
                </c:pt>
                <c:pt idx="2337">
                  <c:v>-3.4204967960249599E-5</c:v>
                </c:pt>
                <c:pt idx="2338">
                  <c:v>-3.4323529689572697E-5</c:v>
                </c:pt>
                <c:pt idx="2339">
                  <c:v>-3.4440985473338501E-5</c:v>
                </c:pt>
                <c:pt idx="2340">
                  <c:v>-3.4557335311546901E-5</c:v>
                </c:pt>
                <c:pt idx="2341">
                  <c:v>-3.4672571928240298E-5</c:v>
                </c:pt>
                <c:pt idx="2342">
                  <c:v>-3.4786695323418799E-5</c:v>
                </c:pt>
                <c:pt idx="2343">
                  <c:v>-3.4899701859103502E-5</c:v>
                </c:pt>
                <c:pt idx="2344">
                  <c:v>-3.50108493876177E-5</c:v>
                </c:pt>
                <c:pt idx="2345">
                  <c:v>-3.5122066037729301E-5</c:v>
                </c:pt>
                <c:pt idx="2346">
                  <c:v>-3.5231696529081003E-5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141632"/>
        <c:axId val="135139712"/>
      </c:lineChart>
      <c:catAx>
        <c:axId val="1349922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Flow Time (sec)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34994176"/>
        <c:crosses val="autoZero"/>
        <c:auto val="1"/>
        <c:lblAlgn val="ctr"/>
        <c:lblOffset val="100"/>
        <c:tickLblSkip val="500"/>
        <c:tickMarkSkip val="500"/>
        <c:noMultiLvlLbl val="0"/>
      </c:catAx>
      <c:valAx>
        <c:axId val="13499417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Pressure (Pa)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4992256"/>
        <c:crosses val="autoZero"/>
        <c:crossBetween val="between"/>
      </c:valAx>
      <c:valAx>
        <c:axId val="13513971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135141632"/>
        <c:crosses val="max"/>
        <c:crossBetween val="between"/>
      </c:valAx>
      <c:catAx>
        <c:axId val="1351416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5139712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Regenerator 4W 90K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Inlet Pressure</c:v>
          </c:tx>
          <c:marker>
            <c:symbol val="none"/>
          </c:marker>
          <c:cat>
            <c:numRef>
              <c:f>'47'!$A$3:$A$5003</c:f>
              <c:numCache>
                <c:formatCode>0.00E+00</c:formatCode>
                <c:ptCount val="5001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'47'!$B$268:$B$2503</c:f>
              <c:numCache>
                <c:formatCode>General</c:formatCode>
                <c:ptCount val="2236"/>
                <c:pt idx="0">
                  <c:v>11353.97265625</c:v>
                </c:pt>
                <c:pt idx="1">
                  <c:v>11352.7236328125</c:v>
                </c:pt>
                <c:pt idx="2">
                  <c:v>11351.1103515625</c:v>
                </c:pt>
                <c:pt idx="3">
                  <c:v>11349.1357421875</c:v>
                </c:pt>
                <c:pt idx="4">
                  <c:v>11346.796875</c:v>
                </c:pt>
                <c:pt idx="5">
                  <c:v>11344.095703125</c:v>
                </c:pt>
                <c:pt idx="6">
                  <c:v>11341.03125</c:v>
                </c:pt>
                <c:pt idx="7">
                  <c:v>11337.6044921875</c:v>
                </c:pt>
                <c:pt idx="8">
                  <c:v>11333.8154296875</c:v>
                </c:pt>
                <c:pt idx="9">
                  <c:v>11329.6640625</c:v>
                </c:pt>
                <c:pt idx="10">
                  <c:v>11325.150390625</c:v>
                </c:pt>
                <c:pt idx="11">
                  <c:v>11320.2744140625</c:v>
                </c:pt>
                <c:pt idx="12">
                  <c:v>11315.0361328125</c:v>
                </c:pt>
                <c:pt idx="13">
                  <c:v>11309.435546875</c:v>
                </c:pt>
                <c:pt idx="14">
                  <c:v>11303.474609375</c:v>
                </c:pt>
                <c:pt idx="15">
                  <c:v>11297.1513671875</c:v>
                </c:pt>
                <c:pt idx="16">
                  <c:v>11290.466796875</c:v>
                </c:pt>
                <c:pt idx="17">
                  <c:v>11283.421875</c:v>
                </c:pt>
                <c:pt idx="18">
                  <c:v>11276.015625</c:v>
                </c:pt>
                <c:pt idx="19">
                  <c:v>11268.2490234375</c:v>
                </c:pt>
                <c:pt idx="20">
                  <c:v>11260.1220703125</c:v>
                </c:pt>
                <c:pt idx="21">
                  <c:v>11251.634765625</c:v>
                </c:pt>
                <c:pt idx="22">
                  <c:v>11242.7880859375</c:v>
                </c:pt>
                <c:pt idx="23">
                  <c:v>11233.5810546875</c:v>
                </c:pt>
                <c:pt idx="24">
                  <c:v>11224.015625</c:v>
                </c:pt>
                <c:pt idx="25">
                  <c:v>11214.091796875</c:v>
                </c:pt>
                <c:pt idx="26">
                  <c:v>11203.80859375</c:v>
                </c:pt>
                <c:pt idx="27">
                  <c:v>11193.1669921875</c:v>
                </c:pt>
                <c:pt idx="28">
                  <c:v>11182.1669921875</c:v>
                </c:pt>
                <c:pt idx="29">
                  <c:v>11170.810546875</c:v>
                </c:pt>
                <c:pt idx="30">
                  <c:v>11159.0966796875</c:v>
                </c:pt>
                <c:pt idx="31">
                  <c:v>11147.025390625</c:v>
                </c:pt>
                <c:pt idx="32">
                  <c:v>11134.59765625</c:v>
                </c:pt>
                <c:pt idx="33">
                  <c:v>11121.814453125</c:v>
                </c:pt>
                <c:pt idx="34">
                  <c:v>11108.67578125</c:v>
                </c:pt>
                <c:pt idx="35">
                  <c:v>11095.1806640625</c:v>
                </c:pt>
                <c:pt idx="36">
                  <c:v>11081.33203125</c:v>
                </c:pt>
                <c:pt idx="37">
                  <c:v>11067.1279296875</c:v>
                </c:pt>
                <c:pt idx="38">
                  <c:v>11052.5712890625</c:v>
                </c:pt>
                <c:pt idx="39">
                  <c:v>11037.66015625</c:v>
                </c:pt>
                <c:pt idx="40">
                  <c:v>11022.396484375</c:v>
                </c:pt>
                <c:pt idx="41">
                  <c:v>11006.7802734375</c:v>
                </c:pt>
                <c:pt idx="42">
                  <c:v>10990.8115234375</c:v>
                </c:pt>
                <c:pt idx="43">
                  <c:v>10974.4921875</c:v>
                </c:pt>
                <c:pt idx="44">
                  <c:v>10957.8212890625</c:v>
                </c:pt>
                <c:pt idx="45">
                  <c:v>10940.80078125</c:v>
                </c:pt>
                <c:pt idx="46">
                  <c:v>10923.4296875</c:v>
                </c:pt>
                <c:pt idx="47">
                  <c:v>10905.708984375</c:v>
                </c:pt>
                <c:pt idx="48">
                  <c:v>10887.640625</c:v>
                </c:pt>
                <c:pt idx="49">
                  <c:v>10869.2236328125</c:v>
                </c:pt>
                <c:pt idx="50">
                  <c:v>10850.458984375</c:v>
                </c:pt>
                <c:pt idx="51">
                  <c:v>10831.34765625</c:v>
                </c:pt>
                <c:pt idx="52">
                  <c:v>10811.8896484375</c:v>
                </c:pt>
                <c:pt idx="53">
                  <c:v>10792.0859375</c:v>
                </c:pt>
                <c:pt idx="54">
                  <c:v>10771.9365234375</c:v>
                </c:pt>
                <c:pt idx="55">
                  <c:v>10751.443359375</c:v>
                </c:pt>
                <c:pt idx="56">
                  <c:v>10730.6064453125</c:v>
                </c:pt>
                <c:pt idx="57">
                  <c:v>10709.42578125</c:v>
                </c:pt>
                <c:pt idx="58">
                  <c:v>10687.9033203125</c:v>
                </c:pt>
                <c:pt idx="59">
                  <c:v>10666.0390625</c:v>
                </c:pt>
                <c:pt idx="60">
                  <c:v>10643.833984375</c:v>
                </c:pt>
                <c:pt idx="61">
                  <c:v>10621.2880859375</c:v>
                </c:pt>
                <c:pt idx="62">
                  <c:v>10598.40234375</c:v>
                </c:pt>
                <c:pt idx="63">
                  <c:v>10575.177734375</c:v>
                </c:pt>
                <c:pt idx="64">
                  <c:v>10551.615234375</c:v>
                </c:pt>
                <c:pt idx="65">
                  <c:v>10527.71484375</c:v>
                </c:pt>
                <c:pt idx="66">
                  <c:v>10503.478515625</c:v>
                </c:pt>
                <c:pt idx="67">
                  <c:v>10478.90625</c:v>
                </c:pt>
                <c:pt idx="68">
                  <c:v>10453.998046875</c:v>
                </c:pt>
                <c:pt idx="69">
                  <c:v>10428.7568359375</c:v>
                </c:pt>
                <c:pt idx="70">
                  <c:v>10403.181640625</c:v>
                </c:pt>
                <c:pt idx="71">
                  <c:v>10377.2734375</c:v>
                </c:pt>
                <c:pt idx="72">
                  <c:v>10351.033203125</c:v>
                </c:pt>
                <c:pt idx="73">
                  <c:v>10324.462890625</c:v>
                </c:pt>
                <c:pt idx="74">
                  <c:v>10297.5615234375</c:v>
                </c:pt>
                <c:pt idx="75">
                  <c:v>10270.3310546875</c:v>
                </c:pt>
                <c:pt idx="76">
                  <c:v>10242.7724609375</c:v>
                </c:pt>
                <c:pt idx="77">
                  <c:v>10214.8857421875</c:v>
                </c:pt>
                <c:pt idx="78">
                  <c:v>10186.6728515625</c:v>
                </c:pt>
                <c:pt idx="79">
                  <c:v>10158.134765625</c:v>
                </c:pt>
                <c:pt idx="80">
                  <c:v>10129.271484375</c:v>
                </c:pt>
                <c:pt idx="81">
                  <c:v>10100.083984375</c:v>
                </c:pt>
                <c:pt idx="82">
                  <c:v>10070.5732421875</c:v>
                </c:pt>
                <c:pt idx="83">
                  <c:v>10040.7412109375</c:v>
                </c:pt>
                <c:pt idx="84">
                  <c:v>10010.5869140625</c:v>
                </c:pt>
                <c:pt idx="85">
                  <c:v>9980.11328125</c:v>
                </c:pt>
                <c:pt idx="86">
                  <c:v>9949.3212890625</c:v>
                </c:pt>
                <c:pt idx="87">
                  <c:v>9918.2099609375</c:v>
                </c:pt>
                <c:pt idx="88">
                  <c:v>9886.7822265625</c:v>
                </c:pt>
                <c:pt idx="89">
                  <c:v>9855.0380859375</c:v>
                </c:pt>
                <c:pt idx="90">
                  <c:v>9822.978515625</c:v>
                </c:pt>
                <c:pt idx="91">
                  <c:v>9790.60546875</c:v>
                </c:pt>
                <c:pt idx="92">
                  <c:v>9757.9189453125</c:v>
                </c:pt>
                <c:pt idx="93">
                  <c:v>9724.919921875</c:v>
                </c:pt>
                <c:pt idx="94">
                  <c:v>9691.6103515625</c:v>
                </c:pt>
                <c:pt idx="95">
                  <c:v>9657.9912109375</c:v>
                </c:pt>
                <c:pt idx="96">
                  <c:v>9624.0625</c:v>
                </c:pt>
                <c:pt idx="97">
                  <c:v>9589.8271484375</c:v>
                </c:pt>
                <c:pt idx="98">
                  <c:v>9555.2841796875</c:v>
                </c:pt>
                <c:pt idx="99">
                  <c:v>9520.435546875</c:v>
                </c:pt>
                <c:pt idx="100">
                  <c:v>9485.283203125</c:v>
                </c:pt>
                <c:pt idx="101">
                  <c:v>9449.8271484375</c:v>
                </c:pt>
                <c:pt idx="102">
                  <c:v>9414.0693359375</c:v>
                </c:pt>
                <c:pt idx="103">
                  <c:v>9378.009765625</c:v>
                </c:pt>
                <c:pt idx="104">
                  <c:v>9341.650390625</c:v>
                </c:pt>
                <c:pt idx="105">
                  <c:v>9304.9931640625</c:v>
                </c:pt>
                <c:pt idx="106">
                  <c:v>9268.0380859375</c:v>
                </c:pt>
                <c:pt idx="107">
                  <c:v>9230.7861328125</c:v>
                </c:pt>
                <c:pt idx="108">
                  <c:v>9193.2392578125</c:v>
                </c:pt>
                <c:pt idx="109">
                  <c:v>9155.3984375</c:v>
                </c:pt>
                <c:pt idx="110">
                  <c:v>9117.2646484375</c:v>
                </c:pt>
                <c:pt idx="111">
                  <c:v>9078.8388671875</c:v>
                </c:pt>
                <c:pt idx="112">
                  <c:v>9040.1240234375</c:v>
                </c:pt>
                <c:pt idx="113">
                  <c:v>9001.119140625</c:v>
                </c:pt>
                <c:pt idx="114">
                  <c:v>8961.8271484375</c:v>
                </c:pt>
                <c:pt idx="115">
                  <c:v>8922.248046875</c:v>
                </c:pt>
                <c:pt idx="116">
                  <c:v>8882.3837890625</c:v>
                </c:pt>
                <c:pt idx="117">
                  <c:v>8842.2353515625</c:v>
                </c:pt>
                <c:pt idx="118">
                  <c:v>8801.8037109375</c:v>
                </c:pt>
                <c:pt idx="119">
                  <c:v>8761.091796875</c:v>
                </c:pt>
                <c:pt idx="120">
                  <c:v>8720.0986328125</c:v>
                </c:pt>
                <c:pt idx="121">
                  <c:v>8678.8271484375</c:v>
                </c:pt>
                <c:pt idx="122">
                  <c:v>8637.2783203125</c:v>
                </c:pt>
                <c:pt idx="123">
                  <c:v>8595.453125</c:v>
                </c:pt>
                <c:pt idx="124">
                  <c:v>8553.3525390625</c:v>
                </c:pt>
                <c:pt idx="125">
                  <c:v>8510.9794921875</c:v>
                </c:pt>
                <c:pt idx="126">
                  <c:v>8468.333984375</c:v>
                </c:pt>
                <c:pt idx="127">
                  <c:v>8425.4169921875</c:v>
                </c:pt>
                <c:pt idx="128">
                  <c:v>8382.23046875</c:v>
                </c:pt>
                <c:pt idx="129">
                  <c:v>8338.77734375</c:v>
                </c:pt>
                <c:pt idx="130">
                  <c:v>8295.056640625</c:v>
                </c:pt>
                <c:pt idx="131">
                  <c:v>8251.0703125</c:v>
                </c:pt>
                <c:pt idx="132">
                  <c:v>8206.8203125</c:v>
                </c:pt>
                <c:pt idx="133">
                  <c:v>8162.30810546875</c:v>
                </c:pt>
                <c:pt idx="134">
                  <c:v>8117.53515625</c:v>
                </c:pt>
                <c:pt idx="135">
                  <c:v>8072.501953125</c:v>
                </c:pt>
                <c:pt idx="136">
                  <c:v>8027.2109375</c:v>
                </c:pt>
                <c:pt idx="137">
                  <c:v>7981.66357421875</c:v>
                </c:pt>
                <c:pt idx="138">
                  <c:v>7935.86083984375</c:v>
                </c:pt>
                <c:pt idx="139">
                  <c:v>7889.80419921875</c:v>
                </c:pt>
                <c:pt idx="140">
                  <c:v>7843.4951171875</c:v>
                </c:pt>
                <c:pt idx="141">
                  <c:v>7796.935546875</c:v>
                </c:pt>
                <c:pt idx="142">
                  <c:v>7750.12646484375</c:v>
                </c:pt>
                <c:pt idx="143">
                  <c:v>7703.0693359375</c:v>
                </c:pt>
                <c:pt idx="144">
                  <c:v>7655.76611328125</c:v>
                </c:pt>
                <c:pt idx="145">
                  <c:v>7608.21826171875</c:v>
                </c:pt>
                <c:pt idx="146">
                  <c:v>7560.4267578125</c:v>
                </c:pt>
                <c:pt idx="147">
                  <c:v>7512.3935546875</c:v>
                </c:pt>
                <c:pt idx="148">
                  <c:v>7464.12060546875</c:v>
                </c:pt>
                <c:pt idx="149">
                  <c:v>7415.6083984375</c:v>
                </c:pt>
                <c:pt idx="150">
                  <c:v>7366.859375</c:v>
                </c:pt>
                <c:pt idx="151">
                  <c:v>7317.87451171875</c:v>
                </c:pt>
                <c:pt idx="152">
                  <c:v>7268.65576171875</c:v>
                </c:pt>
                <c:pt idx="153">
                  <c:v>7219.20458984375</c:v>
                </c:pt>
                <c:pt idx="154">
                  <c:v>7169.5224609375</c:v>
                </c:pt>
                <c:pt idx="155">
                  <c:v>7119.611328125</c:v>
                </c:pt>
                <c:pt idx="156">
                  <c:v>7069.47265625</c:v>
                </c:pt>
                <c:pt idx="157">
                  <c:v>7019.107421875</c:v>
                </c:pt>
                <c:pt idx="158">
                  <c:v>6968.51806640625</c:v>
                </c:pt>
                <c:pt idx="159">
                  <c:v>6917.7060546875</c:v>
                </c:pt>
                <c:pt idx="160">
                  <c:v>6866.67236328125</c:v>
                </c:pt>
                <c:pt idx="161">
                  <c:v>6815.41943359375</c:v>
                </c:pt>
                <c:pt idx="162">
                  <c:v>6763.9482421875</c:v>
                </c:pt>
                <c:pt idx="163">
                  <c:v>6712.26123046875</c:v>
                </c:pt>
                <c:pt idx="164">
                  <c:v>6660.359375</c:v>
                </c:pt>
                <c:pt idx="165">
                  <c:v>6608.244140625</c:v>
                </c:pt>
                <c:pt idx="166">
                  <c:v>6555.91796875</c:v>
                </c:pt>
                <c:pt idx="167">
                  <c:v>6503.38232421875</c:v>
                </c:pt>
                <c:pt idx="168">
                  <c:v>6450.63818359375</c:v>
                </c:pt>
                <c:pt idx="169">
                  <c:v>6397.6884765625</c:v>
                </c:pt>
                <c:pt idx="170">
                  <c:v>6344.53369140625</c:v>
                </c:pt>
                <c:pt idx="171">
                  <c:v>6291.17626953125</c:v>
                </c:pt>
                <c:pt idx="172">
                  <c:v>6237.6171875</c:v>
                </c:pt>
                <c:pt idx="173">
                  <c:v>6183.85888671875</c:v>
                </c:pt>
                <c:pt idx="174">
                  <c:v>6129.9033203125</c:v>
                </c:pt>
                <c:pt idx="175">
                  <c:v>6075.75146484375</c:v>
                </c:pt>
                <c:pt idx="176">
                  <c:v>6021.40478515625</c:v>
                </c:pt>
                <c:pt idx="177">
                  <c:v>5966.8662109375</c:v>
                </c:pt>
                <c:pt idx="178">
                  <c:v>5912.13671875</c:v>
                </c:pt>
                <c:pt idx="179">
                  <c:v>5857.2177734375</c:v>
                </c:pt>
                <c:pt idx="180">
                  <c:v>5802.11181640625</c:v>
                </c:pt>
                <c:pt idx="181">
                  <c:v>5746.8203125</c:v>
                </c:pt>
                <c:pt idx="182">
                  <c:v>5691.34521484375</c:v>
                </c:pt>
                <c:pt idx="183">
                  <c:v>5635.68798828125</c:v>
                </c:pt>
                <c:pt idx="184">
                  <c:v>5579.8505859375</c:v>
                </c:pt>
                <c:pt idx="185">
                  <c:v>5523.8349609375</c:v>
                </c:pt>
                <c:pt idx="186">
                  <c:v>5467.64208984375</c:v>
                </c:pt>
                <c:pt idx="187">
                  <c:v>5411.27490234375</c:v>
                </c:pt>
                <c:pt idx="188">
                  <c:v>5354.734375</c:v>
                </c:pt>
                <c:pt idx="189">
                  <c:v>5298.02294921875</c:v>
                </c:pt>
                <c:pt idx="190">
                  <c:v>5241.1416015625</c:v>
                </c:pt>
                <c:pt idx="191">
                  <c:v>5184.09326171875</c:v>
                </c:pt>
                <c:pt idx="192">
                  <c:v>5126.87890625</c:v>
                </c:pt>
                <c:pt idx="193">
                  <c:v>5069.50048828125</c:v>
                </c:pt>
                <c:pt idx="194">
                  <c:v>5011.9599609375</c:v>
                </c:pt>
                <c:pt idx="195">
                  <c:v>4954.25927734375</c:v>
                </c:pt>
                <c:pt idx="196">
                  <c:v>4896.39990234375</c:v>
                </c:pt>
                <c:pt idx="197">
                  <c:v>4838.38427734375</c:v>
                </c:pt>
                <c:pt idx="198">
                  <c:v>4780.2138671875</c:v>
                </c:pt>
                <c:pt idx="199">
                  <c:v>4721.890625</c:v>
                </c:pt>
                <c:pt idx="200">
                  <c:v>4663.416015625</c:v>
                </c:pt>
                <c:pt idx="201">
                  <c:v>4604.79296875</c:v>
                </c:pt>
                <c:pt idx="202">
                  <c:v>4546.02197265625</c:v>
                </c:pt>
                <c:pt idx="203">
                  <c:v>4487.10595703125</c:v>
                </c:pt>
                <c:pt idx="204">
                  <c:v>4428.04638671875</c:v>
                </c:pt>
                <c:pt idx="205">
                  <c:v>4368.84521484375</c:v>
                </c:pt>
                <c:pt idx="206">
                  <c:v>4309.50439453125</c:v>
                </c:pt>
                <c:pt idx="207">
                  <c:v>4250.02587890625</c:v>
                </c:pt>
                <c:pt idx="208">
                  <c:v>4190.41162109375</c:v>
                </c:pt>
                <c:pt idx="209">
                  <c:v>4130.6630859375</c:v>
                </c:pt>
                <c:pt idx="210">
                  <c:v>4070.7822265625</c:v>
                </c:pt>
                <c:pt idx="211">
                  <c:v>4010.771484375</c:v>
                </c:pt>
                <c:pt idx="212">
                  <c:v>3950.63232421875</c:v>
                </c:pt>
                <c:pt idx="213">
                  <c:v>3890.36694335937</c:v>
                </c:pt>
                <c:pt idx="214">
                  <c:v>3829.97729492187</c:v>
                </c:pt>
                <c:pt idx="215">
                  <c:v>3769.46484375</c:v>
                </c:pt>
                <c:pt idx="216">
                  <c:v>3708.83203125</c:v>
                </c:pt>
                <c:pt idx="217">
                  <c:v>3648.08081054687</c:v>
                </c:pt>
                <c:pt idx="218">
                  <c:v>3587.21264648437</c:v>
                </c:pt>
                <c:pt idx="219">
                  <c:v>3526.22998046875</c:v>
                </c:pt>
                <c:pt idx="220">
                  <c:v>3465.13427734375</c:v>
                </c:pt>
                <c:pt idx="221">
                  <c:v>3403.92797851562</c:v>
                </c:pt>
                <c:pt idx="222">
                  <c:v>3342.61279296875</c:v>
                </c:pt>
                <c:pt idx="223">
                  <c:v>3281.19067382812</c:v>
                </c:pt>
                <c:pt idx="224">
                  <c:v>3219.66381835937</c:v>
                </c:pt>
                <c:pt idx="225">
                  <c:v>3158.03393554687</c:v>
                </c:pt>
                <c:pt idx="226">
                  <c:v>3096.30297851562</c:v>
                </c:pt>
                <c:pt idx="227">
                  <c:v>3034.47290039062</c:v>
                </c:pt>
                <c:pt idx="228">
                  <c:v>2972.5458984375</c:v>
                </c:pt>
                <c:pt idx="229">
                  <c:v>2910.52392578125</c:v>
                </c:pt>
                <c:pt idx="230">
                  <c:v>2848.40893554687</c:v>
                </c:pt>
                <c:pt idx="231">
                  <c:v>2786.20263671875</c:v>
                </c:pt>
                <c:pt idx="232">
                  <c:v>2723.90747070312</c:v>
                </c:pt>
                <c:pt idx="233">
                  <c:v>2661.52490234375</c:v>
                </c:pt>
                <c:pt idx="234">
                  <c:v>2599.05737304687</c:v>
                </c:pt>
                <c:pt idx="235">
                  <c:v>2536.5068359375</c:v>
                </c:pt>
                <c:pt idx="236">
                  <c:v>2473.87524414062</c:v>
                </c:pt>
                <c:pt idx="237">
                  <c:v>2411.16430664062</c:v>
                </c:pt>
                <c:pt idx="238">
                  <c:v>2348.37646484375</c:v>
                </c:pt>
                <c:pt idx="239">
                  <c:v>2285.51342773437</c:v>
                </c:pt>
                <c:pt idx="240">
                  <c:v>2222.5771484375</c:v>
                </c:pt>
                <c:pt idx="241">
                  <c:v>2159.57006835937</c:v>
                </c:pt>
                <c:pt idx="242">
                  <c:v>2096.49389648437</c:v>
                </c:pt>
                <c:pt idx="243">
                  <c:v>2033.3505859375</c:v>
                </c:pt>
                <c:pt idx="244">
                  <c:v>1970.14221191406</c:v>
                </c:pt>
                <c:pt idx="245">
                  <c:v>1906.87097167968</c:v>
                </c:pt>
                <c:pt idx="246">
                  <c:v>1843.53869628906</c:v>
                </c:pt>
                <c:pt idx="247">
                  <c:v>1780.1474609375</c:v>
                </c:pt>
                <c:pt idx="248">
                  <c:v>1716.69921875</c:v>
                </c:pt>
                <c:pt idx="249">
                  <c:v>1653.19616699218</c:v>
                </c:pt>
                <c:pt idx="250">
                  <c:v>1589.64025878906</c:v>
                </c:pt>
                <c:pt idx="251">
                  <c:v>1526.03356933593</c:v>
                </c:pt>
                <c:pt idx="252">
                  <c:v>1462.3779296875</c:v>
                </c:pt>
                <c:pt idx="253">
                  <c:v>1398.67565917968</c:v>
                </c:pt>
                <c:pt idx="254">
                  <c:v>1334.92858886718</c:v>
                </c:pt>
                <c:pt idx="255">
                  <c:v>1271.13891601562</c:v>
                </c:pt>
                <c:pt idx="256">
                  <c:v>1207.30847167968</c:v>
                </c:pt>
                <c:pt idx="257">
                  <c:v>1143.43957519531</c:v>
                </c:pt>
                <c:pt idx="258">
                  <c:v>1079.53393554687</c:v>
                </c:pt>
                <c:pt idx="259">
                  <c:v>1015.59393310546</c:v>
                </c:pt>
                <c:pt idx="260">
                  <c:v>951.62139892578102</c:v>
                </c:pt>
                <c:pt idx="261">
                  <c:v>887.618408203125</c:v>
                </c:pt>
                <c:pt idx="262">
                  <c:v>823.58703613281205</c:v>
                </c:pt>
                <c:pt idx="263">
                  <c:v>759.52935791015602</c:v>
                </c:pt>
                <c:pt idx="264">
                  <c:v>695.44732666015602</c:v>
                </c:pt>
                <c:pt idx="265">
                  <c:v>631.34313964843705</c:v>
                </c:pt>
                <c:pt idx="266">
                  <c:v>567.21868896484295</c:v>
                </c:pt>
                <c:pt idx="267">
                  <c:v>503.07614135742102</c:v>
                </c:pt>
                <c:pt idx="268">
                  <c:v>438.91751098632801</c:v>
                </c:pt>
                <c:pt idx="269">
                  <c:v>374.74481201171801</c:v>
                </c:pt>
                <c:pt idx="270">
                  <c:v>310.56015014648398</c:v>
                </c:pt>
                <c:pt idx="271">
                  <c:v>246.36555480957</c:v>
                </c:pt>
                <c:pt idx="272">
                  <c:v>182.1630859375</c:v>
                </c:pt>
                <c:pt idx="273">
                  <c:v>117.954780578613</c:v>
                </c:pt>
                <c:pt idx="274">
                  <c:v>53.742710113525298</c:v>
                </c:pt>
                <c:pt idx="275">
                  <c:v>-10.4710845947265</c:v>
                </c:pt>
                <c:pt idx="276">
                  <c:v>-74.684539794921804</c:v>
                </c:pt>
                <c:pt idx="277">
                  <c:v>-138.89561462402301</c:v>
                </c:pt>
                <c:pt idx="278">
                  <c:v>-203.10224914550699</c:v>
                </c:pt>
                <c:pt idx="279">
                  <c:v>-267.30236816406199</c:v>
                </c:pt>
                <c:pt idx="280">
                  <c:v>-331.49398803710898</c:v>
                </c:pt>
                <c:pt idx="281">
                  <c:v>-395.67495727539</c:v>
                </c:pt>
                <c:pt idx="282">
                  <c:v>-459.84329223632801</c:v>
                </c:pt>
                <c:pt idx="283">
                  <c:v>-523.99694824218705</c:v>
                </c:pt>
                <c:pt idx="284">
                  <c:v>-588.13385009765602</c:v>
                </c:pt>
                <c:pt idx="285">
                  <c:v>-652.25189208984295</c:v>
                </c:pt>
                <c:pt idx="286">
                  <c:v>-716.34912109375</c:v>
                </c:pt>
                <c:pt idx="287">
                  <c:v>-780.42340087890602</c:v>
                </c:pt>
                <c:pt idx="288">
                  <c:v>-844.47277832031205</c:v>
                </c:pt>
                <c:pt idx="289">
                  <c:v>-908.4951171875</c:v>
                </c:pt>
                <c:pt idx="290">
                  <c:v>-972.48846435546795</c:v>
                </c:pt>
                <c:pt idx="291">
                  <c:v>-1036.45068359375</c:v>
                </c:pt>
                <c:pt idx="292">
                  <c:v>-1100.37976074218</c:v>
                </c:pt>
                <c:pt idx="293">
                  <c:v>-1164.27355957031</c:v>
                </c:pt>
                <c:pt idx="294">
                  <c:v>-1228.13024902343</c:v>
                </c:pt>
                <c:pt idx="295">
                  <c:v>-1291.94763183593</c:v>
                </c:pt>
                <c:pt idx="296">
                  <c:v>-1355.72375488281</c:v>
                </c:pt>
                <c:pt idx="297">
                  <c:v>-1419.45642089843</c:v>
                </c:pt>
                <c:pt idx="298">
                  <c:v>-1483.14379882812</c:v>
                </c:pt>
                <c:pt idx="299">
                  <c:v>-1546.78369140625</c:v>
                </c:pt>
                <c:pt idx="300">
                  <c:v>-1610.37414550781</c:v>
                </c:pt>
                <c:pt idx="301">
                  <c:v>-1673.9130859375</c:v>
                </c:pt>
                <c:pt idx="302">
                  <c:v>-1737.3984375</c:v>
                </c:pt>
                <c:pt idx="303">
                  <c:v>-1800.82836914062</c:v>
                </c:pt>
                <c:pt idx="304">
                  <c:v>-1864.20056152343</c:v>
                </c:pt>
                <c:pt idx="305">
                  <c:v>-1927.51330566406</c:v>
                </c:pt>
                <c:pt idx="306">
                  <c:v>-1990.76428222656</c:v>
                </c:pt>
                <c:pt idx="307">
                  <c:v>-2053.95166015625</c:v>
                </c:pt>
                <c:pt idx="308">
                  <c:v>-2117.07348632812</c:v>
                </c:pt>
                <c:pt idx="309">
                  <c:v>-2180.12744140625</c:v>
                </c:pt>
                <c:pt idx="310">
                  <c:v>-2243.11157226562</c:v>
                </c:pt>
                <c:pt idx="311">
                  <c:v>-2306.02416992187</c:v>
                </c:pt>
                <c:pt idx="312">
                  <c:v>-2368.86303710937</c:v>
                </c:pt>
                <c:pt idx="313">
                  <c:v>-2431.62622070312</c:v>
                </c:pt>
                <c:pt idx="314">
                  <c:v>-2494.3115234375</c:v>
                </c:pt>
                <c:pt idx="315">
                  <c:v>-2556.9169921875</c:v>
                </c:pt>
                <c:pt idx="316">
                  <c:v>-2619.44067382812</c:v>
                </c:pt>
                <c:pt idx="317">
                  <c:v>-2681.880859375</c:v>
                </c:pt>
                <c:pt idx="318">
                  <c:v>-2744.23510742187</c:v>
                </c:pt>
                <c:pt idx="319">
                  <c:v>-2806.50170898437</c:v>
                </c:pt>
                <c:pt idx="320">
                  <c:v>-2868.67846679687</c:v>
                </c:pt>
                <c:pt idx="321">
                  <c:v>-2930.76342773437</c:v>
                </c:pt>
                <c:pt idx="322">
                  <c:v>-2992.7548828125</c:v>
                </c:pt>
                <c:pt idx="323">
                  <c:v>-3054.650390625</c:v>
                </c:pt>
                <c:pt idx="324">
                  <c:v>-3116.44848632812</c:v>
                </c:pt>
                <c:pt idx="325">
                  <c:v>-3178.14672851562</c:v>
                </c:pt>
                <c:pt idx="326">
                  <c:v>-3239.74340820312</c:v>
                </c:pt>
                <c:pt idx="327">
                  <c:v>-3301.236328125</c:v>
                </c:pt>
                <c:pt idx="328">
                  <c:v>-3362.6240234375</c:v>
                </c:pt>
                <c:pt idx="329">
                  <c:v>-3423.90380859375</c:v>
                </c:pt>
                <c:pt idx="330">
                  <c:v>-3485.07446289062</c:v>
                </c:pt>
                <c:pt idx="331">
                  <c:v>-3546.13354492187</c:v>
                </c:pt>
                <c:pt idx="332">
                  <c:v>-3607.0791015625</c:v>
                </c:pt>
                <c:pt idx="333">
                  <c:v>-3667.90942382812</c:v>
                </c:pt>
                <c:pt idx="334">
                  <c:v>-3728.62255859375</c:v>
                </c:pt>
                <c:pt idx="335">
                  <c:v>-3789.21630859375</c:v>
                </c:pt>
                <c:pt idx="336">
                  <c:v>-3849.68896484375</c:v>
                </c:pt>
                <c:pt idx="337">
                  <c:v>-3910.03857421875</c:v>
                </c:pt>
                <c:pt idx="338">
                  <c:v>-3970.26293945312</c:v>
                </c:pt>
                <c:pt idx="339">
                  <c:v>-4030.36059570312</c:v>
                </c:pt>
                <c:pt idx="340">
                  <c:v>-4090.32934570312</c:v>
                </c:pt>
                <c:pt idx="341">
                  <c:v>-4150.1669921875</c:v>
                </c:pt>
                <c:pt idx="342">
                  <c:v>-4209.8720703125</c:v>
                </c:pt>
                <c:pt idx="343">
                  <c:v>-4269.44287109375</c:v>
                </c:pt>
                <c:pt idx="344">
                  <c:v>-4328.876953125</c:v>
                </c:pt>
                <c:pt idx="345">
                  <c:v>-4388.17236328125</c:v>
                </c:pt>
                <c:pt idx="346">
                  <c:v>-4447.32763671875</c:v>
                </c:pt>
                <c:pt idx="347">
                  <c:v>-4506.3408203125</c:v>
                </c:pt>
                <c:pt idx="348">
                  <c:v>-4565.2099609375</c:v>
                </c:pt>
                <c:pt idx="349">
                  <c:v>-4623.9326171875</c:v>
                </c:pt>
                <c:pt idx="350">
                  <c:v>-4682.5078125</c:v>
                </c:pt>
                <c:pt idx="351">
                  <c:v>-4740.93310546875</c:v>
                </c:pt>
                <c:pt idx="352">
                  <c:v>-4799.20703125</c:v>
                </c:pt>
                <c:pt idx="353">
                  <c:v>-4857.3271484375</c:v>
                </c:pt>
                <c:pt idx="354">
                  <c:v>-4915.29248046875</c:v>
                </c:pt>
                <c:pt idx="355">
                  <c:v>-4973.10009765625</c:v>
                </c:pt>
                <c:pt idx="356">
                  <c:v>-5030.7490234375</c:v>
                </c:pt>
                <c:pt idx="357">
                  <c:v>-5088.23681640625</c:v>
                </c:pt>
                <c:pt idx="358">
                  <c:v>-5145.56201171875</c:v>
                </c:pt>
                <c:pt idx="359">
                  <c:v>-5202.72265625</c:v>
                </c:pt>
                <c:pt idx="360">
                  <c:v>-5259.71728515625</c:v>
                </c:pt>
                <c:pt idx="361">
                  <c:v>-5316.54345703125</c:v>
                </c:pt>
                <c:pt idx="362">
                  <c:v>-5373.19921875</c:v>
                </c:pt>
                <c:pt idx="363">
                  <c:v>-5429.68359375</c:v>
                </c:pt>
                <c:pt idx="364">
                  <c:v>-5485.99462890625</c:v>
                </c:pt>
                <c:pt idx="365">
                  <c:v>-5542.1298828125</c:v>
                </c:pt>
                <c:pt idx="366">
                  <c:v>-5598.087890625</c:v>
                </c:pt>
                <c:pt idx="367">
                  <c:v>-5653.86669921875</c:v>
                </c:pt>
                <c:pt idx="368">
                  <c:v>-5709.46484375</c:v>
                </c:pt>
                <c:pt idx="369">
                  <c:v>-5764.880859375</c:v>
                </c:pt>
                <c:pt idx="370">
                  <c:v>-5820.11181640625</c:v>
                </c:pt>
                <c:pt idx="371">
                  <c:v>-5875.1572265625</c:v>
                </c:pt>
                <c:pt idx="372">
                  <c:v>-5930.0146484375</c:v>
                </c:pt>
                <c:pt idx="373">
                  <c:v>-5984.68212890625</c:v>
                </c:pt>
                <c:pt idx="374">
                  <c:v>-6039.15869140625</c:v>
                </c:pt>
                <c:pt idx="375">
                  <c:v>-6093.44189453125</c:v>
                </c:pt>
                <c:pt idx="376">
                  <c:v>-6147.5302734375</c:v>
                </c:pt>
                <c:pt idx="377">
                  <c:v>-6201.421875</c:v>
                </c:pt>
                <c:pt idx="378">
                  <c:v>-6255.11572265625</c:v>
                </c:pt>
                <c:pt idx="379">
                  <c:v>-6308.60888671875</c:v>
                </c:pt>
                <c:pt idx="380">
                  <c:v>-6361.90087890625</c:v>
                </c:pt>
                <c:pt idx="381">
                  <c:v>-6414.9892578125</c:v>
                </c:pt>
                <c:pt idx="382">
                  <c:v>-6467.8720703125</c:v>
                </c:pt>
                <c:pt idx="383">
                  <c:v>-6520.54833984375</c:v>
                </c:pt>
                <c:pt idx="384">
                  <c:v>-6573.0166015625</c:v>
                </c:pt>
                <c:pt idx="385">
                  <c:v>-6625.27392578125</c:v>
                </c:pt>
                <c:pt idx="386">
                  <c:v>-6677.31982421875</c:v>
                </c:pt>
                <c:pt idx="387">
                  <c:v>-6729.15234375</c:v>
                </c:pt>
                <c:pt idx="388">
                  <c:v>-6780.76904296875</c:v>
                </c:pt>
                <c:pt idx="389">
                  <c:v>-6832.16943359375</c:v>
                </c:pt>
                <c:pt idx="390">
                  <c:v>-6883.3515625</c:v>
                </c:pt>
                <c:pt idx="391">
                  <c:v>-6934.31298828125</c:v>
                </c:pt>
                <c:pt idx="392">
                  <c:v>-6985.052734375</c:v>
                </c:pt>
                <c:pt idx="393">
                  <c:v>-7035.5693359375</c:v>
                </c:pt>
                <c:pt idx="394">
                  <c:v>-7085.861328125</c:v>
                </c:pt>
                <c:pt idx="395">
                  <c:v>-7135.92626953125</c:v>
                </c:pt>
                <c:pt idx="396">
                  <c:v>-7185.76318359375</c:v>
                </c:pt>
                <c:pt idx="397">
                  <c:v>-7235.3701171875</c:v>
                </c:pt>
                <c:pt idx="398">
                  <c:v>-7284.74560546875</c:v>
                </c:pt>
                <c:pt idx="399">
                  <c:v>-7333.888671875</c:v>
                </c:pt>
                <c:pt idx="400">
                  <c:v>-7382.796875</c:v>
                </c:pt>
                <c:pt idx="401">
                  <c:v>-7431.46875</c:v>
                </c:pt>
                <c:pt idx="402">
                  <c:v>-7479.9033203125</c:v>
                </c:pt>
                <c:pt idx="403">
                  <c:v>-7528.0986328125</c:v>
                </c:pt>
                <c:pt idx="404">
                  <c:v>-7576.05322265625</c:v>
                </c:pt>
                <c:pt idx="405">
                  <c:v>-7623.765625</c:v>
                </c:pt>
                <c:pt idx="406">
                  <c:v>-7671.234375</c:v>
                </c:pt>
                <c:pt idx="407">
                  <c:v>-7718.45751953125</c:v>
                </c:pt>
                <c:pt idx="408">
                  <c:v>-7765.43408203125</c:v>
                </c:pt>
                <c:pt idx="409">
                  <c:v>-7812.162109375</c:v>
                </c:pt>
                <c:pt idx="410">
                  <c:v>-7858.640625</c:v>
                </c:pt>
                <c:pt idx="411">
                  <c:v>-7904.8671875</c:v>
                </c:pt>
                <c:pt idx="412">
                  <c:v>-7950.841796875</c:v>
                </c:pt>
                <c:pt idx="413">
                  <c:v>-7996.5615234375</c:v>
                </c:pt>
                <c:pt idx="414">
                  <c:v>-8042.02587890625</c:v>
                </c:pt>
                <c:pt idx="415">
                  <c:v>-8087.23291015625</c:v>
                </c:pt>
                <c:pt idx="416">
                  <c:v>-8132.181640625</c:v>
                </c:pt>
                <c:pt idx="417">
                  <c:v>-8176.8701171875</c:v>
                </c:pt>
                <c:pt idx="418">
                  <c:v>-8221.296875</c:v>
                </c:pt>
                <c:pt idx="419">
                  <c:v>-8265.4609375</c:v>
                </c:pt>
                <c:pt idx="420">
                  <c:v>-8309.3603515625</c:v>
                </c:pt>
                <c:pt idx="421">
                  <c:v>-8352.9951171875</c:v>
                </c:pt>
                <c:pt idx="422">
                  <c:v>-8396.3623046875</c:v>
                </c:pt>
                <c:pt idx="423">
                  <c:v>-8439.4599609375</c:v>
                </c:pt>
                <c:pt idx="424">
                  <c:v>-8482.2890625</c:v>
                </c:pt>
                <c:pt idx="425">
                  <c:v>-8524.8466796875</c:v>
                </c:pt>
                <c:pt idx="426">
                  <c:v>-8567.130859375</c:v>
                </c:pt>
                <c:pt idx="427">
                  <c:v>-8609.1416015625</c:v>
                </c:pt>
                <c:pt idx="428">
                  <c:v>-8650.876953125</c:v>
                </c:pt>
                <c:pt idx="429">
                  <c:v>-8692.3359375</c:v>
                </c:pt>
                <c:pt idx="430">
                  <c:v>-8733.517578125</c:v>
                </c:pt>
                <c:pt idx="431">
                  <c:v>-8774.4189453125</c:v>
                </c:pt>
                <c:pt idx="432">
                  <c:v>-8815.0400390625</c:v>
                </c:pt>
                <c:pt idx="433">
                  <c:v>-8855.37890625</c:v>
                </c:pt>
                <c:pt idx="434">
                  <c:v>-8895.4345703125</c:v>
                </c:pt>
                <c:pt idx="435">
                  <c:v>-8935.20703125</c:v>
                </c:pt>
                <c:pt idx="436">
                  <c:v>-8974.6923828125</c:v>
                </c:pt>
                <c:pt idx="437">
                  <c:v>-9013.8916015625</c:v>
                </c:pt>
                <c:pt idx="438">
                  <c:v>-9052.8017578125</c:v>
                </c:pt>
                <c:pt idx="439">
                  <c:v>-9091.4228515625</c:v>
                </c:pt>
                <c:pt idx="440">
                  <c:v>-9129.7529296875</c:v>
                </c:pt>
                <c:pt idx="441">
                  <c:v>-9167.7919921875</c:v>
                </c:pt>
                <c:pt idx="442">
                  <c:v>-9205.537109375</c:v>
                </c:pt>
                <c:pt idx="443">
                  <c:v>-9242.98828125</c:v>
                </c:pt>
                <c:pt idx="444">
                  <c:v>-9280.1435546875</c:v>
                </c:pt>
                <c:pt idx="445">
                  <c:v>-9317.001953125</c:v>
                </c:pt>
                <c:pt idx="446">
                  <c:v>-9353.5625</c:v>
                </c:pt>
                <c:pt idx="447">
                  <c:v>-9389.82421875</c:v>
                </c:pt>
                <c:pt idx="448">
                  <c:v>-9425.78515625</c:v>
                </c:pt>
                <c:pt idx="449">
                  <c:v>-9461.4453125</c:v>
                </c:pt>
                <c:pt idx="450">
                  <c:v>-9496.802734375</c:v>
                </c:pt>
                <c:pt idx="451">
                  <c:v>-9531.8564453125</c:v>
                </c:pt>
                <c:pt idx="452">
                  <c:v>-9566.60546875</c:v>
                </c:pt>
                <c:pt idx="453">
                  <c:v>-9601.0478515625</c:v>
                </c:pt>
                <c:pt idx="454">
                  <c:v>-9635.18359375</c:v>
                </c:pt>
                <c:pt idx="455">
                  <c:v>-9669.01171875</c:v>
                </c:pt>
                <c:pt idx="456">
                  <c:v>-9702.5302734375</c:v>
                </c:pt>
                <c:pt idx="457">
                  <c:v>-9735.73828125</c:v>
                </c:pt>
                <c:pt idx="458">
                  <c:v>-9768.6357421875</c:v>
                </c:pt>
                <c:pt idx="459">
                  <c:v>-9801.220703125</c:v>
                </c:pt>
                <c:pt idx="460">
                  <c:v>-9833.4912109375</c:v>
                </c:pt>
                <c:pt idx="461">
                  <c:v>-9865.4482421875</c:v>
                </c:pt>
                <c:pt idx="462">
                  <c:v>-9897.08984375</c:v>
                </c:pt>
                <c:pt idx="463">
                  <c:v>-9928.4140625</c:v>
                </c:pt>
                <c:pt idx="464">
                  <c:v>-9959.421875</c:v>
                </c:pt>
                <c:pt idx="465">
                  <c:v>-9990.1103515625</c:v>
                </c:pt>
                <c:pt idx="466">
                  <c:v>-10020.48046875</c:v>
                </c:pt>
                <c:pt idx="467">
                  <c:v>-10050.529296875</c:v>
                </c:pt>
                <c:pt idx="468">
                  <c:v>-10080.2568359375</c:v>
                </c:pt>
                <c:pt idx="469">
                  <c:v>-10109.662109375</c:v>
                </c:pt>
                <c:pt idx="470">
                  <c:v>-10138.744140625</c:v>
                </c:pt>
                <c:pt idx="471">
                  <c:v>-10167.501953125</c:v>
                </c:pt>
                <c:pt idx="472">
                  <c:v>-10195.9345703125</c:v>
                </c:pt>
                <c:pt idx="473">
                  <c:v>-10224.041015625</c:v>
                </c:pt>
                <c:pt idx="474">
                  <c:v>-10251.8203125</c:v>
                </c:pt>
                <c:pt idx="475">
                  <c:v>-10279.2724609375</c:v>
                </c:pt>
                <c:pt idx="476">
                  <c:v>-10306.3955078125</c:v>
                </c:pt>
                <c:pt idx="477">
                  <c:v>-10333.1884765625</c:v>
                </c:pt>
                <c:pt idx="478">
                  <c:v>-10359.65234375</c:v>
                </c:pt>
                <c:pt idx="479">
                  <c:v>-10385.7841796875</c:v>
                </c:pt>
                <c:pt idx="480">
                  <c:v>-10411.583984375</c:v>
                </c:pt>
                <c:pt idx="481">
                  <c:v>-10437.05078125</c:v>
                </c:pt>
                <c:pt idx="482">
                  <c:v>-10462.18359375</c:v>
                </c:pt>
                <c:pt idx="483">
                  <c:v>-10486.9814453125</c:v>
                </c:pt>
                <c:pt idx="484">
                  <c:v>-10511.4453125</c:v>
                </c:pt>
                <c:pt idx="485">
                  <c:v>-10535.572265625</c:v>
                </c:pt>
                <c:pt idx="486">
                  <c:v>-10559.3623046875</c:v>
                </c:pt>
                <c:pt idx="487">
                  <c:v>-10582.814453125</c:v>
                </c:pt>
                <c:pt idx="488">
                  <c:v>-10605.9287109375</c:v>
                </c:pt>
                <c:pt idx="489">
                  <c:v>-10628.703125</c:v>
                </c:pt>
                <c:pt idx="490">
                  <c:v>-10651.138671875</c:v>
                </c:pt>
                <c:pt idx="491">
                  <c:v>-10673.2333984375</c:v>
                </c:pt>
                <c:pt idx="492">
                  <c:v>-10694.986328125</c:v>
                </c:pt>
                <c:pt idx="493">
                  <c:v>-10716.3974609375</c:v>
                </c:pt>
                <c:pt idx="494">
                  <c:v>-10737.4658203125</c:v>
                </c:pt>
                <c:pt idx="495">
                  <c:v>-10758.1904296875</c:v>
                </c:pt>
                <c:pt idx="496">
                  <c:v>-10778.5712890625</c:v>
                </c:pt>
                <c:pt idx="497">
                  <c:v>-10798.6083984375</c:v>
                </c:pt>
                <c:pt idx="498">
                  <c:v>-10818.298828125</c:v>
                </c:pt>
                <c:pt idx="499">
                  <c:v>-10837.64453125</c:v>
                </c:pt>
                <c:pt idx="500">
                  <c:v>-10856.642578125</c:v>
                </c:pt>
                <c:pt idx="501">
                  <c:v>-10875.2939453125</c:v>
                </c:pt>
                <c:pt idx="502">
                  <c:v>-10893.59765625</c:v>
                </c:pt>
                <c:pt idx="503">
                  <c:v>-10911.552734375</c:v>
                </c:pt>
                <c:pt idx="504">
                  <c:v>-10929.1591796875</c:v>
                </c:pt>
                <c:pt idx="505">
                  <c:v>-10946.416015625</c:v>
                </c:pt>
                <c:pt idx="506">
                  <c:v>-10963.3232421875</c:v>
                </c:pt>
                <c:pt idx="507">
                  <c:v>-10979.8798828125</c:v>
                </c:pt>
                <c:pt idx="508">
                  <c:v>-10996.0849609375</c:v>
                </c:pt>
                <c:pt idx="509">
                  <c:v>-11011.9384765625</c:v>
                </c:pt>
                <c:pt idx="510">
                  <c:v>-11027.439453125</c:v>
                </c:pt>
                <c:pt idx="511">
                  <c:v>-11042.587890625</c:v>
                </c:pt>
                <c:pt idx="512">
                  <c:v>-11057.3837890625</c:v>
                </c:pt>
                <c:pt idx="513">
                  <c:v>-11071.826171875</c:v>
                </c:pt>
                <c:pt idx="514">
                  <c:v>-11085.9140625</c:v>
                </c:pt>
                <c:pt idx="515">
                  <c:v>-11099.6474609375</c:v>
                </c:pt>
                <c:pt idx="516">
                  <c:v>-11113.0263671875</c:v>
                </c:pt>
                <c:pt idx="517">
                  <c:v>-11126.0498046875</c:v>
                </c:pt>
                <c:pt idx="518">
                  <c:v>-11138.716796875</c:v>
                </c:pt>
                <c:pt idx="519">
                  <c:v>-11151.0283203125</c:v>
                </c:pt>
                <c:pt idx="520">
                  <c:v>-11162.982421875</c:v>
                </c:pt>
                <c:pt idx="521">
                  <c:v>-11174.580078125</c:v>
                </c:pt>
                <c:pt idx="522">
                  <c:v>-11185.8203125</c:v>
                </c:pt>
                <c:pt idx="523">
                  <c:v>-11196.703125</c:v>
                </c:pt>
                <c:pt idx="524">
                  <c:v>-11207.228515625</c:v>
                </c:pt>
                <c:pt idx="525">
                  <c:v>-11217.39453125</c:v>
                </c:pt>
                <c:pt idx="526">
                  <c:v>-11227.2021484375</c:v>
                </c:pt>
                <c:pt idx="527">
                  <c:v>-11236.650390625</c:v>
                </c:pt>
                <c:pt idx="528">
                  <c:v>-11245.7392578125</c:v>
                </c:pt>
                <c:pt idx="529">
                  <c:v>-11254.46875</c:v>
                </c:pt>
                <c:pt idx="530">
                  <c:v>-11262.8388671875</c:v>
                </c:pt>
                <c:pt idx="531">
                  <c:v>-11270.8486328125</c:v>
                </c:pt>
                <c:pt idx="532">
                  <c:v>-11278.4970703125</c:v>
                </c:pt>
                <c:pt idx="533">
                  <c:v>-11285.7861328125</c:v>
                </c:pt>
                <c:pt idx="534">
                  <c:v>-11292.7138671875</c:v>
                </c:pt>
                <c:pt idx="535">
                  <c:v>-11299.2802734375</c:v>
                </c:pt>
                <c:pt idx="536">
                  <c:v>-11305.4853515625</c:v>
                </c:pt>
                <c:pt idx="537">
                  <c:v>-11311.3291015625</c:v>
                </c:pt>
                <c:pt idx="538">
                  <c:v>-11316.810546875</c:v>
                </c:pt>
                <c:pt idx="539">
                  <c:v>-11321.9306640625</c:v>
                </c:pt>
                <c:pt idx="540">
                  <c:v>-11326.6884765625</c:v>
                </c:pt>
                <c:pt idx="541">
                  <c:v>-11331.0849609375</c:v>
                </c:pt>
                <c:pt idx="542">
                  <c:v>-11335.1181640625</c:v>
                </c:pt>
                <c:pt idx="543">
                  <c:v>-11338.7890625</c:v>
                </c:pt>
                <c:pt idx="544">
                  <c:v>-11342.09765625</c:v>
                </c:pt>
                <c:pt idx="545">
                  <c:v>-11345.04296875</c:v>
                </c:pt>
                <c:pt idx="546">
                  <c:v>-11347.6259765625</c:v>
                </c:pt>
                <c:pt idx="547">
                  <c:v>-11349.8466796875</c:v>
                </c:pt>
                <c:pt idx="548">
                  <c:v>-11351.703125</c:v>
                </c:pt>
                <c:pt idx="549">
                  <c:v>-11353.197265625</c:v>
                </c:pt>
                <c:pt idx="550">
                  <c:v>-11354.328125</c:v>
                </c:pt>
                <c:pt idx="551">
                  <c:v>-11355.0966796875</c:v>
                </c:pt>
                <c:pt idx="552">
                  <c:v>-11355.501953125</c:v>
                </c:pt>
                <c:pt idx="553">
                  <c:v>-11355.54296875</c:v>
                </c:pt>
                <c:pt idx="554">
                  <c:v>-11355.2216796875</c:v>
                </c:pt>
                <c:pt idx="555">
                  <c:v>-11354.537109375</c:v>
                </c:pt>
                <c:pt idx="556">
                  <c:v>-11353.490234375</c:v>
                </c:pt>
                <c:pt idx="557">
                  <c:v>-11352.0791015625</c:v>
                </c:pt>
                <c:pt idx="558">
                  <c:v>-11350.3056640625</c:v>
                </c:pt>
                <c:pt idx="559">
                  <c:v>-11348.1689453125</c:v>
                </c:pt>
                <c:pt idx="560">
                  <c:v>-11345.669921875</c:v>
                </c:pt>
                <c:pt idx="561">
                  <c:v>-11342.8076171875</c:v>
                </c:pt>
                <c:pt idx="562">
                  <c:v>-11339.58203125</c:v>
                </c:pt>
                <c:pt idx="563">
                  <c:v>-11335.9951171875</c:v>
                </c:pt>
                <c:pt idx="564">
                  <c:v>-11332.044921875</c:v>
                </c:pt>
                <c:pt idx="565">
                  <c:v>-11327.732421875</c:v>
                </c:pt>
                <c:pt idx="566">
                  <c:v>-11323.0576171875</c:v>
                </c:pt>
                <c:pt idx="567">
                  <c:v>-11318.0205078125</c:v>
                </c:pt>
                <c:pt idx="568">
                  <c:v>-11312.6220703125</c:v>
                </c:pt>
                <c:pt idx="569">
                  <c:v>-11306.861328125</c:v>
                </c:pt>
                <c:pt idx="570">
                  <c:v>-11300.7392578125</c:v>
                </c:pt>
                <c:pt idx="571">
                  <c:v>-11294.2568359375</c:v>
                </c:pt>
                <c:pt idx="572">
                  <c:v>-11287.412109375</c:v>
                </c:pt>
                <c:pt idx="573">
                  <c:v>-11280.2060546875</c:v>
                </c:pt>
                <c:pt idx="574">
                  <c:v>-11272.640625</c:v>
                </c:pt>
                <c:pt idx="575">
                  <c:v>-11264.7138671875</c:v>
                </c:pt>
                <c:pt idx="576">
                  <c:v>-11256.4267578125</c:v>
                </c:pt>
                <c:pt idx="577">
                  <c:v>-11247.7802734375</c:v>
                </c:pt>
                <c:pt idx="578">
                  <c:v>-11238.7734375</c:v>
                </c:pt>
                <c:pt idx="579">
                  <c:v>-11229.4072265625</c:v>
                </c:pt>
                <c:pt idx="580">
                  <c:v>-11219.6826171875</c:v>
                </c:pt>
                <c:pt idx="581">
                  <c:v>-11209.5986328125</c:v>
                </c:pt>
                <c:pt idx="582">
                  <c:v>-11199.15625</c:v>
                </c:pt>
                <c:pt idx="583">
                  <c:v>-11188.3564453125</c:v>
                </c:pt>
                <c:pt idx="584">
                  <c:v>-11177.1982421875</c:v>
                </c:pt>
                <c:pt idx="585">
                  <c:v>-11165.6826171875</c:v>
                </c:pt>
                <c:pt idx="586">
                  <c:v>-11153.8095703125</c:v>
                </c:pt>
                <c:pt idx="587">
                  <c:v>-11141.5810546875</c:v>
                </c:pt>
                <c:pt idx="588">
                  <c:v>-11128.9951171875</c:v>
                </c:pt>
                <c:pt idx="589">
                  <c:v>-11116.0537109375</c:v>
                </c:pt>
                <c:pt idx="590">
                  <c:v>-11102.7568359375</c:v>
                </c:pt>
                <c:pt idx="591">
                  <c:v>-11089.10546875</c:v>
                </c:pt>
                <c:pt idx="592">
                  <c:v>-11075.0986328125</c:v>
                </c:pt>
                <c:pt idx="593">
                  <c:v>-11060.73828125</c:v>
                </c:pt>
                <c:pt idx="594">
                  <c:v>-11046.0234375</c:v>
                </c:pt>
                <c:pt idx="595">
                  <c:v>-11030.9560546875</c:v>
                </c:pt>
                <c:pt idx="596">
                  <c:v>-11015.5361328125</c:v>
                </c:pt>
                <c:pt idx="597">
                  <c:v>-10999.763671875</c:v>
                </c:pt>
                <c:pt idx="598">
                  <c:v>-10983.638671875</c:v>
                </c:pt>
                <c:pt idx="599">
                  <c:v>-10967.1630859375</c:v>
                </c:pt>
                <c:pt idx="600">
                  <c:v>-10950.3369140625</c:v>
                </c:pt>
                <c:pt idx="601">
                  <c:v>-10933.1611328125</c:v>
                </c:pt>
                <c:pt idx="602">
                  <c:v>-10915.634765625</c:v>
                </c:pt>
                <c:pt idx="603">
                  <c:v>-10897.759765625</c:v>
                </c:pt>
                <c:pt idx="604">
                  <c:v>-10879.5361328125</c:v>
                </c:pt>
                <c:pt idx="605">
                  <c:v>-10860.96484375</c:v>
                </c:pt>
                <c:pt idx="606">
                  <c:v>-10842.0458984375</c:v>
                </c:pt>
                <c:pt idx="607">
                  <c:v>-10822.7802734375</c:v>
                </c:pt>
                <c:pt idx="608">
                  <c:v>-10803.1689453125</c:v>
                </c:pt>
                <c:pt idx="609">
                  <c:v>-10783.2119140625</c:v>
                </c:pt>
                <c:pt idx="610">
                  <c:v>-10762.91015625</c:v>
                </c:pt>
                <c:pt idx="611">
                  <c:v>-10742.2646484375</c:v>
                </c:pt>
                <c:pt idx="612">
                  <c:v>-10721.2744140625</c:v>
                </c:pt>
                <c:pt idx="613">
                  <c:v>-10699.9423828125</c:v>
                </c:pt>
                <c:pt idx="614">
                  <c:v>-10678.267578125</c:v>
                </c:pt>
                <c:pt idx="615">
                  <c:v>-10656.251953125</c:v>
                </c:pt>
                <c:pt idx="616">
                  <c:v>-10633.8955078125</c:v>
                </c:pt>
                <c:pt idx="617">
                  <c:v>-10611.1982421875</c:v>
                </c:pt>
                <c:pt idx="618">
                  <c:v>-10588.162109375</c:v>
                </c:pt>
                <c:pt idx="619">
                  <c:v>-10564.7880859375</c:v>
                </c:pt>
                <c:pt idx="620">
                  <c:v>-10541.0751953125</c:v>
                </c:pt>
                <c:pt idx="621">
                  <c:v>-10517.025390625</c:v>
                </c:pt>
                <c:pt idx="622">
                  <c:v>-10492.6396484375</c:v>
                </c:pt>
                <c:pt idx="623">
                  <c:v>-10467.9189453125</c:v>
                </c:pt>
                <c:pt idx="624">
                  <c:v>-10442.8623046875</c:v>
                </c:pt>
                <c:pt idx="625">
                  <c:v>-10417.47265625</c:v>
                </c:pt>
                <c:pt idx="626">
                  <c:v>-10391.7490234375</c:v>
                </c:pt>
                <c:pt idx="627">
                  <c:v>-10365.693359375</c:v>
                </c:pt>
                <c:pt idx="628">
                  <c:v>-10339.306640625</c:v>
                </c:pt>
                <c:pt idx="629">
                  <c:v>-10312.5888671875</c:v>
                </c:pt>
                <c:pt idx="630">
                  <c:v>-10285.5419921875</c:v>
                </c:pt>
                <c:pt idx="631">
                  <c:v>-10258.1650390625</c:v>
                </c:pt>
                <c:pt idx="632">
                  <c:v>-10230.4609375</c:v>
                </c:pt>
                <c:pt idx="633">
                  <c:v>-10202.4296875</c:v>
                </c:pt>
                <c:pt idx="634">
                  <c:v>-10174.072265625</c:v>
                </c:pt>
                <c:pt idx="635">
                  <c:v>-10145.388671875</c:v>
                </c:pt>
                <c:pt idx="636">
                  <c:v>-10116.3818359375</c:v>
                </c:pt>
                <c:pt idx="637">
                  <c:v>-10087.05078125</c:v>
                </c:pt>
                <c:pt idx="638">
                  <c:v>-10057.3974609375</c:v>
                </c:pt>
                <c:pt idx="639">
                  <c:v>-10027.421875</c:v>
                </c:pt>
                <c:pt idx="640">
                  <c:v>-9997.1259765625</c:v>
                </c:pt>
                <c:pt idx="641">
                  <c:v>-9966.5107421875</c:v>
                </c:pt>
                <c:pt idx="642">
                  <c:v>-9935.576171875</c:v>
                </c:pt>
                <c:pt idx="643">
                  <c:v>-9904.32421875</c:v>
                </c:pt>
                <c:pt idx="644">
                  <c:v>-9872.755859375</c:v>
                </c:pt>
                <c:pt idx="645">
                  <c:v>-9840.8720703125</c:v>
                </c:pt>
                <c:pt idx="646">
                  <c:v>-9808.6728515625</c:v>
                </c:pt>
                <c:pt idx="647">
                  <c:v>-9776.16015625</c:v>
                </c:pt>
                <c:pt idx="648">
                  <c:v>-9743.3349609375</c:v>
                </c:pt>
                <c:pt idx="649">
                  <c:v>-9710.1982421875</c:v>
                </c:pt>
                <c:pt idx="650">
                  <c:v>-9676.7509765625</c:v>
                </c:pt>
                <c:pt idx="651">
                  <c:v>-9642.994140625</c:v>
                </c:pt>
                <c:pt idx="652">
                  <c:v>-9608.9287109375</c:v>
                </c:pt>
                <c:pt idx="653">
                  <c:v>-9574.556640625</c:v>
                </c:pt>
                <c:pt idx="654">
                  <c:v>-9539.8779296875</c:v>
                </c:pt>
                <c:pt idx="655">
                  <c:v>-9504.89453125</c:v>
                </c:pt>
                <c:pt idx="656">
                  <c:v>-9469.6064453125</c:v>
                </c:pt>
                <c:pt idx="657">
                  <c:v>-9434.0166015625</c:v>
                </c:pt>
                <c:pt idx="658">
                  <c:v>-9398.1240234375</c:v>
                </c:pt>
                <c:pt idx="659">
                  <c:v>-9361.931640625</c:v>
                </c:pt>
                <c:pt idx="660">
                  <c:v>-9325.439453125</c:v>
                </c:pt>
                <c:pt idx="661">
                  <c:v>-9288.6494140625</c:v>
                </c:pt>
                <c:pt idx="662">
                  <c:v>-9251.5625</c:v>
                </c:pt>
                <c:pt idx="663">
                  <c:v>-9214.1796875</c:v>
                </c:pt>
                <c:pt idx="664">
                  <c:v>-9176.501953125</c:v>
                </c:pt>
                <c:pt idx="665">
                  <c:v>-9138.5302734375</c:v>
                </c:pt>
                <c:pt idx="666">
                  <c:v>-9100.267578125</c:v>
                </c:pt>
                <c:pt idx="667">
                  <c:v>-9061.712890625</c:v>
                </c:pt>
                <c:pt idx="668">
                  <c:v>-9022.869140625</c:v>
                </c:pt>
                <c:pt idx="669">
                  <c:v>-8983.736328125</c:v>
                </c:pt>
                <c:pt idx="670">
                  <c:v>-8944.31640625</c:v>
                </c:pt>
                <c:pt idx="671">
                  <c:v>-8904.6103515625</c:v>
                </c:pt>
                <c:pt idx="672">
                  <c:v>-8864.6201171875</c:v>
                </c:pt>
                <c:pt idx="673">
                  <c:v>-8824.345703125</c:v>
                </c:pt>
                <c:pt idx="674">
                  <c:v>-8783.7890625</c:v>
                </c:pt>
                <c:pt idx="675">
                  <c:v>-8742.9521484375</c:v>
                </c:pt>
                <c:pt idx="676">
                  <c:v>-8701.8349609375</c:v>
                </c:pt>
                <c:pt idx="677">
                  <c:v>-8660.4404296875</c:v>
                </c:pt>
                <c:pt idx="678">
                  <c:v>-8618.7685546875</c:v>
                </c:pt>
                <c:pt idx="679">
                  <c:v>-8576.8203125</c:v>
                </c:pt>
                <c:pt idx="680">
                  <c:v>-8534.5986328125</c:v>
                </c:pt>
                <c:pt idx="681">
                  <c:v>-8492.1044921875</c:v>
                </c:pt>
                <c:pt idx="682">
                  <c:v>-8449.337890625</c:v>
                </c:pt>
                <c:pt idx="683">
                  <c:v>-8406.3017578125</c:v>
                </c:pt>
                <c:pt idx="684">
                  <c:v>-8362.99609375</c:v>
                </c:pt>
                <c:pt idx="685">
                  <c:v>-8319.4228515625</c:v>
                </c:pt>
                <c:pt idx="686">
                  <c:v>-8275.583984375</c:v>
                </c:pt>
                <c:pt idx="687">
                  <c:v>-8231.4814453125</c:v>
                </c:pt>
                <c:pt idx="688">
                  <c:v>-8187.1142578125</c:v>
                </c:pt>
                <c:pt idx="689">
                  <c:v>-8142.48583984375</c:v>
                </c:pt>
                <c:pt idx="690">
                  <c:v>-8097.59716796875</c:v>
                </c:pt>
                <c:pt idx="691">
                  <c:v>-8052.44921875</c:v>
                </c:pt>
                <c:pt idx="692">
                  <c:v>-8007.0439453125</c:v>
                </c:pt>
                <c:pt idx="693">
                  <c:v>-7961.3828125</c:v>
                </c:pt>
                <c:pt idx="694">
                  <c:v>-7915.466796875</c:v>
                </c:pt>
                <c:pt idx="695">
                  <c:v>-7869.2978515625</c:v>
                </c:pt>
                <c:pt idx="696">
                  <c:v>-7822.87744140625</c:v>
                </c:pt>
                <c:pt idx="697">
                  <c:v>-7776.20654296875</c:v>
                </c:pt>
                <c:pt idx="698">
                  <c:v>-7729.287109375</c:v>
                </c:pt>
                <c:pt idx="699">
                  <c:v>-7682.12060546875</c:v>
                </c:pt>
                <c:pt idx="700">
                  <c:v>-7634.7080078125</c:v>
                </c:pt>
                <c:pt idx="701">
                  <c:v>-7587.0517578125</c:v>
                </c:pt>
                <c:pt idx="702">
                  <c:v>-7539.15283203125</c:v>
                </c:pt>
                <c:pt idx="703">
                  <c:v>-7491.0126953125</c:v>
                </c:pt>
                <c:pt idx="704">
                  <c:v>-7442.6328125</c:v>
                </c:pt>
                <c:pt idx="705">
                  <c:v>-7394.01513671875</c:v>
                </c:pt>
                <c:pt idx="706">
                  <c:v>-7345.1611328125</c:v>
                </c:pt>
                <c:pt idx="707">
                  <c:v>-7296.072265625</c:v>
                </c:pt>
                <c:pt idx="708">
                  <c:v>-7246.75</c:v>
                </c:pt>
                <c:pt idx="709">
                  <c:v>-7197.19580078125</c:v>
                </c:pt>
                <c:pt idx="710">
                  <c:v>-7147.41162109375</c:v>
                </c:pt>
                <c:pt idx="711">
                  <c:v>-7097.39892578125</c:v>
                </c:pt>
                <c:pt idx="712">
                  <c:v>-7047.1591796875</c:v>
                </c:pt>
                <c:pt idx="713">
                  <c:v>-6996.6943359375</c:v>
                </c:pt>
                <c:pt idx="714">
                  <c:v>-6946.00537109375</c:v>
                </c:pt>
                <c:pt idx="715">
                  <c:v>-6895.0947265625</c:v>
                </c:pt>
                <c:pt idx="716">
                  <c:v>-6843.96337890625</c:v>
                </c:pt>
                <c:pt idx="717">
                  <c:v>-6792.61328125</c:v>
                </c:pt>
                <c:pt idx="718">
                  <c:v>-6741.0458984375</c:v>
                </c:pt>
                <c:pt idx="719">
                  <c:v>-6689.2626953125</c:v>
                </c:pt>
                <c:pt idx="720">
                  <c:v>-6637.265625</c:v>
                </c:pt>
                <c:pt idx="721">
                  <c:v>-6585.056640625</c:v>
                </c:pt>
                <c:pt idx="722">
                  <c:v>-6532.63671875</c:v>
                </c:pt>
                <c:pt idx="723">
                  <c:v>-6480.00830078125</c:v>
                </c:pt>
                <c:pt idx="724">
                  <c:v>-6427.17236328125</c:v>
                </c:pt>
                <c:pt idx="725">
                  <c:v>-6374.13134765625</c:v>
                </c:pt>
                <c:pt idx="726">
                  <c:v>-6320.88623046875</c:v>
                </c:pt>
                <c:pt idx="727">
                  <c:v>-6267.4384765625</c:v>
                </c:pt>
                <c:pt idx="728">
                  <c:v>-6213.791015625</c:v>
                </c:pt>
                <c:pt idx="729">
                  <c:v>-6159.94482421875</c:v>
                </c:pt>
                <c:pt idx="730">
                  <c:v>-6105.9013671875</c:v>
                </c:pt>
                <c:pt idx="731">
                  <c:v>-6051.66259765625</c:v>
                </c:pt>
                <c:pt idx="732">
                  <c:v>-5997.23046875</c:v>
                </c:pt>
                <c:pt idx="733">
                  <c:v>-5942.6064453125</c:v>
                </c:pt>
                <c:pt idx="734">
                  <c:v>-5887.79248046875</c:v>
                </c:pt>
                <c:pt idx="735">
                  <c:v>-5832.7900390625</c:v>
                </c:pt>
                <c:pt idx="736">
                  <c:v>-5777.6015625</c:v>
                </c:pt>
                <c:pt idx="737">
                  <c:v>-5722.22802734375</c:v>
                </c:pt>
                <c:pt idx="738">
                  <c:v>-5666.67138671875</c:v>
                </c:pt>
                <c:pt idx="739">
                  <c:v>-5610.93359375</c:v>
                </c:pt>
                <c:pt idx="740">
                  <c:v>-5555.0166015625</c:v>
                </c:pt>
                <c:pt idx="741">
                  <c:v>-5498.921875</c:v>
                </c:pt>
                <c:pt idx="742">
                  <c:v>-5442.6513671875</c:v>
                </c:pt>
                <c:pt idx="743">
                  <c:v>-5386.20654296875</c:v>
                </c:pt>
                <c:pt idx="744">
                  <c:v>-5329.58984375</c:v>
                </c:pt>
                <c:pt idx="745">
                  <c:v>-5272.80224609375</c:v>
                </c:pt>
                <c:pt idx="746">
                  <c:v>-5215.8466796875</c:v>
                </c:pt>
                <c:pt idx="747">
                  <c:v>-5158.7236328125</c:v>
                </c:pt>
                <c:pt idx="748">
                  <c:v>-5101.43603515625</c:v>
                </c:pt>
                <c:pt idx="749">
                  <c:v>-5043.9853515625</c:v>
                </c:pt>
                <c:pt idx="750">
                  <c:v>-4986.373046875</c:v>
                </c:pt>
                <c:pt idx="751">
                  <c:v>-4928.6015625</c:v>
                </c:pt>
                <c:pt idx="752">
                  <c:v>-4870.67236328125</c:v>
                </c:pt>
                <c:pt idx="753">
                  <c:v>-4812.58740234375</c:v>
                </c:pt>
                <c:pt idx="754">
                  <c:v>-4754.3486328125</c:v>
                </c:pt>
                <c:pt idx="755">
                  <c:v>-4695.9580078125</c:v>
                </c:pt>
                <c:pt idx="756">
                  <c:v>-4637.4169921875</c:v>
                </c:pt>
                <c:pt idx="757">
                  <c:v>-4578.7275390625</c:v>
                </c:pt>
                <c:pt idx="758">
                  <c:v>-4519.89208984375</c:v>
                </c:pt>
                <c:pt idx="759">
                  <c:v>-4460.91162109375</c:v>
                </c:pt>
                <c:pt idx="760">
                  <c:v>-4401.7890625</c:v>
                </c:pt>
                <c:pt idx="761">
                  <c:v>-4342.525390625</c:v>
                </c:pt>
                <c:pt idx="762">
                  <c:v>-4283.12255859375</c:v>
                </c:pt>
                <c:pt idx="763">
                  <c:v>-4223.58349609375</c:v>
                </c:pt>
                <c:pt idx="764">
                  <c:v>-4163.90869140625</c:v>
                </c:pt>
                <c:pt idx="765">
                  <c:v>-4104.10107421875</c:v>
                </c:pt>
                <c:pt idx="766">
                  <c:v>-4044.162109375</c:v>
                </c:pt>
                <c:pt idx="767">
                  <c:v>-3984.09399414062</c:v>
                </c:pt>
                <c:pt idx="768">
                  <c:v>-3923.89819335937</c:v>
                </c:pt>
                <c:pt idx="769">
                  <c:v>-3863.5771484375</c:v>
                </c:pt>
                <c:pt idx="770">
                  <c:v>-3803.13256835937</c:v>
                </c:pt>
                <c:pt idx="771">
                  <c:v>-3742.56616210937</c:v>
                </c:pt>
                <c:pt idx="772">
                  <c:v>-3681.88012695312</c:v>
                </c:pt>
                <c:pt idx="773">
                  <c:v>-3621.07666015625</c:v>
                </c:pt>
                <c:pt idx="774">
                  <c:v>-3560.15698242187</c:v>
                </c:pt>
                <c:pt idx="775">
                  <c:v>-3499.12377929687</c:v>
                </c:pt>
                <c:pt idx="776">
                  <c:v>-3437.978515625</c:v>
                </c:pt>
                <c:pt idx="777">
                  <c:v>-3376.72338867187</c:v>
                </c:pt>
                <c:pt idx="778">
                  <c:v>-3315.36010742187</c:v>
                </c:pt>
                <c:pt idx="779">
                  <c:v>-3253.89111328125</c:v>
                </c:pt>
                <c:pt idx="780">
                  <c:v>-3192.31787109375</c:v>
                </c:pt>
                <c:pt idx="781">
                  <c:v>-3130.642578125</c:v>
                </c:pt>
                <c:pt idx="782">
                  <c:v>-3068.8671875</c:v>
                </c:pt>
                <c:pt idx="783">
                  <c:v>-3006.99365234375</c:v>
                </c:pt>
                <c:pt idx="784">
                  <c:v>-2945.02392578125</c:v>
                </c:pt>
                <c:pt idx="785">
                  <c:v>-2882.9599609375</c:v>
                </c:pt>
                <c:pt idx="786">
                  <c:v>-2820.80395507812</c:v>
                </c:pt>
                <c:pt idx="787">
                  <c:v>-2758.5576171875</c:v>
                </c:pt>
                <c:pt idx="788">
                  <c:v>-2696.22314453125</c:v>
                </c:pt>
                <c:pt idx="789">
                  <c:v>-2633.80249023437</c:v>
                </c:pt>
                <c:pt idx="790">
                  <c:v>-2571.29760742187</c:v>
                </c:pt>
                <c:pt idx="791">
                  <c:v>-2508.71044921875</c:v>
                </c:pt>
                <c:pt idx="792">
                  <c:v>-2446.04321289062</c:v>
                </c:pt>
                <c:pt idx="793">
                  <c:v>-2383.29760742187</c:v>
                </c:pt>
                <c:pt idx="794">
                  <c:v>-2320.47583007812</c:v>
                </c:pt>
                <c:pt idx="795">
                  <c:v>-2257.57983398437</c:v>
                </c:pt>
                <c:pt idx="796">
                  <c:v>-2194.61157226562</c:v>
                </c:pt>
                <c:pt idx="797">
                  <c:v>-2131.5732421875</c:v>
                </c:pt>
                <c:pt idx="798">
                  <c:v>-2068.466796875</c:v>
                </c:pt>
                <c:pt idx="799">
                  <c:v>-2005.29406738281</c:v>
                </c:pt>
                <c:pt idx="800">
                  <c:v>-1942.05737304687</c:v>
                </c:pt>
                <c:pt idx="801">
                  <c:v>-1878.75842285156</c:v>
                </c:pt>
                <c:pt idx="802">
                  <c:v>-1815.3994140625</c:v>
                </c:pt>
                <c:pt idx="803">
                  <c:v>-1751.982421875</c:v>
                </c:pt>
                <c:pt idx="804">
                  <c:v>-1688.50939941406</c:v>
                </c:pt>
                <c:pt idx="805">
                  <c:v>-1624.98229980468</c:v>
                </c:pt>
                <c:pt idx="806">
                  <c:v>-1561.4033203125</c:v>
                </c:pt>
                <c:pt idx="807">
                  <c:v>-1497.7744140625</c:v>
                </c:pt>
                <c:pt idx="808">
                  <c:v>-1434.09753417968</c:v>
                </c:pt>
                <c:pt idx="809">
                  <c:v>-1370.37487792968</c:v>
                </c:pt>
                <c:pt idx="810">
                  <c:v>-1306.6083984375</c:v>
                </c:pt>
                <c:pt idx="811">
                  <c:v>-1242.80017089843</c:v>
                </c:pt>
                <c:pt idx="812">
                  <c:v>-1178.95202636718</c:v>
                </c:pt>
                <c:pt idx="813">
                  <c:v>-1115.06640625</c:v>
                </c:pt>
                <c:pt idx="814">
                  <c:v>-1051.14501953125</c:v>
                </c:pt>
                <c:pt idx="815">
                  <c:v>-987.19000244140602</c:v>
                </c:pt>
                <c:pt idx="816">
                  <c:v>-923.20343017578102</c:v>
                </c:pt>
                <c:pt idx="817">
                  <c:v>-859.18731689453102</c:v>
                </c:pt>
                <c:pt idx="818">
                  <c:v>-795.14373779296795</c:v>
                </c:pt>
                <c:pt idx="819">
                  <c:v>-731.07476806640602</c:v>
                </c:pt>
                <c:pt idx="820">
                  <c:v>-666.982421875</c:v>
                </c:pt>
                <c:pt idx="821">
                  <c:v>-602.86871337890602</c:v>
                </c:pt>
                <c:pt idx="822">
                  <c:v>-538.73571777343705</c:v>
                </c:pt>
                <c:pt idx="823">
                  <c:v>-474.58554077148398</c:v>
                </c:pt>
                <c:pt idx="824">
                  <c:v>-410.42013549804602</c:v>
                </c:pt>
                <c:pt idx="825">
                  <c:v>-346.24163818359301</c:v>
                </c:pt>
                <c:pt idx="826">
                  <c:v>-282.05206298828102</c:v>
                </c:pt>
                <c:pt idx="827">
                  <c:v>-217.85348510742099</c:v>
                </c:pt>
                <c:pt idx="828">
                  <c:v>-153.64791870117099</c:v>
                </c:pt>
                <c:pt idx="829">
                  <c:v>-89.437446594238196</c:v>
                </c:pt>
                <c:pt idx="830">
                  <c:v>-25.224115371704102</c:v>
                </c:pt>
                <c:pt idx="831">
                  <c:v>38.990024566650298</c:v>
                </c:pt>
                <c:pt idx="832">
                  <c:v>103.202919006347</c:v>
                </c:pt>
                <c:pt idx="833">
                  <c:v>167.412506103515</c:v>
                </c:pt>
                <c:pt idx="834">
                  <c:v>231.61674499511699</c:v>
                </c:pt>
                <c:pt idx="835">
                  <c:v>295.81356811523398</c:v>
                </c:pt>
                <c:pt idx="836">
                  <c:v>360.00094604492102</c:v>
                </c:pt>
                <c:pt idx="837">
                  <c:v>424.17681884765602</c:v>
                </c:pt>
                <c:pt idx="838">
                  <c:v>488.339111328125</c:v>
                </c:pt>
                <c:pt idx="839">
                  <c:v>552.48577880859295</c:v>
                </c:pt>
                <c:pt idx="840">
                  <c:v>616.61480712890602</c:v>
                </c:pt>
                <c:pt idx="841">
                  <c:v>680.72412109375</c:v>
                </c:pt>
                <c:pt idx="842">
                  <c:v>744.81164550781205</c:v>
                </c:pt>
                <c:pt idx="843">
                  <c:v>808.87536621093705</c:v>
                </c:pt>
                <c:pt idx="844">
                  <c:v>872.91320800781205</c:v>
                </c:pt>
                <c:pt idx="845">
                  <c:v>936.923095703125</c:v>
                </c:pt>
                <c:pt idx="846">
                  <c:v>1000.90307617187</c:v>
                </c:pt>
                <c:pt idx="847">
                  <c:v>1064.85107421875</c:v>
                </c:pt>
                <c:pt idx="848">
                  <c:v>1128.76501464843</c:v>
                </c:pt>
                <c:pt idx="849">
                  <c:v>1192.64282226562</c:v>
                </c:pt>
                <c:pt idx="850">
                  <c:v>1256.482421875</c:v>
                </c:pt>
                <c:pt idx="851">
                  <c:v>1320.28198242187</c:v>
                </c:pt>
                <c:pt idx="852">
                  <c:v>1384.03930664062</c:v>
                </c:pt>
                <c:pt idx="853">
                  <c:v>1447.75231933593</c:v>
                </c:pt>
                <c:pt idx="854">
                  <c:v>1511.41906738281</c:v>
                </c:pt>
                <c:pt idx="855">
                  <c:v>1575.03735351562</c:v>
                </c:pt>
                <c:pt idx="856">
                  <c:v>1638.60546875</c:v>
                </c:pt>
                <c:pt idx="857">
                  <c:v>1702.12109375</c:v>
                </c:pt>
                <c:pt idx="858">
                  <c:v>1765.58227539062</c:v>
                </c:pt>
                <c:pt idx="859">
                  <c:v>1828.98706054687</c:v>
                </c:pt>
                <c:pt idx="860">
                  <c:v>1892.33325195312</c:v>
                </c:pt>
                <c:pt idx="861">
                  <c:v>1955.61901855468</c:v>
                </c:pt>
                <c:pt idx="862">
                  <c:v>2018.84228515625</c:v>
                </c:pt>
                <c:pt idx="863">
                  <c:v>2082.0009765625</c:v>
                </c:pt>
                <c:pt idx="864">
                  <c:v>2145.09301757812</c:v>
                </c:pt>
                <c:pt idx="865">
                  <c:v>2208.11645507812</c:v>
                </c:pt>
                <c:pt idx="866">
                  <c:v>2271.0693359375</c:v>
                </c:pt>
                <c:pt idx="867">
                  <c:v>2333.94946289062</c:v>
                </c:pt>
                <c:pt idx="868">
                  <c:v>2396.75512695312</c:v>
                </c:pt>
                <c:pt idx="869">
                  <c:v>2459.48413085937</c:v>
                </c:pt>
                <c:pt idx="870">
                  <c:v>2522.13452148437</c:v>
                </c:pt>
                <c:pt idx="871">
                  <c:v>2584.7041015625</c:v>
                </c:pt>
                <c:pt idx="872">
                  <c:v>2647.19116210937</c:v>
                </c:pt>
                <c:pt idx="873">
                  <c:v>2709.59350585937</c:v>
                </c:pt>
                <c:pt idx="874">
                  <c:v>2771.9091796875</c:v>
                </c:pt>
                <c:pt idx="875">
                  <c:v>2834.13647460937</c:v>
                </c:pt>
                <c:pt idx="876">
                  <c:v>2896.27294921875</c:v>
                </c:pt>
                <c:pt idx="877">
                  <c:v>2958.31665039062</c:v>
                </c:pt>
                <c:pt idx="878">
                  <c:v>3020.26586914062</c:v>
                </c:pt>
                <c:pt idx="879">
                  <c:v>3082.11865234375</c:v>
                </c:pt>
                <c:pt idx="880">
                  <c:v>3143.87280273437</c:v>
                </c:pt>
                <c:pt idx="881">
                  <c:v>3205.5263671875</c:v>
                </c:pt>
                <c:pt idx="882">
                  <c:v>3267.07739257812</c:v>
                </c:pt>
                <c:pt idx="883">
                  <c:v>3328.52392578125</c:v>
                </c:pt>
                <c:pt idx="884">
                  <c:v>3389.86401367187</c:v>
                </c:pt>
                <c:pt idx="885">
                  <c:v>3451.09594726562</c:v>
                </c:pt>
                <c:pt idx="886">
                  <c:v>3512.21728515625</c:v>
                </c:pt>
                <c:pt idx="887">
                  <c:v>3573.22631835937</c:v>
                </c:pt>
                <c:pt idx="888">
                  <c:v>3634.12109375</c:v>
                </c:pt>
                <c:pt idx="889">
                  <c:v>3694.89990234375</c:v>
                </c:pt>
                <c:pt idx="890">
                  <c:v>3755.56030273437</c:v>
                </c:pt>
                <c:pt idx="891">
                  <c:v>3816.1005859375</c:v>
                </c:pt>
                <c:pt idx="892">
                  <c:v>3876.51904296875</c:v>
                </c:pt>
                <c:pt idx="893">
                  <c:v>3936.8134765625</c:v>
                </c:pt>
                <c:pt idx="894">
                  <c:v>3996.98193359375</c:v>
                </c:pt>
                <c:pt idx="895">
                  <c:v>4057.0224609375</c:v>
                </c:pt>
                <c:pt idx="896">
                  <c:v>4116.93359375</c:v>
                </c:pt>
                <c:pt idx="897">
                  <c:v>4176.712890625</c:v>
                </c:pt>
                <c:pt idx="898">
                  <c:v>4236.3583984375</c:v>
                </c:pt>
                <c:pt idx="899">
                  <c:v>4295.86865234375</c:v>
                </c:pt>
                <c:pt idx="900">
                  <c:v>4355.24169921875</c:v>
                </c:pt>
                <c:pt idx="901">
                  <c:v>4414.47509765625</c:v>
                </c:pt>
                <c:pt idx="902">
                  <c:v>4473.56787109375</c:v>
                </c:pt>
                <c:pt idx="903">
                  <c:v>4532.51708984375</c:v>
                </c:pt>
                <c:pt idx="904">
                  <c:v>4591.32177734375</c:v>
                </c:pt>
                <c:pt idx="905">
                  <c:v>4649.9794921875</c:v>
                </c:pt>
                <c:pt idx="906">
                  <c:v>4708.48828125</c:v>
                </c:pt>
                <c:pt idx="907">
                  <c:v>4766.8466796875</c:v>
                </c:pt>
                <c:pt idx="908">
                  <c:v>4825.052734375</c:v>
                </c:pt>
                <c:pt idx="909">
                  <c:v>4883.1044921875</c:v>
                </c:pt>
                <c:pt idx="910">
                  <c:v>4941</c:v>
                </c:pt>
                <c:pt idx="911">
                  <c:v>4998.7373046875</c:v>
                </c:pt>
                <c:pt idx="912">
                  <c:v>5056.31494140625</c:v>
                </c:pt>
                <c:pt idx="913">
                  <c:v>5113.73095703125</c:v>
                </c:pt>
                <c:pt idx="914">
                  <c:v>5170.9833984375</c:v>
                </c:pt>
                <c:pt idx="915">
                  <c:v>5228.07080078125</c:v>
                </c:pt>
                <c:pt idx="916">
                  <c:v>5284.99072265625</c:v>
                </c:pt>
                <c:pt idx="917">
                  <c:v>5341.7412109375</c:v>
                </c:pt>
                <c:pt idx="918">
                  <c:v>5398.3212890625</c:v>
                </c:pt>
                <c:pt idx="919">
                  <c:v>5454.72900390625</c:v>
                </c:pt>
                <c:pt idx="920">
                  <c:v>5510.9619140625</c:v>
                </c:pt>
                <c:pt idx="921">
                  <c:v>5567.01904296875</c:v>
                </c:pt>
                <c:pt idx="922">
                  <c:v>5622.89794921875</c:v>
                </c:pt>
                <c:pt idx="923">
                  <c:v>5678.5966796875</c:v>
                </c:pt>
                <c:pt idx="924">
                  <c:v>5734.1142578125</c:v>
                </c:pt>
                <c:pt idx="925">
                  <c:v>5789.4482421875</c:v>
                </c:pt>
                <c:pt idx="926">
                  <c:v>5844.59716796875</c:v>
                </c:pt>
                <c:pt idx="927">
                  <c:v>5899.55908203125</c:v>
                </c:pt>
                <c:pt idx="928">
                  <c:v>5954.33251953125</c:v>
                </c:pt>
                <c:pt idx="929">
                  <c:v>6008.91552734375</c:v>
                </c:pt>
                <c:pt idx="930">
                  <c:v>6063.30615234375</c:v>
                </c:pt>
                <c:pt idx="931">
                  <c:v>6117.50341796875</c:v>
                </c:pt>
                <c:pt idx="932">
                  <c:v>6171.50439453125</c:v>
                </c:pt>
                <c:pt idx="933">
                  <c:v>6225.30859375</c:v>
                </c:pt>
                <c:pt idx="934">
                  <c:v>6278.91357421875</c:v>
                </c:pt>
                <c:pt idx="935">
                  <c:v>6332.3173828125</c:v>
                </c:pt>
                <c:pt idx="936">
                  <c:v>6385.51904296875</c:v>
                </c:pt>
                <c:pt idx="937">
                  <c:v>6438.5166015625</c:v>
                </c:pt>
                <c:pt idx="938">
                  <c:v>6491.30810546875</c:v>
                </c:pt>
                <c:pt idx="939">
                  <c:v>6543.89208984375</c:v>
                </c:pt>
                <c:pt idx="940">
                  <c:v>6596.2666015625</c:v>
                </c:pt>
                <c:pt idx="941">
                  <c:v>6648.4306640625</c:v>
                </c:pt>
                <c:pt idx="942">
                  <c:v>6700.3818359375</c:v>
                </c:pt>
                <c:pt idx="943">
                  <c:v>6752.11865234375</c:v>
                </c:pt>
                <c:pt idx="944">
                  <c:v>6803.6396484375</c:v>
                </c:pt>
                <c:pt idx="945">
                  <c:v>6854.943359375</c:v>
                </c:pt>
                <c:pt idx="946">
                  <c:v>6906.02734375</c:v>
                </c:pt>
                <c:pt idx="947">
                  <c:v>6956.890625</c:v>
                </c:pt>
                <c:pt idx="948">
                  <c:v>7007.53173828125</c:v>
                </c:pt>
                <c:pt idx="949">
                  <c:v>7057.94873046875</c:v>
                </c:pt>
                <c:pt idx="950">
                  <c:v>7108.1396484375</c:v>
                </c:pt>
                <c:pt idx="951">
                  <c:v>7158.103515625</c:v>
                </c:pt>
                <c:pt idx="952">
                  <c:v>7207.83837890625</c:v>
                </c:pt>
                <c:pt idx="953">
                  <c:v>7257.3427734375</c:v>
                </c:pt>
                <c:pt idx="954">
                  <c:v>7306.615234375</c:v>
                </c:pt>
                <c:pt idx="955">
                  <c:v>7355.654296875</c:v>
                </c:pt>
                <c:pt idx="956">
                  <c:v>7404.45751953125</c:v>
                </c:pt>
                <c:pt idx="957">
                  <c:v>7453.0244140625</c:v>
                </c:pt>
                <c:pt idx="958">
                  <c:v>7501.35302734375</c:v>
                </c:pt>
                <c:pt idx="959">
                  <c:v>7549.44140625</c:v>
                </c:pt>
                <c:pt idx="960">
                  <c:v>7597.28857421875</c:v>
                </c:pt>
                <c:pt idx="961">
                  <c:v>7644.892578125</c:v>
                </c:pt>
                <c:pt idx="962">
                  <c:v>7692.25244140625</c:v>
                </c:pt>
                <c:pt idx="963">
                  <c:v>7739.3662109375</c:v>
                </c:pt>
                <c:pt idx="964">
                  <c:v>7786.232421875</c:v>
                </c:pt>
                <c:pt idx="965">
                  <c:v>7832.849609375</c:v>
                </c:pt>
                <c:pt idx="966">
                  <c:v>7879.216796875</c:v>
                </c:pt>
                <c:pt idx="967">
                  <c:v>7925.33154296875</c:v>
                </c:pt>
                <c:pt idx="968">
                  <c:v>7971.19287109375</c:v>
                </c:pt>
                <c:pt idx="969">
                  <c:v>8016.79931640625</c:v>
                </c:pt>
                <c:pt idx="970">
                  <c:v>8062.1494140625</c:v>
                </c:pt>
                <c:pt idx="971">
                  <c:v>8107.24169921875</c:v>
                </c:pt>
                <c:pt idx="972">
                  <c:v>8152.07470703125</c:v>
                </c:pt>
                <c:pt idx="973">
                  <c:v>8196.6474609375</c:v>
                </c:pt>
                <c:pt idx="974">
                  <c:v>8240.9580078125</c:v>
                </c:pt>
                <c:pt idx="975">
                  <c:v>8285.00390625</c:v>
                </c:pt>
                <c:pt idx="976">
                  <c:v>8328.7861328125</c:v>
                </c:pt>
                <c:pt idx="977">
                  <c:v>8372.3017578125</c:v>
                </c:pt>
                <c:pt idx="978">
                  <c:v>8415.5498046875</c:v>
                </c:pt>
                <c:pt idx="979">
                  <c:v>8458.5283203125</c:v>
                </c:pt>
                <c:pt idx="980">
                  <c:v>8501.236328125</c:v>
                </c:pt>
                <c:pt idx="981">
                  <c:v>8543.6728515625</c:v>
                </c:pt>
                <c:pt idx="982">
                  <c:v>8585.8359375</c:v>
                </c:pt>
                <c:pt idx="983">
                  <c:v>8627.724609375</c:v>
                </c:pt>
                <c:pt idx="984">
                  <c:v>8669.3369140625</c:v>
                </c:pt>
                <c:pt idx="985">
                  <c:v>8710.6728515625</c:v>
                </c:pt>
                <c:pt idx="986">
                  <c:v>8751.7294921875</c:v>
                </c:pt>
                <c:pt idx="987">
                  <c:v>8792.5068359375</c:v>
                </c:pt>
                <c:pt idx="988">
                  <c:v>8833.001953125</c:v>
                </c:pt>
                <c:pt idx="989">
                  <c:v>8873.2158203125</c:v>
                </c:pt>
                <c:pt idx="990">
                  <c:v>8913.1455078125</c:v>
                </c:pt>
                <c:pt idx="991">
                  <c:v>8952.7900390625</c:v>
                </c:pt>
                <c:pt idx="992">
                  <c:v>8992.1484375</c:v>
                </c:pt>
                <c:pt idx="993">
                  <c:v>9031.2197265625</c:v>
                </c:pt>
                <c:pt idx="994">
                  <c:v>9070.0009765625</c:v>
                </c:pt>
                <c:pt idx="995">
                  <c:v>9108.4931640625</c:v>
                </c:pt>
                <c:pt idx="996">
                  <c:v>9146.6943359375</c:v>
                </c:pt>
                <c:pt idx="997">
                  <c:v>9184.6025390625</c:v>
                </c:pt>
                <c:pt idx="998">
                  <c:v>9222.216796875</c:v>
                </c:pt>
                <c:pt idx="999">
                  <c:v>9259.5361328125</c:v>
                </c:pt>
                <c:pt idx="1000">
                  <c:v>9296.5595703125</c:v>
                </c:pt>
                <c:pt idx="1001">
                  <c:v>9333.2861328125</c:v>
                </c:pt>
                <c:pt idx="1002">
                  <c:v>9369.7138671875</c:v>
                </c:pt>
                <c:pt idx="1003">
                  <c:v>9405.841796875</c:v>
                </c:pt>
                <c:pt idx="1004">
                  <c:v>9441.669921875</c:v>
                </c:pt>
                <c:pt idx="1005">
                  <c:v>9477.1953125</c:v>
                </c:pt>
                <c:pt idx="1006">
                  <c:v>9512.4169921875</c:v>
                </c:pt>
                <c:pt idx="1007">
                  <c:v>9547.3359375</c:v>
                </c:pt>
                <c:pt idx="1008">
                  <c:v>9581.9482421875</c:v>
                </c:pt>
                <c:pt idx="1009">
                  <c:v>9616.2548828125</c:v>
                </c:pt>
                <c:pt idx="1010">
                  <c:v>9650.25390625</c:v>
                </c:pt>
                <c:pt idx="1011">
                  <c:v>9683.9443359375</c:v>
                </c:pt>
                <c:pt idx="1012">
                  <c:v>9717.3251953125</c:v>
                </c:pt>
                <c:pt idx="1013">
                  <c:v>9750.3955078125</c:v>
                </c:pt>
                <c:pt idx="1014">
                  <c:v>9783.1533203125</c:v>
                </c:pt>
                <c:pt idx="1015">
                  <c:v>9815.5986328125</c:v>
                </c:pt>
                <c:pt idx="1016">
                  <c:v>9847.73046875</c:v>
                </c:pt>
                <c:pt idx="1017">
                  <c:v>9879.546875</c:v>
                </c:pt>
                <c:pt idx="1018">
                  <c:v>9911.046875</c:v>
                </c:pt>
                <c:pt idx="1019">
                  <c:v>9942.2314453125</c:v>
                </c:pt>
                <c:pt idx="1020">
                  <c:v>9973.0966796875</c:v>
                </c:pt>
                <c:pt idx="1021">
                  <c:v>10003.6435546875</c:v>
                </c:pt>
                <c:pt idx="1022">
                  <c:v>10033.8701171875</c:v>
                </c:pt>
                <c:pt idx="1023">
                  <c:v>10063.7763671875</c:v>
                </c:pt>
                <c:pt idx="1024">
                  <c:v>10093.361328125</c:v>
                </c:pt>
                <c:pt idx="1025">
                  <c:v>10122.6220703125</c:v>
                </c:pt>
                <c:pt idx="1026">
                  <c:v>10151.560546875</c:v>
                </c:pt>
                <c:pt idx="1027">
                  <c:v>10180.173828125</c:v>
                </c:pt>
                <c:pt idx="1028">
                  <c:v>10208.4609375</c:v>
                </c:pt>
                <c:pt idx="1029">
                  <c:v>10236.4228515625</c:v>
                </c:pt>
                <c:pt idx="1030">
                  <c:v>10264.056640625</c:v>
                </c:pt>
                <c:pt idx="1031">
                  <c:v>10291.3623046875</c:v>
                </c:pt>
                <c:pt idx="1032">
                  <c:v>10318.3388671875</c:v>
                </c:pt>
                <c:pt idx="1033">
                  <c:v>10344.9853515625</c:v>
                </c:pt>
                <c:pt idx="1034">
                  <c:v>10371.30078125</c:v>
                </c:pt>
                <c:pt idx="1035">
                  <c:v>10397.28515625</c:v>
                </c:pt>
                <c:pt idx="1036">
                  <c:v>10422.9365234375</c:v>
                </c:pt>
                <c:pt idx="1037">
                  <c:v>10448.2548828125</c:v>
                </c:pt>
                <c:pt idx="1038">
                  <c:v>10473.2392578125</c:v>
                </c:pt>
                <c:pt idx="1039">
                  <c:v>10497.888671875</c:v>
                </c:pt>
                <c:pt idx="1040">
                  <c:v>10522.2021484375</c:v>
                </c:pt>
                <c:pt idx="1041">
                  <c:v>10546.1796875</c:v>
                </c:pt>
                <c:pt idx="1042">
                  <c:v>10569.8193359375</c:v>
                </c:pt>
                <c:pt idx="1043">
                  <c:v>10593.1220703125</c:v>
                </c:pt>
                <c:pt idx="1044">
                  <c:v>10616.0849609375</c:v>
                </c:pt>
                <c:pt idx="1045">
                  <c:v>10638.708984375</c:v>
                </c:pt>
                <c:pt idx="1046">
                  <c:v>10660.9921875</c:v>
                </c:pt>
                <c:pt idx="1047">
                  <c:v>10682.9345703125</c:v>
                </c:pt>
                <c:pt idx="1048">
                  <c:v>10704.5361328125</c:v>
                </c:pt>
                <c:pt idx="1049">
                  <c:v>10725.794921875</c:v>
                </c:pt>
                <c:pt idx="1050">
                  <c:v>10746.7099609375</c:v>
                </c:pt>
                <c:pt idx="1051">
                  <c:v>10767.2822265625</c:v>
                </c:pt>
                <c:pt idx="1052">
                  <c:v>10787.509765625</c:v>
                </c:pt>
                <c:pt idx="1053">
                  <c:v>10807.392578125</c:v>
                </c:pt>
                <c:pt idx="1054">
                  <c:v>10826.9296875</c:v>
                </c:pt>
                <c:pt idx="1055">
                  <c:v>10846.12109375</c:v>
                </c:pt>
                <c:pt idx="1056">
                  <c:v>10864.96484375</c:v>
                </c:pt>
                <c:pt idx="1057">
                  <c:v>10883.4619140625</c:v>
                </c:pt>
                <c:pt idx="1058">
                  <c:v>10901.6103515625</c:v>
                </c:pt>
                <c:pt idx="1059">
                  <c:v>10919.41015625</c:v>
                </c:pt>
                <c:pt idx="1060">
                  <c:v>10936.861328125</c:v>
                </c:pt>
                <c:pt idx="1061">
                  <c:v>10953.962890625</c:v>
                </c:pt>
                <c:pt idx="1062">
                  <c:v>10970.7138671875</c:v>
                </c:pt>
                <c:pt idx="1063">
                  <c:v>10987.11328125</c:v>
                </c:pt>
                <c:pt idx="1064">
                  <c:v>11003.162109375</c:v>
                </c:pt>
                <c:pt idx="1065">
                  <c:v>11018.859375</c:v>
                </c:pt>
                <c:pt idx="1066">
                  <c:v>11034.2041015625</c:v>
                </c:pt>
                <c:pt idx="1067">
                  <c:v>11049.1953125</c:v>
                </c:pt>
                <c:pt idx="1068">
                  <c:v>11063.833984375</c:v>
                </c:pt>
                <c:pt idx="1069">
                  <c:v>11078.1181640625</c:v>
                </c:pt>
                <c:pt idx="1070">
                  <c:v>11092.048828125</c:v>
                </c:pt>
                <c:pt idx="1071">
                  <c:v>11105.6240234375</c:v>
                </c:pt>
                <c:pt idx="1072">
                  <c:v>11118.8447265625</c:v>
                </c:pt>
                <c:pt idx="1073">
                  <c:v>11131.7099609375</c:v>
                </c:pt>
                <c:pt idx="1074">
                  <c:v>11144.21875</c:v>
                </c:pt>
                <c:pt idx="1075">
                  <c:v>11156.37109375</c:v>
                </c:pt>
                <c:pt idx="1076">
                  <c:v>11168.1669921875</c:v>
                </c:pt>
                <c:pt idx="1077">
                  <c:v>11179.60546875</c:v>
                </c:pt>
                <c:pt idx="1078">
                  <c:v>11190.6865234375</c:v>
                </c:pt>
                <c:pt idx="1079">
                  <c:v>11201.41015625</c:v>
                </c:pt>
                <c:pt idx="1080">
                  <c:v>11211.775390625</c:v>
                </c:pt>
                <c:pt idx="1081">
                  <c:v>11221.7822265625</c:v>
                </c:pt>
                <c:pt idx="1082">
                  <c:v>11231.4296875</c:v>
                </c:pt>
                <c:pt idx="1083">
                  <c:v>11240.71875</c:v>
                </c:pt>
                <c:pt idx="1084">
                  <c:v>11249.6474609375</c:v>
                </c:pt>
                <c:pt idx="1085">
                  <c:v>11258.216796875</c:v>
                </c:pt>
                <c:pt idx="1086">
                  <c:v>11266.4267578125</c:v>
                </c:pt>
                <c:pt idx="1087">
                  <c:v>11274.275390625</c:v>
                </c:pt>
                <c:pt idx="1088">
                  <c:v>11281.7646484375</c:v>
                </c:pt>
                <c:pt idx="1089">
                  <c:v>11288.892578125</c:v>
                </c:pt>
                <c:pt idx="1090">
                  <c:v>11295.6591796875</c:v>
                </c:pt>
                <c:pt idx="1091">
                  <c:v>11302.064453125</c:v>
                </c:pt>
                <c:pt idx="1092">
                  <c:v>11308.109375</c:v>
                </c:pt>
                <c:pt idx="1093">
                  <c:v>11313.7919921875</c:v>
                </c:pt>
                <c:pt idx="1094">
                  <c:v>11319.1123046875</c:v>
                </c:pt>
                <c:pt idx="1095">
                  <c:v>11324.0712890625</c:v>
                </c:pt>
                <c:pt idx="1096">
                  <c:v>11328.66796875</c:v>
                </c:pt>
                <c:pt idx="1097">
                  <c:v>11332.90234375</c:v>
                </c:pt>
                <c:pt idx="1098">
                  <c:v>11336.775390625</c:v>
                </c:pt>
                <c:pt idx="1099">
                  <c:v>11340.2841796875</c:v>
                </c:pt>
                <c:pt idx="1100">
                  <c:v>11343.431640625</c:v>
                </c:pt>
                <c:pt idx="1101">
                  <c:v>11346.2158203125</c:v>
                </c:pt>
                <c:pt idx="1102">
                  <c:v>11348.6376953125</c:v>
                </c:pt>
                <c:pt idx="1103">
                  <c:v>11350.6953125</c:v>
                </c:pt>
                <c:pt idx="1104">
                  <c:v>11352.3916015625</c:v>
                </c:pt>
                <c:pt idx="1105">
                  <c:v>11353.7236328125</c:v>
                </c:pt>
                <c:pt idx="1106">
                  <c:v>11354.693359375</c:v>
                </c:pt>
                <c:pt idx="1107">
                  <c:v>11355.2998046875</c:v>
                </c:pt>
                <c:pt idx="1108">
                  <c:v>11355.54296875</c:v>
                </c:pt>
                <c:pt idx="1109">
                  <c:v>11355.4228515625</c:v>
                </c:pt>
                <c:pt idx="1110">
                  <c:v>11354.9404296875</c:v>
                </c:pt>
                <c:pt idx="1111">
                  <c:v>11354.09375</c:v>
                </c:pt>
                <c:pt idx="1112">
                  <c:v>11352.884765625</c:v>
                </c:pt>
                <c:pt idx="1113">
                  <c:v>11351.3125</c:v>
                </c:pt>
                <c:pt idx="1114">
                  <c:v>11349.3779296875</c:v>
                </c:pt>
                <c:pt idx="1115">
                  <c:v>11347.0791015625</c:v>
                </c:pt>
                <c:pt idx="1116">
                  <c:v>11344.4189453125</c:v>
                </c:pt>
                <c:pt idx="1117">
                  <c:v>11341.39453125</c:v>
                </c:pt>
                <c:pt idx="1118">
                  <c:v>11338.0087890625</c:v>
                </c:pt>
                <c:pt idx="1119">
                  <c:v>11334.259765625</c:v>
                </c:pt>
                <c:pt idx="1120">
                  <c:v>11330.1484375</c:v>
                </c:pt>
                <c:pt idx="1121">
                  <c:v>11325.6748046875</c:v>
                </c:pt>
                <c:pt idx="1122">
                  <c:v>11320.8388671875</c:v>
                </c:pt>
                <c:pt idx="1123">
                  <c:v>11315.640625</c:v>
                </c:pt>
                <c:pt idx="1124">
                  <c:v>11310.0810546875</c:v>
                </c:pt>
                <c:pt idx="1125">
                  <c:v>11304.16015625</c:v>
                </c:pt>
                <c:pt idx="1126">
                  <c:v>11297.876953125</c:v>
                </c:pt>
                <c:pt idx="1127">
                  <c:v>11291.232421875</c:v>
                </c:pt>
                <c:pt idx="1128">
                  <c:v>11284.2275390625</c:v>
                </c:pt>
                <c:pt idx="1129">
                  <c:v>11276.861328125</c:v>
                </c:pt>
                <c:pt idx="1130">
                  <c:v>11269.134765625</c:v>
                </c:pt>
                <c:pt idx="1131">
                  <c:v>11261.0478515625</c:v>
                </c:pt>
                <c:pt idx="1132">
                  <c:v>11252.6005859375</c:v>
                </c:pt>
                <c:pt idx="1133">
                  <c:v>11243.7939453125</c:v>
                </c:pt>
                <c:pt idx="1134">
                  <c:v>11234.626953125</c:v>
                </c:pt>
                <c:pt idx="1135">
                  <c:v>11225.1015625</c:v>
                </c:pt>
                <c:pt idx="1136">
                  <c:v>11215.216796875</c:v>
                </c:pt>
                <c:pt idx="1137">
                  <c:v>11204.9736328125</c:v>
                </c:pt>
                <c:pt idx="1138">
                  <c:v>11194.3720703125</c:v>
                </c:pt>
                <c:pt idx="1139">
                  <c:v>11183.412109375</c:v>
                </c:pt>
                <c:pt idx="1140">
                  <c:v>11172.0947265625</c:v>
                </c:pt>
                <c:pt idx="1141">
                  <c:v>11160.4208984375</c:v>
                </c:pt>
                <c:pt idx="1142">
                  <c:v>11148.3896484375</c:v>
                </c:pt>
                <c:pt idx="1143">
                  <c:v>11136.001953125</c:v>
                </c:pt>
                <c:pt idx="1144">
                  <c:v>11123.2578125</c:v>
                </c:pt>
                <c:pt idx="1145">
                  <c:v>11110.158203125</c:v>
                </c:pt>
                <c:pt idx="1146">
                  <c:v>11096.703125</c:v>
                </c:pt>
                <c:pt idx="1147">
                  <c:v>11082.8935546875</c:v>
                </c:pt>
                <c:pt idx="1148">
                  <c:v>11068.7294921875</c:v>
                </c:pt>
                <c:pt idx="1149">
                  <c:v>11054.2109375</c:v>
                </c:pt>
                <c:pt idx="1150">
                  <c:v>11039.33984375</c:v>
                </c:pt>
                <c:pt idx="1151">
                  <c:v>11024.115234375</c:v>
                </c:pt>
                <c:pt idx="1152">
                  <c:v>11008.5380859375</c:v>
                </c:pt>
                <c:pt idx="1153">
                  <c:v>10992.6083984375</c:v>
                </c:pt>
                <c:pt idx="1154">
                  <c:v>10976.328125</c:v>
                </c:pt>
                <c:pt idx="1155">
                  <c:v>10959.6962890625</c:v>
                </c:pt>
                <c:pt idx="1156">
                  <c:v>10942.7138671875</c:v>
                </c:pt>
                <c:pt idx="1157">
                  <c:v>10925.3818359375</c:v>
                </c:pt>
                <c:pt idx="1158">
                  <c:v>10907.7001953125</c:v>
                </c:pt>
                <c:pt idx="1159">
                  <c:v>10889.6708984375</c:v>
                </c:pt>
                <c:pt idx="1160">
                  <c:v>10871.2919921875</c:v>
                </c:pt>
                <c:pt idx="1161">
                  <c:v>10852.56640625</c:v>
                </c:pt>
                <c:pt idx="1162">
                  <c:v>10833.4931640625</c:v>
                </c:pt>
                <c:pt idx="1163">
                  <c:v>10814.0732421875</c:v>
                </c:pt>
                <c:pt idx="1164">
                  <c:v>10794.3076171875</c:v>
                </c:pt>
                <c:pt idx="1165">
                  <c:v>10774.197265625</c:v>
                </c:pt>
                <c:pt idx="1166">
                  <c:v>10753.7421875</c:v>
                </c:pt>
                <c:pt idx="1167">
                  <c:v>10732.943359375</c:v>
                </c:pt>
                <c:pt idx="1168">
                  <c:v>10711.8017578125</c:v>
                </c:pt>
                <c:pt idx="1169">
                  <c:v>10690.31640625</c:v>
                </c:pt>
                <c:pt idx="1170">
                  <c:v>10668.490234375</c:v>
                </c:pt>
                <c:pt idx="1171">
                  <c:v>10646.322265625</c:v>
                </c:pt>
                <c:pt idx="1172">
                  <c:v>10623.814453125</c:v>
                </c:pt>
                <c:pt idx="1173">
                  <c:v>10600.966796875</c:v>
                </c:pt>
                <c:pt idx="1174">
                  <c:v>10577.7802734375</c:v>
                </c:pt>
                <c:pt idx="1175">
                  <c:v>10554.2548828125</c:v>
                </c:pt>
                <c:pt idx="1176">
                  <c:v>10530.392578125</c:v>
                </c:pt>
                <c:pt idx="1177">
                  <c:v>10506.193359375</c:v>
                </c:pt>
                <c:pt idx="1178">
                  <c:v>10481.658203125</c:v>
                </c:pt>
                <c:pt idx="1179">
                  <c:v>10456.787109375</c:v>
                </c:pt>
                <c:pt idx="1180">
                  <c:v>10431.5830078125</c:v>
                </c:pt>
                <c:pt idx="1181">
                  <c:v>10406.0439453125</c:v>
                </c:pt>
                <c:pt idx="1182">
                  <c:v>10380.1728515625</c:v>
                </c:pt>
                <c:pt idx="1183">
                  <c:v>10353.9697265625</c:v>
                </c:pt>
                <c:pt idx="1184">
                  <c:v>10327.435546875</c:v>
                </c:pt>
                <c:pt idx="1185">
                  <c:v>10300.5712890625</c:v>
                </c:pt>
                <c:pt idx="1186">
                  <c:v>10273.3779296875</c:v>
                </c:pt>
                <c:pt idx="1187">
                  <c:v>10245.85546875</c:v>
                </c:pt>
                <c:pt idx="1188">
                  <c:v>10218.0048828125</c:v>
                </c:pt>
                <c:pt idx="1189">
                  <c:v>10189.8291015625</c:v>
                </c:pt>
                <c:pt idx="1190">
                  <c:v>10161.326171875</c:v>
                </c:pt>
                <c:pt idx="1191">
                  <c:v>10132.4990234375</c:v>
                </c:pt>
                <c:pt idx="1192">
                  <c:v>10103.34765625</c:v>
                </c:pt>
                <c:pt idx="1193">
                  <c:v>10073.873046875</c:v>
                </c:pt>
                <c:pt idx="1194">
                  <c:v>10044.076171875</c:v>
                </c:pt>
                <c:pt idx="1195">
                  <c:v>10013.9580078125</c:v>
                </c:pt>
                <c:pt idx="1196">
                  <c:v>9983.51953125</c:v>
                </c:pt>
                <c:pt idx="1197">
                  <c:v>9952.7626953125</c:v>
                </c:pt>
                <c:pt idx="1198">
                  <c:v>9921.6875</c:v>
                </c:pt>
                <c:pt idx="1199">
                  <c:v>9890.2939453125</c:v>
                </c:pt>
                <c:pt idx="1200">
                  <c:v>9858.5849609375</c:v>
                </c:pt>
                <c:pt idx="1201">
                  <c:v>9826.560546875</c:v>
                </c:pt>
                <c:pt idx="1202">
                  <c:v>9794.2216796875</c:v>
                </c:pt>
                <c:pt idx="1203">
                  <c:v>9761.5703125</c:v>
                </c:pt>
                <c:pt idx="1204">
                  <c:v>9728.6064453125</c:v>
                </c:pt>
                <c:pt idx="1205">
                  <c:v>9695.3310546875</c:v>
                </c:pt>
                <c:pt idx="1206">
                  <c:v>9661.74609375</c:v>
                </c:pt>
                <c:pt idx="1207">
                  <c:v>9627.8525390625</c:v>
                </c:pt>
                <c:pt idx="1208">
                  <c:v>9593.650390625</c:v>
                </c:pt>
                <c:pt idx="1209">
                  <c:v>9559.1416015625</c:v>
                </c:pt>
                <c:pt idx="1210">
                  <c:v>9524.3271484375</c:v>
                </c:pt>
                <c:pt idx="1211">
                  <c:v>9489.2080078125</c:v>
                </c:pt>
                <c:pt idx="1212">
                  <c:v>9453.7861328125</c:v>
                </c:pt>
                <c:pt idx="1213">
                  <c:v>9418.0615234375</c:v>
                </c:pt>
                <c:pt idx="1214">
                  <c:v>9382.03515625</c:v>
                </c:pt>
                <c:pt idx="1215">
                  <c:v>9345.7099609375</c:v>
                </c:pt>
                <c:pt idx="1216">
                  <c:v>9309.0849609375</c:v>
                </c:pt>
                <c:pt idx="1217">
                  <c:v>9272.162109375</c:v>
                </c:pt>
                <c:pt idx="1218">
                  <c:v>9234.943359375</c:v>
                </c:pt>
                <c:pt idx="1219">
                  <c:v>9197.4296875</c:v>
                </c:pt>
                <c:pt idx="1220">
                  <c:v>9159.62109375</c:v>
                </c:pt>
                <c:pt idx="1221">
                  <c:v>9121.51953125</c:v>
                </c:pt>
                <c:pt idx="1222">
                  <c:v>9083.126953125</c:v>
                </c:pt>
                <c:pt idx="1223">
                  <c:v>9044.443359375</c:v>
                </c:pt>
                <c:pt idx="1224">
                  <c:v>9005.470703125</c:v>
                </c:pt>
                <c:pt idx="1225">
                  <c:v>8966.2109375</c:v>
                </c:pt>
                <c:pt idx="1226">
                  <c:v>8926.6630859375</c:v>
                </c:pt>
                <c:pt idx="1227">
                  <c:v>8886.8310546875</c:v>
                </c:pt>
                <c:pt idx="1228">
                  <c:v>8846.7138671875</c:v>
                </c:pt>
                <c:pt idx="1229">
                  <c:v>8806.314453125</c:v>
                </c:pt>
                <c:pt idx="1230">
                  <c:v>8765.6328125</c:v>
                </c:pt>
                <c:pt idx="1231">
                  <c:v>8724.6708984375</c:v>
                </c:pt>
                <c:pt idx="1232">
                  <c:v>8683.4306640625</c:v>
                </c:pt>
                <c:pt idx="1233">
                  <c:v>8641.912109375</c:v>
                </c:pt>
                <c:pt idx="1234">
                  <c:v>8600.1171875</c:v>
                </c:pt>
                <c:pt idx="1235">
                  <c:v>8558.0478515625</c:v>
                </c:pt>
                <c:pt idx="1236">
                  <c:v>8515.7041015625</c:v>
                </c:pt>
                <c:pt idx="1237">
                  <c:v>8473.0888671875</c:v>
                </c:pt>
                <c:pt idx="1238">
                  <c:v>8430.2021484375</c:v>
                </c:pt>
                <c:pt idx="1239">
                  <c:v>8387.0458984375</c:v>
                </c:pt>
                <c:pt idx="1240">
                  <c:v>8343.6220703125</c:v>
                </c:pt>
                <c:pt idx="1241">
                  <c:v>8299.9306640625</c:v>
                </c:pt>
                <c:pt idx="1242">
                  <c:v>8255.9736328125</c:v>
                </c:pt>
                <c:pt idx="1243">
                  <c:v>8211.7529296875</c:v>
                </c:pt>
                <c:pt idx="1244">
                  <c:v>8167.27001953125</c:v>
                </c:pt>
                <c:pt idx="1245">
                  <c:v>8122.52587890625</c:v>
                </c:pt>
                <c:pt idx="1246">
                  <c:v>8077.52197265625</c:v>
                </c:pt>
                <c:pt idx="1247">
                  <c:v>8032.25927734375</c:v>
                </c:pt>
                <c:pt idx="1248">
                  <c:v>7986.740234375</c:v>
                </c:pt>
                <c:pt idx="1249">
                  <c:v>7940.9658203125</c:v>
                </c:pt>
                <c:pt idx="1250">
                  <c:v>7894.93701171875</c:v>
                </c:pt>
                <c:pt idx="1251">
                  <c:v>7848.65625</c:v>
                </c:pt>
                <c:pt idx="1252">
                  <c:v>7802.1240234375</c:v>
                </c:pt>
                <c:pt idx="1253">
                  <c:v>7755.3427734375</c:v>
                </c:pt>
                <c:pt idx="1254">
                  <c:v>7708.31298828125</c:v>
                </c:pt>
                <c:pt idx="1255">
                  <c:v>7661.037109375</c:v>
                </c:pt>
                <c:pt idx="1256">
                  <c:v>7613.51611328125</c:v>
                </c:pt>
                <c:pt idx="1257">
                  <c:v>7565.751953125</c:v>
                </c:pt>
                <c:pt idx="1258">
                  <c:v>7517.74560546875</c:v>
                </c:pt>
                <c:pt idx="1259">
                  <c:v>7469.4990234375</c:v>
                </c:pt>
                <c:pt idx="1260">
                  <c:v>7421.01318359375</c:v>
                </c:pt>
                <c:pt idx="1261">
                  <c:v>7372.29052734375</c:v>
                </c:pt>
                <c:pt idx="1262">
                  <c:v>7323.33154296875</c:v>
                </c:pt>
                <c:pt idx="1263">
                  <c:v>7274.138671875</c:v>
                </c:pt>
                <c:pt idx="1264">
                  <c:v>7224.71337890625</c:v>
                </c:pt>
                <c:pt idx="1265">
                  <c:v>7175.05712890625</c:v>
                </c:pt>
                <c:pt idx="1266">
                  <c:v>7125.17138671875</c:v>
                </c:pt>
                <c:pt idx="1267">
                  <c:v>7075.0576171875</c:v>
                </c:pt>
                <c:pt idx="1268">
                  <c:v>7024.71728515625</c:v>
                </c:pt>
                <c:pt idx="1269">
                  <c:v>6974.15283203125</c:v>
                </c:pt>
                <c:pt idx="1270">
                  <c:v>6923.365234375</c:v>
                </c:pt>
                <c:pt idx="1271">
                  <c:v>6872.3564453125</c:v>
                </c:pt>
                <c:pt idx="1272">
                  <c:v>6821.12744140625</c:v>
                </c:pt>
                <c:pt idx="1273">
                  <c:v>6769.6806640625</c:v>
                </c:pt>
                <c:pt idx="1274">
                  <c:v>6718.01708984375</c:v>
                </c:pt>
                <c:pt idx="1275">
                  <c:v>6666.13916015625</c:v>
                </c:pt>
                <c:pt idx="1276">
                  <c:v>6614.0478515625</c:v>
                </c:pt>
                <c:pt idx="1277">
                  <c:v>6561.7451171875</c:v>
                </c:pt>
                <c:pt idx="1278">
                  <c:v>6509.232421875</c:v>
                </c:pt>
                <c:pt idx="1279">
                  <c:v>6456.51123046875</c:v>
                </c:pt>
                <c:pt idx="1280">
                  <c:v>6403.583984375</c:v>
                </c:pt>
                <c:pt idx="1281">
                  <c:v>6350.4521484375</c:v>
                </c:pt>
                <c:pt idx="1282">
                  <c:v>6297.1171875</c:v>
                </c:pt>
                <c:pt idx="1283">
                  <c:v>6243.58056640625</c:v>
                </c:pt>
                <c:pt idx="1284">
                  <c:v>6189.84423828125</c:v>
                </c:pt>
                <c:pt idx="1285">
                  <c:v>6135.91015625</c:v>
                </c:pt>
                <c:pt idx="1286">
                  <c:v>6081.77978515625</c:v>
                </c:pt>
                <c:pt idx="1287">
                  <c:v>6027.455078125</c:v>
                </c:pt>
                <c:pt idx="1288">
                  <c:v>5972.93798828125</c:v>
                </c:pt>
                <c:pt idx="1289">
                  <c:v>5918.2294921875</c:v>
                </c:pt>
                <c:pt idx="1290">
                  <c:v>5863.33154296875</c:v>
                </c:pt>
                <c:pt idx="1291">
                  <c:v>5808.24609375</c:v>
                </c:pt>
                <c:pt idx="1292">
                  <c:v>5752.97509765625</c:v>
                </c:pt>
                <c:pt idx="1293">
                  <c:v>5697.5205078125</c:v>
                </c:pt>
                <c:pt idx="1294">
                  <c:v>5641.88330078125</c:v>
                </c:pt>
                <c:pt idx="1295">
                  <c:v>5586.06591796875</c:v>
                </c:pt>
                <c:pt idx="1296">
                  <c:v>5530.0693359375</c:v>
                </c:pt>
                <c:pt idx="1297">
                  <c:v>5473.896484375</c:v>
                </c:pt>
                <c:pt idx="1298">
                  <c:v>5417.54833984375</c:v>
                </c:pt>
                <c:pt idx="1299">
                  <c:v>5361.02734375</c:v>
                </c:pt>
                <c:pt idx="1300">
                  <c:v>5304.33447265625</c:v>
                </c:pt>
                <c:pt idx="1301">
                  <c:v>5247.47216796875</c:v>
                </c:pt>
                <c:pt idx="1302">
                  <c:v>5190.44189453125</c:v>
                </c:pt>
                <c:pt idx="1303">
                  <c:v>5133.24609375</c:v>
                </c:pt>
                <c:pt idx="1304">
                  <c:v>5075.8857421875</c:v>
                </c:pt>
                <c:pt idx="1305">
                  <c:v>5018.36328125</c:v>
                </c:pt>
                <c:pt idx="1306">
                  <c:v>4960.68017578125</c:v>
                </c:pt>
                <c:pt idx="1307">
                  <c:v>4902.83837890625</c:v>
                </c:pt>
                <c:pt idx="1308">
                  <c:v>4844.83984375</c:v>
                </c:pt>
                <c:pt idx="1309">
                  <c:v>4786.6865234375</c:v>
                </c:pt>
                <c:pt idx="1310">
                  <c:v>4728.3798828125</c:v>
                </c:pt>
                <c:pt idx="1311">
                  <c:v>4669.92236328125</c:v>
                </c:pt>
                <c:pt idx="1312">
                  <c:v>4611.3154296875</c:v>
                </c:pt>
                <c:pt idx="1313">
                  <c:v>4552.56103515625</c:v>
                </c:pt>
                <c:pt idx="1314">
                  <c:v>4493.6611328125</c:v>
                </c:pt>
                <c:pt idx="1315">
                  <c:v>4434.6171875</c:v>
                </c:pt>
                <c:pt idx="1316">
                  <c:v>4375.431640625</c:v>
                </c:pt>
                <c:pt idx="1317">
                  <c:v>4316.1064453125</c:v>
                </c:pt>
                <c:pt idx="1318">
                  <c:v>4256.64306640625</c:v>
                </c:pt>
                <c:pt idx="1319">
                  <c:v>4197.04345703125</c:v>
                </c:pt>
                <c:pt idx="1320">
                  <c:v>4137.3095703125</c:v>
                </c:pt>
                <c:pt idx="1321">
                  <c:v>4077.44360351562</c:v>
                </c:pt>
                <c:pt idx="1322">
                  <c:v>4017.447265625</c:v>
                </c:pt>
                <c:pt idx="1323">
                  <c:v>3957.322265625</c:v>
                </c:pt>
                <c:pt idx="1324">
                  <c:v>3897.07080078125</c:v>
                </c:pt>
                <c:pt idx="1325">
                  <c:v>3836.69482421875</c:v>
                </c:pt>
                <c:pt idx="1326">
                  <c:v>3776.19604492187</c:v>
                </c:pt>
                <c:pt idx="1327">
                  <c:v>3715.57641601562</c:v>
                </c:pt>
                <c:pt idx="1328">
                  <c:v>3654.83813476562</c:v>
                </c:pt>
                <c:pt idx="1329">
                  <c:v>3593.98291015625</c:v>
                </c:pt>
                <c:pt idx="1330">
                  <c:v>3533.0126953125</c:v>
                </c:pt>
                <c:pt idx="1331">
                  <c:v>3471.9296875</c:v>
                </c:pt>
                <c:pt idx="1332">
                  <c:v>3410.73559570312</c:v>
                </c:pt>
                <c:pt idx="1333">
                  <c:v>3349.43237304687</c:v>
                </c:pt>
                <c:pt idx="1334">
                  <c:v>3288.02197265625</c:v>
                </c:pt>
                <c:pt idx="1335">
                  <c:v>3226.50659179687</c:v>
                </c:pt>
                <c:pt idx="1336">
                  <c:v>3164.88793945312</c:v>
                </c:pt>
                <c:pt idx="1337">
                  <c:v>3103.16821289062</c:v>
                </c:pt>
                <c:pt idx="1338">
                  <c:v>3041.34912109375</c:v>
                </c:pt>
                <c:pt idx="1339">
                  <c:v>2979.4326171875</c:v>
                </c:pt>
                <c:pt idx="1340">
                  <c:v>2917.42114257812</c:v>
                </c:pt>
                <c:pt idx="1341">
                  <c:v>2855.31616210937</c:v>
                </c:pt>
                <c:pt idx="1342">
                  <c:v>2793.1201171875</c:v>
                </c:pt>
                <c:pt idx="1343">
                  <c:v>2730.83447265625</c:v>
                </c:pt>
                <c:pt idx="1344">
                  <c:v>2668.46166992187</c:v>
                </c:pt>
                <c:pt idx="1345">
                  <c:v>2606.00366210937</c:v>
                </c:pt>
                <c:pt idx="1346">
                  <c:v>2543.46215820312</c:v>
                </c:pt>
                <c:pt idx="1347">
                  <c:v>2480.83935546875</c:v>
                </c:pt>
                <c:pt idx="1348">
                  <c:v>2418.13720703125</c:v>
                </c:pt>
                <c:pt idx="1349">
                  <c:v>2355.35766601562</c:v>
                </c:pt>
                <c:pt idx="1350">
                  <c:v>2292.5029296875</c:v>
                </c:pt>
                <c:pt idx="1351">
                  <c:v>2229.57470703125</c:v>
                </c:pt>
                <c:pt idx="1352">
                  <c:v>2166.57543945312</c:v>
                </c:pt>
                <c:pt idx="1353">
                  <c:v>2103.50659179687</c:v>
                </c:pt>
                <c:pt idx="1354">
                  <c:v>2040.37072753906</c:v>
                </c:pt>
                <c:pt idx="1355">
                  <c:v>1977.16955566406</c:v>
                </c:pt>
                <c:pt idx="1356">
                  <c:v>1913.90515136718</c:v>
                </c:pt>
                <c:pt idx="1357">
                  <c:v>1850.57946777343</c:v>
                </c:pt>
                <c:pt idx="1358">
                  <c:v>1787.19470214843</c:v>
                </c:pt>
                <c:pt idx="1359">
                  <c:v>1723.75280761718</c:v>
                </c:pt>
                <c:pt idx="1360">
                  <c:v>1660.25573730468</c:v>
                </c:pt>
                <c:pt idx="1361">
                  <c:v>1596.70556640625</c:v>
                </c:pt>
                <c:pt idx="1362">
                  <c:v>1533.10437011718</c:v>
                </c:pt>
                <c:pt idx="1363">
                  <c:v>1469.4541015625</c:v>
                </c:pt>
                <c:pt idx="1364">
                  <c:v>1405.7568359375</c:v>
                </c:pt>
                <c:pt idx="1365">
                  <c:v>1342.0146484375</c:v>
                </c:pt>
                <c:pt idx="1366">
                  <c:v>1278.22961425781</c:v>
                </c:pt>
                <c:pt idx="1367">
                  <c:v>1214.40356445312</c:v>
                </c:pt>
                <c:pt idx="1368">
                  <c:v>1150.53881835937</c:v>
                </c:pt>
                <c:pt idx="1369">
                  <c:v>1086.63720703125</c:v>
                </c:pt>
                <c:pt idx="1370">
                  <c:v>1022.70086669921</c:v>
                </c:pt>
                <c:pt idx="1371">
                  <c:v>958.73181152343705</c:v>
                </c:pt>
                <c:pt idx="1372">
                  <c:v>894.73211669921795</c:v>
                </c:pt>
                <c:pt idx="1373">
                  <c:v>830.70379638671795</c:v>
                </c:pt>
                <c:pt idx="1374">
                  <c:v>766.64886474609295</c:v>
                </c:pt>
                <c:pt idx="1375">
                  <c:v>702.56945800781205</c:v>
                </c:pt>
                <c:pt idx="1376">
                  <c:v>638.46759033203102</c:v>
                </c:pt>
                <c:pt idx="1377">
                  <c:v>574.34533691406205</c:v>
                </c:pt>
                <c:pt idx="1378">
                  <c:v>510.20468139648398</c:v>
                </c:pt>
                <c:pt idx="1379">
                  <c:v>446.04769897460898</c:v>
                </c:pt>
                <c:pt idx="1380">
                  <c:v>381.87646484375</c:v>
                </c:pt>
                <c:pt idx="1381">
                  <c:v>317.69302368164</c:v>
                </c:pt>
                <c:pt idx="1382">
                  <c:v>253.49943542480401</c:v>
                </c:pt>
                <c:pt idx="1383">
                  <c:v>189.29771423339801</c:v>
                </c:pt>
                <c:pt idx="1384">
                  <c:v>125.089958190918</c:v>
                </c:pt>
                <c:pt idx="1385">
                  <c:v>60.878189086913999</c:v>
                </c:pt>
                <c:pt idx="1386">
                  <c:v>-3.3355212211608798</c:v>
                </c:pt>
                <c:pt idx="1387">
                  <c:v>-67.549125671386705</c:v>
                </c:pt>
                <c:pt idx="1388">
                  <c:v>-131.76057434082</c:v>
                </c:pt>
                <c:pt idx="1389">
                  <c:v>-195.96780395507801</c:v>
                </c:pt>
                <c:pt idx="1390">
                  <c:v>-260.16876220703102</c:v>
                </c:pt>
                <c:pt idx="1391">
                  <c:v>-324.36141967773398</c:v>
                </c:pt>
                <c:pt idx="1392">
                  <c:v>-388.543701171875</c:v>
                </c:pt>
                <c:pt idx="1393">
                  <c:v>-452.71356201171801</c:v>
                </c:pt>
                <c:pt idx="1394">
                  <c:v>-516.86895751953102</c:v>
                </c:pt>
                <c:pt idx="1395">
                  <c:v>-581.0078125</c:v>
                </c:pt>
                <c:pt idx="1396">
                  <c:v>-645.12805175781205</c:v>
                </c:pt>
                <c:pt idx="1397">
                  <c:v>-709.22772216796795</c:v>
                </c:pt>
                <c:pt idx="1398">
                  <c:v>-773.3046875</c:v>
                </c:pt>
                <c:pt idx="1399">
                  <c:v>-837.35693359375</c:v>
                </c:pt>
                <c:pt idx="1400">
                  <c:v>-901.38238525390602</c:v>
                </c:pt>
                <c:pt idx="1401">
                  <c:v>-965.37902832031205</c:v>
                </c:pt>
                <c:pt idx="1402">
                  <c:v>-1029.34484863281</c:v>
                </c:pt>
                <c:pt idx="1403">
                  <c:v>-1093.27770996093</c:v>
                </c:pt>
                <c:pt idx="1404">
                  <c:v>-1157.17553710937</c:v>
                </c:pt>
                <c:pt idx="1405">
                  <c:v>-1221.03649902343</c:v>
                </c:pt>
                <c:pt idx="1406">
                  <c:v>-1284.85827636718</c:v>
                </c:pt>
                <c:pt idx="1407">
                  <c:v>-1348.63903808593</c:v>
                </c:pt>
                <c:pt idx="1408">
                  <c:v>-1412.37670898437</c:v>
                </c:pt>
                <c:pt idx="1409">
                  <c:v>-1476.06921386718</c:v>
                </c:pt>
                <c:pt idx="1410">
                  <c:v>-1539.71447753906</c:v>
                </c:pt>
                <c:pt idx="1411">
                  <c:v>-1603.310546875</c:v>
                </c:pt>
                <c:pt idx="1412">
                  <c:v>-1666.85522460937</c:v>
                </c:pt>
                <c:pt idx="1413">
                  <c:v>-1730.34680175781</c:v>
                </c:pt>
                <c:pt idx="1414">
                  <c:v>-1793.78295898437</c:v>
                </c:pt>
                <c:pt idx="1415">
                  <c:v>-1857.16174316406</c:v>
                </c:pt>
                <c:pt idx="1416">
                  <c:v>-1920.48107910156</c:v>
                </c:pt>
                <c:pt idx="1417">
                  <c:v>-1983.73901367187</c:v>
                </c:pt>
                <c:pt idx="1418">
                  <c:v>-2046.93359375</c:v>
                </c:pt>
                <c:pt idx="1419">
                  <c:v>-2110.06274414062</c:v>
                </c:pt>
                <c:pt idx="1420">
                  <c:v>-2173.12426757812</c:v>
                </c:pt>
                <c:pt idx="1421">
                  <c:v>-2236.11645507812</c:v>
                </c:pt>
                <c:pt idx="1422">
                  <c:v>-2299.037109375</c:v>
                </c:pt>
                <c:pt idx="1423">
                  <c:v>-2361.88427734375</c:v>
                </c:pt>
                <c:pt idx="1424">
                  <c:v>-2424.65576171875</c:v>
                </c:pt>
                <c:pt idx="1425">
                  <c:v>-2487.34985351562</c:v>
                </c:pt>
                <c:pt idx="1426">
                  <c:v>-2549.96435546875</c:v>
                </c:pt>
                <c:pt idx="1427">
                  <c:v>-2612.49731445312</c:v>
                </c:pt>
                <c:pt idx="1428">
                  <c:v>-2674.94677734375</c:v>
                </c:pt>
                <c:pt idx="1429">
                  <c:v>-2737.31079101562</c:v>
                </c:pt>
                <c:pt idx="1430">
                  <c:v>-2799.58715820312</c:v>
                </c:pt>
                <c:pt idx="1431">
                  <c:v>-2861.77392578125</c:v>
                </c:pt>
                <c:pt idx="1432">
                  <c:v>-2923.86938476562</c:v>
                </c:pt>
                <c:pt idx="1433">
                  <c:v>-2985.87109375</c:v>
                </c:pt>
                <c:pt idx="1434">
                  <c:v>-3047.77758789062</c:v>
                </c:pt>
                <c:pt idx="1435">
                  <c:v>-3109.58642578125</c:v>
                </c:pt>
                <c:pt idx="1436">
                  <c:v>-3171.2958984375</c:v>
                </c:pt>
                <c:pt idx="1437">
                  <c:v>-3232.90405273437</c:v>
                </c:pt>
                <c:pt idx="1438">
                  <c:v>-3294.40869140625</c:v>
                </c:pt>
                <c:pt idx="1439">
                  <c:v>-3355.80810546875</c:v>
                </c:pt>
                <c:pt idx="1440">
                  <c:v>-3417.10009765625</c:v>
                </c:pt>
                <c:pt idx="1441">
                  <c:v>-3478.28295898437</c:v>
                </c:pt>
                <c:pt idx="1442">
                  <c:v>-3539.3544921875</c:v>
                </c:pt>
                <c:pt idx="1443">
                  <c:v>-3600.31274414062</c:v>
                </c:pt>
                <c:pt idx="1444">
                  <c:v>-3661.15600585937</c:v>
                </c:pt>
                <c:pt idx="1445">
                  <c:v>-3721.88208007812</c:v>
                </c:pt>
                <c:pt idx="1446">
                  <c:v>-3782.4892578125</c:v>
                </c:pt>
                <c:pt idx="1447">
                  <c:v>-3842.9755859375</c:v>
                </c:pt>
                <c:pt idx="1448">
                  <c:v>-3903.3388671875</c:v>
                </c:pt>
                <c:pt idx="1449">
                  <c:v>-3963.57739257812</c:v>
                </c:pt>
                <c:pt idx="1450">
                  <c:v>-4023.68896484375</c:v>
                </c:pt>
                <c:pt idx="1451">
                  <c:v>-4083.67211914062</c:v>
                </c:pt>
                <c:pt idx="1452">
                  <c:v>-4143.52490234375</c:v>
                </c:pt>
                <c:pt idx="1453">
                  <c:v>-4203.24462890625</c:v>
                </c:pt>
                <c:pt idx="1454">
                  <c:v>-4262.830078125</c:v>
                </c:pt>
                <c:pt idx="1455">
                  <c:v>-4322.27978515625</c:v>
                </c:pt>
                <c:pt idx="1456">
                  <c:v>-4381.5908203125</c:v>
                </c:pt>
                <c:pt idx="1457">
                  <c:v>-4440.76171875</c:v>
                </c:pt>
                <c:pt idx="1458">
                  <c:v>-4499.79052734375</c:v>
                </c:pt>
                <c:pt idx="1459">
                  <c:v>-4558.67578125</c:v>
                </c:pt>
                <c:pt idx="1460">
                  <c:v>-4617.4150390625</c:v>
                </c:pt>
                <c:pt idx="1461">
                  <c:v>-4676.00634765625</c:v>
                </c:pt>
                <c:pt idx="1462">
                  <c:v>-4734.44873046875</c:v>
                </c:pt>
                <c:pt idx="1463">
                  <c:v>-4792.7392578125</c:v>
                </c:pt>
                <c:pt idx="1464">
                  <c:v>-4850.876953125</c:v>
                </c:pt>
                <c:pt idx="1465">
                  <c:v>-4908.859375</c:v>
                </c:pt>
                <c:pt idx="1466">
                  <c:v>-4966.6845703125</c:v>
                </c:pt>
                <c:pt idx="1467">
                  <c:v>-5024.35107421875</c:v>
                </c:pt>
                <c:pt idx="1468">
                  <c:v>-5081.85693359375</c:v>
                </c:pt>
                <c:pt idx="1469">
                  <c:v>-5139.20068359375</c:v>
                </c:pt>
                <c:pt idx="1470">
                  <c:v>-5196.37939453125</c:v>
                </c:pt>
                <c:pt idx="1471">
                  <c:v>-5253.392578125</c:v>
                </c:pt>
                <c:pt idx="1472">
                  <c:v>-5310.2373046875</c:v>
                </c:pt>
                <c:pt idx="1473">
                  <c:v>-5366.91259765625</c:v>
                </c:pt>
                <c:pt idx="1474">
                  <c:v>-5423.416015625</c:v>
                </c:pt>
                <c:pt idx="1475">
                  <c:v>-5479.74609375</c:v>
                </c:pt>
                <c:pt idx="1476">
                  <c:v>-5535.90087890625</c:v>
                </c:pt>
                <c:pt idx="1477">
                  <c:v>-5591.87890625</c:v>
                </c:pt>
                <c:pt idx="1478">
                  <c:v>-5647.677734375</c:v>
                </c:pt>
                <c:pt idx="1479">
                  <c:v>-5703.29638671875</c:v>
                </c:pt>
                <c:pt idx="1480">
                  <c:v>-5758.732421875</c:v>
                </c:pt>
                <c:pt idx="1481">
                  <c:v>-5813.98388671875</c:v>
                </c:pt>
                <c:pt idx="1482">
                  <c:v>-5869.05029296875</c:v>
                </c:pt>
                <c:pt idx="1483">
                  <c:v>-5923.92822265625</c:v>
                </c:pt>
                <c:pt idx="1484">
                  <c:v>-5978.6171875</c:v>
                </c:pt>
                <c:pt idx="1485">
                  <c:v>-6033.11474609375</c:v>
                </c:pt>
                <c:pt idx="1486">
                  <c:v>-6087.419921875</c:v>
                </c:pt>
                <c:pt idx="1487">
                  <c:v>-6141.52978515625</c:v>
                </c:pt>
                <c:pt idx="1488">
                  <c:v>-6195.443359375</c:v>
                </c:pt>
                <c:pt idx="1489">
                  <c:v>-6249.1591796875</c:v>
                </c:pt>
                <c:pt idx="1490">
                  <c:v>-6302.6748046875</c:v>
                </c:pt>
                <c:pt idx="1491">
                  <c:v>-6355.9892578125</c:v>
                </c:pt>
                <c:pt idx="1492">
                  <c:v>-6409.10009765625</c:v>
                </c:pt>
                <c:pt idx="1493">
                  <c:v>-6462.00634765625</c:v>
                </c:pt>
                <c:pt idx="1494">
                  <c:v>-6514.70556640625</c:v>
                </c:pt>
                <c:pt idx="1495">
                  <c:v>-6567.19677734375</c:v>
                </c:pt>
                <c:pt idx="1496">
                  <c:v>-6619.47802734375</c:v>
                </c:pt>
                <c:pt idx="1497">
                  <c:v>-6671.54736328125</c:v>
                </c:pt>
                <c:pt idx="1498">
                  <c:v>-6723.4033203125</c:v>
                </c:pt>
                <c:pt idx="1499">
                  <c:v>-6775.04443359375</c:v>
                </c:pt>
                <c:pt idx="1500">
                  <c:v>-6826.46875</c:v>
                </c:pt>
                <c:pt idx="1501">
                  <c:v>-6877.67529296875</c:v>
                </c:pt>
                <c:pt idx="1502">
                  <c:v>-6928.6611328125</c:v>
                </c:pt>
                <c:pt idx="1503">
                  <c:v>-6979.42578125</c:v>
                </c:pt>
                <c:pt idx="1504">
                  <c:v>-7029.96728515625</c:v>
                </c:pt>
                <c:pt idx="1505">
                  <c:v>-7080.2841796875</c:v>
                </c:pt>
                <c:pt idx="1506">
                  <c:v>-7130.37451171875</c:v>
                </c:pt>
                <c:pt idx="1507">
                  <c:v>-7180.23681640625</c:v>
                </c:pt>
                <c:pt idx="1508">
                  <c:v>-7229.86962890625</c:v>
                </c:pt>
                <c:pt idx="1509">
                  <c:v>-7279.27099609375</c:v>
                </c:pt>
                <c:pt idx="1510">
                  <c:v>-7328.439453125</c:v>
                </c:pt>
                <c:pt idx="1511">
                  <c:v>-7377.3740234375</c:v>
                </c:pt>
                <c:pt idx="1512">
                  <c:v>-7426.072265625</c:v>
                </c:pt>
                <c:pt idx="1513">
                  <c:v>-7474.53369140625</c:v>
                </c:pt>
                <c:pt idx="1514">
                  <c:v>-7522.75537109375</c:v>
                </c:pt>
                <c:pt idx="1515">
                  <c:v>-7570.73681640625</c:v>
                </c:pt>
                <c:pt idx="1516">
                  <c:v>-7618.47607421875</c:v>
                </c:pt>
                <c:pt idx="1517">
                  <c:v>-7665.97216796875</c:v>
                </c:pt>
                <c:pt idx="1518">
                  <c:v>-7713.22265625</c:v>
                </c:pt>
                <c:pt idx="1519">
                  <c:v>-7760.2265625</c:v>
                </c:pt>
                <c:pt idx="1520">
                  <c:v>-7806.982421875</c:v>
                </c:pt>
                <c:pt idx="1521">
                  <c:v>-7853.48828125</c:v>
                </c:pt>
                <c:pt idx="1522">
                  <c:v>-7899.74365234375</c:v>
                </c:pt>
                <c:pt idx="1523">
                  <c:v>-7945.74560546875</c:v>
                </c:pt>
                <c:pt idx="1524">
                  <c:v>-7991.494140625</c:v>
                </c:pt>
                <c:pt idx="1525">
                  <c:v>-8036.98681640625</c:v>
                </c:pt>
                <c:pt idx="1526">
                  <c:v>-8082.22265625</c:v>
                </c:pt>
                <c:pt idx="1527">
                  <c:v>-8127.2001953125</c:v>
                </c:pt>
                <c:pt idx="1528">
                  <c:v>-8171.91748046875</c:v>
                </c:pt>
                <c:pt idx="1529">
                  <c:v>-8216.3740234375</c:v>
                </c:pt>
                <c:pt idx="1530">
                  <c:v>-8260.5673828125</c:v>
                </c:pt>
                <c:pt idx="1531">
                  <c:v>-8304.49609375</c:v>
                </c:pt>
                <c:pt idx="1532">
                  <c:v>-8348.16015625</c:v>
                </c:pt>
                <c:pt idx="1533">
                  <c:v>-8391.556640625</c:v>
                </c:pt>
                <c:pt idx="1534">
                  <c:v>-8434.6845703125</c:v>
                </c:pt>
                <c:pt idx="1535">
                  <c:v>-8477.5439453125</c:v>
                </c:pt>
                <c:pt idx="1536">
                  <c:v>-8520.130859375</c:v>
                </c:pt>
                <c:pt idx="1537">
                  <c:v>-8562.4462890625</c:v>
                </c:pt>
                <c:pt idx="1538">
                  <c:v>-8604.4873046875</c:v>
                </c:pt>
                <c:pt idx="1539">
                  <c:v>-8646.25390625</c:v>
                </c:pt>
                <c:pt idx="1540">
                  <c:v>-8687.7431640625</c:v>
                </c:pt>
                <c:pt idx="1541">
                  <c:v>-8728.955078125</c:v>
                </c:pt>
                <c:pt idx="1542">
                  <c:v>-8769.8876953125</c:v>
                </c:pt>
                <c:pt idx="1543">
                  <c:v>-8810.5400390625</c:v>
                </c:pt>
                <c:pt idx="1544">
                  <c:v>-8850.9111328125</c:v>
                </c:pt>
                <c:pt idx="1545">
                  <c:v>-8890.998046875</c:v>
                </c:pt>
                <c:pt idx="1546">
                  <c:v>-8930.8017578125</c:v>
                </c:pt>
                <c:pt idx="1547">
                  <c:v>-8970.3193359375</c:v>
                </c:pt>
                <c:pt idx="1548">
                  <c:v>-9009.5498046875</c:v>
                </c:pt>
                <c:pt idx="1549">
                  <c:v>-9048.4931640625</c:v>
                </c:pt>
                <c:pt idx="1550">
                  <c:v>-9087.146484375</c:v>
                </c:pt>
                <c:pt idx="1551">
                  <c:v>-9125.5087890625</c:v>
                </c:pt>
                <c:pt idx="1552">
                  <c:v>-9163.580078125</c:v>
                </c:pt>
                <c:pt idx="1553">
                  <c:v>-9201.357421875</c:v>
                </c:pt>
                <c:pt idx="1554">
                  <c:v>-9238.841796875</c:v>
                </c:pt>
                <c:pt idx="1555">
                  <c:v>-9276.029296875</c:v>
                </c:pt>
                <c:pt idx="1556">
                  <c:v>-9312.9208984375</c:v>
                </c:pt>
                <c:pt idx="1557">
                  <c:v>-9349.5146484375</c:v>
                </c:pt>
                <c:pt idx="1558">
                  <c:v>-9385.8095703125</c:v>
                </c:pt>
                <c:pt idx="1559">
                  <c:v>-9421.8046875</c:v>
                </c:pt>
                <c:pt idx="1560">
                  <c:v>-9457.498046875</c:v>
                </c:pt>
                <c:pt idx="1561">
                  <c:v>-9492.888671875</c:v>
                </c:pt>
                <c:pt idx="1562">
                  <c:v>-9527.9765625</c:v>
                </c:pt>
                <c:pt idx="1563">
                  <c:v>-9562.759765625</c:v>
                </c:pt>
                <c:pt idx="1564">
                  <c:v>-9597.236328125</c:v>
                </c:pt>
                <c:pt idx="1565">
                  <c:v>-9631.40625</c:v>
                </c:pt>
                <c:pt idx="1566">
                  <c:v>-9665.2685546875</c:v>
                </c:pt>
                <c:pt idx="1567">
                  <c:v>-9698.8212890625</c:v>
                </c:pt>
                <c:pt idx="1568">
                  <c:v>-9732.064453125</c:v>
                </c:pt>
                <c:pt idx="1569">
                  <c:v>-9764.99609375</c:v>
                </c:pt>
                <c:pt idx="1570">
                  <c:v>-9797.615234375</c:v>
                </c:pt>
                <c:pt idx="1571">
                  <c:v>-9829.921875</c:v>
                </c:pt>
                <c:pt idx="1572">
                  <c:v>-9861.9130859375</c:v>
                </c:pt>
                <c:pt idx="1573">
                  <c:v>-9893.58984375</c:v>
                </c:pt>
                <c:pt idx="1574">
                  <c:v>-9924.94921875</c:v>
                </c:pt>
                <c:pt idx="1575">
                  <c:v>-9955.9921875</c:v>
                </c:pt>
                <c:pt idx="1576">
                  <c:v>-9986.716796875</c:v>
                </c:pt>
                <c:pt idx="1577">
                  <c:v>-10017.1220703125</c:v>
                </c:pt>
                <c:pt idx="1578">
                  <c:v>-10047.2060546875</c:v>
                </c:pt>
                <c:pt idx="1579">
                  <c:v>-10076.9697265625</c:v>
                </c:pt>
                <c:pt idx="1580">
                  <c:v>-10106.4111328125</c:v>
                </c:pt>
                <c:pt idx="1581">
                  <c:v>-10135.5283203125</c:v>
                </c:pt>
                <c:pt idx="1582">
                  <c:v>-10164.322265625</c:v>
                </c:pt>
                <c:pt idx="1583">
                  <c:v>-10192.791015625</c:v>
                </c:pt>
                <c:pt idx="1584">
                  <c:v>-10220.93359375</c:v>
                </c:pt>
                <c:pt idx="1585">
                  <c:v>-10248.75</c:v>
                </c:pt>
                <c:pt idx="1586">
                  <c:v>-10276.23828125</c:v>
                </c:pt>
                <c:pt idx="1587">
                  <c:v>-10303.3984375</c:v>
                </c:pt>
                <c:pt idx="1588">
                  <c:v>-10330.228515625</c:v>
                </c:pt>
                <c:pt idx="1589">
                  <c:v>-10356.728515625</c:v>
                </c:pt>
                <c:pt idx="1590">
                  <c:v>-10382.896484375</c:v>
                </c:pt>
                <c:pt idx="1591">
                  <c:v>-10408.7333984375</c:v>
                </c:pt>
                <c:pt idx="1592">
                  <c:v>-10434.2373046875</c:v>
                </c:pt>
                <c:pt idx="1593">
                  <c:v>-10459.4072265625</c:v>
                </c:pt>
                <c:pt idx="1594">
                  <c:v>-10484.2431640625</c:v>
                </c:pt>
                <c:pt idx="1595">
                  <c:v>-10508.7431640625</c:v>
                </c:pt>
                <c:pt idx="1596">
                  <c:v>-10532.908203125</c:v>
                </c:pt>
                <c:pt idx="1597">
                  <c:v>-10556.7353515625</c:v>
                </c:pt>
                <c:pt idx="1598">
                  <c:v>-10580.2255859375</c:v>
                </c:pt>
                <c:pt idx="1599">
                  <c:v>-10603.376953125</c:v>
                </c:pt>
                <c:pt idx="1600">
                  <c:v>-10626.189453125</c:v>
                </c:pt>
                <c:pt idx="1601">
                  <c:v>-10648.6630859375</c:v>
                </c:pt>
                <c:pt idx="1602">
                  <c:v>-10670.794921875</c:v>
                </c:pt>
                <c:pt idx="1603">
                  <c:v>-10692.5859375</c:v>
                </c:pt>
                <c:pt idx="1604">
                  <c:v>-10714.03515625</c:v>
                </c:pt>
                <c:pt idx="1605">
                  <c:v>-10735.1416015625</c:v>
                </c:pt>
                <c:pt idx="1606">
                  <c:v>-10755.9052734375</c:v>
                </c:pt>
                <c:pt idx="1607">
                  <c:v>-10776.32421875</c:v>
                </c:pt>
                <c:pt idx="1608">
                  <c:v>-10796.3994140625</c:v>
                </c:pt>
                <c:pt idx="1609">
                  <c:v>-10816.1279296875</c:v>
                </c:pt>
                <c:pt idx="1610">
                  <c:v>-10835.51171875</c:v>
                </c:pt>
                <c:pt idx="1611">
                  <c:v>-10854.548828125</c:v>
                </c:pt>
                <c:pt idx="1612">
                  <c:v>-10873.2392578125</c:v>
                </c:pt>
                <c:pt idx="1613">
                  <c:v>-10891.5810546875</c:v>
                </c:pt>
                <c:pt idx="1614">
                  <c:v>-10909.5751953125</c:v>
                </c:pt>
                <c:pt idx="1615">
                  <c:v>-10927.220703125</c:v>
                </c:pt>
                <c:pt idx="1616">
                  <c:v>-10944.5166015625</c:v>
                </c:pt>
                <c:pt idx="1617">
                  <c:v>-10961.4619140625</c:v>
                </c:pt>
                <c:pt idx="1618">
                  <c:v>-10978.0576171875</c:v>
                </c:pt>
                <c:pt idx="1619">
                  <c:v>-10994.3017578125</c:v>
                </c:pt>
                <c:pt idx="1620">
                  <c:v>-11010.1943359375</c:v>
                </c:pt>
                <c:pt idx="1621">
                  <c:v>-11025.734375</c:v>
                </c:pt>
                <c:pt idx="1622">
                  <c:v>-11040.9228515625</c:v>
                </c:pt>
                <c:pt idx="1623">
                  <c:v>-11055.7578125</c:v>
                </c:pt>
                <c:pt idx="1624">
                  <c:v>-11070.2392578125</c:v>
                </c:pt>
                <c:pt idx="1625">
                  <c:v>-11084.3662109375</c:v>
                </c:pt>
                <c:pt idx="1626">
                  <c:v>-11098.1396484375</c:v>
                </c:pt>
                <c:pt idx="1627">
                  <c:v>-11111.5576171875</c:v>
                </c:pt>
                <c:pt idx="1628">
                  <c:v>-11124.6201171875</c:v>
                </c:pt>
                <c:pt idx="1629">
                  <c:v>-11137.3271484375</c:v>
                </c:pt>
                <c:pt idx="1630">
                  <c:v>-11149.677734375</c:v>
                </c:pt>
                <c:pt idx="1631">
                  <c:v>-11161.671875</c:v>
                </c:pt>
                <c:pt idx="1632">
                  <c:v>-11173.3095703125</c:v>
                </c:pt>
                <c:pt idx="1633">
                  <c:v>-11184.58984375</c:v>
                </c:pt>
                <c:pt idx="1634">
                  <c:v>-11195.51171875</c:v>
                </c:pt>
                <c:pt idx="1635">
                  <c:v>-11206.076171875</c:v>
                </c:pt>
                <c:pt idx="1636">
                  <c:v>-11216.2822265625</c:v>
                </c:pt>
                <c:pt idx="1637">
                  <c:v>-11226.1298828125</c:v>
                </c:pt>
                <c:pt idx="1638">
                  <c:v>-11235.6181640625</c:v>
                </c:pt>
                <c:pt idx="1639">
                  <c:v>-11244.7470703125</c:v>
                </c:pt>
                <c:pt idx="1640">
                  <c:v>-11253.5166015625</c:v>
                </c:pt>
                <c:pt idx="1641">
                  <c:v>-11261.9267578125</c:v>
                </c:pt>
                <c:pt idx="1642">
                  <c:v>-11269.9765625</c:v>
                </c:pt>
                <c:pt idx="1643">
                  <c:v>-11277.6650390625</c:v>
                </c:pt>
                <c:pt idx="1644">
                  <c:v>-11284.994140625</c:v>
                </c:pt>
                <c:pt idx="1645">
                  <c:v>-11291.9619140625</c:v>
                </c:pt>
                <c:pt idx="1646">
                  <c:v>-11298.568359375</c:v>
                </c:pt>
                <c:pt idx="1647">
                  <c:v>-11304.8134765625</c:v>
                </c:pt>
                <c:pt idx="1648">
                  <c:v>-11310.697265625</c:v>
                </c:pt>
                <c:pt idx="1649">
                  <c:v>-11316.2197265625</c:v>
                </c:pt>
                <c:pt idx="1650">
                  <c:v>-11321.3798828125</c:v>
                </c:pt>
                <c:pt idx="1651">
                  <c:v>-11326.177734375</c:v>
                </c:pt>
                <c:pt idx="1652">
                  <c:v>-11330.6142578125</c:v>
                </c:pt>
                <c:pt idx="1653">
                  <c:v>-11334.6875</c:v>
                </c:pt>
                <c:pt idx="1654">
                  <c:v>-11338.3994140625</c:v>
                </c:pt>
                <c:pt idx="1655">
                  <c:v>-11341.748046875</c:v>
                </c:pt>
                <c:pt idx="1656">
                  <c:v>-11344.7333984375</c:v>
                </c:pt>
                <c:pt idx="1657">
                  <c:v>-11347.357421875</c:v>
                </c:pt>
                <c:pt idx="1658">
                  <c:v>-11349.6171875</c:v>
                </c:pt>
                <c:pt idx="1659">
                  <c:v>-11351.5146484375</c:v>
                </c:pt>
                <c:pt idx="1660">
                  <c:v>-11353.0498046875</c:v>
                </c:pt>
                <c:pt idx="1661">
                  <c:v>-11354.220703125</c:v>
                </c:pt>
                <c:pt idx="1662">
                  <c:v>-11355.029296875</c:v>
                </c:pt>
                <c:pt idx="1663">
                  <c:v>-11355.474609375</c:v>
                </c:pt>
                <c:pt idx="1664">
                  <c:v>-11355.556640625</c:v>
                </c:pt>
                <c:pt idx="1665">
                  <c:v>-11355.275390625</c:v>
                </c:pt>
                <c:pt idx="1666">
                  <c:v>-11354.6318359375</c:v>
                </c:pt>
                <c:pt idx="1667">
                  <c:v>-11353.6240234375</c:v>
                </c:pt>
                <c:pt idx="1668">
                  <c:v>-11352.25390625</c:v>
                </c:pt>
                <c:pt idx="1669">
                  <c:v>-11350.5205078125</c:v>
                </c:pt>
                <c:pt idx="1670">
                  <c:v>-11348.4248046875</c:v>
                </c:pt>
                <c:pt idx="1671">
                  <c:v>-11345.96484375</c:v>
                </c:pt>
                <c:pt idx="1672">
                  <c:v>-11343.1435546875</c:v>
                </c:pt>
                <c:pt idx="1673">
                  <c:v>-11339.958984375</c:v>
                </c:pt>
                <c:pt idx="1674">
                  <c:v>-11336.4111328125</c:v>
                </c:pt>
                <c:pt idx="1675">
                  <c:v>-11332.501953125</c:v>
                </c:pt>
                <c:pt idx="1676">
                  <c:v>-11328.2294921875</c:v>
                </c:pt>
                <c:pt idx="1677">
                  <c:v>-11323.5947265625</c:v>
                </c:pt>
                <c:pt idx="1678">
                  <c:v>-11318.5986328125</c:v>
                </c:pt>
                <c:pt idx="1679">
                  <c:v>-11313.240234375</c:v>
                </c:pt>
                <c:pt idx="1680">
                  <c:v>-11307.51953125</c:v>
                </c:pt>
                <c:pt idx="1681">
                  <c:v>-11301.4375</c:v>
                </c:pt>
                <c:pt idx="1682">
                  <c:v>-11294.994140625</c:v>
                </c:pt>
                <c:pt idx="1683">
                  <c:v>-11288.1904296875</c:v>
                </c:pt>
                <c:pt idx="1684">
                  <c:v>-11281.0244140625</c:v>
                </c:pt>
                <c:pt idx="1685">
                  <c:v>-11273.4990234375</c:v>
                </c:pt>
                <c:pt idx="1686">
                  <c:v>-11265.6123046875</c:v>
                </c:pt>
                <c:pt idx="1687">
                  <c:v>-11257.365234375</c:v>
                </c:pt>
                <c:pt idx="1688">
                  <c:v>-11248.7587890625</c:v>
                </c:pt>
                <c:pt idx="1689">
                  <c:v>-11239.7919921875</c:v>
                </c:pt>
                <c:pt idx="1690">
                  <c:v>-11230.4658203125</c:v>
                </c:pt>
                <c:pt idx="1691">
                  <c:v>-11220.7802734375</c:v>
                </c:pt>
                <c:pt idx="1692">
                  <c:v>-11210.7373046875</c:v>
                </c:pt>
                <c:pt idx="1693">
                  <c:v>-11200.333984375</c:v>
                </c:pt>
                <c:pt idx="1694">
                  <c:v>-11189.57421875</c:v>
                </c:pt>
                <c:pt idx="1695">
                  <c:v>-11178.455078125</c:v>
                </c:pt>
                <c:pt idx="1696">
                  <c:v>-11166.9794921875</c:v>
                </c:pt>
                <c:pt idx="1697">
                  <c:v>-11155.146484375</c:v>
                </c:pt>
                <c:pt idx="1698">
                  <c:v>-11142.95703125</c:v>
                </c:pt>
                <c:pt idx="1699">
                  <c:v>-11130.4111328125</c:v>
                </c:pt>
                <c:pt idx="1700">
                  <c:v>-11117.509765625</c:v>
                </c:pt>
                <c:pt idx="1701">
                  <c:v>-11104.251953125</c:v>
                </c:pt>
                <c:pt idx="1702">
                  <c:v>-11090.6396484375</c:v>
                </c:pt>
                <c:pt idx="1703">
                  <c:v>-11076.6728515625</c:v>
                </c:pt>
                <c:pt idx="1704">
                  <c:v>-11062.3515625</c:v>
                </c:pt>
                <c:pt idx="1705">
                  <c:v>-11047.67578125</c:v>
                </c:pt>
                <c:pt idx="1706">
                  <c:v>-11032.6474609375</c:v>
                </c:pt>
                <c:pt idx="1707">
                  <c:v>-11017.2666015625</c:v>
                </c:pt>
                <c:pt idx="1708">
                  <c:v>-11001.533203125</c:v>
                </c:pt>
                <c:pt idx="1709">
                  <c:v>-10985.4482421875</c:v>
                </c:pt>
                <c:pt idx="1710">
                  <c:v>-10969.01171875</c:v>
                </c:pt>
                <c:pt idx="1711">
                  <c:v>-10952.2236328125</c:v>
                </c:pt>
                <c:pt idx="1712">
                  <c:v>-10935.0869140625</c:v>
                </c:pt>
                <c:pt idx="1713">
                  <c:v>-10917.599609375</c:v>
                </c:pt>
                <c:pt idx="1714">
                  <c:v>-10899.7626953125</c:v>
                </c:pt>
                <c:pt idx="1715">
                  <c:v>-10881.578125</c:v>
                </c:pt>
                <c:pt idx="1716">
                  <c:v>-10863.044921875</c:v>
                </c:pt>
                <c:pt idx="1717">
                  <c:v>-10844.1650390625</c:v>
                </c:pt>
                <c:pt idx="1718">
                  <c:v>-10824.9384765625</c:v>
                </c:pt>
                <c:pt idx="1719">
                  <c:v>-10805.365234375</c:v>
                </c:pt>
                <c:pt idx="1720">
                  <c:v>-10785.4462890625</c:v>
                </c:pt>
                <c:pt idx="1721">
                  <c:v>-10765.1826171875</c:v>
                </c:pt>
                <c:pt idx="1722">
                  <c:v>-10744.5751953125</c:v>
                </c:pt>
                <c:pt idx="1723">
                  <c:v>-10723.6240234375</c:v>
                </c:pt>
                <c:pt idx="1724">
                  <c:v>-10702.3291015625</c:v>
                </c:pt>
                <c:pt idx="1725">
                  <c:v>-10680.693359375</c:v>
                </c:pt>
                <c:pt idx="1726">
                  <c:v>-10658.71484375</c:v>
                </c:pt>
                <c:pt idx="1727">
                  <c:v>-10636.396484375</c:v>
                </c:pt>
                <c:pt idx="1728">
                  <c:v>-10613.7373046875</c:v>
                </c:pt>
                <c:pt idx="1729">
                  <c:v>-10590.73828125</c:v>
                </c:pt>
                <c:pt idx="1730">
                  <c:v>-10567.4013671875</c:v>
                </c:pt>
                <c:pt idx="1731">
                  <c:v>-10543.7265625</c:v>
                </c:pt>
                <c:pt idx="1732">
                  <c:v>-10519.71484375</c:v>
                </c:pt>
                <c:pt idx="1733">
                  <c:v>-10495.3662109375</c:v>
                </c:pt>
                <c:pt idx="1734">
                  <c:v>-10470.681640625</c:v>
                </c:pt>
                <c:pt idx="1735">
                  <c:v>-10445.6630859375</c:v>
                </c:pt>
                <c:pt idx="1736">
                  <c:v>-10420.3095703125</c:v>
                </c:pt>
                <c:pt idx="1737">
                  <c:v>-10394.6240234375</c:v>
                </c:pt>
                <c:pt idx="1738">
                  <c:v>-10368.6044921875</c:v>
                </c:pt>
                <c:pt idx="1739">
                  <c:v>-10342.2548828125</c:v>
                </c:pt>
                <c:pt idx="1740">
                  <c:v>-10315.57421875</c:v>
                </c:pt>
                <c:pt idx="1741">
                  <c:v>-10288.5634765625</c:v>
                </c:pt>
                <c:pt idx="1742">
                  <c:v>-10261.2236328125</c:v>
                </c:pt>
                <c:pt idx="1743">
                  <c:v>-10233.5556640625</c:v>
                </c:pt>
                <c:pt idx="1744">
                  <c:v>-10205.560546875</c:v>
                </c:pt>
                <c:pt idx="1745">
                  <c:v>-10177.2392578125</c:v>
                </c:pt>
                <c:pt idx="1746">
                  <c:v>-10148.591796875</c:v>
                </c:pt>
                <c:pt idx="1747">
                  <c:v>-10119.6201171875</c:v>
                </c:pt>
                <c:pt idx="1748">
                  <c:v>-10090.3251953125</c:v>
                </c:pt>
                <c:pt idx="1749">
                  <c:v>-10060.7080078125</c:v>
                </c:pt>
                <c:pt idx="1750">
                  <c:v>-10030.7685546875</c:v>
                </c:pt>
                <c:pt idx="1751">
                  <c:v>-10000.5078125</c:v>
                </c:pt>
                <c:pt idx="1752">
                  <c:v>-9969.927734375</c:v>
                </c:pt>
                <c:pt idx="1753">
                  <c:v>-9939.029296875</c:v>
                </c:pt>
                <c:pt idx="1754">
                  <c:v>-9907.8125</c:v>
                </c:pt>
                <c:pt idx="1755">
                  <c:v>-9876.279296875</c:v>
                </c:pt>
                <c:pt idx="1756">
                  <c:v>-9844.4296875</c:v>
                </c:pt>
                <c:pt idx="1757">
                  <c:v>-9812.265625</c:v>
                </c:pt>
                <c:pt idx="1758">
                  <c:v>-9779.7880859375</c:v>
                </c:pt>
                <c:pt idx="1759">
                  <c:v>-9746.9970703125</c:v>
                </c:pt>
                <c:pt idx="1760">
                  <c:v>-9713.8955078125</c:v>
                </c:pt>
                <c:pt idx="1761">
                  <c:v>-9680.482421875</c:v>
                </c:pt>
                <c:pt idx="1762">
                  <c:v>-9646.759765625</c:v>
                </c:pt>
                <c:pt idx="1763">
                  <c:v>-9612.7294921875</c:v>
                </c:pt>
                <c:pt idx="1764">
                  <c:v>-9578.390625</c:v>
                </c:pt>
                <c:pt idx="1765">
                  <c:v>-9543.74609375</c:v>
                </c:pt>
                <c:pt idx="1766">
                  <c:v>-9508.7958984375</c:v>
                </c:pt>
                <c:pt idx="1767">
                  <c:v>-9473.54296875</c:v>
                </c:pt>
                <c:pt idx="1768">
                  <c:v>-9437.9853515625</c:v>
                </c:pt>
                <c:pt idx="1769">
                  <c:v>-9402.126953125</c:v>
                </c:pt>
                <c:pt idx="1770">
                  <c:v>-9365.9677734375</c:v>
                </c:pt>
                <c:pt idx="1771">
                  <c:v>-9329.5087890625</c:v>
                </c:pt>
                <c:pt idx="1772">
                  <c:v>-9292.751953125</c:v>
                </c:pt>
                <c:pt idx="1773">
                  <c:v>-9255.6982421875</c:v>
                </c:pt>
                <c:pt idx="1774">
                  <c:v>-9218.34765625</c:v>
                </c:pt>
                <c:pt idx="1775">
                  <c:v>-9180.7021484375</c:v>
                </c:pt>
                <c:pt idx="1776">
                  <c:v>-9142.763671875</c:v>
                </c:pt>
                <c:pt idx="1777">
                  <c:v>-9104.533203125</c:v>
                </c:pt>
                <c:pt idx="1778">
                  <c:v>-9066.0107421875</c:v>
                </c:pt>
                <c:pt idx="1779">
                  <c:v>-9027.19921875</c:v>
                </c:pt>
                <c:pt idx="1780">
                  <c:v>-8988.0986328125</c:v>
                </c:pt>
                <c:pt idx="1781">
                  <c:v>-8948.7099609375</c:v>
                </c:pt>
                <c:pt idx="1782">
                  <c:v>-8909.0361328125</c:v>
                </c:pt>
                <c:pt idx="1783">
                  <c:v>-8869.0771484375</c:v>
                </c:pt>
                <c:pt idx="1784">
                  <c:v>-8828.833984375</c:v>
                </c:pt>
                <c:pt idx="1785">
                  <c:v>-8788.3095703125</c:v>
                </c:pt>
                <c:pt idx="1786">
                  <c:v>-8747.5029296875</c:v>
                </c:pt>
                <c:pt idx="1787">
                  <c:v>-8706.41796875</c:v>
                </c:pt>
                <c:pt idx="1788">
                  <c:v>-8665.0537109375</c:v>
                </c:pt>
                <c:pt idx="1789">
                  <c:v>-8623.412109375</c:v>
                </c:pt>
                <c:pt idx="1790">
                  <c:v>-8581.4951171875</c:v>
                </c:pt>
                <c:pt idx="1791">
                  <c:v>-8539.3037109375</c:v>
                </c:pt>
                <c:pt idx="1792">
                  <c:v>-8496.8388671875</c:v>
                </c:pt>
                <c:pt idx="1793">
                  <c:v>-8454.1025390625</c:v>
                </c:pt>
                <c:pt idx="1794">
                  <c:v>-8411.0966796875</c:v>
                </c:pt>
                <c:pt idx="1795">
                  <c:v>-8367.8203125</c:v>
                </c:pt>
                <c:pt idx="1796">
                  <c:v>-8324.27734375</c:v>
                </c:pt>
                <c:pt idx="1797">
                  <c:v>-8280.46875</c:v>
                </c:pt>
                <c:pt idx="1798">
                  <c:v>-8236.39453125</c:v>
                </c:pt>
                <c:pt idx="1799">
                  <c:v>-8192.056640625</c:v>
                </c:pt>
                <c:pt idx="1800">
                  <c:v>-8147.45751953125</c:v>
                </c:pt>
                <c:pt idx="1801">
                  <c:v>-8102.59765625</c:v>
                </c:pt>
                <c:pt idx="1802">
                  <c:v>-8057.478515625</c:v>
                </c:pt>
                <c:pt idx="1803">
                  <c:v>-8012.1015625</c:v>
                </c:pt>
                <c:pt idx="1804">
                  <c:v>-7966.46875</c:v>
                </c:pt>
                <c:pt idx="1805">
                  <c:v>-7920.5810546875</c:v>
                </c:pt>
                <c:pt idx="1806">
                  <c:v>-7874.43994140625</c:v>
                </c:pt>
                <c:pt idx="1807">
                  <c:v>-7828.04736328125</c:v>
                </c:pt>
                <c:pt idx="1808">
                  <c:v>-7781.404296875</c:v>
                </c:pt>
                <c:pt idx="1809">
                  <c:v>-7734.51220703125</c:v>
                </c:pt>
                <c:pt idx="1810">
                  <c:v>-7687.373046875</c:v>
                </c:pt>
                <c:pt idx="1811">
                  <c:v>-7639.98828125</c:v>
                </c:pt>
                <c:pt idx="1812">
                  <c:v>-7592.35888671875</c:v>
                </c:pt>
                <c:pt idx="1813">
                  <c:v>-7544.48681640625</c:v>
                </c:pt>
                <c:pt idx="1814">
                  <c:v>-7496.373046875</c:v>
                </c:pt>
                <c:pt idx="1815">
                  <c:v>-7448.02001953125</c:v>
                </c:pt>
                <c:pt idx="1816">
                  <c:v>-7399.4287109375</c:v>
                </c:pt>
                <c:pt idx="1817">
                  <c:v>-7350.60107421875</c:v>
                </c:pt>
                <c:pt idx="1818">
                  <c:v>-7301.5380859375</c:v>
                </c:pt>
                <c:pt idx="1819">
                  <c:v>-7252.24169921875</c:v>
                </c:pt>
                <c:pt idx="1820">
                  <c:v>-7202.71337890625</c:v>
                </c:pt>
                <c:pt idx="1821">
                  <c:v>-7152.95458984375</c:v>
                </c:pt>
                <c:pt idx="1822">
                  <c:v>-7102.96728515625</c:v>
                </c:pt>
                <c:pt idx="1823">
                  <c:v>-7052.75244140625</c:v>
                </c:pt>
                <c:pt idx="1824">
                  <c:v>-7002.3125</c:v>
                </c:pt>
                <c:pt idx="1825">
                  <c:v>-6951.6484375</c:v>
                </c:pt>
                <c:pt idx="1826">
                  <c:v>-6900.76220703125</c:v>
                </c:pt>
                <c:pt idx="1827">
                  <c:v>-6849.6552734375</c:v>
                </c:pt>
                <c:pt idx="1828">
                  <c:v>-6798.3291015625</c:v>
                </c:pt>
                <c:pt idx="1829">
                  <c:v>-6746.7861328125</c:v>
                </c:pt>
                <c:pt idx="1830">
                  <c:v>-6695.02685546875</c:v>
                </c:pt>
                <c:pt idx="1831">
                  <c:v>-6643.0537109375</c:v>
                </c:pt>
                <c:pt idx="1832">
                  <c:v>-6590.8681640625</c:v>
                </c:pt>
                <c:pt idx="1833">
                  <c:v>-6538.4716796875</c:v>
                </c:pt>
                <c:pt idx="1834">
                  <c:v>-6485.8662109375</c:v>
                </c:pt>
                <c:pt idx="1835">
                  <c:v>-6433.05322265625</c:v>
                </c:pt>
                <c:pt idx="1836">
                  <c:v>-6380.03466796875</c:v>
                </c:pt>
                <c:pt idx="1837">
                  <c:v>-6326.81201171875</c:v>
                </c:pt>
                <c:pt idx="1838">
                  <c:v>-6273.38720703125</c:v>
                </c:pt>
                <c:pt idx="1839">
                  <c:v>-6219.76171875</c:v>
                </c:pt>
                <c:pt idx="1840">
                  <c:v>-6165.93701171875</c:v>
                </c:pt>
                <c:pt idx="1841">
                  <c:v>-6111.91552734375</c:v>
                </c:pt>
                <c:pt idx="1842">
                  <c:v>-6057.69873046875</c:v>
                </c:pt>
                <c:pt idx="1843">
                  <c:v>-6003.28759765625</c:v>
                </c:pt>
                <c:pt idx="1844">
                  <c:v>-5948.68505859375</c:v>
                </c:pt>
                <c:pt idx="1845">
                  <c:v>-5893.89208984375</c:v>
                </c:pt>
                <c:pt idx="1846">
                  <c:v>-5838.91064453125</c:v>
                </c:pt>
                <c:pt idx="1847">
                  <c:v>-5783.74267578125</c:v>
                </c:pt>
                <c:pt idx="1848">
                  <c:v>-5728.3896484375</c:v>
                </c:pt>
                <c:pt idx="1849">
                  <c:v>-5672.85302734375</c:v>
                </c:pt>
                <c:pt idx="1850">
                  <c:v>-5617.1357421875</c:v>
                </c:pt>
                <c:pt idx="1851">
                  <c:v>-5561.23828125</c:v>
                </c:pt>
                <c:pt idx="1852">
                  <c:v>-5505.1630859375</c:v>
                </c:pt>
                <c:pt idx="1853">
                  <c:v>-5448.912109375</c:v>
                </c:pt>
                <c:pt idx="1854">
                  <c:v>-5392.48681640625</c:v>
                </c:pt>
                <c:pt idx="1855">
                  <c:v>-5335.888671875</c:v>
                </c:pt>
                <c:pt idx="1856">
                  <c:v>-5279.1201171875</c:v>
                </c:pt>
                <c:pt idx="1857">
                  <c:v>-5222.18310546875</c:v>
                </c:pt>
                <c:pt idx="1858">
                  <c:v>-5165.07861328125</c:v>
                </c:pt>
                <c:pt idx="1859">
                  <c:v>-5107.8095703125</c:v>
                </c:pt>
                <c:pt idx="1860">
                  <c:v>-5050.37646484375</c:v>
                </c:pt>
                <c:pt idx="1861">
                  <c:v>-4992.7822265625</c:v>
                </c:pt>
                <c:pt idx="1862">
                  <c:v>-4935.0283203125</c:v>
                </c:pt>
                <c:pt idx="1863">
                  <c:v>-4877.11669921875</c:v>
                </c:pt>
                <c:pt idx="1864">
                  <c:v>-4819.048828125</c:v>
                </c:pt>
                <c:pt idx="1865">
                  <c:v>-4760.8271484375</c:v>
                </c:pt>
                <c:pt idx="1866">
                  <c:v>-4702.453125</c:v>
                </c:pt>
                <c:pt idx="1867">
                  <c:v>-4643.9287109375</c:v>
                </c:pt>
                <c:pt idx="1868">
                  <c:v>-4585.255859375</c:v>
                </c:pt>
                <c:pt idx="1869">
                  <c:v>-4526.4365234375</c:v>
                </c:pt>
                <c:pt idx="1870">
                  <c:v>-4467.47216796875</c:v>
                </c:pt>
                <c:pt idx="1871">
                  <c:v>-4408.36474609375</c:v>
                </c:pt>
                <c:pt idx="1872">
                  <c:v>-4349.11669921875</c:v>
                </c:pt>
                <c:pt idx="1873">
                  <c:v>-4289.7294921875</c:v>
                </c:pt>
                <c:pt idx="1874">
                  <c:v>-4230.205078125</c:v>
                </c:pt>
                <c:pt idx="1875">
                  <c:v>-4170.5458984375</c:v>
                </c:pt>
                <c:pt idx="1876">
                  <c:v>-4110.7529296875</c:v>
                </c:pt>
                <c:pt idx="1877">
                  <c:v>-4050.82836914062</c:v>
                </c:pt>
                <c:pt idx="1878">
                  <c:v>-3990.7744140625</c:v>
                </c:pt>
                <c:pt idx="1879">
                  <c:v>-3930.5927734375</c:v>
                </c:pt>
                <c:pt idx="1880">
                  <c:v>-3870.28540039062</c:v>
                </c:pt>
                <c:pt idx="1881">
                  <c:v>-3809.8544921875</c:v>
                </c:pt>
                <c:pt idx="1882">
                  <c:v>-3749.30151367187</c:v>
                </c:pt>
                <c:pt idx="1883">
                  <c:v>-3688.62890625</c:v>
                </c:pt>
                <c:pt idx="1884">
                  <c:v>-3627.83813476562</c:v>
                </c:pt>
                <c:pt idx="1885">
                  <c:v>-3566.93139648437</c:v>
                </c:pt>
                <c:pt idx="1886">
                  <c:v>-3505.91064453125</c:v>
                </c:pt>
                <c:pt idx="1887">
                  <c:v>-3444.77758789062</c:v>
                </c:pt>
                <c:pt idx="1888">
                  <c:v>-3383.53466796875</c:v>
                </c:pt>
                <c:pt idx="1889">
                  <c:v>-3322.18334960937</c:v>
                </c:pt>
                <c:pt idx="1890">
                  <c:v>-3260.72583007812</c:v>
                </c:pt>
                <c:pt idx="1891">
                  <c:v>-3199.16430664062</c:v>
                </c:pt>
                <c:pt idx="1892">
                  <c:v>-3137.50024414062</c:v>
                </c:pt>
                <c:pt idx="1893">
                  <c:v>-3075.73583984375</c:v>
                </c:pt>
                <c:pt idx="1894">
                  <c:v>-3013.873046875</c:v>
                </c:pt>
                <c:pt idx="1895">
                  <c:v>-2951.91381835937</c:v>
                </c:pt>
                <c:pt idx="1896">
                  <c:v>-2889.8603515625</c:v>
                </c:pt>
                <c:pt idx="1897">
                  <c:v>-2827.71459960937</c:v>
                </c:pt>
                <c:pt idx="1898">
                  <c:v>-2765.47827148437</c:v>
                </c:pt>
                <c:pt idx="1899">
                  <c:v>-2703.1533203125</c:v>
                </c:pt>
                <c:pt idx="1900">
                  <c:v>-2640.7421875</c:v>
                </c:pt>
                <c:pt idx="1901">
                  <c:v>-2578.24658203125</c:v>
                </c:pt>
                <c:pt idx="1902">
                  <c:v>-2515.66845703125</c:v>
                </c:pt>
                <c:pt idx="1903">
                  <c:v>-2453.01000976562</c:v>
                </c:pt>
                <c:pt idx="1904">
                  <c:v>-2390.27294921875</c:v>
                </c:pt>
                <c:pt idx="1905">
                  <c:v>-2327.45947265625</c:v>
                </c:pt>
                <c:pt idx="1906">
                  <c:v>-2264.57177734375</c:v>
                </c:pt>
                <c:pt idx="1907">
                  <c:v>-2201.611328125</c:v>
                </c:pt>
                <c:pt idx="1908">
                  <c:v>-2138.58081054687</c:v>
                </c:pt>
                <c:pt idx="1909">
                  <c:v>-2075.48168945312</c:v>
                </c:pt>
                <c:pt idx="1910">
                  <c:v>-2012.31628417968</c:v>
                </c:pt>
                <c:pt idx="1911">
                  <c:v>-1949.08654785156</c:v>
                </c:pt>
                <c:pt idx="1912">
                  <c:v>-1885.79443359375</c:v>
                </c:pt>
                <c:pt idx="1913">
                  <c:v>-1822.44201660156</c:v>
                </c:pt>
                <c:pt idx="1914">
                  <c:v>-1759.03137207031</c:v>
                </c:pt>
                <c:pt idx="1915">
                  <c:v>-1695.564453125</c:v>
                </c:pt>
                <c:pt idx="1916">
                  <c:v>-1632.04333496093</c:v>
                </c:pt>
                <c:pt idx="1917">
                  <c:v>-1568.46997070312</c:v>
                </c:pt>
                <c:pt idx="1918">
                  <c:v>-1504.84655761718</c:v>
                </c:pt>
                <c:pt idx="1919">
                  <c:v>-1441.17492675781</c:v>
                </c:pt>
                <c:pt idx="1920">
                  <c:v>-1377.45727539062</c:v>
                </c:pt>
                <c:pt idx="1921">
                  <c:v>-1313.69543457031</c:v>
                </c:pt>
                <c:pt idx="1922">
                  <c:v>-1249.89172363281</c:v>
                </c:pt>
                <c:pt idx="1923">
                  <c:v>-1186.04797363281</c:v>
                </c:pt>
                <c:pt idx="1924">
                  <c:v>-1122.16638183593</c:v>
                </c:pt>
                <c:pt idx="1925">
                  <c:v>-1058.24890136718</c:v>
                </c:pt>
                <c:pt idx="1926">
                  <c:v>-994.29748535156205</c:v>
                </c:pt>
                <c:pt idx="1927">
                  <c:v>-930.31433105468705</c:v>
                </c:pt>
                <c:pt idx="1928">
                  <c:v>-866.30145263671795</c:v>
                </c:pt>
                <c:pt idx="1929">
                  <c:v>-802.26080322265602</c:v>
                </c:pt>
                <c:pt idx="1930">
                  <c:v>-738.194580078125</c:v>
                </c:pt>
                <c:pt idx="1931">
                  <c:v>-674.10467529296795</c:v>
                </c:pt>
                <c:pt idx="1932">
                  <c:v>-609.99322509765602</c:v>
                </c:pt>
                <c:pt idx="1933">
                  <c:v>-545.8623046875</c:v>
                </c:pt>
                <c:pt idx="1934">
                  <c:v>-481.71392822265602</c:v>
                </c:pt>
                <c:pt idx="1935">
                  <c:v>-417.55014038085898</c:v>
                </c:pt>
                <c:pt idx="1936">
                  <c:v>-353.37298583984301</c:v>
                </c:pt>
                <c:pt idx="1937">
                  <c:v>-289.18453979492102</c:v>
                </c:pt>
                <c:pt idx="1938">
                  <c:v>-224.98686218261699</c:v>
                </c:pt>
                <c:pt idx="1939">
                  <c:v>-160.781967163085</c:v>
                </c:pt>
                <c:pt idx="1940">
                  <c:v>-96.571945190429602</c:v>
                </c:pt>
                <c:pt idx="1941">
                  <c:v>-32.358829498291001</c:v>
                </c:pt>
                <c:pt idx="1942">
                  <c:v>31.855323791503899</c:v>
                </c:pt>
                <c:pt idx="1943">
                  <c:v>96.068458557128906</c:v>
                </c:pt>
                <c:pt idx="1944">
                  <c:v>160.27851867675699</c:v>
                </c:pt>
                <c:pt idx="1945">
                  <c:v>224.48344421386699</c:v>
                </c:pt>
                <c:pt idx="1946">
                  <c:v>288.68121337890602</c:v>
                </c:pt>
                <c:pt idx="1947">
                  <c:v>352.86972045898398</c:v>
                </c:pt>
                <c:pt idx="1948">
                  <c:v>417.04696655273398</c:v>
                </c:pt>
                <c:pt idx="1949">
                  <c:v>481.21087646484301</c:v>
                </c:pt>
                <c:pt idx="1950">
                  <c:v>545.359375</c:v>
                </c:pt>
                <c:pt idx="1951">
                  <c:v>609.490478515625</c:v>
                </c:pt>
                <c:pt idx="1952">
                  <c:v>673.60205078125</c:v>
                </c:pt>
                <c:pt idx="1953">
                  <c:v>737.692138671875</c:v>
                </c:pt>
                <c:pt idx="1954">
                  <c:v>801.758544921875</c:v>
                </c:pt>
                <c:pt idx="1955">
                  <c:v>865.79937744140602</c:v>
                </c:pt>
                <c:pt idx="1956">
                  <c:v>929.8125</c:v>
                </c:pt>
                <c:pt idx="1957">
                  <c:v>993.7958984375</c:v>
                </c:pt>
                <c:pt idx="1958">
                  <c:v>1057.74755859375</c:v>
                </c:pt>
                <c:pt idx="1959">
                  <c:v>1121.66540527343</c:v>
                </c:pt>
                <c:pt idx="1960">
                  <c:v>1185.54724121093</c:v>
                </c:pt>
                <c:pt idx="1961">
                  <c:v>1249.39135742187</c:v>
                </c:pt>
                <c:pt idx="1962">
                  <c:v>1313.1953125</c:v>
                </c:pt>
                <c:pt idx="1963">
                  <c:v>1376.95739746093</c:v>
                </c:pt>
                <c:pt idx="1964">
                  <c:v>1440.67553710937</c:v>
                </c:pt>
                <c:pt idx="1965">
                  <c:v>1504.34741210937</c:v>
                </c:pt>
                <c:pt idx="1966">
                  <c:v>1567.97131347656</c:v>
                </c:pt>
                <c:pt idx="1967">
                  <c:v>1631.54504394531</c:v>
                </c:pt>
                <c:pt idx="1968">
                  <c:v>1695.06665039062</c:v>
                </c:pt>
                <c:pt idx="1969">
                  <c:v>1758.53393554687</c:v>
                </c:pt>
                <c:pt idx="1970">
                  <c:v>1821.94506835937</c:v>
                </c:pt>
                <c:pt idx="1971">
                  <c:v>1885.29797363281</c:v>
                </c:pt>
                <c:pt idx="1972">
                  <c:v>1948.59045410156</c:v>
                </c:pt>
                <c:pt idx="1973">
                  <c:v>2011.82080078125</c:v>
                </c:pt>
                <c:pt idx="1974">
                  <c:v>2074.98681640625</c:v>
                </c:pt>
                <c:pt idx="1975">
                  <c:v>2138.08618164062</c:v>
                </c:pt>
                <c:pt idx="1976">
                  <c:v>2201.11743164062</c:v>
                </c:pt>
                <c:pt idx="1977">
                  <c:v>2264.07836914062</c:v>
                </c:pt>
                <c:pt idx="1978">
                  <c:v>2326.966796875</c:v>
                </c:pt>
                <c:pt idx="1979">
                  <c:v>2389.78076171875</c:v>
                </c:pt>
                <c:pt idx="1980">
                  <c:v>2452.51831054687</c:v>
                </c:pt>
                <c:pt idx="1981">
                  <c:v>2515.17749023437</c:v>
                </c:pt>
                <c:pt idx="1982">
                  <c:v>2577.75610351562</c:v>
                </c:pt>
                <c:pt idx="1983">
                  <c:v>2640.25244140625</c:v>
                </c:pt>
                <c:pt idx="1984">
                  <c:v>2702.66430664062</c:v>
                </c:pt>
                <c:pt idx="1985">
                  <c:v>2764.98974609375</c:v>
                </c:pt>
                <c:pt idx="1986">
                  <c:v>2827.22680664062</c:v>
                </c:pt>
                <c:pt idx="1987">
                  <c:v>2889.37353515625</c:v>
                </c:pt>
                <c:pt idx="1988">
                  <c:v>2951.427734375</c:v>
                </c:pt>
                <c:pt idx="1989">
                  <c:v>3013.3876953125</c:v>
                </c:pt>
                <c:pt idx="1990">
                  <c:v>3075.2509765625</c:v>
                </c:pt>
                <c:pt idx="1991">
                  <c:v>3137.01635742187</c:v>
                </c:pt>
                <c:pt idx="1992">
                  <c:v>3198.68115234375</c:v>
                </c:pt>
                <c:pt idx="1993">
                  <c:v>3260.24365234375</c:v>
                </c:pt>
                <c:pt idx="1994">
                  <c:v>3321.70190429687</c:v>
                </c:pt>
                <c:pt idx="1995">
                  <c:v>3383.05395507812</c:v>
                </c:pt>
                <c:pt idx="1996">
                  <c:v>3444.2978515625</c:v>
                </c:pt>
                <c:pt idx="1997">
                  <c:v>3505.431640625</c:v>
                </c:pt>
                <c:pt idx="1998">
                  <c:v>3566.45336914062</c:v>
                </c:pt>
                <c:pt idx="1999">
                  <c:v>3627.36108398437</c:v>
                </c:pt>
                <c:pt idx="2000">
                  <c:v>3688.15258789062</c:v>
                </c:pt>
                <c:pt idx="2001">
                  <c:v>3748.826171875</c:v>
                </c:pt>
                <c:pt idx="2002">
                  <c:v>3809.38012695312</c:v>
                </c:pt>
                <c:pt idx="2003">
                  <c:v>3869.81201171875</c:v>
                </c:pt>
                <c:pt idx="2004">
                  <c:v>3930.12036132812</c:v>
                </c:pt>
                <c:pt idx="2005">
                  <c:v>3990.30297851562</c:v>
                </c:pt>
                <c:pt idx="2006">
                  <c:v>4050.35791015625</c:v>
                </c:pt>
                <c:pt idx="2007">
                  <c:v>4110.283203125</c:v>
                </c:pt>
                <c:pt idx="2008">
                  <c:v>4170.0771484375</c:v>
                </c:pt>
                <c:pt idx="2009">
                  <c:v>4229.73779296875</c:v>
                </c:pt>
                <c:pt idx="2010">
                  <c:v>4289.263671875</c:v>
                </c:pt>
                <c:pt idx="2011">
                  <c:v>4348.65185546875</c:v>
                </c:pt>
                <c:pt idx="2012">
                  <c:v>4407.90087890625</c:v>
                </c:pt>
                <c:pt idx="2013">
                  <c:v>4467.00927734375</c:v>
                </c:pt>
                <c:pt idx="2014">
                  <c:v>4525.974609375</c:v>
                </c:pt>
                <c:pt idx="2015">
                  <c:v>4584.79541015625</c:v>
                </c:pt>
                <c:pt idx="2016">
                  <c:v>4643.46923828125</c:v>
                </c:pt>
                <c:pt idx="2017">
                  <c:v>4701.99462890625</c:v>
                </c:pt>
                <c:pt idx="2018">
                  <c:v>4760.3701171875</c:v>
                </c:pt>
                <c:pt idx="2019">
                  <c:v>4818.59326171875</c:v>
                </c:pt>
                <c:pt idx="2020">
                  <c:v>4876.662109375</c:v>
                </c:pt>
                <c:pt idx="2021">
                  <c:v>4934.57470703125</c:v>
                </c:pt>
                <c:pt idx="2022">
                  <c:v>4992.330078125</c:v>
                </c:pt>
                <c:pt idx="2023">
                  <c:v>5049.92578125</c:v>
                </c:pt>
                <c:pt idx="2024">
                  <c:v>5107.35986328125</c:v>
                </c:pt>
                <c:pt idx="2025">
                  <c:v>5164.63037109375</c:v>
                </c:pt>
                <c:pt idx="2026">
                  <c:v>5221.73583984375</c:v>
                </c:pt>
                <c:pt idx="2027">
                  <c:v>5278.67431640625</c:v>
                </c:pt>
                <c:pt idx="2028">
                  <c:v>5335.4443359375</c:v>
                </c:pt>
                <c:pt idx="2029">
                  <c:v>5392.04345703125</c:v>
                </c:pt>
                <c:pt idx="2030">
                  <c:v>5448.47021484375</c:v>
                </c:pt>
                <c:pt idx="2031">
                  <c:v>5504.72265625</c:v>
                </c:pt>
                <c:pt idx="2032">
                  <c:v>5560.79931640625</c:v>
                </c:pt>
                <c:pt idx="2033">
                  <c:v>5616.69775390625</c:v>
                </c:pt>
                <c:pt idx="2034">
                  <c:v>5672.4169921875</c:v>
                </c:pt>
                <c:pt idx="2035">
                  <c:v>5727.95458984375</c:v>
                </c:pt>
                <c:pt idx="2036">
                  <c:v>5783.30908203125</c:v>
                </c:pt>
                <c:pt idx="2037">
                  <c:v>5838.47900390625</c:v>
                </c:pt>
                <c:pt idx="2038">
                  <c:v>5893.4619140625</c:v>
                </c:pt>
                <c:pt idx="2039">
                  <c:v>5948.25634765625</c:v>
                </c:pt>
                <c:pt idx="2040">
                  <c:v>6002.8603515625</c:v>
                </c:pt>
                <c:pt idx="2041">
                  <c:v>6057.2724609375</c:v>
                </c:pt>
                <c:pt idx="2042">
                  <c:v>6111.4912109375</c:v>
                </c:pt>
                <c:pt idx="2043">
                  <c:v>6165.51416015625</c:v>
                </c:pt>
                <c:pt idx="2044">
                  <c:v>6219.34033203125</c:v>
                </c:pt>
                <c:pt idx="2045">
                  <c:v>6272.96728515625</c:v>
                </c:pt>
                <c:pt idx="2046">
                  <c:v>6326.39404296875</c:v>
                </c:pt>
                <c:pt idx="2047">
                  <c:v>6379.6181640625</c:v>
                </c:pt>
                <c:pt idx="2048">
                  <c:v>6432.63818359375</c:v>
                </c:pt>
                <c:pt idx="2049">
                  <c:v>6485.45263671875</c:v>
                </c:pt>
                <c:pt idx="2050">
                  <c:v>6538.06005859375</c:v>
                </c:pt>
                <c:pt idx="2051">
                  <c:v>6590.4580078125</c:v>
                </c:pt>
                <c:pt idx="2052">
                  <c:v>6642.64501953125</c:v>
                </c:pt>
                <c:pt idx="2053">
                  <c:v>6694.6201171875</c:v>
                </c:pt>
                <c:pt idx="2054">
                  <c:v>6746.380859375</c:v>
                </c:pt>
                <c:pt idx="2055">
                  <c:v>6797.92578125</c:v>
                </c:pt>
                <c:pt idx="2056">
                  <c:v>6849.25390625</c:v>
                </c:pt>
                <c:pt idx="2057">
                  <c:v>6900.3623046875</c:v>
                </c:pt>
                <c:pt idx="2058">
                  <c:v>6951.25048828125</c:v>
                </c:pt>
                <c:pt idx="2059">
                  <c:v>7001.916015625</c:v>
                </c:pt>
                <c:pt idx="2060">
                  <c:v>7052.35791015625</c:v>
                </c:pt>
                <c:pt idx="2061">
                  <c:v>7102.57421875</c:v>
                </c:pt>
                <c:pt idx="2062">
                  <c:v>7152.5634765625</c:v>
                </c:pt>
                <c:pt idx="2063">
                  <c:v>7202.32373046875</c:v>
                </c:pt>
                <c:pt idx="2064">
                  <c:v>7251.85400390625</c:v>
                </c:pt>
                <c:pt idx="2065">
                  <c:v>7301.15234375</c:v>
                </c:pt>
                <c:pt idx="2066">
                  <c:v>7350.21728515625</c:v>
                </c:pt>
                <c:pt idx="2067">
                  <c:v>7399.046875</c:v>
                </c:pt>
                <c:pt idx="2068">
                  <c:v>7447.64013671875</c:v>
                </c:pt>
                <c:pt idx="2069">
                  <c:v>7495.9951171875</c:v>
                </c:pt>
                <c:pt idx="2070">
                  <c:v>7544.1103515625</c:v>
                </c:pt>
                <c:pt idx="2071">
                  <c:v>7591.984375</c:v>
                </c:pt>
                <c:pt idx="2072">
                  <c:v>7639.61572265625</c:v>
                </c:pt>
                <c:pt idx="2073">
                  <c:v>7687.00244140625</c:v>
                </c:pt>
                <c:pt idx="2074">
                  <c:v>7734.1435546875</c:v>
                </c:pt>
                <c:pt idx="2075">
                  <c:v>7781.03759765625</c:v>
                </c:pt>
                <c:pt idx="2076">
                  <c:v>7827.6826171875</c:v>
                </c:pt>
                <c:pt idx="2077">
                  <c:v>7874.0771484375</c:v>
                </c:pt>
                <c:pt idx="2078">
                  <c:v>7920.22021484375</c:v>
                </c:pt>
                <c:pt idx="2079">
                  <c:v>7966.10986328125</c:v>
                </c:pt>
                <c:pt idx="2080">
                  <c:v>8011.74462890625</c:v>
                </c:pt>
                <c:pt idx="2081">
                  <c:v>8057.12353515625</c:v>
                </c:pt>
                <c:pt idx="2082">
                  <c:v>8102.24462890625</c:v>
                </c:pt>
                <c:pt idx="2083">
                  <c:v>8147.1064453125</c:v>
                </c:pt>
                <c:pt idx="2084">
                  <c:v>8191.7080078125</c:v>
                </c:pt>
                <c:pt idx="2085">
                  <c:v>8236.0478515625</c:v>
                </c:pt>
                <c:pt idx="2086">
                  <c:v>8280.1240234375</c:v>
                </c:pt>
                <c:pt idx="2087">
                  <c:v>8323.9345703125</c:v>
                </c:pt>
                <c:pt idx="2088">
                  <c:v>8367.48046875</c:v>
                </c:pt>
                <c:pt idx="2089">
                  <c:v>8410.7578125</c:v>
                </c:pt>
                <c:pt idx="2090">
                  <c:v>8453.7666015625</c:v>
                </c:pt>
                <c:pt idx="2091">
                  <c:v>8496.5048828125</c:v>
                </c:pt>
                <c:pt idx="2092">
                  <c:v>8538.9716796875</c:v>
                </c:pt>
                <c:pt idx="2093">
                  <c:v>8581.1650390625</c:v>
                </c:pt>
                <c:pt idx="2094">
                  <c:v>8623.083984375</c:v>
                </c:pt>
                <c:pt idx="2095">
                  <c:v>8664.7275390625</c:v>
                </c:pt>
                <c:pt idx="2096">
                  <c:v>8706.09375</c:v>
                </c:pt>
                <c:pt idx="2097">
                  <c:v>8747.181640625</c:v>
                </c:pt>
                <c:pt idx="2098">
                  <c:v>8787.990234375</c:v>
                </c:pt>
                <c:pt idx="2099">
                  <c:v>8828.517578125</c:v>
                </c:pt>
                <c:pt idx="2100">
                  <c:v>8868.76171875</c:v>
                </c:pt>
                <c:pt idx="2101">
                  <c:v>8908.7236328125</c:v>
                </c:pt>
                <c:pt idx="2102">
                  <c:v>8948.3994140625</c:v>
                </c:pt>
                <c:pt idx="2103">
                  <c:v>8987.7900390625</c:v>
                </c:pt>
                <c:pt idx="2104">
                  <c:v>9026.892578125</c:v>
                </c:pt>
                <c:pt idx="2105">
                  <c:v>9065.70703125</c:v>
                </c:pt>
                <c:pt idx="2106">
                  <c:v>9104.2314453125</c:v>
                </c:pt>
                <c:pt idx="2107">
                  <c:v>9142.4638671875</c:v>
                </c:pt>
                <c:pt idx="2108">
                  <c:v>9180.4052734375</c:v>
                </c:pt>
                <c:pt idx="2109">
                  <c:v>9218.052734375</c:v>
                </c:pt>
                <c:pt idx="2110">
                  <c:v>9255.404296875</c:v>
                </c:pt>
                <c:pt idx="2111">
                  <c:v>9292.4609375</c:v>
                </c:pt>
                <c:pt idx="2112">
                  <c:v>9329.220703125</c:v>
                </c:pt>
                <c:pt idx="2113">
                  <c:v>9365.681640625</c:v>
                </c:pt>
                <c:pt idx="2114">
                  <c:v>9401.8427734375</c:v>
                </c:pt>
                <c:pt idx="2115">
                  <c:v>9437.7041015625</c:v>
                </c:pt>
                <c:pt idx="2116">
                  <c:v>9473.2626953125</c:v>
                </c:pt>
                <c:pt idx="2117">
                  <c:v>9508.5185546875</c:v>
                </c:pt>
                <c:pt idx="2118">
                  <c:v>9543.470703125</c:v>
                </c:pt>
                <c:pt idx="2119">
                  <c:v>9578.1181640625</c:v>
                </c:pt>
                <c:pt idx="2120">
                  <c:v>9612.458984375</c:v>
                </c:pt>
                <c:pt idx="2121">
                  <c:v>9646.4921875</c:v>
                </c:pt>
                <c:pt idx="2122">
                  <c:v>9680.216796875</c:v>
                </c:pt>
                <c:pt idx="2123">
                  <c:v>9713.6318359375</c:v>
                </c:pt>
                <c:pt idx="2124">
                  <c:v>9746.736328125</c:v>
                </c:pt>
                <c:pt idx="2125">
                  <c:v>9779.529296875</c:v>
                </c:pt>
                <c:pt idx="2126">
                  <c:v>9812.009765625</c:v>
                </c:pt>
                <c:pt idx="2127">
                  <c:v>9844.17578125</c:v>
                </c:pt>
                <c:pt idx="2128">
                  <c:v>9876.02734375</c:v>
                </c:pt>
                <c:pt idx="2129">
                  <c:v>9907.5634765625</c:v>
                </c:pt>
                <c:pt idx="2130">
                  <c:v>9938.7822265625</c:v>
                </c:pt>
                <c:pt idx="2131">
                  <c:v>9969.68359375</c:v>
                </c:pt>
                <c:pt idx="2132">
                  <c:v>10000.265625</c:v>
                </c:pt>
                <c:pt idx="2133">
                  <c:v>10030.5283203125</c:v>
                </c:pt>
                <c:pt idx="2134">
                  <c:v>10060.4697265625</c:v>
                </c:pt>
                <c:pt idx="2135">
                  <c:v>10090.08984375</c:v>
                </c:pt>
                <c:pt idx="2136">
                  <c:v>10119.3876953125</c:v>
                </c:pt>
                <c:pt idx="2137">
                  <c:v>10148.361328125</c:v>
                </c:pt>
                <c:pt idx="2138">
                  <c:v>10177.0107421875</c:v>
                </c:pt>
                <c:pt idx="2139">
                  <c:v>10205.3349609375</c:v>
                </c:pt>
                <c:pt idx="2140">
                  <c:v>10233.33203125</c:v>
                </c:pt>
                <c:pt idx="2141">
                  <c:v>10261.0029296875</c:v>
                </c:pt>
                <c:pt idx="2142">
                  <c:v>10288.3447265625</c:v>
                </c:pt>
                <c:pt idx="2143">
                  <c:v>10315.3583984375</c:v>
                </c:pt>
                <c:pt idx="2144">
                  <c:v>10342.041015625</c:v>
                </c:pt>
                <c:pt idx="2145">
                  <c:v>10368.3935546875</c:v>
                </c:pt>
                <c:pt idx="2146">
                  <c:v>10394.4150390625</c:v>
                </c:pt>
                <c:pt idx="2147">
                  <c:v>10420.103515625</c:v>
                </c:pt>
                <c:pt idx="2148">
                  <c:v>10445.458984375</c:v>
                </c:pt>
                <c:pt idx="2149">
                  <c:v>10470.48046875</c:v>
                </c:pt>
                <c:pt idx="2150">
                  <c:v>10495.1669921875</c:v>
                </c:pt>
                <c:pt idx="2151">
                  <c:v>10519.5185546875</c:v>
                </c:pt>
                <c:pt idx="2152">
                  <c:v>10543.533203125</c:v>
                </c:pt>
                <c:pt idx="2153">
                  <c:v>10567.2099609375</c:v>
                </c:pt>
                <c:pt idx="2154">
                  <c:v>10590.5498046875</c:v>
                </c:pt>
                <c:pt idx="2155">
                  <c:v>10613.55078125</c:v>
                </c:pt>
                <c:pt idx="2156">
                  <c:v>10636.2119140625</c:v>
                </c:pt>
                <c:pt idx="2157">
                  <c:v>10658.533203125</c:v>
                </c:pt>
                <c:pt idx="2158">
                  <c:v>10680.513671875</c:v>
                </c:pt>
                <c:pt idx="2159">
                  <c:v>10702.1533203125</c:v>
                </c:pt>
                <c:pt idx="2160">
                  <c:v>10723.4501953125</c:v>
                </c:pt>
                <c:pt idx="2161">
                  <c:v>10744.4033203125</c:v>
                </c:pt>
                <c:pt idx="2162">
                  <c:v>10765.013671875</c:v>
                </c:pt>
                <c:pt idx="2163">
                  <c:v>10785.2802734375</c:v>
                </c:pt>
                <c:pt idx="2164">
                  <c:v>10805.201171875</c:v>
                </c:pt>
                <c:pt idx="2165">
                  <c:v>10824.7763671875</c:v>
                </c:pt>
                <c:pt idx="2166">
                  <c:v>10844.005859375</c:v>
                </c:pt>
                <c:pt idx="2167">
                  <c:v>10862.888671875</c:v>
                </c:pt>
                <c:pt idx="2168">
                  <c:v>10881.4248046875</c:v>
                </c:pt>
                <c:pt idx="2169">
                  <c:v>10899.611328125</c:v>
                </c:pt>
                <c:pt idx="2170">
                  <c:v>10917.4501953125</c:v>
                </c:pt>
                <c:pt idx="2171">
                  <c:v>10934.9404296875</c:v>
                </c:pt>
                <c:pt idx="2172">
                  <c:v>10952.080078125</c:v>
                </c:pt>
                <c:pt idx="2173">
                  <c:v>10968.8701171875</c:v>
                </c:pt>
                <c:pt idx="2174">
                  <c:v>10985.3095703125</c:v>
                </c:pt>
                <c:pt idx="2175">
                  <c:v>11001.3974609375</c:v>
                </c:pt>
                <c:pt idx="2176">
                  <c:v>11017.1328125</c:v>
                </c:pt>
                <c:pt idx="2177">
                  <c:v>11032.5166015625</c:v>
                </c:pt>
                <c:pt idx="2178">
                  <c:v>11047.5478515625</c:v>
                </c:pt>
                <c:pt idx="2179">
                  <c:v>11062.2255859375</c:v>
                </c:pt>
                <c:pt idx="2180">
                  <c:v>11076.548828125</c:v>
                </c:pt>
                <c:pt idx="2181">
                  <c:v>11090.5185546875</c:v>
                </c:pt>
                <c:pt idx="2182">
                  <c:v>11104.1337890625</c:v>
                </c:pt>
                <c:pt idx="2183">
                  <c:v>11117.3935546875</c:v>
                </c:pt>
                <c:pt idx="2184">
                  <c:v>11130.2978515625</c:v>
                </c:pt>
                <c:pt idx="2185">
                  <c:v>11142.8466796875</c:v>
                </c:pt>
                <c:pt idx="2186">
                  <c:v>11155.0390625</c:v>
                </c:pt>
                <c:pt idx="2187">
                  <c:v>11166.8740234375</c:v>
                </c:pt>
                <c:pt idx="2188">
                  <c:v>11178.3525390625</c:v>
                </c:pt>
                <c:pt idx="2189">
                  <c:v>11189.4736328125</c:v>
                </c:pt>
                <c:pt idx="2190">
                  <c:v>11200.2373046875</c:v>
                </c:pt>
                <c:pt idx="2191">
                  <c:v>11210.6416015625</c:v>
                </c:pt>
                <c:pt idx="2192">
                  <c:v>11220.6884765625</c:v>
                </c:pt>
                <c:pt idx="2193">
                  <c:v>11230.3759765625</c:v>
                </c:pt>
                <c:pt idx="2194">
                  <c:v>11239.705078125</c:v>
                </c:pt>
                <c:pt idx="2195">
                  <c:v>11248.673828125</c:v>
                </c:pt>
                <c:pt idx="2196">
                  <c:v>11257.283203125</c:v>
                </c:pt>
                <c:pt idx="2197">
                  <c:v>11265.5322265625</c:v>
                </c:pt>
                <c:pt idx="2198">
                  <c:v>11273.421875</c:v>
                </c:pt>
                <c:pt idx="2199">
                  <c:v>11280.9501953125</c:v>
                </c:pt>
                <c:pt idx="2200">
                  <c:v>11288.1181640625</c:v>
                </c:pt>
                <c:pt idx="2201">
                  <c:v>11294.92578125</c:v>
                </c:pt>
                <c:pt idx="2202">
                  <c:v>11301.37109375</c:v>
                </c:pt>
                <c:pt idx="2203">
                  <c:v>11307.4560546875</c:v>
                </c:pt>
                <c:pt idx="2204">
                  <c:v>11313.1787109375</c:v>
                </c:pt>
                <c:pt idx="2205">
                  <c:v>11318.5400390625</c:v>
                </c:pt>
                <c:pt idx="2206">
                  <c:v>11323.5390625</c:v>
                </c:pt>
                <c:pt idx="2207">
                  <c:v>11328.17578125</c:v>
                </c:pt>
                <c:pt idx="2208">
                  <c:v>11332.451171875</c:v>
                </c:pt>
                <c:pt idx="2209">
                  <c:v>11336.36328125</c:v>
                </c:pt>
                <c:pt idx="2210">
                  <c:v>11339.9130859375</c:v>
                </c:pt>
                <c:pt idx="2211">
                  <c:v>11343.1005859375</c:v>
                </c:pt>
                <c:pt idx="2212">
                  <c:v>11345.9248046875</c:v>
                </c:pt>
                <c:pt idx="2213">
                  <c:v>11348.38671875</c:v>
                </c:pt>
                <c:pt idx="2214">
                  <c:v>11350.4853515625</c:v>
                </c:pt>
                <c:pt idx="2215">
                  <c:v>11352.2216796875</c:v>
                </c:pt>
                <c:pt idx="2216">
                  <c:v>11353.5947265625</c:v>
                </c:pt>
                <c:pt idx="2217">
                  <c:v>11354.6044921875</c:v>
                </c:pt>
                <c:pt idx="2218">
                  <c:v>11355.2509765625</c:v>
                </c:pt>
                <c:pt idx="2219">
                  <c:v>11355.5341796875</c:v>
                </c:pt>
                <c:pt idx="2220">
                  <c:v>11355.455078125</c:v>
                </c:pt>
                <c:pt idx="2221">
                  <c:v>11355.0126953125</c:v>
                </c:pt>
                <c:pt idx="2222">
                  <c:v>11354.20703125</c:v>
                </c:pt>
                <c:pt idx="2223">
                  <c:v>11353.0380859375</c:v>
                </c:pt>
                <c:pt idx="2224">
                  <c:v>11351.505859375</c:v>
                </c:pt>
                <c:pt idx="2225">
                  <c:v>11349.611328125</c:v>
                </c:pt>
                <c:pt idx="2226">
                  <c:v>11347.353515625</c:v>
                </c:pt>
                <c:pt idx="2227">
                  <c:v>11344.732421875</c:v>
                </c:pt>
                <c:pt idx="2228">
                  <c:v>11341.7490234375</c:v>
                </c:pt>
                <c:pt idx="2229">
                  <c:v>11338.4033203125</c:v>
                </c:pt>
                <c:pt idx="2230">
                  <c:v>11334.6943359375</c:v>
                </c:pt>
                <c:pt idx="2231">
                  <c:v>11330.6240234375</c:v>
                </c:pt>
                <c:pt idx="2232">
                  <c:v>11326.1904296875</c:v>
                </c:pt>
                <c:pt idx="2233">
                  <c:v>11321.39453125</c:v>
                </c:pt>
                <c:pt idx="2234">
                  <c:v>11316.2373046875</c:v>
                </c:pt>
              </c:numCache>
            </c:numRef>
          </c:val>
          <c:smooth val="0"/>
        </c:ser>
        <c:ser>
          <c:idx val="1"/>
          <c:order val="1"/>
          <c:tx>
            <c:v>Outlet Pressure</c:v>
          </c:tx>
          <c:marker>
            <c:symbol val="none"/>
          </c:marker>
          <c:cat>
            <c:numRef>
              <c:f>'47'!$A$3:$A$5003</c:f>
              <c:numCache>
                <c:formatCode>0.00E+00</c:formatCode>
                <c:ptCount val="5001"/>
                <c:pt idx="0">
                  <c:v>3.0000000000000001E-5</c:v>
                </c:pt>
                <c:pt idx="1">
                  <c:v>6.0000000000000002E-5</c:v>
                </c:pt>
                <c:pt idx="2">
                  <c:v>9.0000000000000006E-5</c:v>
                </c:pt>
                <c:pt idx="3" formatCode="General">
                  <c:v>1.2E-4</c:v>
                </c:pt>
                <c:pt idx="4" formatCode="General">
                  <c:v>1.4999999999999999E-4</c:v>
                </c:pt>
                <c:pt idx="5" formatCode="General">
                  <c:v>1.8000000000000001E-4</c:v>
                </c:pt>
                <c:pt idx="6" formatCode="General">
                  <c:v>2.1000000000000001E-4</c:v>
                </c:pt>
                <c:pt idx="7" formatCode="General">
                  <c:v>2.4000000000000001E-4</c:v>
                </c:pt>
                <c:pt idx="8" formatCode="General">
                  <c:v>2.7E-4</c:v>
                </c:pt>
                <c:pt idx="9" formatCode="General">
                  <c:v>2.9999999999999997E-4</c:v>
                </c:pt>
                <c:pt idx="10" formatCode="General">
                  <c:v>3.3E-4</c:v>
                </c:pt>
                <c:pt idx="11" formatCode="General">
                  <c:v>3.6000000000000002E-4</c:v>
                </c:pt>
                <c:pt idx="12" formatCode="General">
                  <c:v>3.8999999999999999E-4</c:v>
                </c:pt>
                <c:pt idx="13" formatCode="General">
                  <c:v>4.2000000000000002E-4</c:v>
                </c:pt>
                <c:pt idx="14" formatCode="General">
                  <c:v>4.4999999999999999E-4</c:v>
                </c:pt>
                <c:pt idx="15" formatCode="General">
                  <c:v>4.8000000000000001E-4</c:v>
                </c:pt>
                <c:pt idx="16" formatCode="General">
                  <c:v>5.1000000000000004E-4</c:v>
                </c:pt>
                <c:pt idx="17" formatCode="General">
                  <c:v>5.4000000000000001E-4</c:v>
                </c:pt>
                <c:pt idx="18" formatCode="General">
                  <c:v>5.6999999999999998E-4</c:v>
                </c:pt>
                <c:pt idx="19" formatCode="General">
                  <c:v>5.9999999999999995E-4</c:v>
                </c:pt>
                <c:pt idx="20" formatCode="General">
                  <c:v>6.3000000000000003E-4</c:v>
                </c:pt>
                <c:pt idx="21" formatCode="General">
                  <c:v>6.6E-4</c:v>
                </c:pt>
                <c:pt idx="22" formatCode="General">
                  <c:v>6.8999999999999997E-4</c:v>
                </c:pt>
                <c:pt idx="23" formatCode="General">
                  <c:v>7.2000000000000005E-4</c:v>
                </c:pt>
                <c:pt idx="24" formatCode="General">
                  <c:v>7.5000000000000002E-4</c:v>
                </c:pt>
                <c:pt idx="25" formatCode="General">
                  <c:v>7.7999999999999999E-4</c:v>
                </c:pt>
                <c:pt idx="26" formatCode="General">
                  <c:v>8.0999999999999996E-4</c:v>
                </c:pt>
                <c:pt idx="27" formatCode="General">
                  <c:v>8.4000000000000003E-4</c:v>
                </c:pt>
                <c:pt idx="28" formatCode="General">
                  <c:v>8.7000000000000001E-4</c:v>
                </c:pt>
                <c:pt idx="29" formatCode="General">
                  <c:v>8.9999999999999998E-4</c:v>
                </c:pt>
                <c:pt idx="30" formatCode="General">
                  <c:v>9.3000000000000005E-4</c:v>
                </c:pt>
                <c:pt idx="31" formatCode="General">
                  <c:v>9.6000000000000002E-4</c:v>
                </c:pt>
                <c:pt idx="32" formatCode="General">
                  <c:v>9.8999999999999999E-4</c:v>
                </c:pt>
                <c:pt idx="33" formatCode="General">
                  <c:v>1.0200000000000001E-3</c:v>
                </c:pt>
                <c:pt idx="34" formatCode="General">
                  <c:v>1.0499999999999999E-3</c:v>
                </c:pt>
                <c:pt idx="35" formatCode="General">
                  <c:v>1.08E-3</c:v>
                </c:pt>
                <c:pt idx="36" formatCode="General">
                  <c:v>1.1100000000000001E-3</c:v>
                </c:pt>
                <c:pt idx="37" formatCode="General">
                  <c:v>1.14E-3</c:v>
                </c:pt>
                <c:pt idx="38" formatCode="General">
                  <c:v>1.17E-3</c:v>
                </c:pt>
                <c:pt idx="39" formatCode="General">
                  <c:v>1.1999999999999999E-3</c:v>
                </c:pt>
                <c:pt idx="40" formatCode="General">
                  <c:v>1.23E-3</c:v>
                </c:pt>
                <c:pt idx="41" formatCode="General">
                  <c:v>1.2600000000000001E-3</c:v>
                </c:pt>
                <c:pt idx="42" formatCode="General">
                  <c:v>1.2899999999999999E-3</c:v>
                </c:pt>
                <c:pt idx="43" formatCode="General">
                  <c:v>1.32E-3</c:v>
                </c:pt>
                <c:pt idx="44" formatCode="General">
                  <c:v>1.3500000000000001E-3</c:v>
                </c:pt>
                <c:pt idx="45" formatCode="General">
                  <c:v>1.3799999999999999E-3</c:v>
                </c:pt>
                <c:pt idx="46" formatCode="General">
                  <c:v>1.41E-3</c:v>
                </c:pt>
                <c:pt idx="47" formatCode="General">
                  <c:v>1.4400000000000001E-3</c:v>
                </c:pt>
                <c:pt idx="48" formatCode="General">
                  <c:v>1.47E-3</c:v>
                </c:pt>
                <c:pt idx="49" formatCode="General">
                  <c:v>1.5E-3</c:v>
                </c:pt>
                <c:pt idx="50" formatCode="General">
                  <c:v>1.5299999999999999E-3</c:v>
                </c:pt>
                <c:pt idx="51" formatCode="General">
                  <c:v>1.56E-3</c:v>
                </c:pt>
                <c:pt idx="52" formatCode="General">
                  <c:v>1.5900000000000001E-3</c:v>
                </c:pt>
                <c:pt idx="53" formatCode="General">
                  <c:v>1.6199999999999999E-3</c:v>
                </c:pt>
                <c:pt idx="54" formatCode="General">
                  <c:v>1.65E-3</c:v>
                </c:pt>
                <c:pt idx="55" formatCode="General">
                  <c:v>1.6800000000000001E-3</c:v>
                </c:pt>
                <c:pt idx="56" formatCode="General">
                  <c:v>1.7099999999999999E-3</c:v>
                </c:pt>
                <c:pt idx="57" formatCode="General">
                  <c:v>1.74E-3</c:v>
                </c:pt>
                <c:pt idx="58" formatCode="General">
                  <c:v>1.7700000000000001E-3</c:v>
                </c:pt>
                <c:pt idx="59" formatCode="General">
                  <c:v>1.8E-3</c:v>
                </c:pt>
                <c:pt idx="60" formatCode="General">
                  <c:v>1.83E-3</c:v>
                </c:pt>
                <c:pt idx="61" formatCode="General">
                  <c:v>1.8600000000000001E-3</c:v>
                </c:pt>
                <c:pt idx="62" formatCode="General">
                  <c:v>1.89E-3</c:v>
                </c:pt>
                <c:pt idx="63" formatCode="General">
                  <c:v>1.92E-3</c:v>
                </c:pt>
                <c:pt idx="64" formatCode="General">
                  <c:v>1.9499999999999999E-3</c:v>
                </c:pt>
                <c:pt idx="65" formatCode="General">
                  <c:v>1.98E-3</c:v>
                </c:pt>
                <c:pt idx="66" formatCode="General">
                  <c:v>2.0100000000000001E-3</c:v>
                </c:pt>
                <c:pt idx="67" formatCode="General">
                  <c:v>2.0400000000000001E-3</c:v>
                </c:pt>
                <c:pt idx="68" formatCode="General">
                  <c:v>2.0699999999999998E-3</c:v>
                </c:pt>
                <c:pt idx="69" formatCode="General">
                  <c:v>2.0999999999999999E-3</c:v>
                </c:pt>
                <c:pt idx="70" formatCode="General">
                  <c:v>2.1299999999999999E-3</c:v>
                </c:pt>
                <c:pt idx="71" formatCode="General">
                  <c:v>2.16E-3</c:v>
                </c:pt>
                <c:pt idx="72" formatCode="General">
                  <c:v>2.1900000000000001E-3</c:v>
                </c:pt>
                <c:pt idx="73" formatCode="General">
                  <c:v>2.2200000000000002E-3</c:v>
                </c:pt>
                <c:pt idx="74" formatCode="General">
                  <c:v>2.2499999999999998E-3</c:v>
                </c:pt>
                <c:pt idx="75" formatCode="General">
                  <c:v>2.2799999999999999E-3</c:v>
                </c:pt>
                <c:pt idx="76" formatCode="General">
                  <c:v>2.31E-3</c:v>
                </c:pt>
                <c:pt idx="77" formatCode="General">
                  <c:v>2.3400000000000001E-3</c:v>
                </c:pt>
                <c:pt idx="78" formatCode="General">
                  <c:v>2.3700000000000001E-3</c:v>
                </c:pt>
                <c:pt idx="79" formatCode="General">
                  <c:v>2.3999999999999998E-3</c:v>
                </c:pt>
                <c:pt idx="80" formatCode="General">
                  <c:v>2.4299999999999999E-3</c:v>
                </c:pt>
                <c:pt idx="81" formatCode="General">
                  <c:v>2.4599999999999999E-3</c:v>
                </c:pt>
                <c:pt idx="82" formatCode="General">
                  <c:v>2.49E-3</c:v>
                </c:pt>
                <c:pt idx="83" formatCode="General">
                  <c:v>2.5200000000000001E-3</c:v>
                </c:pt>
                <c:pt idx="84" formatCode="General">
                  <c:v>2.5500000000000002E-3</c:v>
                </c:pt>
                <c:pt idx="85" formatCode="General">
                  <c:v>2.5799999999999998E-3</c:v>
                </c:pt>
                <c:pt idx="86" formatCode="General">
                  <c:v>2.6099999999999999E-3</c:v>
                </c:pt>
                <c:pt idx="87" formatCode="General">
                  <c:v>2.64E-3</c:v>
                </c:pt>
                <c:pt idx="88" formatCode="General">
                  <c:v>2.6700000000000001E-3</c:v>
                </c:pt>
                <c:pt idx="89" formatCode="General">
                  <c:v>2.7000000000000001E-3</c:v>
                </c:pt>
                <c:pt idx="90" formatCode="General">
                  <c:v>2.7299999999999998E-3</c:v>
                </c:pt>
                <c:pt idx="91" formatCode="General">
                  <c:v>2.7599999999999999E-3</c:v>
                </c:pt>
                <c:pt idx="92" formatCode="General">
                  <c:v>2.7899999999999999E-3</c:v>
                </c:pt>
                <c:pt idx="93" formatCode="General">
                  <c:v>2.82E-3</c:v>
                </c:pt>
                <c:pt idx="94" formatCode="General">
                  <c:v>2.8500000000000001E-3</c:v>
                </c:pt>
                <c:pt idx="95" formatCode="General">
                  <c:v>2.8800000000000002E-3</c:v>
                </c:pt>
                <c:pt idx="96" formatCode="General">
                  <c:v>2.9099999999999998E-3</c:v>
                </c:pt>
                <c:pt idx="97" formatCode="General">
                  <c:v>2.9399999999999999E-3</c:v>
                </c:pt>
                <c:pt idx="98" formatCode="General">
                  <c:v>2.97E-3</c:v>
                </c:pt>
                <c:pt idx="99" formatCode="General">
                  <c:v>3.0000000000000001E-3</c:v>
                </c:pt>
                <c:pt idx="100" formatCode="General">
                  <c:v>3.0300000000000001E-3</c:v>
                </c:pt>
                <c:pt idx="101" formatCode="General">
                  <c:v>3.0599999999999998E-3</c:v>
                </c:pt>
                <c:pt idx="102" formatCode="General">
                  <c:v>3.0899999999999999E-3</c:v>
                </c:pt>
                <c:pt idx="103" formatCode="General">
                  <c:v>3.1199999999999999E-3</c:v>
                </c:pt>
                <c:pt idx="104" formatCode="General">
                  <c:v>3.15E-3</c:v>
                </c:pt>
                <c:pt idx="105" formatCode="General">
                  <c:v>3.1800000000000001E-3</c:v>
                </c:pt>
                <c:pt idx="106" formatCode="General">
                  <c:v>3.2100000000000002E-3</c:v>
                </c:pt>
                <c:pt idx="107" formatCode="General">
                  <c:v>3.2399999999999998E-3</c:v>
                </c:pt>
                <c:pt idx="108" formatCode="General">
                  <c:v>3.2699999999999999E-3</c:v>
                </c:pt>
                <c:pt idx="109" formatCode="General">
                  <c:v>3.3E-3</c:v>
                </c:pt>
                <c:pt idx="110" formatCode="General">
                  <c:v>3.3300000000000001E-3</c:v>
                </c:pt>
                <c:pt idx="111" formatCode="General">
                  <c:v>3.3600000000000001E-3</c:v>
                </c:pt>
                <c:pt idx="112" formatCode="General">
                  <c:v>3.3899999999999998E-3</c:v>
                </c:pt>
                <c:pt idx="113" formatCode="General">
                  <c:v>3.4199999999999999E-3</c:v>
                </c:pt>
                <c:pt idx="114" formatCode="General">
                  <c:v>3.4499999999999999E-3</c:v>
                </c:pt>
                <c:pt idx="115" formatCode="General">
                  <c:v>3.48E-3</c:v>
                </c:pt>
                <c:pt idx="116" formatCode="General">
                  <c:v>3.5100000000000001E-3</c:v>
                </c:pt>
                <c:pt idx="117" formatCode="General">
                  <c:v>3.5400000000000002E-3</c:v>
                </c:pt>
                <c:pt idx="118" formatCode="General">
                  <c:v>3.5699999999999998E-3</c:v>
                </c:pt>
                <c:pt idx="119" formatCode="General">
                  <c:v>3.5999999999999999E-3</c:v>
                </c:pt>
                <c:pt idx="120" formatCode="General">
                  <c:v>3.63E-3</c:v>
                </c:pt>
                <c:pt idx="121" formatCode="General">
                  <c:v>3.6600000000000001E-3</c:v>
                </c:pt>
                <c:pt idx="122" formatCode="General">
                  <c:v>3.6900000000000001E-3</c:v>
                </c:pt>
                <c:pt idx="123" formatCode="General">
                  <c:v>3.7200000000000002E-3</c:v>
                </c:pt>
                <c:pt idx="124" formatCode="General">
                  <c:v>3.7499999999999999E-3</c:v>
                </c:pt>
                <c:pt idx="125" formatCode="General">
                  <c:v>3.7799999999999999E-3</c:v>
                </c:pt>
                <c:pt idx="126" formatCode="General">
                  <c:v>3.81E-3</c:v>
                </c:pt>
                <c:pt idx="127" formatCode="General">
                  <c:v>3.8400000000000001E-3</c:v>
                </c:pt>
                <c:pt idx="128" formatCode="General">
                  <c:v>3.8700000000000002E-3</c:v>
                </c:pt>
                <c:pt idx="129" formatCode="General">
                  <c:v>3.8999999999999998E-3</c:v>
                </c:pt>
                <c:pt idx="130" formatCode="General">
                  <c:v>3.9300000000000003E-3</c:v>
                </c:pt>
                <c:pt idx="131" formatCode="General">
                  <c:v>3.96E-3</c:v>
                </c:pt>
                <c:pt idx="132" formatCode="General">
                  <c:v>3.9899999999999996E-3</c:v>
                </c:pt>
                <c:pt idx="133" formatCode="General">
                  <c:v>4.0200000000000001E-3</c:v>
                </c:pt>
                <c:pt idx="134" formatCode="General">
                  <c:v>4.0499999999999998E-3</c:v>
                </c:pt>
                <c:pt idx="135" formatCode="General">
                  <c:v>4.0800000000000003E-3</c:v>
                </c:pt>
                <c:pt idx="136" formatCode="General">
                  <c:v>4.1099999999999999E-3</c:v>
                </c:pt>
                <c:pt idx="137" formatCode="General">
                  <c:v>4.1399999999999996E-3</c:v>
                </c:pt>
                <c:pt idx="138" formatCode="General">
                  <c:v>4.1700000000000001E-3</c:v>
                </c:pt>
                <c:pt idx="139" formatCode="General">
                  <c:v>4.1999999999999997E-3</c:v>
                </c:pt>
                <c:pt idx="140" formatCode="General">
                  <c:v>4.2300000000000003E-3</c:v>
                </c:pt>
                <c:pt idx="141" formatCode="General">
                  <c:v>4.2599999999999999E-3</c:v>
                </c:pt>
                <c:pt idx="142" formatCode="General">
                  <c:v>4.2900000000000004E-3</c:v>
                </c:pt>
                <c:pt idx="143" formatCode="General">
                  <c:v>4.3200000000000001E-3</c:v>
                </c:pt>
                <c:pt idx="144" formatCode="General">
                  <c:v>4.3499999999999997E-3</c:v>
                </c:pt>
                <c:pt idx="145" formatCode="General">
                  <c:v>4.3800000000000002E-3</c:v>
                </c:pt>
                <c:pt idx="146" formatCode="General">
                  <c:v>4.4099999999999999E-3</c:v>
                </c:pt>
                <c:pt idx="147" formatCode="General">
                  <c:v>4.4400000000000004E-3</c:v>
                </c:pt>
                <c:pt idx="148" formatCode="General">
                  <c:v>4.47E-3</c:v>
                </c:pt>
                <c:pt idx="149" formatCode="General">
                  <c:v>4.4999999999999997E-3</c:v>
                </c:pt>
                <c:pt idx="150" formatCode="General">
                  <c:v>4.5300000000000002E-3</c:v>
                </c:pt>
                <c:pt idx="151" formatCode="General">
                  <c:v>4.5599999999999998E-3</c:v>
                </c:pt>
                <c:pt idx="152" formatCode="General">
                  <c:v>4.5900000000000003E-3</c:v>
                </c:pt>
                <c:pt idx="153" formatCode="General">
                  <c:v>4.62E-3</c:v>
                </c:pt>
                <c:pt idx="154" formatCode="General">
                  <c:v>4.6499999999999996E-3</c:v>
                </c:pt>
                <c:pt idx="155" formatCode="General">
                  <c:v>4.6800000000000001E-3</c:v>
                </c:pt>
                <c:pt idx="156" formatCode="General">
                  <c:v>4.7099999999999998E-3</c:v>
                </c:pt>
                <c:pt idx="157" formatCode="General">
                  <c:v>4.7400000000000003E-3</c:v>
                </c:pt>
                <c:pt idx="158" formatCode="General">
                  <c:v>4.7699999999999999E-3</c:v>
                </c:pt>
                <c:pt idx="159" formatCode="General">
                  <c:v>4.7999999999999996E-3</c:v>
                </c:pt>
                <c:pt idx="160" formatCode="General">
                  <c:v>4.8300000000000001E-3</c:v>
                </c:pt>
                <c:pt idx="161" formatCode="General">
                  <c:v>4.8599999999999997E-3</c:v>
                </c:pt>
                <c:pt idx="162" formatCode="General">
                  <c:v>4.8900000000000002E-3</c:v>
                </c:pt>
                <c:pt idx="163" formatCode="General">
                  <c:v>4.9199999999999999E-3</c:v>
                </c:pt>
                <c:pt idx="164" formatCode="General">
                  <c:v>4.9500000000000004E-3</c:v>
                </c:pt>
                <c:pt idx="165" formatCode="General">
                  <c:v>4.9800000000000001E-3</c:v>
                </c:pt>
                <c:pt idx="166" formatCode="General">
                  <c:v>5.0099999999999997E-3</c:v>
                </c:pt>
                <c:pt idx="167" formatCode="General">
                  <c:v>5.0400000000000002E-3</c:v>
                </c:pt>
                <c:pt idx="168" formatCode="General">
                  <c:v>5.0699999999999999E-3</c:v>
                </c:pt>
                <c:pt idx="169" formatCode="General">
                  <c:v>5.1000000000000004E-3</c:v>
                </c:pt>
                <c:pt idx="170" formatCode="General">
                  <c:v>5.13E-3</c:v>
                </c:pt>
                <c:pt idx="171" formatCode="General">
                  <c:v>5.1599999999999997E-3</c:v>
                </c:pt>
                <c:pt idx="172" formatCode="General">
                  <c:v>5.1900000000000002E-3</c:v>
                </c:pt>
                <c:pt idx="173" formatCode="General">
                  <c:v>5.2199999999999998E-3</c:v>
                </c:pt>
                <c:pt idx="174" formatCode="General">
                  <c:v>5.2500000000000003E-3</c:v>
                </c:pt>
                <c:pt idx="175" formatCode="General">
                  <c:v>5.28E-3</c:v>
                </c:pt>
                <c:pt idx="176" formatCode="General">
                  <c:v>5.3099999999999996E-3</c:v>
                </c:pt>
                <c:pt idx="177" formatCode="General">
                  <c:v>5.3400000000000001E-3</c:v>
                </c:pt>
                <c:pt idx="178" formatCode="General">
                  <c:v>5.3699999999999998E-3</c:v>
                </c:pt>
                <c:pt idx="179" formatCode="General">
                  <c:v>5.4000000000000003E-3</c:v>
                </c:pt>
                <c:pt idx="180" formatCode="General">
                  <c:v>5.4299999999999999E-3</c:v>
                </c:pt>
                <c:pt idx="181" formatCode="General">
                  <c:v>5.4599999999999996E-3</c:v>
                </c:pt>
                <c:pt idx="182" formatCode="General">
                  <c:v>5.4900000000000001E-3</c:v>
                </c:pt>
                <c:pt idx="183" formatCode="General">
                  <c:v>5.5199999999999997E-3</c:v>
                </c:pt>
                <c:pt idx="184" formatCode="General">
                  <c:v>5.5500000000000002E-3</c:v>
                </c:pt>
                <c:pt idx="185" formatCode="General">
                  <c:v>5.5799999999999999E-3</c:v>
                </c:pt>
                <c:pt idx="186" formatCode="General">
                  <c:v>5.6100000000000004E-3</c:v>
                </c:pt>
                <c:pt idx="187" formatCode="General">
                  <c:v>5.64E-3</c:v>
                </c:pt>
                <c:pt idx="188" formatCode="General">
                  <c:v>5.6699999999999997E-3</c:v>
                </c:pt>
                <c:pt idx="189" formatCode="General">
                  <c:v>5.7000000000000002E-3</c:v>
                </c:pt>
                <c:pt idx="190" formatCode="General">
                  <c:v>5.7299999999999999E-3</c:v>
                </c:pt>
                <c:pt idx="191" formatCode="General">
                  <c:v>5.7600000000000004E-3</c:v>
                </c:pt>
                <c:pt idx="192" formatCode="General">
                  <c:v>5.79E-3</c:v>
                </c:pt>
                <c:pt idx="193" formatCode="General">
                  <c:v>5.8199999999999997E-3</c:v>
                </c:pt>
                <c:pt idx="194" formatCode="General">
                  <c:v>5.8500000000000002E-3</c:v>
                </c:pt>
                <c:pt idx="195" formatCode="General">
                  <c:v>5.8799999999999998E-3</c:v>
                </c:pt>
                <c:pt idx="196" formatCode="General">
                  <c:v>5.9100000000000003E-3</c:v>
                </c:pt>
                <c:pt idx="197" formatCode="General">
                  <c:v>5.94E-3</c:v>
                </c:pt>
                <c:pt idx="198" formatCode="General">
                  <c:v>5.9699999999999996E-3</c:v>
                </c:pt>
                <c:pt idx="199" formatCode="General">
                  <c:v>6.0000000000000001E-3</c:v>
                </c:pt>
                <c:pt idx="200" formatCode="General">
                  <c:v>6.0299999999999998E-3</c:v>
                </c:pt>
                <c:pt idx="201" formatCode="General">
                  <c:v>6.0600000000000003E-3</c:v>
                </c:pt>
                <c:pt idx="202" formatCode="General">
                  <c:v>6.0899999999999999E-3</c:v>
                </c:pt>
                <c:pt idx="203" formatCode="General">
                  <c:v>6.1199999999999996E-3</c:v>
                </c:pt>
                <c:pt idx="204" formatCode="General">
                  <c:v>6.1500000000000001E-3</c:v>
                </c:pt>
                <c:pt idx="205" formatCode="General">
                  <c:v>6.1799999999999997E-3</c:v>
                </c:pt>
                <c:pt idx="206" formatCode="General">
                  <c:v>6.2100000000000002E-3</c:v>
                </c:pt>
                <c:pt idx="207" formatCode="General">
                  <c:v>6.2399999999999999E-3</c:v>
                </c:pt>
                <c:pt idx="208" formatCode="General">
                  <c:v>6.2700000000000004E-3</c:v>
                </c:pt>
                <c:pt idx="209" formatCode="General">
                  <c:v>6.3E-3</c:v>
                </c:pt>
                <c:pt idx="210" formatCode="General">
                  <c:v>6.3299999999999997E-3</c:v>
                </c:pt>
                <c:pt idx="211" formatCode="General">
                  <c:v>6.3600000000000002E-3</c:v>
                </c:pt>
                <c:pt idx="212" formatCode="General">
                  <c:v>6.3899999999999998E-3</c:v>
                </c:pt>
                <c:pt idx="213" formatCode="General">
                  <c:v>6.4200000000000004E-3</c:v>
                </c:pt>
                <c:pt idx="214" formatCode="General">
                  <c:v>6.45E-3</c:v>
                </c:pt>
                <c:pt idx="215" formatCode="General">
                  <c:v>6.4799999999999996E-3</c:v>
                </c:pt>
                <c:pt idx="216" formatCode="General">
                  <c:v>6.5100000000000002E-3</c:v>
                </c:pt>
                <c:pt idx="217" formatCode="General">
                  <c:v>6.5399999999999998E-3</c:v>
                </c:pt>
                <c:pt idx="218" formatCode="General">
                  <c:v>6.5700000000000003E-3</c:v>
                </c:pt>
                <c:pt idx="219" formatCode="General">
                  <c:v>6.6E-3</c:v>
                </c:pt>
                <c:pt idx="220" formatCode="General">
                  <c:v>6.6299999999999996E-3</c:v>
                </c:pt>
                <c:pt idx="221" formatCode="General">
                  <c:v>6.6600000000000001E-3</c:v>
                </c:pt>
                <c:pt idx="222" formatCode="General">
                  <c:v>6.6899999999999998E-3</c:v>
                </c:pt>
                <c:pt idx="223" formatCode="General">
                  <c:v>6.7200000000000003E-3</c:v>
                </c:pt>
                <c:pt idx="224" formatCode="General">
                  <c:v>6.7499999999999999E-3</c:v>
                </c:pt>
                <c:pt idx="225" formatCode="General">
                  <c:v>6.7799999999999996E-3</c:v>
                </c:pt>
                <c:pt idx="226" formatCode="General">
                  <c:v>6.8100000000000001E-3</c:v>
                </c:pt>
                <c:pt idx="227" formatCode="General">
                  <c:v>6.8399999999999997E-3</c:v>
                </c:pt>
                <c:pt idx="228" formatCode="General">
                  <c:v>6.8700000000000002E-3</c:v>
                </c:pt>
                <c:pt idx="229" formatCode="General">
                  <c:v>6.8999999999999999E-3</c:v>
                </c:pt>
                <c:pt idx="230" formatCode="General">
                  <c:v>6.9300000000000004E-3</c:v>
                </c:pt>
                <c:pt idx="231" formatCode="General">
                  <c:v>6.96E-3</c:v>
                </c:pt>
                <c:pt idx="232" formatCode="General">
                  <c:v>6.9899999999999997E-3</c:v>
                </c:pt>
                <c:pt idx="233" formatCode="General">
                  <c:v>7.0200000000000002E-3</c:v>
                </c:pt>
                <c:pt idx="234" formatCode="General">
                  <c:v>7.0499999999999998E-3</c:v>
                </c:pt>
                <c:pt idx="235" formatCode="General">
                  <c:v>7.0800000000000004E-3</c:v>
                </c:pt>
                <c:pt idx="236" formatCode="General">
                  <c:v>7.11E-3</c:v>
                </c:pt>
                <c:pt idx="237" formatCode="General">
                  <c:v>7.1399999999999996E-3</c:v>
                </c:pt>
                <c:pt idx="238" formatCode="General">
                  <c:v>7.1700000000000002E-3</c:v>
                </c:pt>
                <c:pt idx="239" formatCode="General">
                  <c:v>7.1999999999999998E-3</c:v>
                </c:pt>
                <c:pt idx="240" formatCode="General">
                  <c:v>7.2300000000000003E-3</c:v>
                </c:pt>
                <c:pt idx="241" formatCode="General">
                  <c:v>7.26E-3</c:v>
                </c:pt>
                <c:pt idx="242" formatCode="General">
                  <c:v>7.2899999999999996E-3</c:v>
                </c:pt>
                <c:pt idx="243" formatCode="General">
                  <c:v>7.3200000000000001E-3</c:v>
                </c:pt>
                <c:pt idx="244" formatCode="General">
                  <c:v>7.3499999999999998E-3</c:v>
                </c:pt>
                <c:pt idx="245" formatCode="General">
                  <c:v>7.3800000000000003E-3</c:v>
                </c:pt>
                <c:pt idx="246" formatCode="General">
                  <c:v>7.4099999999999999E-3</c:v>
                </c:pt>
                <c:pt idx="247" formatCode="General">
                  <c:v>7.4400000000000004E-3</c:v>
                </c:pt>
                <c:pt idx="248" formatCode="General">
                  <c:v>7.4700000000000001E-3</c:v>
                </c:pt>
                <c:pt idx="249" formatCode="General">
                  <c:v>7.4999999999999997E-3</c:v>
                </c:pt>
                <c:pt idx="250" formatCode="General">
                  <c:v>7.5300000000000002E-3</c:v>
                </c:pt>
                <c:pt idx="251" formatCode="General">
                  <c:v>7.5599999999999999E-3</c:v>
                </c:pt>
                <c:pt idx="252" formatCode="General">
                  <c:v>7.5900000000000004E-3</c:v>
                </c:pt>
                <c:pt idx="253" formatCode="General">
                  <c:v>7.62E-3</c:v>
                </c:pt>
                <c:pt idx="254" formatCode="General">
                  <c:v>7.6499999999999997E-3</c:v>
                </c:pt>
                <c:pt idx="255" formatCode="General">
                  <c:v>7.6800000000000002E-3</c:v>
                </c:pt>
                <c:pt idx="256" formatCode="General">
                  <c:v>7.7099999999999998E-3</c:v>
                </c:pt>
                <c:pt idx="257" formatCode="General">
                  <c:v>7.7400000000000004E-3</c:v>
                </c:pt>
                <c:pt idx="258" formatCode="General">
                  <c:v>7.77E-3</c:v>
                </c:pt>
                <c:pt idx="259" formatCode="General">
                  <c:v>7.7999999999999996E-3</c:v>
                </c:pt>
                <c:pt idx="260" formatCode="General">
                  <c:v>7.8300000000000002E-3</c:v>
                </c:pt>
                <c:pt idx="261" formatCode="General">
                  <c:v>7.8600000000000007E-3</c:v>
                </c:pt>
                <c:pt idx="262" formatCode="General">
                  <c:v>7.8899999999999908E-3</c:v>
                </c:pt>
                <c:pt idx="263" formatCode="General">
                  <c:v>7.92E-3</c:v>
                </c:pt>
                <c:pt idx="264" formatCode="General">
                  <c:v>7.9500000000000005E-3</c:v>
                </c:pt>
                <c:pt idx="265" formatCode="General">
                  <c:v>7.9799999999999992E-3</c:v>
                </c:pt>
                <c:pt idx="266" formatCode="General">
                  <c:v>8.0099999999999998E-3</c:v>
                </c:pt>
                <c:pt idx="267" formatCode="General">
                  <c:v>8.0400000000000003E-3</c:v>
                </c:pt>
                <c:pt idx="268" formatCode="General">
                  <c:v>8.0700000000000008E-3</c:v>
                </c:pt>
                <c:pt idx="269" formatCode="General">
                  <c:v>8.0999999999999996E-3</c:v>
                </c:pt>
                <c:pt idx="270" formatCode="General">
                  <c:v>8.1300000000000001E-3</c:v>
                </c:pt>
                <c:pt idx="271" formatCode="General">
                  <c:v>8.1600000000000006E-3</c:v>
                </c:pt>
                <c:pt idx="272" formatCode="General">
                  <c:v>8.1899999999999907E-3</c:v>
                </c:pt>
                <c:pt idx="273" formatCode="General">
                  <c:v>8.2199999999999999E-3</c:v>
                </c:pt>
                <c:pt idx="274" formatCode="General">
                  <c:v>8.2500000000000004E-3</c:v>
                </c:pt>
                <c:pt idx="275" formatCode="General">
                  <c:v>8.2799999999999992E-3</c:v>
                </c:pt>
                <c:pt idx="276" formatCode="General">
                  <c:v>8.3099999999999997E-3</c:v>
                </c:pt>
                <c:pt idx="277" formatCode="General">
                  <c:v>8.3400000000000002E-3</c:v>
                </c:pt>
                <c:pt idx="278" formatCode="General">
                  <c:v>8.3700000000000007E-3</c:v>
                </c:pt>
                <c:pt idx="279" formatCode="General">
                  <c:v>8.3999999999999995E-3</c:v>
                </c:pt>
                <c:pt idx="280" formatCode="General">
                  <c:v>8.43E-3</c:v>
                </c:pt>
                <c:pt idx="281" formatCode="General">
                  <c:v>8.4600000000000005E-3</c:v>
                </c:pt>
                <c:pt idx="282" formatCode="General">
                  <c:v>8.4899999999999993E-3</c:v>
                </c:pt>
                <c:pt idx="283" formatCode="General">
                  <c:v>8.5199999999999998E-3</c:v>
                </c:pt>
                <c:pt idx="284" formatCode="General">
                  <c:v>8.5500000000000003E-3</c:v>
                </c:pt>
                <c:pt idx="285" formatCode="General">
                  <c:v>8.5800000000000008E-3</c:v>
                </c:pt>
                <c:pt idx="286" formatCode="General">
                  <c:v>8.6099999999999996E-3</c:v>
                </c:pt>
                <c:pt idx="287" formatCode="General">
                  <c:v>8.6400000000000001E-3</c:v>
                </c:pt>
                <c:pt idx="288" formatCode="General">
                  <c:v>8.6700000000000006E-3</c:v>
                </c:pt>
                <c:pt idx="289" formatCode="General">
                  <c:v>8.6999999999999907E-3</c:v>
                </c:pt>
                <c:pt idx="290" formatCode="General">
                  <c:v>8.7299999999999999E-3</c:v>
                </c:pt>
                <c:pt idx="291" formatCode="General">
                  <c:v>8.7600000000000004E-3</c:v>
                </c:pt>
                <c:pt idx="292" formatCode="General">
                  <c:v>8.7899999999999992E-3</c:v>
                </c:pt>
                <c:pt idx="293" formatCode="General">
                  <c:v>8.8199999999999997E-3</c:v>
                </c:pt>
                <c:pt idx="294" formatCode="General">
                  <c:v>8.8500000000000002E-3</c:v>
                </c:pt>
                <c:pt idx="295" formatCode="General">
                  <c:v>8.8800000000000007E-3</c:v>
                </c:pt>
                <c:pt idx="296" formatCode="General">
                  <c:v>8.9099999999999995E-3</c:v>
                </c:pt>
                <c:pt idx="297" formatCode="General">
                  <c:v>8.94E-3</c:v>
                </c:pt>
                <c:pt idx="298" formatCode="General">
                  <c:v>8.9700000000000005E-3</c:v>
                </c:pt>
                <c:pt idx="299" formatCode="General">
                  <c:v>8.9999999999999993E-3</c:v>
                </c:pt>
                <c:pt idx="300" formatCode="General">
                  <c:v>9.0299999999999998E-3</c:v>
                </c:pt>
                <c:pt idx="301" formatCode="General">
                  <c:v>9.0600000000000003E-3</c:v>
                </c:pt>
                <c:pt idx="302" formatCode="General">
                  <c:v>9.0900000000000009E-3</c:v>
                </c:pt>
                <c:pt idx="303" formatCode="General">
                  <c:v>9.1199999999999996E-3</c:v>
                </c:pt>
                <c:pt idx="304" formatCode="General">
                  <c:v>9.1500000000000001E-3</c:v>
                </c:pt>
                <c:pt idx="305" formatCode="General">
                  <c:v>9.1800000000000007E-3</c:v>
                </c:pt>
                <c:pt idx="306" formatCode="General">
                  <c:v>9.2099999999999908E-3</c:v>
                </c:pt>
                <c:pt idx="307" formatCode="General">
                  <c:v>9.2399999999999999E-3</c:v>
                </c:pt>
                <c:pt idx="308" formatCode="General">
                  <c:v>9.2700000000000005E-3</c:v>
                </c:pt>
                <c:pt idx="309" formatCode="General">
                  <c:v>9.2999999999999992E-3</c:v>
                </c:pt>
                <c:pt idx="310" formatCode="General">
                  <c:v>9.3299999999999998E-3</c:v>
                </c:pt>
                <c:pt idx="311" formatCode="General">
                  <c:v>9.3600000000000003E-3</c:v>
                </c:pt>
                <c:pt idx="312" formatCode="General">
                  <c:v>9.3900000000000008E-3</c:v>
                </c:pt>
                <c:pt idx="313" formatCode="General">
                  <c:v>9.4199999999999996E-3</c:v>
                </c:pt>
                <c:pt idx="314" formatCode="General">
                  <c:v>9.4500000000000001E-3</c:v>
                </c:pt>
                <c:pt idx="315" formatCode="General">
                  <c:v>9.4800000000000006E-3</c:v>
                </c:pt>
                <c:pt idx="316" formatCode="General">
                  <c:v>9.5099999999999994E-3</c:v>
                </c:pt>
                <c:pt idx="317" formatCode="General">
                  <c:v>9.5399999999999999E-3</c:v>
                </c:pt>
                <c:pt idx="318" formatCode="General">
                  <c:v>9.5700000000000004E-3</c:v>
                </c:pt>
                <c:pt idx="319" formatCode="General">
                  <c:v>9.5999999999999992E-3</c:v>
                </c:pt>
                <c:pt idx="320" formatCode="General">
                  <c:v>9.6299999999999997E-3</c:v>
                </c:pt>
                <c:pt idx="321" formatCode="General">
                  <c:v>9.6600000000000002E-3</c:v>
                </c:pt>
                <c:pt idx="322" formatCode="General">
                  <c:v>9.6900000000000007E-3</c:v>
                </c:pt>
                <c:pt idx="323" formatCode="General">
                  <c:v>9.7199999999999995E-3</c:v>
                </c:pt>
                <c:pt idx="324" formatCode="General">
                  <c:v>9.75E-3</c:v>
                </c:pt>
                <c:pt idx="325" formatCode="General">
                  <c:v>9.7800000000000005E-3</c:v>
                </c:pt>
                <c:pt idx="326" formatCode="General">
                  <c:v>9.8099999999999993E-3</c:v>
                </c:pt>
                <c:pt idx="327" formatCode="General">
                  <c:v>9.8399999999999998E-3</c:v>
                </c:pt>
                <c:pt idx="328" formatCode="General">
                  <c:v>9.8700000000000003E-3</c:v>
                </c:pt>
                <c:pt idx="329" formatCode="General">
                  <c:v>9.9000000000000008E-3</c:v>
                </c:pt>
                <c:pt idx="330" formatCode="General">
                  <c:v>9.9299999999999996E-3</c:v>
                </c:pt>
                <c:pt idx="331" formatCode="General">
                  <c:v>9.9600000000000001E-3</c:v>
                </c:pt>
                <c:pt idx="332" formatCode="General">
                  <c:v>9.9900000000000006E-3</c:v>
                </c:pt>
                <c:pt idx="333" formatCode="General">
                  <c:v>1.0019999999999999E-2</c:v>
                </c:pt>
                <c:pt idx="334" formatCode="General">
                  <c:v>1.005E-2</c:v>
                </c:pt>
                <c:pt idx="335" formatCode="General">
                  <c:v>1.008E-2</c:v>
                </c:pt>
                <c:pt idx="336" formatCode="General">
                  <c:v>1.0109999999999999E-2</c:v>
                </c:pt>
                <c:pt idx="337" formatCode="General">
                  <c:v>1.014E-2</c:v>
                </c:pt>
                <c:pt idx="338" formatCode="General">
                  <c:v>1.017E-2</c:v>
                </c:pt>
                <c:pt idx="339" formatCode="General">
                  <c:v>1.0200000000000001E-2</c:v>
                </c:pt>
                <c:pt idx="340" formatCode="General">
                  <c:v>1.023E-2</c:v>
                </c:pt>
                <c:pt idx="341" formatCode="General">
                  <c:v>1.026E-2</c:v>
                </c:pt>
                <c:pt idx="342" formatCode="General">
                  <c:v>1.0290000000000001E-2</c:v>
                </c:pt>
                <c:pt idx="343" formatCode="General">
                  <c:v>1.0319999999999999E-2</c:v>
                </c:pt>
                <c:pt idx="344" formatCode="General">
                  <c:v>1.035E-2</c:v>
                </c:pt>
                <c:pt idx="345" formatCode="General">
                  <c:v>1.038E-2</c:v>
                </c:pt>
                <c:pt idx="346" formatCode="General">
                  <c:v>1.0410000000000001E-2</c:v>
                </c:pt>
                <c:pt idx="347" formatCode="General">
                  <c:v>1.044E-2</c:v>
                </c:pt>
                <c:pt idx="348" formatCode="General">
                  <c:v>1.047E-2</c:v>
                </c:pt>
                <c:pt idx="349" formatCode="General">
                  <c:v>1.0500000000000001E-2</c:v>
                </c:pt>
                <c:pt idx="350" formatCode="General">
                  <c:v>1.0529999999999999E-2</c:v>
                </c:pt>
                <c:pt idx="351" formatCode="General">
                  <c:v>1.056E-2</c:v>
                </c:pt>
                <c:pt idx="352" formatCode="General">
                  <c:v>1.059E-2</c:v>
                </c:pt>
                <c:pt idx="353" formatCode="General">
                  <c:v>1.0619999999999999E-2</c:v>
                </c:pt>
                <c:pt idx="354" formatCode="General">
                  <c:v>1.065E-2</c:v>
                </c:pt>
                <c:pt idx="355" formatCode="General">
                  <c:v>1.068E-2</c:v>
                </c:pt>
                <c:pt idx="356" formatCode="General">
                  <c:v>1.0710000000000001E-2</c:v>
                </c:pt>
                <c:pt idx="357" formatCode="General">
                  <c:v>1.074E-2</c:v>
                </c:pt>
                <c:pt idx="358" formatCode="General">
                  <c:v>1.077E-2</c:v>
                </c:pt>
                <c:pt idx="359" formatCode="General">
                  <c:v>1.0800000000000001E-2</c:v>
                </c:pt>
                <c:pt idx="360" formatCode="General">
                  <c:v>1.0829999999999999E-2</c:v>
                </c:pt>
                <c:pt idx="361" formatCode="General">
                  <c:v>1.086E-2</c:v>
                </c:pt>
                <c:pt idx="362" formatCode="General">
                  <c:v>1.089E-2</c:v>
                </c:pt>
                <c:pt idx="363" formatCode="General">
                  <c:v>1.0919999999999999E-2</c:v>
                </c:pt>
                <c:pt idx="364" formatCode="General">
                  <c:v>1.095E-2</c:v>
                </c:pt>
                <c:pt idx="365" formatCode="General">
                  <c:v>1.098E-2</c:v>
                </c:pt>
                <c:pt idx="366" formatCode="General">
                  <c:v>1.1010000000000001E-2</c:v>
                </c:pt>
                <c:pt idx="367" formatCode="General">
                  <c:v>1.1039999999999999E-2</c:v>
                </c:pt>
                <c:pt idx="368" formatCode="General">
                  <c:v>1.107E-2</c:v>
                </c:pt>
                <c:pt idx="369" formatCode="General">
                  <c:v>1.11E-2</c:v>
                </c:pt>
                <c:pt idx="370" formatCode="General">
                  <c:v>1.1129999999999999E-2</c:v>
                </c:pt>
                <c:pt idx="371" formatCode="General">
                  <c:v>1.116E-2</c:v>
                </c:pt>
                <c:pt idx="372" formatCode="General">
                  <c:v>1.119E-2</c:v>
                </c:pt>
                <c:pt idx="373" formatCode="General">
                  <c:v>1.1220000000000001E-2</c:v>
                </c:pt>
                <c:pt idx="374" formatCode="General">
                  <c:v>1.125E-2</c:v>
                </c:pt>
                <c:pt idx="375" formatCode="General">
                  <c:v>1.128E-2</c:v>
                </c:pt>
                <c:pt idx="376" formatCode="General">
                  <c:v>1.1310000000000001E-2</c:v>
                </c:pt>
                <c:pt idx="377" formatCode="General">
                  <c:v>1.1339999999999999E-2</c:v>
                </c:pt>
                <c:pt idx="378" formatCode="General">
                  <c:v>1.137E-2</c:v>
                </c:pt>
                <c:pt idx="379" formatCode="General">
                  <c:v>1.14E-2</c:v>
                </c:pt>
                <c:pt idx="380" formatCode="General">
                  <c:v>1.1429999999999999E-2</c:v>
                </c:pt>
                <c:pt idx="381" formatCode="General">
                  <c:v>1.146E-2</c:v>
                </c:pt>
                <c:pt idx="382" formatCode="General">
                  <c:v>1.149E-2</c:v>
                </c:pt>
                <c:pt idx="383" formatCode="General">
                  <c:v>1.1520000000000001E-2</c:v>
                </c:pt>
                <c:pt idx="384" formatCode="General">
                  <c:v>1.155E-2</c:v>
                </c:pt>
                <c:pt idx="385" formatCode="General">
                  <c:v>1.158E-2</c:v>
                </c:pt>
                <c:pt idx="386" formatCode="General">
                  <c:v>1.1610000000000001E-2</c:v>
                </c:pt>
                <c:pt idx="387" formatCode="General">
                  <c:v>1.1639999999999999E-2</c:v>
                </c:pt>
                <c:pt idx="388" formatCode="General">
                  <c:v>1.167E-2</c:v>
                </c:pt>
                <c:pt idx="389" formatCode="General">
                  <c:v>1.17E-2</c:v>
                </c:pt>
                <c:pt idx="390" formatCode="General">
                  <c:v>1.1730000000000001E-2</c:v>
                </c:pt>
                <c:pt idx="391" formatCode="General">
                  <c:v>1.176E-2</c:v>
                </c:pt>
                <c:pt idx="392" formatCode="General">
                  <c:v>1.179E-2</c:v>
                </c:pt>
                <c:pt idx="393" formatCode="General">
                  <c:v>1.1820000000000001E-2</c:v>
                </c:pt>
                <c:pt idx="394" formatCode="General">
                  <c:v>1.1849999999999999E-2</c:v>
                </c:pt>
                <c:pt idx="395" formatCode="General">
                  <c:v>1.188E-2</c:v>
                </c:pt>
                <c:pt idx="396" formatCode="General">
                  <c:v>1.191E-2</c:v>
                </c:pt>
                <c:pt idx="397" formatCode="General">
                  <c:v>1.1939999999999999E-2</c:v>
                </c:pt>
                <c:pt idx="398" formatCode="General">
                  <c:v>1.197E-2</c:v>
                </c:pt>
                <c:pt idx="399" formatCode="General">
                  <c:v>1.2E-2</c:v>
                </c:pt>
                <c:pt idx="400" formatCode="General">
                  <c:v>1.2030000000000001E-2</c:v>
                </c:pt>
                <c:pt idx="401" formatCode="General">
                  <c:v>1.206E-2</c:v>
                </c:pt>
                <c:pt idx="402" formatCode="General">
                  <c:v>1.209E-2</c:v>
                </c:pt>
                <c:pt idx="403" formatCode="General">
                  <c:v>1.2120000000000001E-2</c:v>
                </c:pt>
                <c:pt idx="404" formatCode="General">
                  <c:v>1.2149999999999999E-2</c:v>
                </c:pt>
                <c:pt idx="405" formatCode="General">
                  <c:v>1.218E-2</c:v>
                </c:pt>
                <c:pt idx="406" formatCode="General">
                  <c:v>1.221E-2</c:v>
                </c:pt>
                <c:pt idx="407" formatCode="General">
                  <c:v>1.2239999999999999E-2</c:v>
                </c:pt>
                <c:pt idx="408" formatCode="General">
                  <c:v>1.227E-2</c:v>
                </c:pt>
                <c:pt idx="409" formatCode="General">
                  <c:v>1.23E-2</c:v>
                </c:pt>
                <c:pt idx="410" formatCode="General">
                  <c:v>1.2330000000000001E-2</c:v>
                </c:pt>
                <c:pt idx="411" formatCode="General">
                  <c:v>1.2359999999999999E-2</c:v>
                </c:pt>
                <c:pt idx="412" formatCode="General">
                  <c:v>1.239E-2</c:v>
                </c:pt>
                <c:pt idx="413" formatCode="General">
                  <c:v>1.242E-2</c:v>
                </c:pt>
                <c:pt idx="414" formatCode="General">
                  <c:v>1.2449999999999999E-2</c:v>
                </c:pt>
                <c:pt idx="415" formatCode="General">
                  <c:v>1.248E-2</c:v>
                </c:pt>
                <c:pt idx="416" formatCode="General">
                  <c:v>1.251E-2</c:v>
                </c:pt>
                <c:pt idx="417" formatCode="General">
                  <c:v>1.2540000000000001E-2</c:v>
                </c:pt>
                <c:pt idx="418" formatCode="General">
                  <c:v>1.257E-2</c:v>
                </c:pt>
                <c:pt idx="419" formatCode="General">
                  <c:v>1.26E-2</c:v>
                </c:pt>
                <c:pt idx="420" formatCode="General">
                  <c:v>1.2630000000000001E-2</c:v>
                </c:pt>
                <c:pt idx="421" formatCode="General">
                  <c:v>1.2659999999999999E-2</c:v>
                </c:pt>
                <c:pt idx="422" formatCode="General">
                  <c:v>1.269E-2</c:v>
                </c:pt>
                <c:pt idx="423" formatCode="General">
                  <c:v>1.272E-2</c:v>
                </c:pt>
                <c:pt idx="424" formatCode="General">
                  <c:v>1.2749999999999999E-2</c:v>
                </c:pt>
                <c:pt idx="425" formatCode="General">
                  <c:v>1.278E-2</c:v>
                </c:pt>
                <c:pt idx="426" formatCode="General">
                  <c:v>1.281E-2</c:v>
                </c:pt>
                <c:pt idx="427" formatCode="General">
                  <c:v>1.2840000000000001E-2</c:v>
                </c:pt>
                <c:pt idx="428" formatCode="General">
                  <c:v>1.2869999999999999E-2</c:v>
                </c:pt>
                <c:pt idx="429" formatCode="General">
                  <c:v>1.29E-2</c:v>
                </c:pt>
                <c:pt idx="430" formatCode="General">
                  <c:v>1.2930000000000001E-2</c:v>
                </c:pt>
                <c:pt idx="431" formatCode="General">
                  <c:v>1.2959999999999999E-2</c:v>
                </c:pt>
                <c:pt idx="432" formatCode="General">
                  <c:v>1.299E-2</c:v>
                </c:pt>
                <c:pt idx="433" formatCode="General">
                  <c:v>1.302E-2</c:v>
                </c:pt>
                <c:pt idx="434" formatCode="General">
                  <c:v>1.3050000000000001E-2</c:v>
                </c:pt>
                <c:pt idx="435" formatCode="General">
                  <c:v>1.308E-2</c:v>
                </c:pt>
                <c:pt idx="436" formatCode="General">
                  <c:v>1.311E-2</c:v>
                </c:pt>
                <c:pt idx="437" formatCode="General">
                  <c:v>1.3140000000000001E-2</c:v>
                </c:pt>
                <c:pt idx="438" formatCode="General">
                  <c:v>1.3169999999999999E-2</c:v>
                </c:pt>
                <c:pt idx="439" formatCode="General">
                  <c:v>1.32E-2</c:v>
                </c:pt>
                <c:pt idx="440" formatCode="General">
                  <c:v>1.323E-2</c:v>
                </c:pt>
                <c:pt idx="441" formatCode="General">
                  <c:v>1.3259999999999999E-2</c:v>
                </c:pt>
                <c:pt idx="442" formatCode="General">
                  <c:v>1.329E-2</c:v>
                </c:pt>
                <c:pt idx="443" formatCode="General">
                  <c:v>1.332E-2</c:v>
                </c:pt>
                <c:pt idx="444" formatCode="General">
                  <c:v>1.3350000000000001E-2</c:v>
                </c:pt>
                <c:pt idx="445" formatCode="General">
                  <c:v>1.338E-2</c:v>
                </c:pt>
                <c:pt idx="446" formatCode="General">
                  <c:v>1.341E-2</c:v>
                </c:pt>
                <c:pt idx="447" formatCode="General">
                  <c:v>1.3440000000000001E-2</c:v>
                </c:pt>
                <c:pt idx="448" formatCode="General">
                  <c:v>1.3469999999999999E-2</c:v>
                </c:pt>
                <c:pt idx="449" formatCode="General">
                  <c:v>1.35E-2</c:v>
                </c:pt>
                <c:pt idx="450" formatCode="General">
                  <c:v>1.353E-2</c:v>
                </c:pt>
                <c:pt idx="451" formatCode="General">
                  <c:v>1.3559999999999999E-2</c:v>
                </c:pt>
                <c:pt idx="452" formatCode="General">
                  <c:v>1.359E-2</c:v>
                </c:pt>
                <c:pt idx="453" formatCode="General">
                  <c:v>1.362E-2</c:v>
                </c:pt>
                <c:pt idx="454" formatCode="General">
                  <c:v>1.3650000000000001E-2</c:v>
                </c:pt>
                <c:pt idx="455" formatCode="General">
                  <c:v>1.3679999999999999E-2</c:v>
                </c:pt>
                <c:pt idx="456" formatCode="General">
                  <c:v>1.371E-2</c:v>
                </c:pt>
                <c:pt idx="457" formatCode="General">
                  <c:v>1.374E-2</c:v>
                </c:pt>
                <c:pt idx="458" formatCode="General">
                  <c:v>1.3769999999999999E-2</c:v>
                </c:pt>
                <c:pt idx="459" formatCode="General">
                  <c:v>1.38E-2</c:v>
                </c:pt>
                <c:pt idx="460" formatCode="General">
                  <c:v>1.383E-2</c:v>
                </c:pt>
                <c:pt idx="461" formatCode="General">
                  <c:v>1.3860000000000001E-2</c:v>
                </c:pt>
                <c:pt idx="462" formatCode="General">
                  <c:v>1.389E-2</c:v>
                </c:pt>
                <c:pt idx="463" formatCode="General">
                  <c:v>1.392E-2</c:v>
                </c:pt>
                <c:pt idx="464" formatCode="General">
                  <c:v>1.3950000000000001E-2</c:v>
                </c:pt>
                <c:pt idx="465" formatCode="General">
                  <c:v>1.3979999999999999E-2</c:v>
                </c:pt>
                <c:pt idx="466" formatCode="General">
                  <c:v>1.401E-2</c:v>
                </c:pt>
                <c:pt idx="467" formatCode="General">
                  <c:v>1.404E-2</c:v>
                </c:pt>
                <c:pt idx="468" formatCode="General">
                  <c:v>1.4069999999999999E-2</c:v>
                </c:pt>
                <c:pt idx="469" formatCode="General">
                  <c:v>1.41E-2</c:v>
                </c:pt>
                <c:pt idx="470" formatCode="General">
                  <c:v>1.413E-2</c:v>
                </c:pt>
                <c:pt idx="471" formatCode="General">
                  <c:v>1.4160000000000001E-2</c:v>
                </c:pt>
                <c:pt idx="472" formatCode="General">
                  <c:v>1.4189999999999999E-2</c:v>
                </c:pt>
                <c:pt idx="473" formatCode="General">
                  <c:v>1.422E-2</c:v>
                </c:pt>
                <c:pt idx="474" formatCode="General">
                  <c:v>1.4250000000000001E-2</c:v>
                </c:pt>
                <c:pt idx="475" formatCode="General">
                  <c:v>1.4279999999999999E-2</c:v>
                </c:pt>
                <c:pt idx="476" formatCode="General">
                  <c:v>1.431E-2</c:v>
                </c:pt>
                <c:pt idx="477" formatCode="General">
                  <c:v>1.434E-2</c:v>
                </c:pt>
                <c:pt idx="478" formatCode="General">
                  <c:v>1.4370000000000001E-2</c:v>
                </c:pt>
                <c:pt idx="479" formatCode="General">
                  <c:v>1.44E-2</c:v>
                </c:pt>
                <c:pt idx="480" formatCode="General">
                  <c:v>1.443E-2</c:v>
                </c:pt>
                <c:pt idx="481" formatCode="General">
                  <c:v>1.4460000000000001E-2</c:v>
                </c:pt>
                <c:pt idx="482" formatCode="General">
                  <c:v>1.4489999999999999E-2</c:v>
                </c:pt>
                <c:pt idx="483" formatCode="General">
                  <c:v>1.452E-2</c:v>
                </c:pt>
                <c:pt idx="484" formatCode="General">
                  <c:v>1.455E-2</c:v>
                </c:pt>
                <c:pt idx="485" formatCode="General">
                  <c:v>1.4579999999999999E-2</c:v>
                </c:pt>
                <c:pt idx="486" formatCode="General">
                  <c:v>1.461E-2</c:v>
                </c:pt>
                <c:pt idx="487" formatCode="General">
                  <c:v>1.464E-2</c:v>
                </c:pt>
                <c:pt idx="488" formatCode="General">
                  <c:v>1.4670000000000001E-2</c:v>
                </c:pt>
                <c:pt idx="489" formatCode="General">
                  <c:v>1.47E-2</c:v>
                </c:pt>
                <c:pt idx="490" formatCode="General">
                  <c:v>1.473E-2</c:v>
                </c:pt>
                <c:pt idx="491" formatCode="General">
                  <c:v>1.4760000000000001E-2</c:v>
                </c:pt>
                <c:pt idx="492" formatCode="General">
                  <c:v>1.4789999999999999E-2</c:v>
                </c:pt>
                <c:pt idx="493" formatCode="General">
                  <c:v>1.482E-2</c:v>
                </c:pt>
                <c:pt idx="494" formatCode="General">
                  <c:v>1.485E-2</c:v>
                </c:pt>
                <c:pt idx="495" formatCode="General">
                  <c:v>1.4880000000000001E-2</c:v>
                </c:pt>
                <c:pt idx="496" formatCode="General">
                  <c:v>1.491E-2</c:v>
                </c:pt>
                <c:pt idx="497" formatCode="General">
                  <c:v>1.494E-2</c:v>
                </c:pt>
                <c:pt idx="498" formatCode="General">
                  <c:v>1.4970000000000001E-2</c:v>
                </c:pt>
                <c:pt idx="499" formatCode="General">
                  <c:v>1.4999999999999999E-2</c:v>
                </c:pt>
                <c:pt idx="500" formatCode="General">
                  <c:v>1.503E-2</c:v>
                </c:pt>
                <c:pt idx="501" formatCode="General">
                  <c:v>1.506E-2</c:v>
                </c:pt>
                <c:pt idx="502" formatCode="General">
                  <c:v>1.5089999999999999E-2</c:v>
                </c:pt>
                <c:pt idx="503" formatCode="General">
                  <c:v>1.512E-2</c:v>
                </c:pt>
                <c:pt idx="504" formatCode="General">
                  <c:v>1.515E-2</c:v>
                </c:pt>
                <c:pt idx="505" formatCode="General">
                  <c:v>1.5180000000000001E-2</c:v>
                </c:pt>
                <c:pt idx="506" formatCode="General">
                  <c:v>1.521E-2</c:v>
                </c:pt>
                <c:pt idx="507" formatCode="General">
                  <c:v>1.524E-2</c:v>
                </c:pt>
                <c:pt idx="508" formatCode="General">
                  <c:v>1.5270000000000001E-2</c:v>
                </c:pt>
                <c:pt idx="509" formatCode="General">
                  <c:v>1.5299999999999999E-2</c:v>
                </c:pt>
                <c:pt idx="510" formatCode="General">
                  <c:v>1.533E-2</c:v>
                </c:pt>
                <c:pt idx="511" formatCode="General">
                  <c:v>1.536E-2</c:v>
                </c:pt>
                <c:pt idx="512" formatCode="General">
                  <c:v>1.5389999999999999E-2</c:v>
                </c:pt>
                <c:pt idx="513" formatCode="General">
                  <c:v>1.542E-2</c:v>
                </c:pt>
                <c:pt idx="514" formatCode="General">
                  <c:v>1.545E-2</c:v>
                </c:pt>
                <c:pt idx="515" formatCode="General">
                  <c:v>1.5480000000000001E-2</c:v>
                </c:pt>
                <c:pt idx="516" formatCode="General">
                  <c:v>1.5509999999999999E-2</c:v>
                </c:pt>
                <c:pt idx="517" formatCode="General">
                  <c:v>1.554E-2</c:v>
                </c:pt>
                <c:pt idx="518" formatCode="General">
                  <c:v>1.5570000000000001E-2</c:v>
                </c:pt>
                <c:pt idx="519" formatCode="General">
                  <c:v>1.5599999999999999E-2</c:v>
                </c:pt>
                <c:pt idx="520" formatCode="General">
                  <c:v>1.5630000000000002E-2</c:v>
                </c:pt>
                <c:pt idx="521" formatCode="General">
                  <c:v>1.566E-2</c:v>
                </c:pt>
                <c:pt idx="522" formatCode="General">
                  <c:v>1.5689999999999999E-2</c:v>
                </c:pt>
                <c:pt idx="523" formatCode="General">
                  <c:v>1.5720000000000001E-2</c:v>
                </c:pt>
                <c:pt idx="524" formatCode="General">
                  <c:v>1.575E-2</c:v>
                </c:pt>
                <c:pt idx="525" formatCode="General">
                  <c:v>1.5779999999999999E-2</c:v>
                </c:pt>
                <c:pt idx="526" formatCode="General">
                  <c:v>1.5810000000000001E-2</c:v>
                </c:pt>
                <c:pt idx="527" formatCode="General">
                  <c:v>1.584E-2</c:v>
                </c:pt>
                <c:pt idx="528" formatCode="General">
                  <c:v>1.5869999999999999E-2</c:v>
                </c:pt>
                <c:pt idx="529" formatCode="General">
                  <c:v>1.5900000000000001E-2</c:v>
                </c:pt>
                <c:pt idx="530" formatCode="General">
                  <c:v>1.593E-2</c:v>
                </c:pt>
                <c:pt idx="531" formatCode="General">
                  <c:v>1.5959999999999998E-2</c:v>
                </c:pt>
                <c:pt idx="532" formatCode="General">
                  <c:v>1.5990000000000001E-2</c:v>
                </c:pt>
                <c:pt idx="533" formatCode="General">
                  <c:v>1.602E-2</c:v>
                </c:pt>
                <c:pt idx="534" formatCode="General">
                  <c:v>1.6049999999999998E-2</c:v>
                </c:pt>
                <c:pt idx="535" formatCode="General">
                  <c:v>1.6080000000000001E-2</c:v>
                </c:pt>
                <c:pt idx="536" formatCode="General">
                  <c:v>1.6109999999999999E-2</c:v>
                </c:pt>
                <c:pt idx="537" formatCode="General">
                  <c:v>1.6140000000000002E-2</c:v>
                </c:pt>
                <c:pt idx="538" formatCode="General">
                  <c:v>1.617E-2</c:v>
                </c:pt>
                <c:pt idx="539" formatCode="General">
                  <c:v>1.6199999999999999E-2</c:v>
                </c:pt>
                <c:pt idx="540" formatCode="General">
                  <c:v>1.6230000000000001E-2</c:v>
                </c:pt>
                <c:pt idx="541" formatCode="General">
                  <c:v>1.626E-2</c:v>
                </c:pt>
                <c:pt idx="542" formatCode="General">
                  <c:v>1.6289999999999999E-2</c:v>
                </c:pt>
                <c:pt idx="543" formatCode="General">
                  <c:v>1.6320000000000001E-2</c:v>
                </c:pt>
                <c:pt idx="544" formatCode="General">
                  <c:v>1.635E-2</c:v>
                </c:pt>
                <c:pt idx="545" formatCode="General">
                  <c:v>1.6379999999999999E-2</c:v>
                </c:pt>
                <c:pt idx="546" formatCode="General">
                  <c:v>1.6410000000000001E-2</c:v>
                </c:pt>
                <c:pt idx="547" formatCode="General">
                  <c:v>1.644E-2</c:v>
                </c:pt>
                <c:pt idx="548" formatCode="General">
                  <c:v>1.6469999999999999E-2</c:v>
                </c:pt>
                <c:pt idx="549" formatCode="General">
                  <c:v>1.6500000000000001E-2</c:v>
                </c:pt>
                <c:pt idx="550" formatCode="General">
                  <c:v>1.653E-2</c:v>
                </c:pt>
                <c:pt idx="551" formatCode="General">
                  <c:v>1.6559999999999998E-2</c:v>
                </c:pt>
                <c:pt idx="552" formatCode="General">
                  <c:v>1.6590000000000001E-2</c:v>
                </c:pt>
                <c:pt idx="553" formatCode="General">
                  <c:v>1.6619999999999999E-2</c:v>
                </c:pt>
                <c:pt idx="554" formatCode="General">
                  <c:v>1.6650000000000002E-2</c:v>
                </c:pt>
                <c:pt idx="555" formatCode="General">
                  <c:v>1.668E-2</c:v>
                </c:pt>
                <c:pt idx="556" formatCode="General">
                  <c:v>1.6709999999999999E-2</c:v>
                </c:pt>
                <c:pt idx="557" formatCode="General">
                  <c:v>1.6740000000000001E-2</c:v>
                </c:pt>
                <c:pt idx="558" formatCode="General">
                  <c:v>1.677E-2</c:v>
                </c:pt>
                <c:pt idx="559" formatCode="General">
                  <c:v>1.6799999999999999E-2</c:v>
                </c:pt>
                <c:pt idx="560" formatCode="General">
                  <c:v>1.6830000000000001E-2</c:v>
                </c:pt>
                <c:pt idx="561" formatCode="General">
                  <c:v>1.686E-2</c:v>
                </c:pt>
                <c:pt idx="562" formatCode="General">
                  <c:v>1.6889999999999999E-2</c:v>
                </c:pt>
                <c:pt idx="563" formatCode="General">
                  <c:v>1.6920000000000001E-2</c:v>
                </c:pt>
                <c:pt idx="564" formatCode="General">
                  <c:v>1.695E-2</c:v>
                </c:pt>
                <c:pt idx="565" formatCode="General">
                  <c:v>1.6979999999999999E-2</c:v>
                </c:pt>
                <c:pt idx="566" formatCode="General">
                  <c:v>1.7010000000000001E-2</c:v>
                </c:pt>
                <c:pt idx="567" formatCode="General">
                  <c:v>1.704E-2</c:v>
                </c:pt>
                <c:pt idx="568" formatCode="General">
                  <c:v>1.7069999999999998E-2</c:v>
                </c:pt>
                <c:pt idx="569" formatCode="General">
                  <c:v>1.7100000000000001E-2</c:v>
                </c:pt>
                <c:pt idx="570" formatCode="General">
                  <c:v>1.7129999999999999E-2</c:v>
                </c:pt>
                <c:pt idx="571" formatCode="General">
                  <c:v>1.7160000000000002E-2</c:v>
                </c:pt>
                <c:pt idx="572" formatCode="General">
                  <c:v>1.719E-2</c:v>
                </c:pt>
                <c:pt idx="573" formatCode="General">
                  <c:v>1.7219999999999999E-2</c:v>
                </c:pt>
                <c:pt idx="574" formatCode="General">
                  <c:v>1.7250000000000001E-2</c:v>
                </c:pt>
                <c:pt idx="575" formatCode="General">
                  <c:v>1.728E-2</c:v>
                </c:pt>
                <c:pt idx="576" formatCode="General">
                  <c:v>1.7309999999999999E-2</c:v>
                </c:pt>
                <c:pt idx="577" formatCode="General">
                  <c:v>1.7340000000000001E-2</c:v>
                </c:pt>
                <c:pt idx="578" formatCode="General">
                  <c:v>1.737E-2</c:v>
                </c:pt>
                <c:pt idx="579" formatCode="General">
                  <c:v>1.7399999999999999E-2</c:v>
                </c:pt>
                <c:pt idx="580" formatCode="General">
                  <c:v>1.7430000000000001E-2</c:v>
                </c:pt>
                <c:pt idx="581" formatCode="General">
                  <c:v>1.746E-2</c:v>
                </c:pt>
                <c:pt idx="582" formatCode="General">
                  <c:v>1.7489999999999999E-2</c:v>
                </c:pt>
                <c:pt idx="583" formatCode="General">
                  <c:v>1.7520000000000001E-2</c:v>
                </c:pt>
                <c:pt idx="584" formatCode="General">
                  <c:v>1.755E-2</c:v>
                </c:pt>
                <c:pt idx="585" formatCode="General">
                  <c:v>1.7579999999999998E-2</c:v>
                </c:pt>
                <c:pt idx="586" formatCode="General">
                  <c:v>1.7610000000000001E-2</c:v>
                </c:pt>
                <c:pt idx="587" formatCode="General">
                  <c:v>1.7639999999999999E-2</c:v>
                </c:pt>
                <c:pt idx="588" formatCode="General">
                  <c:v>1.7670000000000002E-2</c:v>
                </c:pt>
                <c:pt idx="589" formatCode="General">
                  <c:v>1.77E-2</c:v>
                </c:pt>
                <c:pt idx="590" formatCode="General">
                  <c:v>1.7729999999999999E-2</c:v>
                </c:pt>
                <c:pt idx="591" formatCode="General">
                  <c:v>1.7760000000000001E-2</c:v>
                </c:pt>
                <c:pt idx="592" formatCode="General">
                  <c:v>1.779E-2</c:v>
                </c:pt>
                <c:pt idx="593" formatCode="General">
                  <c:v>1.7819999999999999E-2</c:v>
                </c:pt>
                <c:pt idx="594" formatCode="General">
                  <c:v>1.7850000000000001E-2</c:v>
                </c:pt>
                <c:pt idx="595" formatCode="General">
                  <c:v>1.788E-2</c:v>
                </c:pt>
                <c:pt idx="596" formatCode="General">
                  <c:v>1.7909999999999999E-2</c:v>
                </c:pt>
                <c:pt idx="597" formatCode="General">
                  <c:v>1.7940000000000001E-2</c:v>
                </c:pt>
                <c:pt idx="598" formatCode="General">
                  <c:v>1.797E-2</c:v>
                </c:pt>
                <c:pt idx="599" formatCode="General">
                  <c:v>1.7999999999999999E-2</c:v>
                </c:pt>
                <c:pt idx="600" formatCode="General">
                  <c:v>1.8030000000000001E-2</c:v>
                </c:pt>
                <c:pt idx="601" formatCode="General">
                  <c:v>1.806E-2</c:v>
                </c:pt>
                <c:pt idx="602" formatCode="General">
                  <c:v>1.8089999999999998E-2</c:v>
                </c:pt>
                <c:pt idx="603" formatCode="General">
                  <c:v>1.8120000000000001E-2</c:v>
                </c:pt>
                <c:pt idx="604" formatCode="General">
                  <c:v>1.8149999999999999E-2</c:v>
                </c:pt>
                <c:pt idx="605" formatCode="General">
                  <c:v>1.8180000000000002E-2</c:v>
                </c:pt>
                <c:pt idx="606" formatCode="General">
                  <c:v>1.821E-2</c:v>
                </c:pt>
                <c:pt idx="607" formatCode="General">
                  <c:v>1.8239999999999999E-2</c:v>
                </c:pt>
                <c:pt idx="608" formatCode="General">
                  <c:v>1.8270000000000002E-2</c:v>
                </c:pt>
                <c:pt idx="609" formatCode="General">
                  <c:v>1.83E-2</c:v>
                </c:pt>
                <c:pt idx="610" formatCode="General">
                  <c:v>1.8329999999999999E-2</c:v>
                </c:pt>
                <c:pt idx="611" formatCode="General">
                  <c:v>1.8360000000000001E-2</c:v>
                </c:pt>
                <c:pt idx="612" formatCode="General">
                  <c:v>1.839E-2</c:v>
                </c:pt>
                <c:pt idx="613" formatCode="General">
                  <c:v>1.8419999999999999E-2</c:v>
                </c:pt>
                <c:pt idx="614" formatCode="General">
                  <c:v>1.8450000000000001E-2</c:v>
                </c:pt>
                <c:pt idx="615" formatCode="General">
                  <c:v>1.848E-2</c:v>
                </c:pt>
                <c:pt idx="616" formatCode="General">
                  <c:v>1.8509999999999999E-2</c:v>
                </c:pt>
                <c:pt idx="617" formatCode="General">
                  <c:v>1.8540000000000001E-2</c:v>
                </c:pt>
                <c:pt idx="618" formatCode="General">
                  <c:v>1.857E-2</c:v>
                </c:pt>
                <c:pt idx="619" formatCode="General">
                  <c:v>1.8599999999999998E-2</c:v>
                </c:pt>
                <c:pt idx="620" formatCode="General">
                  <c:v>1.8630000000000001E-2</c:v>
                </c:pt>
                <c:pt idx="621" formatCode="General">
                  <c:v>1.866E-2</c:v>
                </c:pt>
                <c:pt idx="622" formatCode="General">
                  <c:v>1.8689999999999998E-2</c:v>
                </c:pt>
                <c:pt idx="623" formatCode="General">
                  <c:v>1.8720000000000001E-2</c:v>
                </c:pt>
                <c:pt idx="624" formatCode="General">
                  <c:v>1.8749999999999999E-2</c:v>
                </c:pt>
                <c:pt idx="625" formatCode="General">
                  <c:v>1.8780000000000002E-2</c:v>
                </c:pt>
                <c:pt idx="626" formatCode="General">
                  <c:v>1.881E-2</c:v>
                </c:pt>
                <c:pt idx="627" formatCode="General">
                  <c:v>1.8839999999999999E-2</c:v>
                </c:pt>
                <c:pt idx="628" formatCode="General">
                  <c:v>1.8870000000000001E-2</c:v>
                </c:pt>
                <c:pt idx="629" formatCode="General">
                  <c:v>1.89E-2</c:v>
                </c:pt>
                <c:pt idx="630" formatCode="General">
                  <c:v>1.8929999999999999E-2</c:v>
                </c:pt>
                <c:pt idx="631" formatCode="General">
                  <c:v>1.8960000000000001E-2</c:v>
                </c:pt>
                <c:pt idx="632" formatCode="General">
                  <c:v>1.899E-2</c:v>
                </c:pt>
                <c:pt idx="633" formatCode="General">
                  <c:v>1.9019999999999999E-2</c:v>
                </c:pt>
                <c:pt idx="634" formatCode="General">
                  <c:v>1.9050000000000001E-2</c:v>
                </c:pt>
                <c:pt idx="635" formatCode="General">
                  <c:v>1.908E-2</c:v>
                </c:pt>
                <c:pt idx="636" formatCode="General">
                  <c:v>1.9109999999999999E-2</c:v>
                </c:pt>
                <c:pt idx="637" formatCode="General">
                  <c:v>1.9140000000000001E-2</c:v>
                </c:pt>
                <c:pt idx="638" formatCode="General">
                  <c:v>1.917E-2</c:v>
                </c:pt>
                <c:pt idx="639" formatCode="General">
                  <c:v>1.9199999999999998E-2</c:v>
                </c:pt>
                <c:pt idx="640" formatCode="General">
                  <c:v>1.9230000000000001E-2</c:v>
                </c:pt>
                <c:pt idx="641" formatCode="General">
                  <c:v>1.9259999999999999E-2</c:v>
                </c:pt>
                <c:pt idx="642" formatCode="General">
                  <c:v>1.9290000000000002E-2</c:v>
                </c:pt>
                <c:pt idx="643" formatCode="General">
                  <c:v>1.932E-2</c:v>
                </c:pt>
                <c:pt idx="644" formatCode="General">
                  <c:v>1.9349999999999999E-2</c:v>
                </c:pt>
                <c:pt idx="645" formatCode="General">
                  <c:v>1.9380000000000001E-2</c:v>
                </c:pt>
                <c:pt idx="646" formatCode="General">
                  <c:v>1.941E-2</c:v>
                </c:pt>
                <c:pt idx="647" formatCode="General">
                  <c:v>1.9439999999999999E-2</c:v>
                </c:pt>
                <c:pt idx="648" formatCode="General">
                  <c:v>1.9470000000000001E-2</c:v>
                </c:pt>
                <c:pt idx="649" formatCode="General">
                  <c:v>1.95E-2</c:v>
                </c:pt>
                <c:pt idx="650" formatCode="General">
                  <c:v>1.9529999999999999E-2</c:v>
                </c:pt>
                <c:pt idx="651" formatCode="General">
                  <c:v>1.9560000000000001E-2</c:v>
                </c:pt>
                <c:pt idx="652" formatCode="General">
                  <c:v>1.959E-2</c:v>
                </c:pt>
                <c:pt idx="653" formatCode="General">
                  <c:v>1.9619999999999999E-2</c:v>
                </c:pt>
                <c:pt idx="654" formatCode="General">
                  <c:v>1.9650000000000001E-2</c:v>
                </c:pt>
                <c:pt idx="655" formatCode="General">
                  <c:v>1.968E-2</c:v>
                </c:pt>
                <c:pt idx="656" formatCode="General">
                  <c:v>1.9709999999999998E-2</c:v>
                </c:pt>
                <c:pt idx="657" formatCode="General">
                  <c:v>1.9740000000000001E-2</c:v>
                </c:pt>
                <c:pt idx="658" formatCode="General">
                  <c:v>1.9769999999999999E-2</c:v>
                </c:pt>
                <c:pt idx="659" formatCode="General">
                  <c:v>1.9800000000000002E-2</c:v>
                </c:pt>
                <c:pt idx="660" formatCode="General">
                  <c:v>1.983E-2</c:v>
                </c:pt>
                <c:pt idx="661" formatCode="General">
                  <c:v>1.9859999999999999E-2</c:v>
                </c:pt>
                <c:pt idx="662" formatCode="General">
                  <c:v>1.9890000000000001E-2</c:v>
                </c:pt>
                <c:pt idx="663" formatCode="General">
                  <c:v>1.992E-2</c:v>
                </c:pt>
                <c:pt idx="664" formatCode="General">
                  <c:v>1.9949999999999999E-2</c:v>
                </c:pt>
                <c:pt idx="665" formatCode="General">
                  <c:v>1.9980000000000001E-2</c:v>
                </c:pt>
                <c:pt idx="666" formatCode="General">
                  <c:v>2.001E-2</c:v>
                </c:pt>
                <c:pt idx="667" formatCode="General">
                  <c:v>2.0039999999999999E-2</c:v>
                </c:pt>
                <c:pt idx="668" formatCode="General">
                  <c:v>2.0070000000000001E-2</c:v>
                </c:pt>
                <c:pt idx="669" formatCode="General">
                  <c:v>2.01E-2</c:v>
                </c:pt>
                <c:pt idx="670" formatCode="General">
                  <c:v>2.0129999999999999E-2</c:v>
                </c:pt>
                <c:pt idx="671" formatCode="General">
                  <c:v>2.0160000000000001E-2</c:v>
                </c:pt>
                <c:pt idx="672" formatCode="General">
                  <c:v>2.019E-2</c:v>
                </c:pt>
                <c:pt idx="673" formatCode="General">
                  <c:v>2.0219999999999998E-2</c:v>
                </c:pt>
                <c:pt idx="674" formatCode="General">
                  <c:v>2.0250000000000001E-2</c:v>
                </c:pt>
                <c:pt idx="675" formatCode="General">
                  <c:v>2.0279999999999999E-2</c:v>
                </c:pt>
                <c:pt idx="676" formatCode="General">
                  <c:v>2.0310000000000002E-2</c:v>
                </c:pt>
                <c:pt idx="677" formatCode="General">
                  <c:v>2.034E-2</c:v>
                </c:pt>
                <c:pt idx="678" formatCode="General">
                  <c:v>2.0369999999999999E-2</c:v>
                </c:pt>
                <c:pt idx="679" formatCode="General">
                  <c:v>2.0400000000000001E-2</c:v>
                </c:pt>
                <c:pt idx="680" formatCode="General">
                  <c:v>2.043E-2</c:v>
                </c:pt>
                <c:pt idx="681" formatCode="General">
                  <c:v>2.0459999999999999E-2</c:v>
                </c:pt>
                <c:pt idx="682" formatCode="General">
                  <c:v>2.0490000000000001E-2</c:v>
                </c:pt>
                <c:pt idx="683" formatCode="General">
                  <c:v>2.052E-2</c:v>
                </c:pt>
                <c:pt idx="684" formatCode="General">
                  <c:v>2.0549999999999999E-2</c:v>
                </c:pt>
                <c:pt idx="685" formatCode="General">
                  <c:v>2.0580000000000001E-2</c:v>
                </c:pt>
                <c:pt idx="686" formatCode="General">
                  <c:v>2.061E-2</c:v>
                </c:pt>
                <c:pt idx="687" formatCode="General">
                  <c:v>2.0639999999999999E-2</c:v>
                </c:pt>
                <c:pt idx="688" formatCode="General">
                  <c:v>2.0670000000000001E-2</c:v>
                </c:pt>
                <c:pt idx="689" formatCode="General">
                  <c:v>2.07E-2</c:v>
                </c:pt>
                <c:pt idx="690" formatCode="General">
                  <c:v>2.0729999999999998E-2</c:v>
                </c:pt>
                <c:pt idx="691" formatCode="General">
                  <c:v>2.0760000000000001E-2</c:v>
                </c:pt>
                <c:pt idx="692" formatCode="General">
                  <c:v>2.0789999999999999E-2</c:v>
                </c:pt>
                <c:pt idx="693" formatCode="General">
                  <c:v>2.0820000000000002E-2</c:v>
                </c:pt>
                <c:pt idx="694" formatCode="General">
                  <c:v>2.085E-2</c:v>
                </c:pt>
                <c:pt idx="695" formatCode="General">
                  <c:v>2.0879999999999999E-2</c:v>
                </c:pt>
                <c:pt idx="696" formatCode="General">
                  <c:v>2.0910000000000002E-2</c:v>
                </c:pt>
                <c:pt idx="697" formatCode="General">
                  <c:v>2.094E-2</c:v>
                </c:pt>
                <c:pt idx="698" formatCode="General">
                  <c:v>2.0969999999999999E-2</c:v>
                </c:pt>
                <c:pt idx="699" formatCode="General">
                  <c:v>2.1000000000000001E-2</c:v>
                </c:pt>
                <c:pt idx="700" formatCode="General">
                  <c:v>2.103E-2</c:v>
                </c:pt>
                <c:pt idx="701" formatCode="General">
                  <c:v>2.1059999999999999E-2</c:v>
                </c:pt>
                <c:pt idx="702" formatCode="General">
                  <c:v>2.1090000000000001E-2</c:v>
                </c:pt>
                <c:pt idx="703" formatCode="General">
                  <c:v>2.112E-2</c:v>
                </c:pt>
                <c:pt idx="704" formatCode="General">
                  <c:v>2.1149999999999999E-2</c:v>
                </c:pt>
                <c:pt idx="705" formatCode="General">
                  <c:v>2.1180000000000001E-2</c:v>
                </c:pt>
                <c:pt idx="706" formatCode="General">
                  <c:v>2.121E-2</c:v>
                </c:pt>
                <c:pt idx="707" formatCode="General">
                  <c:v>2.1239999999999998E-2</c:v>
                </c:pt>
                <c:pt idx="708" formatCode="General">
                  <c:v>2.1270000000000001E-2</c:v>
                </c:pt>
                <c:pt idx="709" formatCode="General">
                  <c:v>2.1299999999999999E-2</c:v>
                </c:pt>
                <c:pt idx="710" formatCode="General">
                  <c:v>2.1329999999999998E-2</c:v>
                </c:pt>
                <c:pt idx="711" formatCode="General">
                  <c:v>2.1360000000000001E-2</c:v>
                </c:pt>
                <c:pt idx="712" formatCode="General">
                  <c:v>2.1389999999999999E-2</c:v>
                </c:pt>
                <c:pt idx="713" formatCode="General">
                  <c:v>2.1420000000000002E-2</c:v>
                </c:pt>
                <c:pt idx="714" formatCode="General">
                  <c:v>2.145E-2</c:v>
                </c:pt>
                <c:pt idx="715" formatCode="General">
                  <c:v>2.1479999999999999E-2</c:v>
                </c:pt>
                <c:pt idx="716" formatCode="General">
                  <c:v>2.1510000000000001E-2</c:v>
                </c:pt>
                <c:pt idx="717" formatCode="General">
                  <c:v>2.154E-2</c:v>
                </c:pt>
                <c:pt idx="718" formatCode="General">
                  <c:v>2.1569999999999999E-2</c:v>
                </c:pt>
                <c:pt idx="719" formatCode="General">
                  <c:v>2.1600000000000001E-2</c:v>
                </c:pt>
                <c:pt idx="720" formatCode="General">
                  <c:v>2.163E-2</c:v>
                </c:pt>
                <c:pt idx="721" formatCode="General">
                  <c:v>2.1659999999999999E-2</c:v>
                </c:pt>
                <c:pt idx="722" formatCode="General">
                  <c:v>2.1690000000000001E-2</c:v>
                </c:pt>
                <c:pt idx="723" formatCode="General">
                  <c:v>2.172E-2</c:v>
                </c:pt>
                <c:pt idx="724" formatCode="General">
                  <c:v>2.1749999999999999E-2</c:v>
                </c:pt>
                <c:pt idx="725" formatCode="General">
                  <c:v>2.1780000000000001E-2</c:v>
                </c:pt>
                <c:pt idx="726" formatCode="General">
                  <c:v>2.181E-2</c:v>
                </c:pt>
                <c:pt idx="727" formatCode="General">
                  <c:v>2.1839999999999998E-2</c:v>
                </c:pt>
                <c:pt idx="728" formatCode="General">
                  <c:v>2.1870000000000001E-2</c:v>
                </c:pt>
                <c:pt idx="729" formatCode="General">
                  <c:v>2.1899999999999999E-2</c:v>
                </c:pt>
                <c:pt idx="730" formatCode="General">
                  <c:v>2.1930000000000002E-2</c:v>
                </c:pt>
                <c:pt idx="731" formatCode="General">
                  <c:v>2.196E-2</c:v>
                </c:pt>
                <c:pt idx="732" formatCode="General">
                  <c:v>2.1989999999999999E-2</c:v>
                </c:pt>
                <c:pt idx="733" formatCode="General">
                  <c:v>2.2020000000000001E-2</c:v>
                </c:pt>
                <c:pt idx="734" formatCode="General">
                  <c:v>2.205E-2</c:v>
                </c:pt>
                <c:pt idx="735" formatCode="General">
                  <c:v>2.2079999999999999E-2</c:v>
                </c:pt>
                <c:pt idx="736" formatCode="General">
                  <c:v>2.2110000000000001E-2</c:v>
                </c:pt>
                <c:pt idx="737" formatCode="General">
                  <c:v>2.214E-2</c:v>
                </c:pt>
                <c:pt idx="738" formatCode="General">
                  <c:v>2.2169999999999999E-2</c:v>
                </c:pt>
                <c:pt idx="739" formatCode="General">
                  <c:v>2.2200000000000001E-2</c:v>
                </c:pt>
                <c:pt idx="740" formatCode="General">
                  <c:v>2.223E-2</c:v>
                </c:pt>
                <c:pt idx="741" formatCode="General">
                  <c:v>2.2259999999999999E-2</c:v>
                </c:pt>
                <c:pt idx="742" formatCode="General">
                  <c:v>2.2290000000000001E-2</c:v>
                </c:pt>
                <c:pt idx="743" formatCode="General">
                  <c:v>2.232E-2</c:v>
                </c:pt>
                <c:pt idx="744" formatCode="General">
                  <c:v>2.2349999999999998E-2</c:v>
                </c:pt>
                <c:pt idx="745" formatCode="General">
                  <c:v>2.2380000000000001E-2</c:v>
                </c:pt>
                <c:pt idx="746" formatCode="General">
                  <c:v>2.2409999999999999E-2</c:v>
                </c:pt>
                <c:pt idx="747" formatCode="General">
                  <c:v>2.2440000000000002E-2</c:v>
                </c:pt>
                <c:pt idx="748" formatCode="General">
                  <c:v>2.247E-2</c:v>
                </c:pt>
                <c:pt idx="749" formatCode="General">
                  <c:v>2.2499999999999999E-2</c:v>
                </c:pt>
                <c:pt idx="750" formatCode="General">
                  <c:v>2.2530000000000001E-2</c:v>
                </c:pt>
                <c:pt idx="751" formatCode="General">
                  <c:v>2.256E-2</c:v>
                </c:pt>
                <c:pt idx="752" formatCode="General">
                  <c:v>2.2589999999999999E-2</c:v>
                </c:pt>
                <c:pt idx="753" formatCode="General">
                  <c:v>2.2620000000000001E-2</c:v>
                </c:pt>
                <c:pt idx="754" formatCode="General">
                  <c:v>2.265E-2</c:v>
                </c:pt>
                <c:pt idx="755" formatCode="General">
                  <c:v>2.2679999999999999E-2</c:v>
                </c:pt>
                <c:pt idx="756" formatCode="General">
                  <c:v>2.2710000000000001E-2</c:v>
                </c:pt>
                <c:pt idx="757" formatCode="General">
                  <c:v>2.274E-2</c:v>
                </c:pt>
                <c:pt idx="758" formatCode="General">
                  <c:v>2.2769999999999999E-2</c:v>
                </c:pt>
                <c:pt idx="759" formatCode="General">
                  <c:v>2.2800000000000001E-2</c:v>
                </c:pt>
                <c:pt idx="760" formatCode="General">
                  <c:v>2.283E-2</c:v>
                </c:pt>
                <c:pt idx="761" formatCode="General">
                  <c:v>2.2859999999999998E-2</c:v>
                </c:pt>
                <c:pt idx="762" formatCode="General">
                  <c:v>2.2890000000000001E-2</c:v>
                </c:pt>
                <c:pt idx="763" formatCode="General">
                  <c:v>2.2919999999999999E-2</c:v>
                </c:pt>
                <c:pt idx="764" formatCode="General">
                  <c:v>2.2950000000000002E-2</c:v>
                </c:pt>
                <c:pt idx="765" formatCode="General">
                  <c:v>2.298E-2</c:v>
                </c:pt>
                <c:pt idx="766" formatCode="General">
                  <c:v>2.3009999999999999E-2</c:v>
                </c:pt>
                <c:pt idx="767" formatCode="General">
                  <c:v>2.3040000000000001E-2</c:v>
                </c:pt>
                <c:pt idx="768" formatCode="General">
                  <c:v>2.307E-2</c:v>
                </c:pt>
                <c:pt idx="769" formatCode="General">
                  <c:v>2.3099999999999999E-2</c:v>
                </c:pt>
                <c:pt idx="770" formatCode="General">
                  <c:v>2.3130000000000001E-2</c:v>
                </c:pt>
                <c:pt idx="771" formatCode="General">
                  <c:v>2.316E-2</c:v>
                </c:pt>
                <c:pt idx="772" formatCode="General">
                  <c:v>2.3189999999999999E-2</c:v>
                </c:pt>
                <c:pt idx="773" formatCode="General">
                  <c:v>2.3220000000000001E-2</c:v>
                </c:pt>
                <c:pt idx="774" formatCode="General">
                  <c:v>2.325E-2</c:v>
                </c:pt>
                <c:pt idx="775" formatCode="General">
                  <c:v>2.3279999999999999E-2</c:v>
                </c:pt>
                <c:pt idx="776" formatCode="General">
                  <c:v>2.3310000000000001E-2</c:v>
                </c:pt>
                <c:pt idx="777" formatCode="General">
                  <c:v>2.334E-2</c:v>
                </c:pt>
                <c:pt idx="778" formatCode="General">
                  <c:v>2.3369999999999998E-2</c:v>
                </c:pt>
                <c:pt idx="779" formatCode="General">
                  <c:v>2.3400000000000001E-2</c:v>
                </c:pt>
                <c:pt idx="780" formatCode="General">
                  <c:v>2.3429999999999999E-2</c:v>
                </c:pt>
                <c:pt idx="781" formatCode="General">
                  <c:v>2.3460000000000002E-2</c:v>
                </c:pt>
                <c:pt idx="782" formatCode="General">
                  <c:v>2.349E-2</c:v>
                </c:pt>
                <c:pt idx="783" formatCode="General">
                  <c:v>2.3519999999999999E-2</c:v>
                </c:pt>
                <c:pt idx="784" formatCode="General">
                  <c:v>2.3550000000000001E-2</c:v>
                </c:pt>
                <c:pt idx="785" formatCode="General">
                  <c:v>2.358E-2</c:v>
                </c:pt>
                <c:pt idx="786" formatCode="General">
                  <c:v>2.3609999999999999E-2</c:v>
                </c:pt>
                <c:pt idx="787" formatCode="General">
                  <c:v>2.3640000000000001E-2</c:v>
                </c:pt>
                <c:pt idx="788" formatCode="General">
                  <c:v>2.367E-2</c:v>
                </c:pt>
                <c:pt idx="789" formatCode="General">
                  <c:v>2.3699999999999999E-2</c:v>
                </c:pt>
                <c:pt idx="790" formatCode="General">
                  <c:v>2.3730000000000001E-2</c:v>
                </c:pt>
                <c:pt idx="791" formatCode="General">
                  <c:v>2.376E-2</c:v>
                </c:pt>
                <c:pt idx="792" formatCode="General">
                  <c:v>2.3789999999999999E-2</c:v>
                </c:pt>
                <c:pt idx="793" formatCode="General">
                  <c:v>2.3820000000000001E-2</c:v>
                </c:pt>
                <c:pt idx="794" formatCode="General">
                  <c:v>2.385E-2</c:v>
                </c:pt>
                <c:pt idx="795" formatCode="General">
                  <c:v>2.3879999999999998E-2</c:v>
                </c:pt>
                <c:pt idx="796" formatCode="General">
                  <c:v>2.3910000000000001E-2</c:v>
                </c:pt>
                <c:pt idx="797" formatCode="General">
                  <c:v>2.3939999999999999E-2</c:v>
                </c:pt>
                <c:pt idx="798" formatCode="General">
                  <c:v>2.3970000000000002E-2</c:v>
                </c:pt>
                <c:pt idx="799" formatCode="General">
                  <c:v>2.4E-2</c:v>
                </c:pt>
                <c:pt idx="800" formatCode="General">
                  <c:v>2.4029999999999999E-2</c:v>
                </c:pt>
                <c:pt idx="801" formatCode="General">
                  <c:v>2.4060000000000002E-2</c:v>
                </c:pt>
                <c:pt idx="802" formatCode="General">
                  <c:v>2.409E-2</c:v>
                </c:pt>
                <c:pt idx="803" formatCode="General">
                  <c:v>2.4119999999999999E-2</c:v>
                </c:pt>
                <c:pt idx="804" formatCode="General">
                  <c:v>2.4150000000000001E-2</c:v>
                </c:pt>
                <c:pt idx="805" formatCode="General">
                  <c:v>2.418E-2</c:v>
                </c:pt>
                <c:pt idx="806" formatCode="General">
                  <c:v>2.4209999999999999E-2</c:v>
                </c:pt>
                <c:pt idx="807" formatCode="General">
                  <c:v>2.4240000000000001E-2</c:v>
                </c:pt>
                <c:pt idx="808" formatCode="General">
                  <c:v>2.427E-2</c:v>
                </c:pt>
                <c:pt idx="809" formatCode="General">
                  <c:v>2.4299999999999999E-2</c:v>
                </c:pt>
                <c:pt idx="810" formatCode="General">
                  <c:v>2.4330000000000001E-2</c:v>
                </c:pt>
                <c:pt idx="811" formatCode="General">
                  <c:v>2.436E-2</c:v>
                </c:pt>
                <c:pt idx="812" formatCode="General">
                  <c:v>2.4389999999999998E-2</c:v>
                </c:pt>
                <c:pt idx="813" formatCode="General">
                  <c:v>2.4420000000000001E-2</c:v>
                </c:pt>
                <c:pt idx="814" formatCode="General">
                  <c:v>2.445E-2</c:v>
                </c:pt>
                <c:pt idx="815" formatCode="General">
                  <c:v>2.4479999999999998E-2</c:v>
                </c:pt>
                <c:pt idx="816" formatCode="General">
                  <c:v>2.4510000000000001E-2</c:v>
                </c:pt>
                <c:pt idx="817" formatCode="General">
                  <c:v>2.4539999999999999E-2</c:v>
                </c:pt>
                <c:pt idx="818" formatCode="General">
                  <c:v>2.4570000000000002E-2</c:v>
                </c:pt>
                <c:pt idx="819" formatCode="General">
                  <c:v>2.46E-2</c:v>
                </c:pt>
                <c:pt idx="820" formatCode="General">
                  <c:v>2.4629999999999999E-2</c:v>
                </c:pt>
                <c:pt idx="821" formatCode="General">
                  <c:v>2.4660000000000001E-2</c:v>
                </c:pt>
                <c:pt idx="822" formatCode="General">
                  <c:v>2.469E-2</c:v>
                </c:pt>
                <c:pt idx="823" formatCode="General">
                  <c:v>2.4719999999999999E-2</c:v>
                </c:pt>
                <c:pt idx="824" formatCode="General">
                  <c:v>2.4750000000000001E-2</c:v>
                </c:pt>
                <c:pt idx="825" formatCode="General">
                  <c:v>2.478E-2</c:v>
                </c:pt>
                <c:pt idx="826" formatCode="General">
                  <c:v>2.4809999999999999E-2</c:v>
                </c:pt>
                <c:pt idx="827" formatCode="General">
                  <c:v>2.4840000000000001E-2</c:v>
                </c:pt>
                <c:pt idx="828" formatCode="General">
                  <c:v>2.487E-2</c:v>
                </c:pt>
                <c:pt idx="829" formatCode="General">
                  <c:v>2.4899999999999999E-2</c:v>
                </c:pt>
                <c:pt idx="830" formatCode="General">
                  <c:v>2.4930000000000001E-2</c:v>
                </c:pt>
                <c:pt idx="831" formatCode="General">
                  <c:v>2.496E-2</c:v>
                </c:pt>
                <c:pt idx="832" formatCode="General">
                  <c:v>2.4989999999999998E-2</c:v>
                </c:pt>
                <c:pt idx="833" formatCode="General">
                  <c:v>2.5020000000000001E-2</c:v>
                </c:pt>
                <c:pt idx="834" formatCode="General">
                  <c:v>2.5049999999999999E-2</c:v>
                </c:pt>
                <c:pt idx="835" formatCode="General">
                  <c:v>2.5080000000000002E-2</c:v>
                </c:pt>
                <c:pt idx="836" formatCode="General">
                  <c:v>2.511E-2</c:v>
                </c:pt>
                <c:pt idx="837" formatCode="General">
                  <c:v>2.5139999999999999E-2</c:v>
                </c:pt>
                <c:pt idx="838" formatCode="General">
                  <c:v>2.5170000000000001E-2</c:v>
                </c:pt>
                <c:pt idx="839" formatCode="General">
                  <c:v>2.52E-2</c:v>
                </c:pt>
                <c:pt idx="840" formatCode="General">
                  <c:v>2.5229999999999999E-2</c:v>
                </c:pt>
                <c:pt idx="841" formatCode="General">
                  <c:v>2.5260000000000001E-2</c:v>
                </c:pt>
                <c:pt idx="842" formatCode="General">
                  <c:v>2.529E-2</c:v>
                </c:pt>
                <c:pt idx="843" formatCode="General">
                  <c:v>2.5319999999999999E-2</c:v>
                </c:pt>
                <c:pt idx="844" formatCode="General">
                  <c:v>2.5350000000000001E-2</c:v>
                </c:pt>
                <c:pt idx="845" formatCode="General">
                  <c:v>2.538E-2</c:v>
                </c:pt>
                <c:pt idx="846" formatCode="General">
                  <c:v>2.5409999999999999E-2</c:v>
                </c:pt>
                <c:pt idx="847" formatCode="General">
                  <c:v>2.5440000000000001E-2</c:v>
                </c:pt>
                <c:pt idx="848" formatCode="General">
                  <c:v>2.547E-2</c:v>
                </c:pt>
                <c:pt idx="849" formatCode="General">
                  <c:v>2.5499999999999998E-2</c:v>
                </c:pt>
                <c:pt idx="850" formatCode="General">
                  <c:v>2.5530000000000001E-2</c:v>
                </c:pt>
                <c:pt idx="851" formatCode="General">
                  <c:v>2.5559999999999999E-2</c:v>
                </c:pt>
                <c:pt idx="852" formatCode="General">
                  <c:v>2.5590000000000002E-2</c:v>
                </c:pt>
                <c:pt idx="853" formatCode="General">
                  <c:v>2.562E-2</c:v>
                </c:pt>
                <c:pt idx="854" formatCode="General">
                  <c:v>2.5649999999999999E-2</c:v>
                </c:pt>
                <c:pt idx="855" formatCode="General">
                  <c:v>2.5680000000000001E-2</c:v>
                </c:pt>
                <c:pt idx="856" formatCode="General">
                  <c:v>2.571E-2</c:v>
                </c:pt>
                <c:pt idx="857" formatCode="General">
                  <c:v>2.5739999999999999E-2</c:v>
                </c:pt>
                <c:pt idx="858" formatCode="General">
                  <c:v>2.5770000000000001E-2</c:v>
                </c:pt>
                <c:pt idx="859" formatCode="General">
                  <c:v>2.58E-2</c:v>
                </c:pt>
                <c:pt idx="860" formatCode="General">
                  <c:v>2.5829999999999999E-2</c:v>
                </c:pt>
                <c:pt idx="861" formatCode="General">
                  <c:v>2.5860000000000001E-2</c:v>
                </c:pt>
                <c:pt idx="862" formatCode="General">
                  <c:v>2.589E-2</c:v>
                </c:pt>
                <c:pt idx="863" formatCode="General">
                  <c:v>2.5919999999999999E-2</c:v>
                </c:pt>
                <c:pt idx="864" formatCode="General">
                  <c:v>2.5950000000000001E-2</c:v>
                </c:pt>
                <c:pt idx="865" formatCode="General">
                  <c:v>2.598E-2</c:v>
                </c:pt>
                <c:pt idx="866" formatCode="General">
                  <c:v>2.6009999999999998E-2</c:v>
                </c:pt>
                <c:pt idx="867" formatCode="General">
                  <c:v>2.6040000000000001E-2</c:v>
                </c:pt>
                <c:pt idx="868" formatCode="General">
                  <c:v>2.6069999999999999E-2</c:v>
                </c:pt>
                <c:pt idx="869" formatCode="General">
                  <c:v>2.6100000000000002E-2</c:v>
                </c:pt>
                <c:pt idx="870" formatCode="General">
                  <c:v>2.613E-2</c:v>
                </c:pt>
                <c:pt idx="871" formatCode="General">
                  <c:v>2.6159999999999999E-2</c:v>
                </c:pt>
                <c:pt idx="872" formatCode="General">
                  <c:v>2.6190000000000001E-2</c:v>
                </c:pt>
                <c:pt idx="873" formatCode="General">
                  <c:v>2.622E-2</c:v>
                </c:pt>
                <c:pt idx="874" formatCode="General">
                  <c:v>2.6249999999999999E-2</c:v>
                </c:pt>
                <c:pt idx="875" formatCode="General">
                  <c:v>2.6280000000000001E-2</c:v>
                </c:pt>
                <c:pt idx="876" formatCode="General">
                  <c:v>2.631E-2</c:v>
                </c:pt>
                <c:pt idx="877" formatCode="General">
                  <c:v>2.6339999999999999E-2</c:v>
                </c:pt>
                <c:pt idx="878" formatCode="General">
                  <c:v>2.6370000000000001E-2</c:v>
                </c:pt>
                <c:pt idx="879" formatCode="General">
                  <c:v>2.64E-2</c:v>
                </c:pt>
                <c:pt idx="880" formatCode="General">
                  <c:v>2.6429999999999999E-2</c:v>
                </c:pt>
                <c:pt idx="881" formatCode="General">
                  <c:v>2.6460000000000001E-2</c:v>
                </c:pt>
                <c:pt idx="882" formatCode="General">
                  <c:v>2.649E-2</c:v>
                </c:pt>
                <c:pt idx="883" formatCode="General">
                  <c:v>2.6519999999999998E-2</c:v>
                </c:pt>
                <c:pt idx="884" formatCode="General">
                  <c:v>2.6550000000000001E-2</c:v>
                </c:pt>
                <c:pt idx="885" formatCode="General">
                  <c:v>2.6579999999999999E-2</c:v>
                </c:pt>
                <c:pt idx="886" formatCode="General">
                  <c:v>2.6610000000000002E-2</c:v>
                </c:pt>
                <c:pt idx="887" formatCode="General">
                  <c:v>2.664E-2</c:v>
                </c:pt>
                <c:pt idx="888" formatCode="General">
                  <c:v>2.6669999999999999E-2</c:v>
                </c:pt>
                <c:pt idx="889" formatCode="General">
                  <c:v>2.6700000000000002E-2</c:v>
                </c:pt>
                <c:pt idx="890" formatCode="General">
                  <c:v>2.673E-2</c:v>
                </c:pt>
                <c:pt idx="891" formatCode="General">
                  <c:v>2.6759999999999999E-2</c:v>
                </c:pt>
                <c:pt idx="892" formatCode="General">
                  <c:v>2.6790000000000001E-2</c:v>
                </c:pt>
                <c:pt idx="893" formatCode="General">
                  <c:v>2.682E-2</c:v>
                </c:pt>
                <c:pt idx="894" formatCode="General">
                  <c:v>2.6849999999999999E-2</c:v>
                </c:pt>
                <c:pt idx="895" formatCode="General">
                  <c:v>2.6880000000000001E-2</c:v>
                </c:pt>
                <c:pt idx="896" formatCode="General">
                  <c:v>2.691E-2</c:v>
                </c:pt>
                <c:pt idx="897" formatCode="General">
                  <c:v>2.6939999999999999E-2</c:v>
                </c:pt>
                <c:pt idx="898" formatCode="General">
                  <c:v>2.6970000000000001E-2</c:v>
                </c:pt>
                <c:pt idx="899" formatCode="General">
                  <c:v>2.7E-2</c:v>
                </c:pt>
                <c:pt idx="900" formatCode="General">
                  <c:v>2.7029999999999998E-2</c:v>
                </c:pt>
                <c:pt idx="901" formatCode="General">
                  <c:v>2.7060000000000001E-2</c:v>
                </c:pt>
                <c:pt idx="902" formatCode="General">
                  <c:v>2.7089999999999999E-2</c:v>
                </c:pt>
                <c:pt idx="903" formatCode="General">
                  <c:v>2.7119999999999998E-2</c:v>
                </c:pt>
                <c:pt idx="904" formatCode="General">
                  <c:v>2.7150000000000001E-2</c:v>
                </c:pt>
                <c:pt idx="905" formatCode="General">
                  <c:v>2.7179999999999999E-2</c:v>
                </c:pt>
                <c:pt idx="906" formatCode="General">
                  <c:v>2.7210000000000002E-2</c:v>
                </c:pt>
                <c:pt idx="907" formatCode="General">
                  <c:v>2.724E-2</c:v>
                </c:pt>
                <c:pt idx="908" formatCode="General">
                  <c:v>2.7269999999999999E-2</c:v>
                </c:pt>
                <c:pt idx="909" formatCode="General">
                  <c:v>2.7300000000000001E-2</c:v>
                </c:pt>
                <c:pt idx="910" formatCode="General">
                  <c:v>2.733E-2</c:v>
                </c:pt>
                <c:pt idx="911" formatCode="General">
                  <c:v>2.7359999999999999E-2</c:v>
                </c:pt>
                <c:pt idx="912" formatCode="General">
                  <c:v>2.7390000000000001E-2</c:v>
                </c:pt>
                <c:pt idx="913" formatCode="General">
                  <c:v>2.742E-2</c:v>
                </c:pt>
                <c:pt idx="914" formatCode="General">
                  <c:v>2.7449999999999999E-2</c:v>
                </c:pt>
                <c:pt idx="915" formatCode="General">
                  <c:v>2.7480000000000001E-2</c:v>
                </c:pt>
                <c:pt idx="916" formatCode="General">
                  <c:v>2.751E-2</c:v>
                </c:pt>
                <c:pt idx="917" formatCode="General">
                  <c:v>2.7539999999999999E-2</c:v>
                </c:pt>
                <c:pt idx="918" formatCode="General">
                  <c:v>2.7570000000000001E-2</c:v>
                </c:pt>
                <c:pt idx="919" formatCode="General">
                  <c:v>2.76E-2</c:v>
                </c:pt>
                <c:pt idx="920" formatCode="General">
                  <c:v>2.7629999999999998E-2</c:v>
                </c:pt>
                <c:pt idx="921" formatCode="General">
                  <c:v>2.7660000000000001E-2</c:v>
                </c:pt>
                <c:pt idx="922" formatCode="General">
                  <c:v>2.7689999999999999E-2</c:v>
                </c:pt>
                <c:pt idx="923" formatCode="General">
                  <c:v>2.7720000000000002E-2</c:v>
                </c:pt>
                <c:pt idx="924" formatCode="General">
                  <c:v>2.775E-2</c:v>
                </c:pt>
                <c:pt idx="925" formatCode="General">
                  <c:v>2.7779999999999999E-2</c:v>
                </c:pt>
                <c:pt idx="926" formatCode="General">
                  <c:v>2.7810000000000001E-2</c:v>
                </c:pt>
                <c:pt idx="927" formatCode="General">
                  <c:v>2.784E-2</c:v>
                </c:pt>
                <c:pt idx="928" formatCode="General">
                  <c:v>2.7869999999999999E-2</c:v>
                </c:pt>
                <c:pt idx="929" formatCode="General">
                  <c:v>2.7900000000000001E-2</c:v>
                </c:pt>
                <c:pt idx="930" formatCode="General">
                  <c:v>2.793E-2</c:v>
                </c:pt>
                <c:pt idx="931" formatCode="General">
                  <c:v>2.7959999999999999E-2</c:v>
                </c:pt>
                <c:pt idx="932" formatCode="General">
                  <c:v>2.7990000000000001E-2</c:v>
                </c:pt>
                <c:pt idx="933" formatCode="General">
                  <c:v>2.802E-2</c:v>
                </c:pt>
                <c:pt idx="934" formatCode="General">
                  <c:v>2.8049999999999999E-2</c:v>
                </c:pt>
                <c:pt idx="935" formatCode="General">
                  <c:v>2.8080000000000001E-2</c:v>
                </c:pt>
                <c:pt idx="936" formatCode="General">
                  <c:v>2.811E-2</c:v>
                </c:pt>
                <c:pt idx="937" formatCode="General">
                  <c:v>2.8139999999999998E-2</c:v>
                </c:pt>
                <c:pt idx="938" formatCode="General">
                  <c:v>2.8170000000000001E-2</c:v>
                </c:pt>
                <c:pt idx="939" formatCode="General">
                  <c:v>2.8199999999999999E-2</c:v>
                </c:pt>
                <c:pt idx="940" formatCode="General">
                  <c:v>2.8230000000000002E-2</c:v>
                </c:pt>
                <c:pt idx="941" formatCode="General">
                  <c:v>2.826E-2</c:v>
                </c:pt>
                <c:pt idx="942" formatCode="General">
                  <c:v>2.8289999999999999E-2</c:v>
                </c:pt>
                <c:pt idx="943" formatCode="General">
                  <c:v>2.8320000000000001E-2</c:v>
                </c:pt>
                <c:pt idx="944" formatCode="General">
                  <c:v>2.835E-2</c:v>
                </c:pt>
                <c:pt idx="945" formatCode="General">
                  <c:v>2.8379999999999999E-2</c:v>
                </c:pt>
                <c:pt idx="946" formatCode="General">
                  <c:v>2.8410000000000001E-2</c:v>
                </c:pt>
                <c:pt idx="947" formatCode="General">
                  <c:v>2.844E-2</c:v>
                </c:pt>
                <c:pt idx="948" formatCode="General">
                  <c:v>2.8469999999999999E-2</c:v>
                </c:pt>
                <c:pt idx="949" formatCode="General">
                  <c:v>2.8500000000000001E-2</c:v>
                </c:pt>
                <c:pt idx="950" formatCode="General">
                  <c:v>2.853E-2</c:v>
                </c:pt>
                <c:pt idx="951" formatCode="General">
                  <c:v>2.8559999999999999E-2</c:v>
                </c:pt>
                <c:pt idx="952" formatCode="General">
                  <c:v>2.8590000000000001E-2</c:v>
                </c:pt>
                <c:pt idx="953" formatCode="General">
                  <c:v>2.862E-2</c:v>
                </c:pt>
                <c:pt idx="954" formatCode="General">
                  <c:v>2.8649999999999998E-2</c:v>
                </c:pt>
                <c:pt idx="955" formatCode="General">
                  <c:v>2.8680000000000001E-2</c:v>
                </c:pt>
                <c:pt idx="956" formatCode="General">
                  <c:v>2.8709999999999999E-2</c:v>
                </c:pt>
                <c:pt idx="957" formatCode="General">
                  <c:v>2.8740000000000002E-2</c:v>
                </c:pt>
                <c:pt idx="958" formatCode="General">
                  <c:v>2.877E-2</c:v>
                </c:pt>
                <c:pt idx="959" formatCode="General">
                  <c:v>2.8799999999999999E-2</c:v>
                </c:pt>
                <c:pt idx="960" formatCode="General">
                  <c:v>2.8830000000000001E-2</c:v>
                </c:pt>
                <c:pt idx="961" formatCode="General">
                  <c:v>2.886E-2</c:v>
                </c:pt>
                <c:pt idx="962" formatCode="General">
                  <c:v>2.8889999999999999E-2</c:v>
                </c:pt>
                <c:pt idx="963" formatCode="General">
                  <c:v>2.8920000000000001E-2</c:v>
                </c:pt>
                <c:pt idx="964" formatCode="General">
                  <c:v>2.895E-2</c:v>
                </c:pt>
                <c:pt idx="965" formatCode="General">
                  <c:v>2.8979999999999999E-2</c:v>
                </c:pt>
                <c:pt idx="966" formatCode="General">
                  <c:v>2.9010000000000001E-2</c:v>
                </c:pt>
                <c:pt idx="967" formatCode="General">
                  <c:v>2.904E-2</c:v>
                </c:pt>
                <c:pt idx="968" formatCode="General">
                  <c:v>2.9069999999999999E-2</c:v>
                </c:pt>
                <c:pt idx="969" formatCode="General">
                  <c:v>2.9100000000000001E-2</c:v>
                </c:pt>
                <c:pt idx="970" formatCode="General">
                  <c:v>2.913E-2</c:v>
                </c:pt>
                <c:pt idx="971" formatCode="General">
                  <c:v>2.9159999999999998E-2</c:v>
                </c:pt>
                <c:pt idx="972" formatCode="General">
                  <c:v>2.9190000000000001E-2</c:v>
                </c:pt>
                <c:pt idx="973" formatCode="General">
                  <c:v>2.9219999999999999E-2</c:v>
                </c:pt>
                <c:pt idx="974" formatCode="General">
                  <c:v>2.9250000000000002E-2</c:v>
                </c:pt>
                <c:pt idx="975" formatCode="General">
                  <c:v>2.928E-2</c:v>
                </c:pt>
                <c:pt idx="976" formatCode="General">
                  <c:v>2.9309999999999999E-2</c:v>
                </c:pt>
                <c:pt idx="977" formatCode="General">
                  <c:v>2.9340000000000001E-2</c:v>
                </c:pt>
                <c:pt idx="978" formatCode="General">
                  <c:v>2.937E-2</c:v>
                </c:pt>
                <c:pt idx="979" formatCode="General">
                  <c:v>2.9399999999999999E-2</c:v>
                </c:pt>
                <c:pt idx="980" formatCode="General">
                  <c:v>2.9430000000000001E-2</c:v>
                </c:pt>
                <c:pt idx="981" formatCode="General">
                  <c:v>2.946E-2</c:v>
                </c:pt>
                <c:pt idx="982" formatCode="General">
                  <c:v>2.9489999999999999E-2</c:v>
                </c:pt>
                <c:pt idx="983" formatCode="General">
                  <c:v>2.9520000000000001E-2</c:v>
                </c:pt>
                <c:pt idx="984" formatCode="General">
                  <c:v>2.955E-2</c:v>
                </c:pt>
                <c:pt idx="985" formatCode="General">
                  <c:v>2.9579999999999999E-2</c:v>
                </c:pt>
                <c:pt idx="986" formatCode="General">
                  <c:v>2.9610000000000001E-2</c:v>
                </c:pt>
                <c:pt idx="987" formatCode="General">
                  <c:v>2.964E-2</c:v>
                </c:pt>
                <c:pt idx="988" formatCode="General">
                  <c:v>2.9669999999999998E-2</c:v>
                </c:pt>
                <c:pt idx="989" formatCode="General">
                  <c:v>2.9700000000000001E-2</c:v>
                </c:pt>
                <c:pt idx="990" formatCode="General">
                  <c:v>2.9729999999999999E-2</c:v>
                </c:pt>
                <c:pt idx="991" formatCode="General">
                  <c:v>2.9760000000000002E-2</c:v>
                </c:pt>
                <c:pt idx="992" formatCode="General">
                  <c:v>2.9790000000000001E-2</c:v>
                </c:pt>
                <c:pt idx="993" formatCode="General">
                  <c:v>2.9819999999999999E-2</c:v>
                </c:pt>
                <c:pt idx="994" formatCode="General">
                  <c:v>2.9850000000000002E-2</c:v>
                </c:pt>
                <c:pt idx="995" formatCode="General">
                  <c:v>2.988E-2</c:v>
                </c:pt>
                <c:pt idx="996" formatCode="General">
                  <c:v>2.9909999999999999E-2</c:v>
                </c:pt>
                <c:pt idx="997" formatCode="General">
                  <c:v>2.9940000000000001E-2</c:v>
                </c:pt>
                <c:pt idx="998" formatCode="General">
                  <c:v>2.997E-2</c:v>
                </c:pt>
                <c:pt idx="999" formatCode="General">
                  <c:v>0.03</c:v>
                </c:pt>
                <c:pt idx="1000" formatCode="General">
                  <c:v>3.0030000000000001E-2</c:v>
                </c:pt>
                <c:pt idx="1001" formatCode="General">
                  <c:v>3.006E-2</c:v>
                </c:pt>
                <c:pt idx="1002" formatCode="General">
                  <c:v>3.0089999999999999E-2</c:v>
                </c:pt>
                <c:pt idx="1003" formatCode="General">
                  <c:v>3.0120000000000001E-2</c:v>
                </c:pt>
                <c:pt idx="1004" formatCode="General">
                  <c:v>3.015E-2</c:v>
                </c:pt>
                <c:pt idx="1005" formatCode="General">
                  <c:v>3.0179999999999998E-2</c:v>
                </c:pt>
                <c:pt idx="1006" formatCode="General">
                  <c:v>3.0210000000000001E-2</c:v>
                </c:pt>
                <c:pt idx="1007" formatCode="General">
                  <c:v>3.024E-2</c:v>
                </c:pt>
                <c:pt idx="1008" formatCode="General">
                  <c:v>3.0269999999999998E-2</c:v>
                </c:pt>
                <c:pt idx="1009" formatCode="General">
                  <c:v>3.0300000000000001E-2</c:v>
                </c:pt>
                <c:pt idx="1010" formatCode="General">
                  <c:v>3.0329999999999999E-2</c:v>
                </c:pt>
                <c:pt idx="1011" formatCode="General">
                  <c:v>3.0360000000000002E-2</c:v>
                </c:pt>
                <c:pt idx="1012" formatCode="General">
                  <c:v>3.039E-2</c:v>
                </c:pt>
                <c:pt idx="1013" formatCode="General">
                  <c:v>3.0419999999999999E-2</c:v>
                </c:pt>
                <c:pt idx="1014" formatCode="General">
                  <c:v>3.0450000000000001E-2</c:v>
                </c:pt>
                <c:pt idx="1015" formatCode="General">
                  <c:v>3.048E-2</c:v>
                </c:pt>
                <c:pt idx="1016" formatCode="General">
                  <c:v>3.0509999999999999E-2</c:v>
                </c:pt>
                <c:pt idx="1017" formatCode="General">
                  <c:v>3.0540000000000001E-2</c:v>
                </c:pt>
                <c:pt idx="1018" formatCode="General">
                  <c:v>3.057E-2</c:v>
                </c:pt>
                <c:pt idx="1019" formatCode="General">
                  <c:v>3.0599999999999999E-2</c:v>
                </c:pt>
                <c:pt idx="1020" formatCode="General">
                  <c:v>3.0630000000000001E-2</c:v>
                </c:pt>
                <c:pt idx="1021" formatCode="General">
                  <c:v>3.066E-2</c:v>
                </c:pt>
                <c:pt idx="1022" formatCode="General">
                  <c:v>3.0689999999999999E-2</c:v>
                </c:pt>
                <c:pt idx="1023" formatCode="General">
                  <c:v>3.0720000000000001E-2</c:v>
                </c:pt>
                <c:pt idx="1024" formatCode="General">
                  <c:v>3.075E-2</c:v>
                </c:pt>
                <c:pt idx="1025" formatCode="General">
                  <c:v>3.0779999999999998E-2</c:v>
                </c:pt>
                <c:pt idx="1026" formatCode="General">
                  <c:v>3.0810000000000001E-2</c:v>
                </c:pt>
                <c:pt idx="1027" formatCode="General">
                  <c:v>3.0839999999999999E-2</c:v>
                </c:pt>
                <c:pt idx="1028" formatCode="General">
                  <c:v>3.0870000000000002E-2</c:v>
                </c:pt>
                <c:pt idx="1029" formatCode="General">
                  <c:v>3.09E-2</c:v>
                </c:pt>
                <c:pt idx="1030" formatCode="General">
                  <c:v>3.0929999999999999E-2</c:v>
                </c:pt>
                <c:pt idx="1031" formatCode="General">
                  <c:v>3.0960000000000001E-2</c:v>
                </c:pt>
                <c:pt idx="1032" formatCode="General">
                  <c:v>3.099E-2</c:v>
                </c:pt>
                <c:pt idx="1033" formatCode="General">
                  <c:v>3.1019999999999999E-2</c:v>
                </c:pt>
                <c:pt idx="1034" formatCode="General">
                  <c:v>3.1050000000000001E-2</c:v>
                </c:pt>
                <c:pt idx="1035" formatCode="General">
                  <c:v>3.108E-2</c:v>
                </c:pt>
                <c:pt idx="1036" formatCode="General">
                  <c:v>3.1109999999999999E-2</c:v>
                </c:pt>
                <c:pt idx="1037" formatCode="General">
                  <c:v>3.1140000000000001E-2</c:v>
                </c:pt>
                <c:pt idx="1038" formatCode="General">
                  <c:v>3.117E-2</c:v>
                </c:pt>
                <c:pt idx="1039" formatCode="General">
                  <c:v>3.1199999999999999E-2</c:v>
                </c:pt>
                <c:pt idx="1040" formatCode="General">
                  <c:v>3.1230000000000001E-2</c:v>
                </c:pt>
                <c:pt idx="1041" formatCode="General">
                  <c:v>3.1260000000000003E-2</c:v>
                </c:pt>
                <c:pt idx="1042" formatCode="General">
                  <c:v>3.1289999999999998E-2</c:v>
                </c:pt>
                <c:pt idx="1043" formatCode="General">
                  <c:v>3.1320000000000001E-2</c:v>
                </c:pt>
                <c:pt idx="1044" formatCode="General">
                  <c:v>3.1350000000000003E-2</c:v>
                </c:pt>
                <c:pt idx="1045" formatCode="General">
                  <c:v>3.1379999999999998E-2</c:v>
                </c:pt>
                <c:pt idx="1046" formatCode="General">
                  <c:v>3.141E-2</c:v>
                </c:pt>
                <c:pt idx="1047" formatCode="General">
                  <c:v>3.1440000000000003E-2</c:v>
                </c:pt>
                <c:pt idx="1048" formatCode="General">
                  <c:v>3.1469999999999998E-2</c:v>
                </c:pt>
                <c:pt idx="1049" formatCode="General">
                  <c:v>3.15E-2</c:v>
                </c:pt>
                <c:pt idx="1050" formatCode="General">
                  <c:v>3.1530000000000002E-2</c:v>
                </c:pt>
                <c:pt idx="1051" formatCode="General">
                  <c:v>3.1559999999999998E-2</c:v>
                </c:pt>
                <c:pt idx="1052" formatCode="General">
                  <c:v>3.159E-2</c:v>
                </c:pt>
                <c:pt idx="1053" formatCode="General">
                  <c:v>3.1620000000000002E-2</c:v>
                </c:pt>
                <c:pt idx="1054" formatCode="General">
                  <c:v>3.1649999999999998E-2</c:v>
                </c:pt>
                <c:pt idx="1055" formatCode="General">
                  <c:v>3.168E-2</c:v>
                </c:pt>
                <c:pt idx="1056" formatCode="General">
                  <c:v>3.1710000000000002E-2</c:v>
                </c:pt>
                <c:pt idx="1057" formatCode="General">
                  <c:v>3.1739999999999997E-2</c:v>
                </c:pt>
                <c:pt idx="1058" formatCode="General">
                  <c:v>3.177E-2</c:v>
                </c:pt>
                <c:pt idx="1059" formatCode="General">
                  <c:v>3.1800000000000002E-2</c:v>
                </c:pt>
                <c:pt idx="1060" formatCode="General">
                  <c:v>3.1829999999999997E-2</c:v>
                </c:pt>
                <c:pt idx="1061" formatCode="General">
                  <c:v>3.1859999999999999E-2</c:v>
                </c:pt>
                <c:pt idx="1062" formatCode="General">
                  <c:v>3.1890000000000002E-2</c:v>
                </c:pt>
                <c:pt idx="1063" formatCode="General">
                  <c:v>3.1919999999999997E-2</c:v>
                </c:pt>
                <c:pt idx="1064" formatCode="General">
                  <c:v>3.1949999999999999E-2</c:v>
                </c:pt>
                <c:pt idx="1065" formatCode="General">
                  <c:v>3.1980000000000001E-2</c:v>
                </c:pt>
                <c:pt idx="1066" formatCode="General">
                  <c:v>3.2009999999999997E-2</c:v>
                </c:pt>
                <c:pt idx="1067" formatCode="General">
                  <c:v>3.2039999999999999E-2</c:v>
                </c:pt>
                <c:pt idx="1068" formatCode="General">
                  <c:v>3.2070000000000001E-2</c:v>
                </c:pt>
                <c:pt idx="1069" formatCode="General">
                  <c:v>3.2099999999999997E-2</c:v>
                </c:pt>
                <c:pt idx="1070" formatCode="General">
                  <c:v>3.2129999999999999E-2</c:v>
                </c:pt>
                <c:pt idx="1071" formatCode="General">
                  <c:v>3.2160000000000001E-2</c:v>
                </c:pt>
                <c:pt idx="1072" formatCode="General">
                  <c:v>3.2190000000000003E-2</c:v>
                </c:pt>
                <c:pt idx="1073" formatCode="General">
                  <c:v>3.2219999999999999E-2</c:v>
                </c:pt>
                <c:pt idx="1074" formatCode="General">
                  <c:v>3.2250000000000001E-2</c:v>
                </c:pt>
                <c:pt idx="1075" formatCode="General">
                  <c:v>3.2280000000000003E-2</c:v>
                </c:pt>
                <c:pt idx="1076" formatCode="General">
                  <c:v>3.2309999999999998E-2</c:v>
                </c:pt>
                <c:pt idx="1077" formatCode="General">
                  <c:v>3.2340000000000001E-2</c:v>
                </c:pt>
                <c:pt idx="1078" formatCode="General">
                  <c:v>3.2370000000000003E-2</c:v>
                </c:pt>
                <c:pt idx="1079" formatCode="General">
                  <c:v>3.2399999999999998E-2</c:v>
                </c:pt>
                <c:pt idx="1080" formatCode="General">
                  <c:v>3.243E-2</c:v>
                </c:pt>
                <c:pt idx="1081" formatCode="General">
                  <c:v>3.2460000000000003E-2</c:v>
                </c:pt>
                <c:pt idx="1082" formatCode="General">
                  <c:v>3.2489999999999998E-2</c:v>
                </c:pt>
                <c:pt idx="1083" formatCode="General">
                  <c:v>3.252E-2</c:v>
                </c:pt>
                <c:pt idx="1084" formatCode="General">
                  <c:v>3.2550000000000003E-2</c:v>
                </c:pt>
                <c:pt idx="1085" formatCode="General">
                  <c:v>3.2579999999999998E-2</c:v>
                </c:pt>
                <c:pt idx="1086" formatCode="General">
                  <c:v>3.261E-2</c:v>
                </c:pt>
                <c:pt idx="1087" formatCode="General">
                  <c:v>3.2640000000000002E-2</c:v>
                </c:pt>
                <c:pt idx="1088" formatCode="General">
                  <c:v>3.2669999999999998E-2</c:v>
                </c:pt>
                <c:pt idx="1089" formatCode="General">
                  <c:v>3.27E-2</c:v>
                </c:pt>
                <c:pt idx="1090" formatCode="General">
                  <c:v>3.2730000000000002E-2</c:v>
                </c:pt>
                <c:pt idx="1091" formatCode="General">
                  <c:v>3.2759999999999997E-2</c:v>
                </c:pt>
                <c:pt idx="1092" formatCode="General">
                  <c:v>3.279E-2</c:v>
                </c:pt>
                <c:pt idx="1093" formatCode="General">
                  <c:v>3.2820000000000002E-2</c:v>
                </c:pt>
                <c:pt idx="1094" formatCode="General">
                  <c:v>3.2849999999999997E-2</c:v>
                </c:pt>
                <c:pt idx="1095" formatCode="General">
                  <c:v>3.288E-2</c:v>
                </c:pt>
                <c:pt idx="1096" formatCode="General">
                  <c:v>3.2910000000000002E-2</c:v>
                </c:pt>
                <c:pt idx="1097" formatCode="General">
                  <c:v>3.2939999999999997E-2</c:v>
                </c:pt>
                <c:pt idx="1098" formatCode="General">
                  <c:v>3.2969999999999999E-2</c:v>
                </c:pt>
                <c:pt idx="1099" formatCode="General">
                  <c:v>3.3000000000000002E-2</c:v>
                </c:pt>
                <c:pt idx="1100" formatCode="General">
                  <c:v>3.3029999999999997E-2</c:v>
                </c:pt>
                <c:pt idx="1101" formatCode="General">
                  <c:v>3.3059999999999999E-2</c:v>
                </c:pt>
                <c:pt idx="1102" formatCode="General">
                  <c:v>3.3090000000000001E-2</c:v>
                </c:pt>
                <c:pt idx="1103" formatCode="General">
                  <c:v>3.3119999999999997E-2</c:v>
                </c:pt>
                <c:pt idx="1104" formatCode="General">
                  <c:v>3.3149999999999999E-2</c:v>
                </c:pt>
                <c:pt idx="1105" formatCode="General">
                  <c:v>3.3180000000000001E-2</c:v>
                </c:pt>
                <c:pt idx="1106" formatCode="General">
                  <c:v>3.3210000000000003E-2</c:v>
                </c:pt>
                <c:pt idx="1107" formatCode="General">
                  <c:v>3.3239999999999999E-2</c:v>
                </c:pt>
                <c:pt idx="1108" formatCode="General">
                  <c:v>3.3270000000000001E-2</c:v>
                </c:pt>
                <c:pt idx="1109" formatCode="General">
                  <c:v>3.3300000000000003E-2</c:v>
                </c:pt>
                <c:pt idx="1110" formatCode="General">
                  <c:v>3.3329999999999999E-2</c:v>
                </c:pt>
                <c:pt idx="1111" formatCode="General">
                  <c:v>3.3360000000000001E-2</c:v>
                </c:pt>
                <c:pt idx="1112" formatCode="General">
                  <c:v>3.3390000000000003E-2</c:v>
                </c:pt>
                <c:pt idx="1113" formatCode="General">
                  <c:v>3.3419999999999998E-2</c:v>
                </c:pt>
                <c:pt idx="1114" formatCode="General">
                  <c:v>3.3450000000000001E-2</c:v>
                </c:pt>
                <c:pt idx="1115" formatCode="General">
                  <c:v>3.3480000000000003E-2</c:v>
                </c:pt>
                <c:pt idx="1116" formatCode="General">
                  <c:v>3.3509999999999998E-2</c:v>
                </c:pt>
                <c:pt idx="1117" formatCode="General">
                  <c:v>3.354E-2</c:v>
                </c:pt>
                <c:pt idx="1118" formatCode="General">
                  <c:v>3.3570000000000003E-2</c:v>
                </c:pt>
                <c:pt idx="1119" formatCode="General">
                  <c:v>3.3599999999999998E-2</c:v>
                </c:pt>
                <c:pt idx="1120" formatCode="General">
                  <c:v>3.363E-2</c:v>
                </c:pt>
                <c:pt idx="1121" formatCode="General">
                  <c:v>3.3660000000000002E-2</c:v>
                </c:pt>
                <c:pt idx="1122" formatCode="General">
                  <c:v>3.3689999999999998E-2</c:v>
                </c:pt>
                <c:pt idx="1123" formatCode="General">
                  <c:v>3.372E-2</c:v>
                </c:pt>
                <c:pt idx="1124" formatCode="General">
                  <c:v>3.3750000000000002E-2</c:v>
                </c:pt>
                <c:pt idx="1125" formatCode="General">
                  <c:v>3.3779999999999998E-2</c:v>
                </c:pt>
                <c:pt idx="1126" formatCode="General">
                  <c:v>3.381E-2</c:v>
                </c:pt>
                <c:pt idx="1127" formatCode="General">
                  <c:v>3.3840000000000002E-2</c:v>
                </c:pt>
                <c:pt idx="1128" formatCode="General">
                  <c:v>3.3869999999999997E-2</c:v>
                </c:pt>
                <c:pt idx="1129" formatCode="General">
                  <c:v>3.39E-2</c:v>
                </c:pt>
                <c:pt idx="1130" formatCode="General">
                  <c:v>3.3930000000000002E-2</c:v>
                </c:pt>
                <c:pt idx="1131" formatCode="General">
                  <c:v>3.3959999999999997E-2</c:v>
                </c:pt>
                <c:pt idx="1132" formatCode="General">
                  <c:v>3.3989999999999999E-2</c:v>
                </c:pt>
                <c:pt idx="1133" formatCode="General">
                  <c:v>3.4020000000000002E-2</c:v>
                </c:pt>
                <c:pt idx="1134" formatCode="General">
                  <c:v>3.4049999999999997E-2</c:v>
                </c:pt>
                <c:pt idx="1135" formatCode="General">
                  <c:v>3.4079999999999999E-2</c:v>
                </c:pt>
                <c:pt idx="1136" formatCode="General">
                  <c:v>3.4110000000000001E-2</c:v>
                </c:pt>
                <c:pt idx="1137" formatCode="General">
                  <c:v>3.4139999999999997E-2</c:v>
                </c:pt>
                <c:pt idx="1138" formatCode="General">
                  <c:v>3.4169999999999999E-2</c:v>
                </c:pt>
                <c:pt idx="1139" formatCode="General">
                  <c:v>3.4200000000000001E-2</c:v>
                </c:pt>
                <c:pt idx="1140" formatCode="General">
                  <c:v>3.4229999999999997E-2</c:v>
                </c:pt>
                <c:pt idx="1141" formatCode="General">
                  <c:v>3.4259999999999999E-2</c:v>
                </c:pt>
                <c:pt idx="1142" formatCode="General">
                  <c:v>3.4290000000000001E-2</c:v>
                </c:pt>
                <c:pt idx="1143" formatCode="General">
                  <c:v>3.4320000000000003E-2</c:v>
                </c:pt>
                <c:pt idx="1144" formatCode="General">
                  <c:v>3.4349999999999999E-2</c:v>
                </c:pt>
                <c:pt idx="1145" formatCode="General">
                  <c:v>3.4380000000000001E-2</c:v>
                </c:pt>
                <c:pt idx="1146" formatCode="General">
                  <c:v>3.4410000000000003E-2</c:v>
                </c:pt>
                <c:pt idx="1147" formatCode="General">
                  <c:v>3.4439999999999998E-2</c:v>
                </c:pt>
                <c:pt idx="1148" formatCode="General">
                  <c:v>3.4470000000000001E-2</c:v>
                </c:pt>
                <c:pt idx="1149" formatCode="General">
                  <c:v>3.4500000000000003E-2</c:v>
                </c:pt>
                <c:pt idx="1150" formatCode="General">
                  <c:v>3.4529999999999998E-2</c:v>
                </c:pt>
                <c:pt idx="1151" formatCode="General">
                  <c:v>3.456E-2</c:v>
                </c:pt>
                <c:pt idx="1152" formatCode="General">
                  <c:v>3.4590000000000003E-2</c:v>
                </c:pt>
                <c:pt idx="1153" formatCode="General">
                  <c:v>3.4619999999999998E-2</c:v>
                </c:pt>
                <c:pt idx="1154" formatCode="General">
                  <c:v>3.465E-2</c:v>
                </c:pt>
                <c:pt idx="1155" formatCode="General">
                  <c:v>3.4680000000000002E-2</c:v>
                </c:pt>
                <c:pt idx="1156" formatCode="General">
                  <c:v>3.4709999999999998E-2</c:v>
                </c:pt>
                <c:pt idx="1157" formatCode="General">
                  <c:v>3.474E-2</c:v>
                </c:pt>
                <c:pt idx="1158" formatCode="General">
                  <c:v>3.4770000000000002E-2</c:v>
                </c:pt>
                <c:pt idx="1159" formatCode="General">
                  <c:v>3.4799999999999998E-2</c:v>
                </c:pt>
                <c:pt idx="1160" formatCode="General">
                  <c:v>3.483E-2</c:v>
                </c:pt>
                <c:pt idx="1161" formatCode="General">
                  <c:v>3.4860000000000002E-2</c:v>
                </c:pt>
                <c:pt idx="1162" formatCode="General">
                  <c:v>3.4889999999999997E-2</c:v>
                </c:pt>
                <c:pt idx="1163" formatCode="General">
                  <c:v>3.492E-2</c:v>
                </c:pt>
                <c:pt idx="1164" formatCode="General">
                  <c:v>3.4950000000000002E-2</c:v>
                </c:pt>
                <c:pt idx="1165" formatCode="General">
                  <c:v>3.4979999999999997E-2</c:v>
                </c:pt>
                <c:pt idx="1166" formatCode="General">
                  <c:v>3.5009999999999999E-2</c:v>
                </c:pt>
                <c:pt idx="1167" formatCode="General">
                  <c:v>3.5040000000000002E-2</c:v>
                </c:pt>
                <c:pt idx="1168" formatCode="General">
                  <c:v>3.5069999999999997E-2</c:v>
                </c:pt>
                <c:pt idx="1169" formatCode="General">
                  <c:v>3.5099999999999999E-2</c:v>
                </c:pt>
                <c:pt idx="1170" formatCode="General">
                  <c:v>3.5130000000000002E-2</c:v>
                </c:pt>
                <c:pt idx="1171" formatCode="General">
                  <c:v>3.5159999999999997E-2</c:v>
                </c:pt>
                <c:pt idx="1172" formatCode="General">
                  <c:v>3.5189999999999999E-2</c:v>
                </c:pt>
                <c:pt idx="1173" formatCode="General">
                  <c:v>3.5220000000000001E-2</c:v>
                </c:pt>
                <c:pt idx="1174" formatCode="General">
                  <c:v>3.5249999999999997E-2</c:v>
                </c:pt>
                <c:pt idx="1175" formatCode="General">
                  <c:v>3.5279999999999999E-2</c:v>
                </c:pt>
                <c:pt idx="1176" formatCode="General">
                  <c:v>3.5310000000000001E-2</c:v>
                </c:pt>
                <c:pt idx="1177" formatCode="General">
                  <c:v>3.5340000000000003E-2</c:v>
                </c:pt>
                <c:pt idx="1178" formatCode="General">
                  <c:v>3.5369999999999999E-2</c:v>
                </c:pt>
                <c:pt idx="1179" formatCode="General">
                  <c:v>3.5400000000000001E-2</c:v>
                </c:pt>
                <c:pt idx="1180" formatCode="General">
                  <c:v>3.5430000000000003E-2</c:v>
                </c:pt>
                <c:pt idx="1181" formatCode="General">
                  <c:v>3.5459999999999998E-2</c:v>
                </c:pt>
                <c:pt idx="1182" formatCode="General">
                  <c:v>3.5490000000000001E-2</c:v>
                </c:pt>
                <c:pt idx="1183" formatCode="General">
                  <c:v>3.5520000000000003E-2</c:v>
                </c:pt>
                <c:pt idx="1184" formatCode="General">
                  <c:v>3.5549999999999998E-2</c:v>
                </c:pt>
                <c:pt idx="1185" formatCode="General">
                  <c:v>3.5580000000000001E-2</c:v>
                </c:pt>
                <c:pt idx="1186" formatCode="General">
                  <c:v>3.5610000000000003E-2</c:v>
                </c:pt>
                <c:pt idx="1187" formatCode="General">
                  <c:v>3.5639999999999998E-2</c:v>
                </c:pt>
                <c:pt idx="1188" formatCode="General">
                  <c:v>3.567E-2</c:v>
                </c:pt>
                <c:pt idx="1189" formatCode="General">
                  <c:v>3.5700000000000003E-2</c:v>
                </c:pt>
                <c:pt idx="1190" formatCode="General">
                  <c:v>3.5729999999999998E-2</c:v>
                </c:pt>
                <c:pt idx="1191" formatCode="General">
                  <c:v>3.576E-2</c:v>
                </c:pt>
                <c:pt idx="1192" formatCode="General">
                  <c:v>3.5790000000000002E-2</c:v>
                </c:pt>
                <c:pt idx="1193" formatCode="General">
                  <c:v>3.5819999999999998E-2</c:v>
                </c:pt>
                <c:pt idx="1194" formatCode="General">
                  <c:v>3.585E-2</c:v>
                </c:pt>
                <c:pt idx="1195" formatCode="General">
                  <c:v>3.5880000000000002E-2</c:v>
                </c:pt>
                <c:pt idx="1196" formatCode="General">
                  <c:v>3.5909999999999997E-2</c:v>
                </c:pt>
                <c:pt idx="1197" formatCode="General">
                  <c:v>3.594E-2</c:v>
                </c:pt>
                <c:pt idx="1198" formatCode="General">
                  <c:v>3.5970000000000002E-2</c:v>
                </c:pt>
                <c:pt idx="1199" formatCode="General">
                  <c:v>3.5999999999999997E-2</c:v>
                </c:pt>
                <c:pt idx="1200" formatCode="General">
                  <c:v>3.603E-2</c:v>
                </c:pt>
                <c:pt idx="1201" formatCode="General">
                  <c:v>3.6060000000000002E-2</c:v>
                </c:pt>
                <c:pt idx="1202" formatCode="General">
                  <c:v>3.6089999999999997E-2</c:v>
                </c:pt>
                <c:pt idx="1203" formatCode="General">
                  <c:v>3.6119999999999999E-2</c:v>
                </c:pt>
                <c:pt idx="1204" formatCode="General">
                  <c:v>3.6150000000000002E-2</c:v>
                </c:pt>
                <c:pt idx="1205" formatCode="General">
                  <c:v>3.6179999999999997E-2</c:v>
                </c:pt>
                <c:pt idx="1206" formatCode="General">
                  <c:v>3.6209999999999999E-2</c:v>
                </c:pt>
                <c:pt idx="1207" formatCode="General">
                  <c:v>3.6240000000000001E-2</c:v>
                </c:pt>
                <c:pt idx="1208" formatCode="General">
                  <c:v>3.6269999999999997E-2</c:v>
                </c:pt>
                <c:pt idx="1209" formatCode="General">
                  <c:v>3.6299999999999999E-2</c:v>
                </c:pt>
                <c:pt idx="1210" formatCode="General">
                  <c:v>3.6330000000000001E-2</c:v>
                </c:pt>
                <c:pt idx="1211" formatCode="General">
                  <c:v>3.6360000000000003E-2</c:v>
                </c:pt>
                <c:pt idx="1212" formatCode="General">
                  <c:v>3.6389999999999999E-2</c:v>
                </c:pt>
                <c:pt idx="1213" formatCode="General">
                  <c:v>3.6420000000000001E-2</c:v>
                </c:pt>
                <c:pt idx="1214" formatCode="General">
                  <c:v>3.6450000000000003E-2</c:v>
                </c:pt>
                <c:pt idx="1215" formatCode="General">
                  <c:v>3.6479999999999999E-2</c:v>
                </c:pt>
                <c:pt idx="1216" formatCode="General">
                  <c:v>3.6510000000000001E-2</c:v>
                </c:pt>
                <c:pt idx="1217" formatCode="General">
                  <c:v>3.6540000000000003E-2</c:v>
                </c:pt>
                <c:pt idx="1218" formatCode="General">
                  <c:v>3.6569999999999998E-2</c:v>
                </c:pt>
                <c:pt idx="1219" formatCode="General">
                  <c:v>3.6600000000000001E-2</c:v>
                </c:pt>
                <c:pt idx="1220" formatCode="General">
                  <c:v>3.6630000000000003E-2</c:v>
                </c:pt>
                <c:pt idx="1221" formatCode="General">
                  <c:v>3.6659999999999998E-2</c:v>
                </c:pt>
                <c:pt idx="1222" formatCode="General">
                  <c:v>3.669E-2</c:v>
                </c:pt>
                <c:pt idx="1223" formatCode="General">
                  <c:v>3.6720000000000003E-2</c:v>
                </c:pt>
                <c:pt idx="1224" formatCode="General">
                  <c:v>3.6749999999999998E-2</c:v>
                </c:pt>
                <c:pt idx="1225" formatCode="General">
                  <c:v>3.678E-2</c:v>
                </c:pt>
                <c:pt idx="1226" formatCode="General">
                  <c:v>3.6810000000000002E-2</c:v>
                </c:pt>
                <c:pt idx="1227" formatCode="General">
                  <c:v>3.6839999999999998E-2</c:v>
                </c:pt>
                <c:pt idx="1228" formatCode="General">
                  <c:v>3.687E-2</c:v>
                </c:pt>
                <c:pt idx="1229" formatCode="General">
                  <c:v>3.6900000000000002E-2</c:v>
                </c:pt>
                <c:pt idx="1230" formatCode="General">
                  <c:v>3.6929999999999998E-2</c:v>
                </c:pt>
                <c:pt idx="1231" formatCode="General">
                  <c:v>3.696E-2</c:v>
                </c:pt>
                <c:pt idx="1232" formatCode="General">
                  <c:v>3.6990000000000002E-2</c:v>
                </c:pt>
                <c:pt idx="1233" formatCode="General">
                  <c:v>3.7019999999999997E-2</c:v>
                </c:pt>
                <c:pt idx="1234" formatCode="General">
                  <c:v>3.705E-2</c:v>
                </c:pt>
                <c:pt idx="1235" formatCode="General">
                  <c:v>3.7080000000000002E-2</c:v>
                </c:pt>
                <c:pt idx="1236" formatCode="General">
                  <c:v>3.7109999999999997E-2</c:v>
                </c:pt>
                <c:pt idx="1237" formatCode="General">
                  <c:v>3.7139999999999999E-2</c:v>
                </c:pt>
                <c:pt idx="1238" formatCode="General">
                  <c:v>3.7170000000000002E-2</c:v>
                </c:pt>
                <c:pt idx="1239" formatCode="General">
                  <c:v>3.7199999999999997E-2</c:v>
                </c:pt>
                <c:pt idx="1240" formatCode="General">
                  <c:v>3.7229999999999999E-2</c:v>
                </c:pt>
                <c:pt idx="1241" formatCode="General">
                  <c:v>3.7260000000000001E-2</c:v>
                </c:pt>
                <c:pt idx="1242" formatCode="General">
                  <c:v>3.7289999999999997E-2</c:v>
                </c:pt>
                <c:pt idx="1243" formatCode="General">
                  <c:v>3.7319999999999999E-2</c:v>
                </c:pt>
                <c:pt idx="1244" formatCode="General">
                  <c:v>3.7350000000000001E-2</c:v>
                </c:pt>
                <c:pt idx="1245" formatCode="General">
                  <c:v>3.7379999999999997E-2</c:v>
                </c:pt>
                <c:pt idx="1246" formatCode="General">
                  <c:v>3.7409999999999999E-2</c:v>
                </c:pt>
                <c:pt idx="1247" formatCode="General">
                  <c:v>3.7440000000000001E-2</c:v>
                </c:pt>
                <c:pt idx="1248" formatCode="General">
                  <c:v>3.7470000000000003E-2</c:v>
                </c:pt>
                <c:pt idx="1249" formatCode="General">
                  <c:v>3.7499999999999999E-2</c:v>
                </c:pt>
                <c:pt idx="1250" formatCode="General">
                  <c:v>3.7530000000000001E-2</c:v>
                </c:pt>
                <c:pt idx="1251" formatCode="General">
                  <c:v>3.7560000000000003E-2</c:v>
                </c:pt>
                <c:pt idx="1252" formatCode="General">
                  <c:v>3.7589999999999998E-2</c:v>
                </c:pt>
                <c:pt idx="1253" formatCode="General">
                  <c:v>3.7620000000000001E-2</c:v>
                </c:pt>
                <c:pt idx="1254" formatCode="General">
                  <c:v>3.7650000000000003E-2</c:v>
                </c:pt>
                <c:pt idx="1255" formatCode="General">
                  <c:v>3.7679999999999998E-2</c:v>
                </c:pt>
                <c:pt idx="1256" formatCode="General">
                  <c:v>3.771E-2</c:v>
                </c:pt>
                <c:pt idx="1257" formatCode="General">
                  <c:v>3.7740000000000003E-2</c:v>
                </c:pt>
                <c:pt idx="1258" formatCode="General">
                  <c:v>3.7769999999999998E-2</c:v>
                </c:pt>
                <c:pt idx="1259" formatCode="General">
                  <c:v>3.78E-2</c:v>
                </c:pt>
                <c:pt idx="1260" formatCode="General">
                  <c:v>3.7830000000000003E-2</c:v>
                </c:pt>
                <c:pt idx="1261" formatCode="General">
                  <c:v>3.7859999999999998E-2</c:v>
                </c:pt>
                <c:pt idx="1262" formatCode="General">
                  <c:v>3.789E-2</c:v>
                </c:pt>
                <c:pt idx="1263" formatCode="General">
                  <c:v>3.7920000000000002E-2</c:v>
                </c:pt>
                <c:pt idx="1264" formatCode="General">
                  <c:v>3.7949999999999998E-2</c:v>
                </c:pt>
                <c:pt idx="1265" formatCode="General">
                  <c:v>3.798E-2</c:v>
                </c:pt>
                <c:pt idx="1266" formatCode="General">
                  <c:v>3.8010000000000002E-2</c:v>
                </c:pt>
                <c:pt idx="1267" formatCode="General">
                  <c:v>3.8039999999999997E-2</c:v>
                </c:pt>
                <c:pt idx="1268" formatCode="General">
                  <c:v>3.807E-2</c:v>
                </c:pt>
                <c:pt idx="1269" formatCode="General">
                  <c:v>3.8100000000000002E-2</c:v>
                </c:pt>
                <c:pt idx="1270" formatCode="General">
                  <c:v>3.8129999999999997E-2</c:v>
                </c:pt>
                <c:pt idx="1271" formatCode="General">
                  <c:v>3.8159999999999999E-2</c:v>
                </c:pt>
                <c:pt idx="1272" formatCode="General">
                  <c:v>3.8190000000000002E-2</c:v>
                </c:pt>
                <c:pt idx="1273" formatCode="General">
                  <c:v>3.8219999999999997E-2</c:v>
                </c:pt>
                <c:pt idx="1274" formatCode="General">
                  <c:v>3.8249999999999999E-2</c:v>
                </c:pt>
                <c:pt idx="1275" formatCode="General">
                  <c:v>3.8280000000000002E-2</c:v>
                </c:pt>
                <c:pt idx="1276" formatCode="General">
                  <c:v>3.8309999999999997E-2</c:v>
                </c:pt>
                <c:pt idx="1277" formatCode="General">
                  <c:v>3.8339999999999999E-2</c:v>
                </c:pt>
                <c:pt idx="1278" formatCode="General">
                  <c:v>3.8370000000000001E-2</c:v>
                </c:pt>
                <c:pt idx="1279" formatCode="General">
                  <c:v>3.8399999999999997E-2</c:v>
                </c:pt>
                <c:pt idx="1280" formatCode="General">
                  <c:v>3.8429999999999999E-2</c:v>
                </c:pt>
                <c:pt idx="1281" formatCode="General">
                  <c:v>3.8460000000000001E-2</c:v>
                </c:pt>
                <c:pt idx="1282" formatCode="General">
                  <c:v>3.8490000000000003E-2</c:v>
                </c:pt>
                <c:pt idx="1283" formatCode="General">
                  <c:v>3.8519999999999999E-2</c:v>
                </c:pt>
                <c:pt idx="1284" formatCode="General">
                  <c:v>3.8550000000000001E-2</c:v>
                </c:pt>
                <c:pt idx="1285" formatCode="General">
                  <c:v>3.8580000000000003E-2</c:v>
                </c:pt>
                <c:pt idx="1286" formatCode="General">
                  <c:v>3.8609999999999998E-2</c:v>
                </c:pt>
                <c:pt idx="1287" formatCode="General">
                  <c:v>3.8640000000000001E-2</c:v>
                </c:pt>
                <c:pt idx="1288" formatCode="General">
                  <c:v>3.8670000000000003E-2</c:v>
                </c:pt>
                <c:pt idx="1289" formatCode="General">
                  <c:v>3.8699999999999998E-2</c:v>
                </c:pt>
                <c:pt idx="1290" formatCode="General">
                  <c:v>3.8730000000000001E-2</c:v>
                </c:pt>
                <c:pt idx="1291" formatCode="General">
                  <c:v>3.8760000000000003E-2</c:v>
                </c:pt>
                <c:pt idx="1292" formatCode="General">
                  <c:v>3.8789999999999998E-2</c:v>
                </c:pt>
                <c:pt idx="1293" formatCode="General">
                  <c:v>3.882E-2</c:v>
                </c:pt>
                <c:pt idx="1294" formatCode="General">
                  <c:v>3.8850000000000003E-2</c:v>
                </c:pt>
                <c:pt idx="1295" formatCode="General">
                  <c:v>3.8879999999999998E-2</c:v>
                </c:pt>
                <c:pt idx="1296" formatCode="General">
                  <c:v>3.891E-2</c:v>
                </c:pt>
                <c:pt idx="1297" formatCode="General">
                  <c:v>3.8940000000000002E-2</c:v>
                </c:pt>
                <c:pt idx="1298" formatCode="General">
                  <c:v>3.8969999999999998E-2</c:v>
                </c:pt>
                <c:pt idx="1299" formatCode="General">
                  <c:v>3.9E-2</c:v>
                </c:pt>
                <c:pt idx="1300" formatCode="General">
                  <c:v>3.9030000000000002E-2</c:v>
                </c:pt>
                <c:pt idx="1301" formatCode="General">
                  <c:v>3.9059999999999997E-2</c:v>
                </c:pt>
                <c:pt idx="1302" formatCode="General">
                  <c:v>3.909E-2</c:v>
                </c:pt>
                <c:pt idx="1303" formatCode="General">
                  <c:v>3.9120000000000002E-2</c:v>
                </c:pt>
                <c:pt idx="1304" formatCode="General">
                  <c:v>3.9149999999999997E-2</c:v>
                </c:pt>
                <c:pt idx="1305" formatCode="General">
                  <c:v>3.918E-2</c:v>
                </c:pt>
                <c:pt idx="1306" formatCode="General">
                  <c:v>3.9210000000000002E-2</c:v>
                </c:pt>
                <c:pt idx="1307" formatCode="General">
                  <c:v>3.9239999999999997E-2</c:v>
                </c:pt>
                <c:pt idx="1308" formatCode="General">
                  <c:v>3.9269999999999999E-2</c:v>
                </c:pt>
                <c:pt idx="1309" formatCode="General">
                  <c:v>3.9300000000000002E-2</c:v>
                </c:pt>
                <c:pt idx="1310" formatCode="General">
                  <c:v>3.9329999999999997E-2</c:v>
                </c:pt>
                <c:pt idx="1311" formatCode="General">
                  <c:v>3.9359999999999999E-2</c:v>
                </c:pt>
                <c:pt idx="1312" formatCode="General">
                  <c:v>3.9390000000000001E-2</c:v>
                </c:pt>
                <c:pt idx="1313" formatCode="General">
                  <c:v>3.9419999999999997E-2</c:v>
                </c:pt>
                <c:pt idx="1314" formatCode="General">
                  <c:v>3.9449999999999999E-2</c:v>
                </c:pt>
                <c:pt idx="1315" formatCode="General">
                  <c:v>3.9480000000000001E-2</c:v>
                </c:pt>
                <c:pt idx="1316" formatCode="General">
                  <c:v>3.9510000000000003E-2</c:v>
                </c:pt>
                <c:pt idx="1317" formatCode="General">
                  <c:v>3.9539999999999999E-2</c:v>
                </c:pt>
                <c:pt idx="1318" formatCode="General">
                  <c:v>3.9570000000000001E-2</c:v>
                </c:pt>
                <c:pt idx="1319" formatCode="General">
                  <c:v>3.9600000000000003E-2</c:v>
                </c:pt>
                <c:pt idx="1320" formatCode="General">
                  <c:v>3.9629999999999999E-2</c:v>
                </c:pt>
                <c:pt idx="1321" formatCode="General">
                  <c:v>3.9660000000000001E-2</c:v>
                </c:pt>
                <c:pt idx="1322" formatCode="General">
                  <c:v>3.9690000000000003E-2</c:v>
                </c:pt>
                <c:pt idx="1323" formatCode="General">
                  <c:v>3.9719999999999998E-2</c:v>
                </c:pt>
                <c:pt idx="1324" formatCode="General">
                  <c:v>3.9750000000000001E-2</c:v>
                </c:pt>
                <c:pt idx="1325" formatCode="General">
                  <c:v>3.9780000000000003E-2</c:v>
                </c:pt>
                <c:pt idx="1326" formatCode="General">
                  <c:v>3.9809999999999998E-2</c:v>
                </c:pt>
                <c:pt idx="1327" formatCode="General">
                  <c:v>3.984E-2</c:v>
                </c:pt>
                <c:pt idx="1328" formatCode="General">
                  <c:v>3.9870000000000003E-2</c:v>
                </c:pt>
                <c:pt idx="1329" formatCode="General">
                  <c:v>3.9899999999999998E-2</c:v>
                </c:pt>
                <c:pt idx="1330" formatCode="General">
                  <c:v>3.993E-2</c:v>
                </c:pt>
                <c:pt idx="1331" formatCode="General">
                  <c:v>3.9960000000000002E-2</c:v>
                </c:pt>
                <c:pt idx="1332" formatCode="General">
                  <c:v>3.9989999999999998E-2</c:v>
                </c:pt>
                <c:pt idx="1333" formatCode="General">
                  <c:v>4.002E-2</c:v>
                </c:pt>
                <c:pt idx="1334" formatCode="General">
                  <c:v>4.0050000000000002E-2</c:v>
                </c:pt>
                <c:pt idx="1335" formatCode="General">
                  <c:v>4.0079999999999998E-2</c:v>
                </c:pt>
                <c:pt idx="1336" formatCode="General">
                  <c:v>4.011E-2</c:v>
                </c:pt>
                <c:pt idx="1337" formatCode="General">
                  <c:v>4.0140000000000002E-2</c:v>
                </c:pt>
                <c:pt idx="1338" formatCode="General">
                  <c:v>4.0169999999999997E-2</c:v>
                </c:pt>
                <c:pt idx="1339" formatCode="General">
                  <c:v>4.02E-2</c:v>
                </c:pt>
                <c:pt idx="1340" formatCode="General">
                  <c:v>4.0230000000000002E-2</c:v>
                </c:pt>
                <c:pt idx="1341" formatCode="General">
                  <c:v>4.0259999999999997E-2</c:v>
                </c:pt>
                <c:pt idx="1342" formatCode="General">
                  <c:v>4.0289999999999999E-2</c:v>
                </c:pt>
                <c:pt idx="1343" formatCode="General">
                  <c:v>4.0320000000000002E-2</c:v>
                </c:pt>
                <c:pt idx="1344" formatCode="General">
                  <c:v>4.0349999999999997E-2</c:v>
                </c:pt>
                <c:pt idx="1345" formatCode="General">
                  <c:v>4.0379999999999999E-2</c:v>
                </c:pt>
                <c:pt idx="1346" formatCode="General">
                  <c:v>4.0410000000000001E-2</c:v>
                </c:pt>
                <c:pt idx="1347" formatCode="General">
                  <c:v>4.0439999999999997E-2</c:v>
                </c:pt>
                <c:pt idx="1348" formatCode="General">
                  <c:v>4.0469999999999999E-2</c:v>
                </c:pt>
                <c:pt idx="1349" formatCode="General">
                  <c:v>4.0500000000000001E-2</c:v>
                </c:pt>
                <c:pt idx="1350" formatCode="General">
                  <c:v>4.0529999999999997E-2</c:v>
                </c:pt>
                <c:pt idx="1351" formatCode="General">
                  <c:v>4.0559999999999999E-2</c:v>
                </c:pt>
                <c:pt idx="1352" formatCode="General">
                  <c:v>4.0590000000000001E-2</c:v>
                </c:pt>
                <c:pt idx="1353" formatCode="General">
                  <c:v>4.0620000000000003E-2</c:v>
                </c:pt>
                <c:pt idx="1354" formatCode="General">
                  <c:v>4.0649999999999999E-2</c:v>
                </c:pt>
                <c:pt idx="1355" formatCode="General">
                  <c:v>4.0680000000000001E-2</c:v>
                </c:pt>
                <c:pt idx="1356" formatCode="General">
                  <c:v>4.0710000000000003E-2</c:v>
                </c:pt>
                <c:pt idx="1357" formatCode="General">
                  <c:v>4.0739999999999998E-2</c:v>
                </c:pt>
                <c:pt idx="1358" formatCode="General">
                  <c:v>4.0770000000000001E-2</c:v>
                </c:pt>
                <c:pt idx="1359" formatCode="General">
                  <c:v>4.0800000000000003E-2</c:v>
                </c:pt>
                <c:pt idx="1360" formatCode="General">
                  <c:v>4.0829999999999998E-2</c:v>
                </c:pt>
                <c:pt idx="1361" formatCode="General">
                  <c:v>4.086E-2</c:v>
                </c:pt>
                <c:pt idx="1362" formatCode="General">
                  <c:v>4.0890000000000003E-2</c:v>
                </c:pt>
                <c:pt idx="1363" formatCode="General">
                  <c:v>4.0919999999999998E-2</c:v>
                </c:pt>
                <c:pt idx="1364" formatCode="General">
                  <c:v>4.095E-2</c:v>
                </c:pt>
                <c:pt idx="1365" formatCode="General">
                  <c:v>4.0980000000000003E-2</c:v>
                </c:pt>
                <c:pt idx="1366" formatCode="General">
                  <c:v>4.1009999999999998E-2</c:v>
                </c:pt>
                <c:pt idx="1367" formatCode="General">
                  <c:v>4.104E-2</c:v>
                </c:pt>
                <c:pt idx="1368" formatCode="General">
                  <c:v>4.1070000000000002E-2</c:v>
                </c:pt>
                <c:pt idx="1369" formatCode="General">
                  <c:v>4.1099999999999998E-2</c:v>
                </c:pt>
                <c:pt idx="1370" formatCode="General">
                  <c:v>4.113E-2</c:v>
                </c:pt>
                <c:pt idx="1371" formatCode="General">
                  <c:v>4.1160000000000002E-2</c:v>
                </c:pt>
                <c:pt idx="1372" formatCode="General">
                  <c:v>4.1189999999999997E-2</c:v>
                </c:pt>
                <c:pt idx="1373" formatCode="General">
                  <c:v>4.122E-2</c:v>
                </c:pt>
                <c:pt idx="1374" formatCode="General">
                  <c:v>4.1250000000000002E-2</c:v>
                </c:pt>
                <c:pt idx="1375" formatCode="General">
                  <c:v>4.1279999999999997E-2</c:v>
                </c:pt>
                <c:pt idx="1376" formatCode="General">
                  <c:v>4.1309999999999999E-2</c:v>
                </c:pt>
                <c:pt idx="1377" formatCode="General">
                  <c:v>4.1340000000000002E-2</c:v>
                </c:pt>
                <c:pt idx="1378" formatCode="General">
                  <c:v>4.1369999999999997E-2</c:v>
                </c:pt>
                <c:pt idx="1379" formatCode="General">
                  <c:v>4.1399999999999999E-2</c:v>
                </c:pt>
                <c:pt idx="1380" formatCode="General">
                  <c:v>4.1430000000000002E-2</c:v>
                </c:pt>
                <c:pt idx="1381" formatCode="General">
                  <c:v>4.1459999999999997E-2</c:v>
                </c:pt>
                <c:pt idx="1382" formatCode="General">
                  <c:v>4.1489999999999999E-2</c:v>
                </c:pt>
                <c:pt idx="1383" formatCode="General">
                  <c:v>4.1520000000000001E-2</c:v>
                </c:pt>
                <c:pt idx="1384" formatCode="General">
                  <c:v>4.1549999999999997E-2</c:v>
                </c:pt>
                <c:pt idx="1385" formatCode="General">
                  <c:v>4.1579999999999999E-2</c:v>
                </c:pt>
                <c:pt idx="1386" formatCode="General">
                  <c:v>4.1610000000000001E-2</c:v>
                </c:pt>
                <c:pt idx="1387" formatCode="General">
                  <c:v>4.1640000000000003E-2</c:v>
                </c:pt>
                <c:pt idx="1388" formatCode="General">
                  <c:v>4.1669999999999999E-2</c:v>
                </c:pt>
                <c:pt idx="1389" formatCode="General">
                  <c:v>4.1700000000000001E-2</c:v>
                </c:pt>
                <c:pt idx="1390" formatCode="General">
                  <c:v>4.1730000000000003E-2</c:v>
                </c:pt>
                <c:pt idx="1391" formatCode="General">
                  <c:v>4.1759999999999999E-2</c:v>
                </c:pt>
                <c:pt idx="1392" formatCode="General">
                  <c:v>4.1790000000000001E-2</c:v>
                </c:pt>
                <c:pt idx="1393" formatCode="General">
                  <c:v>4.1820000000000003E-2</c:v>
                </c:pt>
                <c:pt idx="1394" formatCode="General">
                  <c:v>4.1849999999999998E-2</c:v>
                </c:pt>
                <c:pt idx="1395" formatCode="General">
                  <c:v>4.1880000000000001E-2</c:v>
                </c:pt>
                <c:pt idx="1396" formatCode="General">
                  <c:v>4.1910000000000003E-2</c:v>
                </c:pt>
                <c:pt idx="1397" formatCode="General">
                  <c:v>4.1939999999999998E-2</c:v>
                </c:pt>
                <c:pt idx="1398" formatCode="General">
                  <c:v>4.197E-2</c:v>
                </c:pt>
                <c:pt idx="1399" formatCode="General">
                  <c:v>4.2000000000000003E-2</c:v>
                </c:pt>
                <c:pt idx="1400" formatCode="General">
                  <c:v>4.2029999999999998E-2</c:v>
                </c:pt>
                <c:pt idx="1401" formatCode="General">
                  <c:v>4.206E-2</c:v>
                </c:pt>
                <c:pt idx="1402" formatCode="General">
                  <c:v>4.2090000000000002E-2</c:v>
                </c:pt>
                <c:pt idx="1403" formatCode="General">
                  <c:v>4.2119999999999998E-2</c:v>
                </c:pt>
                <c:pt idx="1404" formatCode="General">
                  <c:v>4.215E-2</c:v>
                </c:pt>
                <c:pt idx="1405" formatCode="General">
                  <c:v>4.2180000000000002E-2</c:v>
                </c:pt>
                <c:pt idx="1406" formatCode="General">
                  <c:v>4.2209999999999998E-2</c:v>
                </c:pt>
                <c:pt idx="1407" formatCode="General">
                  <c:v>4.224E-2</c:v>
                </c:pt>
                <c:pt idx="1408" formatCode="General">
                  <c:v>4.2270000000000002E-2</c:v>
                </c:pt>
                <c:pt idx="1409" formatCode="General">
                  <c:v>4.2299999999999997E-2</c:v>
                </c:pt>
                <c:pt idx="1410" formatCode="General">
                  <c:v>4.233E-2</c:v>
                </c:pt>
                <c:pt idx="1411" formatCode="General">
                  <c:v>4.2360000000000002E-2</c:v>
                </c:pt>
                <c:pt idx="1412" formatCode="General">
                  <c:v>4.2389999999999997E-2</c:v>
                </c:pt>
                <c:pt idx="1413" formatCode="General">
                  <c:v>4.2419999999999999E-2</c:v>
                </c:pt>
                <c:pt idx="1414" formatCode="General">
                  <c:v>4.2450000000000002E-2</c:v>
                </c:pt>
                <c:pt idx="1415" formatCode="General">
                  <c:v>4.2479999999999997E-2</c:v>
                </c:pt>
                <c:pt idx="1416" formatCode="General">
                  <c:v>4.2509999999999999E-2</c:v>
                </c:pt>
                <c:pt idx="1417" formatCode="General">
                  <c:v>4.2540000000000001E-2</c:v>
                </c:pt>
                <c:pt idx="1418" formatCode="General">
                  <c:v>4.2569999999999997E-2</c:v>
                </c:pt>
                <c:pt idx="1419" formatCode="General">
                  <c:v>4.2599999999999999E-2</c:v>
                </c:pt>
                <c:pt idx="1420" formatCode="General">
                  <c:v>4.2630000000000001E-2</c:v>
                </c:pt>
                <c:pt idx="1421" formatCode="General">
                  <c:v>4.2659999999999997E-2</c:v>
                </c:pt>
                <c:pt idx="1422" formatCode="General">
                  <c:v>4.2689999999999999E-2</c:v>
                </c:pt>
                <c:pt idx="1423" formatCode="General">
                  <c:v>4.2720000000000001E-2</c:v>
                </c:pt>
                <c:pt idx="1424" formatCode="General">
                  <c:v>4.2750000000000003E-2</c:v>
                </c:pt>
                <c:pt idx="1425" formatCode="General">
                  <c:v>4.2779999999999999E-2</c:v>
                </c:pt>
                <c:pt idx="1426" formatCode="General">
                  <c:v>4.2810000000000001E-2</c:v>
                </c:pt>
                <c:pt idx="1427" formatCode="General">
                  <c:v>4.2840000000000003E-2</c:v>
                </c:pt>
                <c:pt idx="1428" formatCode="General">
                  <c:v>4.2869999999999998E-2</c:v>
                </c:pt>
                <c:pt idx="1429" formatCode="General">
                  <c:v>4.2900000000000001E-2</c:v>
                </c:pt>
                <c:pt idx="1430" formatCode="General">
                  <c:v>4.2930000000000003E-2</c:v>
                </c:pt>
                <c:pt idx="1431" formatCode="General">
                  <c:v>4.2959999999999998E-2</c:v>
                </c:pt>
                <c:pt idx="1432" formatCode="General">
                  <c:v>4.299E-2</c:v>
                </c:pt>
                <c:pt idx="1433" formatCode="General">
                  <c:v>4.3020000000000003E-2</c:v>
                </c:pt>
                <c:pt idx="1434" formatCode="General">
                  <c:v>4.3049999999999998E-2</c:v>
                </c:pt>
                <c:pt idx="1435" formatCode="General">
                  <c:v>4.308E-2</c:v>
                </c:pt>
                <c:pt idx="1436" formatCode="General">
                  <c:v>4.3110000000000002E-2</c:v>
                </c:pt>
                <c:pt idx="1437" formatCode="General">
                  <c:v>4.3139999999999998E-2</c:v>
                </c:pt>
                <c:pt idx="1438" formatCode="General">
                  <c:v>4.317E-2</c:v>
                </c:pt>
                <c:pt idx="1439" formatCode="General">
                  <c:v>4.3200000000000002E-2</c:v>
                </c:pt>
                <c:pt idx="1440" formatCode="General">
                  <c:v>4.3229999999999998E-2</c:v>
                </c:pt>
                <c:pt idx="1441" formatCode="General">
                  <c:v>4.326E-2</c:v>
                </c:pt>
                <c:pt idx="1442" formatCode="General">
                  <c:v>4.3290000000000002E-2</c:v>
                </c:pt>
                <c:pt idx="1443" formatCode="General">
                  <c:v>4.3319999999999997E-2</c:v>
                </c:pt>
                <c:pt idx="1444" formatCode="General">
                  <c:v>4.335E-2</c:v>
                </c:pt>
                <c:pt idx="1445" formatCode="General">
                  <c:v>4.3380000000000002E-2</c:v>
                </c:pt>
                <c:pt idx="1446" formatCode="General">
                  <c:v>4.3409999999999997E-2</c:v>
                </c:pt>
                <c:pt idx="1447" formatCode="General">
                  <c:v>4.3439999999999999E-2</c:v>
                </c:pt>
                <c:pt idx="1448" formatCode="General">
                  <c:v>4.3470000000000002E-2</c:v>
                </c:pt>
                <c:pt idx="1449" formatCode="General">
                  <c:v>4.3499999999999997E-2</c:v>
                </c:pt>
                <c:pt idx="1450" formatCode="General">
                  <c:v>4.3529999999999999E-2</c:v>
                </c:pt>
                <c:pt idx="1451" formatCode="General">
                  <c:v>4.3560000000000001E-2</c:v>
                </c:pt>
                <c:pt idx="1452" formatCode="General">
                  <c:v>4.3589999999999997E-2</c:v>
                </c:pt>
                <c:pt idx="1453" formatCode="General">
                  <c:v>4.3619999999999999E-2</c:v>
                </c:pt>
                <c:pt idx="1454" formatCode="General">
                  <c:v>4.3650000000000001E-2</c:v>
                </c:pt>
                <c:pt idx="1455" formatCode="General">
                  <c:v>4.3679999999999997E-2</c:v>
                </c:pt>
                <c:pt idx="1456" formatCode="General">
                  <c:v>4.3709999999999999E-2</c:v>
                </c:pt>
                <c:pt idx="1457" formatCode="General">
                  <c:v>4.3740000000000001E-2</c:v>
                </c:pt>
                <c:pt idx="1458" formatCode="General">
                  <c:v>4.3770000000000003E-2</c:v>
                </c:pt>
                <c:pt idx="1459" formatCode="General">
                  <c:v>4.3799999999999999E-2</c:v>
                </c:pt>
                <c:pt idx="1460" formatCode="General">
                  <c:v>4.3830000000000001E-2</c:v>
                </c:pt>
                <c:pt idx="1461" formatCode="General">
                  <c:v>4.3860000000000003E-2</c:v>
                </c:pt>
                <c:pt idx="1462" formatCode="General">
                  <c:v>4.3889999999999998E-2</c:v>
                </c:pt>
                <c:pt idx="1463" formatCode="General">
                  <c:v>4.3920000000000001E-2</c:v>
                </c:pt>
                <c:pt idx="1464" formatCode="General">
                  <c:v>4.3950000000000003E-2</c:v>
                </c:pt>
                <c:pt idx="1465" formatCode="General">
                  <c:v>4.3979999999999998E-2</c:v>
                </c:pt>
                <c:pt idx="1466" formatCode="General">
                  <c:v>4.4010000000000001E-2</c:v>
                </c:pt>
                <c:pt idx="1467" formatCode="General">
                  <c:v>4.4040000000000003E-2</c:v>
                </c:pt>
                <c:pt idx="1468" formatCode="General">
                  <c:v>4.4069999999999998E-2</c:v>
                </c:pt>
                <c:pt idx="1469" formatCode="General">
                  <c:v>4.41E-2</c:v>
                </c:pt>
                <c:pt idx="1470" formatCode="General">
                  <c:v>4.4130000000000003E-2</c:v>
                </c:pt>
                <c:pt idx="1471" formatCode="General">
                  <c:v>4.4159999999999998E-2</c:v>
                </c:pt>
                <c:pt idx="1472" formatCode="General">
                  <c:v>4.419E-2</c:v>
                </c:pt>
                <c:pt idx="1473" formatCode="General">
                  <c:v>4.4220000000000002E-2</c:v>
                </c:pt>
                <c:pt idx="1474" formatCode="General">
                  <c:v>4.4249999999999998E-2</c:v>
                </c:pt>
                <c:pt idx="1475" formatCode="General">
                  <c:v>4.428E-2</c:v>
                </c:pt>
                <c:pt idx="1476" formatCode="General">
                  <c:v>4.4310000000000002E-2</c:v>
                </c:pt>
                <c:pt idx="1477" formatCode="General">
                  <c:v>4.4339999999999997E-2</c:v>
                </c:pt>
                <c:pt idx="1478" formatCode="General">
                  <c:v>4.437E-2</c:v>
                </c:pt>
                <c:pt idx="1479" formatCode="General">
                  <c:v>4.4400000000000002E-2</c:v>
                </c:pt>
                <c:pt idx="1480" formatCode="General">
                  <c:v>4.4429999999999997E-2</c:v>
                </c:pt>
                <c:pt idx="1481" formatCode="General">
                  <c:v>4.446E-2</c:v>
                </c:pt>
                <c:pt idx="1482" formatCode="General">
                  <c:v>4.4490000000000002E-2</c:v>
                </c:pt>
                <c:pt idx="1483" formatCode="General">
                  <c:v>4.4519999999999997E-2</c:v>
                </c:pt>
                <c:pt idx="1484" formatCode="General">
                  <c:v>4.4549999999999999E-2</c:v>
                </c:pt>
                <c:pt idx="1485" formatCode="General">
                  <c:v>4.4580000000000002E-2</c:v>
                </c:pt>
                <c:pt idx="1486" formatCode="General">
                  <c:v>4.4609999999999997E-2</c:v>
                </c:pt>
                <c:pt idx="1487" formatCode="General">
                  <c:v>4.4639999999999999E-2</c:v>
                </c:pt>
                <c:pt idx="1488" formatCode="General">
                  <c:v>4.4670000000000001E-2</c:v>
                </c:pt>
                <c:pt idx="1489" formatCode="General">
                  <c:v>4.4699999999999997E-2</c:v>
                </c:pt>
                <c:pt idx="1490" formatCode="General">
                  <c:v>4.4729999999999999E-2</c:v>
                </c:pt>
                <c:pt idx="1491" formatCode="General">
                  <c:v>4.4760000000000001E-2</c:v>
                </c:pt>
                <c:pt idx="1492" formatCode="General">
                  <c:v>4.4790000000000003E-2</c:v>
                </c:pt>
                <c:pt idx="1493" formatCode="General">
                  <c:v>4.4819999999999999E-2</c:v>
                </c:pt>
                <c:pt idx="1494" formatCode="General">
                  <c:v>4.4850000000000001E-2</c:v>
                </c:pt>
                <c:pt idx="1495" formatCode="General">
                  <c:v>4.4880000000000003E-2</c:v>
                </c:pt>
                <c:pt idx="1496" formatCode="General">
                  <c:v>4.4909999999999999E-2</c:v>
                </c:pt>
                <c:pt idx="1497" formatCode="General">
                  <c:v>4.4940000000000001E-2</c:v>
                </c:pt>
                <c:pt idx="1498" formatCode="General">
                  <c:v>4.4970000000000003E-2</c:v>
                </c:pt>
                <c:pt idx="1499" formatCode="General">
                  <c:v>4.4999999999999998E-2</c:v>
                </c:pt>
                <c:pt idx="1500" formatCode="General">
                  <c:v>4.5030000000000001E-2</c:v>
                </c:pt>
                <c:pt idx="1501" formatCode="General">
                  <c:v>4.5060000000000003E-2</c:v>
                </c:pt>
                <c:pt idx="1502" formatCode="General">
                  <c:v>4.5089999999999998E-2</c:v>
                </c:pt>
                <c:pt idx="1503" formatCode="General">
                  <c:v>4.512E-2</c:v>
                </c:pt>
                <c:pt idx="1504" formatCode="General">
                  <c:v>4.5150000000000003E-2</c:v>
                </c:pt>
                <c:pt idx="1505" formatCode="General">
                  <c:v>4.5179999999999998E-2</c:v>
                </c:pt>
                <c:pt idx="1506" formatCode="General">
                  <c:v>4.521E-2</c:v>
                </c:pt>
                <c:pt idx="1507" formatCode="General">
                  <c:v>4.5240000000000002E-2</c:v>
                </c:pt>
                <c:pt idx="1508" formatCode="General">
                  <c:v>4.5269999999999998E-2</c:v>
                </c:pt>
                <c:pt idx="1509" formatCode="General">
                  <c:v>4.53E-2</c:v>
                </c:pt>
                <c:pt idx="1510" formatCode="General">
                  <c:v>4.5330000000000002E-2</c:v>
                </c:pt>
                <c:pt idx="1511" formatCode="General">
                  <c:v>4.5359999999999998E-2</c:v>
                </c:pt>
                <c:pt idx="1512" formatCode="General">
                  <c:v>4.539E-2</c:v>
                </c:pt>
                <c:pt idx="1513" formatCode="General">
                  <c:v>4.5420000000000002E-2</c:v>
                </c:pt>
                <c:pt idx="1514" formatCode="General">
                  <c:v>4.5449999999999997E-2</c:v>
                </c:pt>
                <c:pt idx="1515" formatCode="General">
                  <c:v>4.548E-2</c:v>
                </c:pt>
                <c:pt idx="1516" formatCode="General">
                  <c:v>4.5510000000000002E-2</c:v>
                </c:pt>
                <c:pt idx="1517" formatCode="General">
                  <c:v>4.5539999999999997E-2</c:v>
                </c:pt>
                <c:pt idx="1518" formatCode="General">
                  <c:v>4.5569999999999999E-2</c:v>
                </c:pt>
                <c:pt idx="1519" formatCode="General">
                  <c:v>4.5600000000000002E-2</c:v>
                </c:pt>
                <c:pt idx="1520" formatCode="General">
                  <c:v>4.5629999999999997E-2</c:v>
                </c:pt>
                <c:pt idx="1521" formatCode="General">
                  <c:v>4.5659999999999999E-2</c:v>
                </c:pt>
                <c:pt idx="1522" formatCode="General">
                  <c:v>4.5690000000000001E-2</c:v>
                </c:pt>
                <c:pt idx="1523" formatCode="General">
                  <c:v>4.5719999999999997E-2</c:v>
                </c:pt>
                <c:pt idx="1524" formatCode="General">
                  <c:v>4.5749999999999999E-2</c:v>
                </c:pt>
                <c:pt idx="1525" formatCode="General">
                  <c:v>4.5780000000000001E-2</c:v>
                </c:pt>
                <c:pt idx="1526" formatCode="General">
                  <c:v>4.5809999999999997E-2</c:v>
                </c:pt>
                <c:pt idx="1527" formatCode="General">
                  <c:v>4.5839999999999999E-2</c:v>
                </c:pt>
                <c:pt idx="1528" formatCode="General">
                  <c:v>4.5870000000000001E-2</c:v>
                </c:pt>
                <c:pt idx="1529" formatCode="General">
                  <c:v>4.5900000000000003E-2</c:v>
                </c:pt>
                <c:pt idx="1530" formatCode="General">
                  <c:v>4.5929999999999999E-2</c:v>
                </c:pt>
                <c:pt idx="1531" formatCode="General">
                  <c:v>4.5960000000000001E-2</c:v>
                </c:pt>
                <c:pt idx="1532" formatCode="General">
                  <c:v>4.5990000000000003E-2</c:v>
                </c:pt>
                <c:pt idx="1533" formatCode="General">
                  <c:v>4.6019999999999998E-2</c:v>
                </c:pt>
                <c:pt idx="1534" formatCode="General">
                  <c:v>4.6050000000000001E-2</c:v>
                </c:pt>
                <c:pt idx="1535" formatCode="General">
                  <c:v>4.6080000000000003E-2</c:v>
                </c:pt>
                <c:pt idx="1536" formatCode="General">
                  <c:v>4.6109999999999998E-2</c:v>
                </c:pt>
                <c:pt idx="1537" formatCode="General">
                  <c:v>4.614E-2</c:v>
                </c:pt>
                <c:pt idx="1538" formatCode="General">
                  <c:v>4.6170000000000003E-2</c:v>
                </c:pt>
                <c:pt idx="1539" formatCode="General">
                  <c:v>4.6199999999999998E-2</c:v>
                </c:pt>
                <c:pt idx="1540" formatCode="General">
                  <c:v>4.623E-2</c:v>
                </c:pt>
                <c:pt idx="1541" formatCode="General">
                  <c:v>4.6260000000000003E-2</c:v>
                </c:pt>
                <c:pt idx="1542" formatCode="General">
                  <c:v>4.6289999999999998E-2</c:v>
                </c:pt>
                <c:pt idx="1543" formatCode="General">
                  <c:v>4.632E-2</c:v>
                </c:pt>
                <c:pt idx="1544" formatCode="General">
                  <c:v>4.6350000000000002E-2</c:v>
                </c:pt>
                <c:pt idx="1545" formatCode="General">
                  <c:v>4.6379999999999998E-2</c:v>
                </c:pt>
                <c:pt idx="1546" formatCode="General">
                  <c:v>4.641E-2</c:v>
                </c:pt>
                <c:pt idx="1547" formatCode="General">
                  <c:v>4.6440000000000002E-2</c:v>
                </c:pt>
                <c:pt idx="1548" formatCode="General">
                  <c:v>4.6469999999999997E-2</c:v>
                </c:pt>
                <c:pt idx="1549" formatCode="General">
                  <c:v>4.65E-2</c:v>
                </c:pt>
                <c:pt idx="1550" formatCode="General">
                  <c:v>4.6530000000000002E-2</c:v>
                </c:pt>
                <c:pt idx="1551" formatCode="General">
                  <c:v>4.6559999999999997E-2</c:v>
                </c:pt>
                <c:pt idx="1552" formatCode="General">
                  <c:v>4.6589999999999999E-2</c:v>
                </c:pt>
                <c:pt idx="1553" formatCode="General">
                  <c:v>4.6620000000000002E-2</c:v>
                </c:pt>
                <c:pt idx="1554" formatCode="General">
                  <c:v>4.6649999999999997E-2</c:v>
                </c:pt>
                <c:pt idx="1555" formatCode="General">
                  <c:v>4.6679999999999999E-2</c:v>
                </c:pt>
                <c:pt idx="1556" formatCode="General">
                  <c:v>4.6710000000000002E-2</c:v>
                </c:pt>
                <c:pt idx="1557" formatCode="General">
                  <c:v>4.6739999999999997E-2</c:v>
                </c:pt>
                <c:pt idx="1558" formatCode="General">
                  <c:v>4.6769999999999999E-2</c:v>
                </c:pt>
                <c:pt idx="1559" formatCode="General">
                  <c:v>4.6800000000000001E-2</c:v>
                </c:pt>
                <c:pt idx="1560" formatCode="General">
                  <c:v>4.6829999999999997E-2</c:v>
                </c:pt>
                <c:pt idx="1561" formatCode="General">
                  <c:v>4.6859999999999999E-2</c:v>
                </c:pt>
                <c:pt idx="1562" formatCode="General">
                  <c:v>4.6890000000000001E-2</c:v>
                </c:pt>
                <c:pt idx="1563" formatCode="General">
                  <c:v>4.6920000000000003E-2</c:v>
                </c:pt>
                <c:pt idx="1564" formatCode="General">
                  <c:v>4.6949999999999999E-2</c:v>
                </c:pt>
                <c:pt idx="1565" formatCode="General">
                  <c:v>4.6980000000000001E-2</c:v>
                </c:pt>
                <c:pt idx="1566" formatCode="General">
                  <c:v>4.7010000000000003E-2</c:v>
                </c:pt>
                <c:pt idx="1567" formatCode="General">
                  <c:v>4.7039999999999998E-2</c:v>
                </c:pt>
                <c:pt idx="1568" formatCode="General">
                  <c:v>4.7070000000000001E-2</c:v>
                </c:pt>
                <c:pt idx="1569" formatCode="General">
                  <c:v>4.7100000000000003E-2</c:v>
                </c:pt>
                <c:pt idx="1570" formatCode="General">
                  <c:v>4.7129999999999998E-2</c:v>
                </c:pt>
                <c:pt idx="1571" formatCode="General">
                  <c:v>4.7160000000000001E-2</c:v>
                </c:pt>
                <c:pt idx="1572" formatCode="General">
                  <c:v>4.7190000000000003E-2</c:v>
                </c:pt>
                <c:pt idx="1573" formatCode="General">
                  <c:v>4.7219999999999998E-2</c:v>
                </c:pt>
                <c:pt idx="1574" formatCode="General">
                  <c:v>4.725E-2</c:v>
                </c:pt>
                <c:pt idx="1575" formatCode="General">
                  <c:v>4.7280000000000003E-2</c:v>
                </c:pt>
                <c:pt idx="1576" formatCode="General">
                  <c:v>4.7309999999999998E-2</c:v>
                </c:pt>
                <c:pt idx="1577" formatCode="General">
                  <c:v>4.734E-2</c:v>
                </c:pt>
                <c:pt idx="1578" formatCode="General">
                  <c:v>4.7370000000000002E-2</c:v>
                </c:pt>
                <c:pt idx="1579" formatCode="General">
                  <c:v>4.7399999999999998E-2</c:v>
                </c:pt>
                <c:pt idx="1580" formatCode="General">
                  <c:v>4.743E-2</c:v>
                </c:pt>
                <c:pt idx="1581" formatCode="General">
                  <c:v>4.7460000000000002E-2</c:v>
                </c:pt>
                <c:pt idx="1582" formatCode="General">
                  <c:v>4.7489999999999997E-2</c:v>
                </c:pt>
                <c:pt idx="1583" formatCode="General">
                  <c:v>4.752E-2</c:v>
                </c:pt>
                <c:pt idx="1584" formatCode="General">
                  <c:v>4.7550000000000002E-2</c:v>
                </c:pt>
                <c:pt idx="1585" formatCode="General">
                  <c:v>4.7579999999999997E-2</c:v>
                </c:pt>
                <c:pt idx="1586" formatCode="General">
                  <c:v>4.761E-2</c:v>
                </c:pt>
                <c:pt idx="1587" formatCode="General">
                  <c:v>4.7640000000000002E-2</c:v>
                </c:pt>
                <c:pt idx="1588" formatCode="General">
                  <c:v>4.7669999999999997E-2</c:v>
                </c:pt>
                <c:pt idx="1589" formatCode="General">
                  <c:v>4.7699999999999999E-2</c:v>
                </c:pt>
                <c:pt idx="1590" formatCode="General">
                  <c:v>4.7730000000000002E-2</c:v>
                </c:pt>
                <c:pt idx="1591" formatCode="General">
                  <c:v>4.7759999999999997E-2</c:v>
                </c:pt>
                <c:pt idx="1592" formatCode="General">
                  <c:v>4.7789999999999999E-2</c:v>
                </c:pt>
                <c:pt idx="1593" formatCode="General">
                  <c:v>4.7820000000000001E-2</c:v>
                </c:pt>
                <c:pt idx="1594" formatCode="General">
                  <c:v>4.7849999999999997E-2</c:v>
                </c:pt>
                <c:pt idx="1595" formatCode="General">
                  <c:v>4.7879999999999999E-2</c:v>
                </c:pt>
                <c:pt idx="1596" formatCode="General">
                  <c:v>4.7910000000000001E-2</c:v>
                </c:pt>
                <c:pt idx="1597" formatCode="General">
                  <c:v>4.7940000000000003E-2</c:v>
                </c:pt>
                <c:pt idx="1598" formatCode="General">
                  <c:v>4.7969999999999999E-2</c:v>
                </c:pt>
                <c:pt idx="1599" formatCode="General">
                  <c:v>4.8000000000000001E-2</c:v>
                </c:pt>
                <c:pt idx="1600" formatCode="General">
                  <c:v>4.8030000000000003E-2</c:v>
                </c:pt>
                <c:pt idx="1601" formatCode="General">
                  <c:v>4.8059999999999999E-2</c:v>
                </c:pt>
                <c:pt idx="1602" formatCode="General">
                  <c:v>4.8090000000000001E-2</c:v>
                </c:pt>
                <c:pt idx="1603" formatCode="General">
                  <c:v>4.8120000000000003E-2</c:v>
                </c:pt>
                <c:pt idx="1604" formatCode="General">
                  <c:v>4.8149999999999998E-2</c:v>
                </c:pt>
                <c:pt idx="1605" formatCode="General">
                  <c:v>4.8180000000000001E-2</c:v>
                </c:pt>
                <c:pt idx="1606" formatCode="General">
                  <c:v>4.8210000000000003E-2</c:v>
                </c:pt>
                <c:pt idx="1607" formatCode="General">
                  <c:v>4.8239999999999998E-2</c:v>
                </c:pt>
                <c:pt idx="1608" formatCode="General">
                  <c:v>4.827E-2</c:v>
                </c:pt>
                <c:pt idx="1609" formatCode="General">
                  <c:v>4.8300000000000003E-2</c:v>
                </c:pt>
                <c:pt idx="1610" formatCode="General">
                  <c:v>4.8329999999999998E-2</c:v>
                </c:pt>
                <c:pt idx="1611" formatCode="General">
                  <c:v>4.836E-2</c:v>
                </c:pt>
                <c:pt idx="1612" formatCode="General">
                  <c:v>4.8390000000000002E-2</c:v>
                </c:pt>
                <c:pt idx="1613" formatCode="General">
                  <c:v>4.8419999999999998E-2</c:v>
                </c:pt>
                <c:pt idx="1614" formatCode="General">
                  <c:v>4.845E-2</c:v>
                </c:pt>
                <c:pt idx="1615" formatCode="General">
                  <c:v>4.8480000000000002E-2</c:v>
                </c:pt>
                <c:pt idx="1616" formatCode="General">
                  <c:v>4.8509999999999998E-2</c:v>
                </c:pt>
                <c:pt idx="1617" formatCode="General">
                  <c:v>4.854E-2</c:v>
                </c:pt>
                <c:pt idx="1618" formatCode="General">
                  <c:v>4.8570000000000002E-2</c:v>
                </c:pt>
                <c:pt idx="1619" formatCode="General">
                  <c:v>4.8599999999999997E-2</c:v>
                </c:pt>
                <c:pt idx="1620" formatCode="General">
                  <c:v>4.863E-2</c:v>
                </c:pt>
                <c:pt idx="1621" formatCode="General">
                  <c:v>4.8660000000000002E-2</c:v>
                </c:pt>
                <c:pt idx="1622" formatCode="General">
                  <c:v>4.8689999999999997E-2</c:v>
                </c:pt>
                <c:pt idx="1623" formatCode="General">
                  <c:v>4.8719999999999999E-2</c:v>
                </c:pt>
                <c:pt idx="1624" formatCode="General">
                  <c:v>4.8750000000000002E-2</c:v>
                </c:pt>
                <c:pt idx="1625" formatCode="General">
                  <c:v>4.8779999999999997E-2</c:v>
                </c:pt>
                <c:pt idx="1626" formatCode="General">
                  <c:v>4.8809999999999999E-2</c:v>
                </c:pt>
                <c:pt idx="1627" formatCode="General">
                  <c:v>4.8840000000000001E-2</c:v>
                </c:pt>
                <c:pt idx="1628" formatCode="General">
                  <c:v>4.8869999999999997E-2</c:v>
                </c:pt>
                <c:pt idx="1629" formatCode="General">
                  <c:v>4.8899999999999999E-2</c:v>
                </c:pt>
                <c:pt idx="1630" formatCode="General">
                  <c:v>4.8930000000000001E-2</c:v>
                </c:pt>
                <c:pt idx="1631" formatCode="General">
                  <c:v>4.8959999999999997E-2</c:v>
                </c:pt>
                <c:pt idx="1632" formatCode="General">
                  <c:v>4.8989999999999999E-2</c:v>
                </c:pt>
                <c:pt idx="1633" formatCode="General">
                  <c:v>4.9020000000000001E-2</c:v>
                </c:pt>
                <c:pt idx="1634" formatCode="General">
                  <c:v>4.9050000000000003E-2</c:v>
                </c:pt>
                <c:pt idx="1635" formatCode="General">
                  <c:v>4.9079999999999999E-2</c:v>
                </c:pt>
                <c:pt idx="1636" formatCode="General">
                  <c:v>4.9110000000000001E-2</c:v>
                </c:pt>
                <c:pt idx="1637" formatCode="General">
                  <c:v>4.9140000000000003E-2</c:v>
                </c:pt>
                <c:pt idx="1638" formatCode="General">
                  <c:v>4.9169999999999998E-2</c:v>
                </c:pt>
                <c:pt idx="1639" formatCode="General">
                  <c:v>4.9200000000000001E-2</c:v>
                </c:pt>
                <c:pt idx="1640" formatCode="General">
                  <c:v>4.9230000000000003E-2</c:v>
                </c:pt>
                <c:pt idx="1641" formatCode="General">
                  <c:v>4.9259999999999998E-2</c:v>
                </c:pt>
                <c:pt idx="1642" formatCode="General">
                  <c:v>4.929E-2</c:v>
                </c:pt>
                <c:pt idx="1643" formatCode="General">
                  <c:v>4.9320000000000003E-2</c:v>
                </c:pt>
                <c:pt idx="1644" formatCode="General">
                  <c:v>4.9349999999999998E-2</c:v>
                </c:pt>
                <c:pt idx="1645" formatCode="General">
                  <c:v>4.938E-2</c:v>
                </c:pt>
                <c:pt idx="1646" formatCode="General">
                  <c:v>4.9410000000000003E-2</c:v>
                </c:pt>
                <c:pt idx="1647" formatCode="General">
                  <c:v>4.9439999999999998E-2</c:v>
                </c:pt>
                <c:pt idx="1648" formatCode="General">
                  <c:v>4.947E-2</c:v>
                </c:pt>
                <c:pt idx="1649" formatCode="General">
                  <c:v>4.9500000000000002E-2</c:v>
                </c:pt>
                <c:pt idx="1650" formatCode="General">
                  <c:v>4.9529999999999998E-2</c:v>
                </c:pt>
                <c:pt idx="1651" formatCode="General">
                  <c:v>4.956E-2</c:v>
                </c:pt>
                <c:pt idx="1652" formatCode="General">
                  <c:v>4.9590000000000002E-2</c:v>
                </c:pt>
                <c:pt idx="1653" formatCode="General">
                  <c:v>4.9619999999999997E-2</c:v>
                </c:pt>
                <c:pt idx="1654" formatCode="General">
                  <c:v>4.965E-2</c:v>
                </c:pt>
                <c:pt idx="1655" formatCode="General">
                  <c:v>4.9680000000000002E-2</c:v>
                </c:pt>
                <c:pt idx="1656" formatCode="General">
                  <c:v>4.9709999999999997E-2</c:v>
                </c:pt>
                <c:pt idx="1657" formatCode="General">
                  <c:v>4.9739999999999999E-2</c:v>
                </c:pt>
                <c:pt idx="1658" formatCode="General">
                  <c:v>4.9770000000000002E-2</c:v>
                </c:pt>
                <c:pt idx="1659" formatCode="General">
                  <c:v>4.9799999999999997E-2</c:v>
                </c:pt>
                <c:pt idx="1660" formatCode="General">
                  <c:v>4.9829999999999999E-2</c:v>
                </c:pt>
                <c:pt idx="1661" formatCode="General">
                  <c:v>4.9860000000000002E-2</c:v>
                </c:pt>
                <c:pt idx="1662" formatCode="General">
                  <c:v>4.9889999999999997E-2</c:v>
                </c:pt>
                <c:pt idx="1663" formatCode="General">
                  <c:v>4.9919999999999999E-2</c:v>
                </c:pt>
                <c:pt idx="1664" formatCode="General">
                  <c:v>4.9950000000000001E-2</c:v>
                </c:pt>
                <c:pt idx="1665" formatCode="General">
                  <c:v>4.9979999999999997E-2</c:v>
                </c:pt>
                <c:pt idx="1666" formatCode="General">
                  <c:v>5.0009999999999999E-2</c:v>
                </c:pt>
                <c:pt idx="1667" formatCode="General">
                  <c:v>5.0040000000000001E-2</c:v>
                </c:pt>
                <c:pt idx="1668" formatCode="General">
                  <c:v>5.0070000000000003E-2</c:v>
                </c:pt>
                <c:pt idx="1669" formatCode="General">
                  <c:v>5.0099999999999999E-2</c:v>
                </c:pt>
                <c:pt idx="1670" formatCode="General">
                  <c:v>5.0130000000000001E-2</c:v>
                </c:pt>
                <c:pt idx="1671" formatCode="General">
                  <c:v>5.0160000000000003E-2</c:v>
                </c:pt>
                <c:pt idx="1672" formatCode="General">
                  <c:v>5.0189999999999999E-2</c:v>
                </c:pt>
                <c:pt idx="1673" formatCode="General">
                  <c:v>5.0220000000000001E-2</c:v>
                </c:pt>
                <c:pt idx="1674" formatCode="General">
                  <c:v>5.0250000000000003E-2</c:v>
                </c:pt>
                <c:pt idx="1675" formatCode="General">
                  <c:v>5.0279999999999998E-2</c:v>
                </c:pt>
                <c:pt idx="1676" formatCode="General">
                  <c:v>5.0310000000000001E-2</c:v>
                </c:pt>
                <c:pt idx="1677" formatCode="General">
                  <c:v>5.0340000000000003E-2</c:v>
                </c:pt>
                <c:pt idx="1678" formatCode="General">
                  <c:v>5.0369999999999998E-2</c:v>
                </c:pt>
                <c:pt idx="1679" formatCode="General">
                  <c:v>5.04E-2</c:v>
                </c:pt>
                <c:pt idx="1680" formatCode="General">
                  <c:v>5.0430000000000003E-2</c:v>
                </c:pt>
                <c:pt idx="1681" formatCode="General">
                  <c:v>5.0459999999999998E-2</c:v>
                </c:pt>
                <c:pt idx="1682" formatCode="General">
                  <c:v>5.049E-2</c:v>
                </c:pt>
                <c:pt idx="1683" formatCode="General">
                  <c:v>5.0520000000000002E-2</c:v>
                </c:pt>
                <c:pt idx="1684" formatCode="General">
                  <c:v>5.0549999999999998E-2</c:v>
                </c:pt>
                <c:pt idx="1685" formatCode="General">
                  <c:v>5.058E-2</c:v>
                </c:pt>
                <c:pt idx="1686" formatCode="General">
                  <c:v>5.0610000000000002E-2</c:v>
                </c:pt>
                <c:pt idx="1687" formatCode="General">
                  <c:v>5.0639999999999998E-2</c:v>
                </c:pt>
                <c:pt idx="1688" formatCode="General">
                  <c:v>5.067E-2</c:v>
                </c:pt>
                <c:pt idx="1689" formatCode="General">
                  <c:v>5.0700000000000002E-2</c:v>
                </c:pt>
                <c:pt idx="1690" formatCode="General">
                  <c:v>5.0729999999999997E-2</c:v>
                </c:pt>
                <c:pt idx="1691" formatCode="General">
                  <c:v>5.076E-2</c:v>
                </c:pt>
                <c:pt idx="1692" formatCode="General">
                  <c:v>5.0790000000000002E-2</c:v>
                </c:pt>
                <c:pt idx="1693" formatCode="General">
                  <c:v>5.0819999999999997E-2</c:v>
                </c:pt>
                <c:pt idx="1694" formatCode="General">
                  <c:v>5.0849999999999999E-2</c:v>
                </c:pt>
                <c:pt idx="1695" formatCode="General">
                  <c:v>5.0880000000000002E-2</c:v>
                </c:pt>
                <c:pt idx="1696" formatCode="General">
                  <c:v>5.0909999999999997E-2</c:v>
                </c:pt>
                <c:pt idx="1697" formatCode="General">
                  <c:v>5.0939999999999999E-2</c:v>
                </c:pt>
                <c:pt idx="1698" formatCode="General">
                  <c:v>5.0970000000000001E-2</c:v>
                </c:pt>
                <c:pt idx="1699" formatCode="General">
                  <c:v>5.0999999999999997E-2</c:v>
                </c:pt>
                <c:pt idx="1700" formatCode="General">
                  <c:v>5.1029999999999999E-2</c:v>
                </c:pt>
                <c:pt idx="1701" formatCode="General">
                  <c:v>5.1060000000000001E-2</c:v>
                </c:pt>
                <c:pt idx="1702" formatCode="General">
                  <c:v>5.1090000000000003E-2</c:v>
                </c:pt>
                <c:pt idx="1703" formatCode="General">
                  <c:v>5.1119999999999999E-2</c:v>
                </c:pt>
                <c:pt idx="1704" formatCode="General">
                  <c:v>5.1150000000000001E-2</c:v>
                </c:pt>
                <c:pt idx="1705" formatCode="General">
                  <c:v>5.1180000000000003E-2</c:v>
                </c:pt>
                <c:pt idx="1706" formatCode="General">
                  <c:v>5.1209999999999999E-2</c:v>
                </c:pt>
                <c:pt idx="1707" formatCode="General">
                  <c:v>5.1240000000000001E-2</c:v>
                </c:pt>
                <c:pt idx="1708" formatCode="General">
                  <c:v>5.1270000000000003E-2</c:v>
                </c:pt>
                <c:pt idx="1709" formatCode="General">
                  <c:v>5.1299999999999998E-2</c:v>
                </c:pt>
                <c:pt idx="1710" formatCode="General">
                  <c:v>5.1330000000000001E-2</c:v>
                </c:pt>
                <c:pt idx="1711" formatCode="General">
                  <c:v>5.1360000000000003E-2</c:v>
                </c:pt>
                <c:pt idx="1712" formatCode="General">
                  <c:v>5.1389999999999998E-2</c:v>
                </c:pt>
                <c:pt idx="1713" formatCode="General">
                  <c:v>5.142E-2</c:v>
                </c:pt>
                <c:pt idx="1714" formatCode="General">
                  <c:v>5.1450000000000003E-2</c:v>
                </c:pt>
                <c:pt idx="1715" formatCode="General">
                  <c:v>5.1479999999999998E-2</c:v>
                </c:pt>
                <c:pt idx="1716" formatCode="General">
                  <c:v>5.151E-2</c:v>
                </c:pt>
                <c:pt idx="1717" formatCode="General">
                  <c:v>5.1540000000000002E-2</c:v>
                </c:pt>
                <c:pt idx="1718" formatCode="General">
                  <c:v>5.1569999999999998E-2</c:v>
                </c:pt>
                <c:pt idx="1719" formatCode="General">
                  <c:v>5.16E-2</c:v>
                </c:pt>
                <c:pt idx="1720" formatCode="General">
                  <c:v>5.1630000000000002E-2</c:v>
                </c:pt>
                <c:pt idx="1721" formatCode="General">
                  <c:v>5.1659999999999998E-2</c:v>
                </c:pt>
                <c:pt idx="1722" formatCode="General">
                  <c:v>5.169E-2</c:v>
                </c:pt>
                <c:pt idx="1723" formatCode="General">
                  <c:v>5.1720000000000002E-2</c:v>
                </c:pt>
                <c:pt idx="1724" formatCode="General">
                  <c:v>5.1749999999999997E-2</c:v>
                </c:pt>
                <c:pt idx="1725" formatCode="General">
                  <c:v>5.178E-2</c:v>
                </c:pt>
                <c:pt idx="1726" formatCode="General">
                  <c:v>5.1810000000000002E-2</c:v>
                </c:pt>
                <c:pt idx="1727" formatCode="General">
                  <c:v>5.1839999999999997E-2</c:v>
                </c:pt>
                <c:pt idx="1728" formatCode="General">
                  <c:v>5.1869999999999999E-2</c:v>
                </c:pt>
                <c:pt idx="1729" formatCode="General">
                  <c:v>5.1900000000000002E-2</c:v>
                </c:pt>
                <c:pt idx="1730" formatCode="General">
                  <c:v>5.1929999999999997E-2</c:v>
                </c:pt>
                <c:pt idx="1731" formatCode="General">
                  <c:v>5.1959999999999999E-2</c:v>
                </c:pt>
                <c:pt idx="1732" formatCode="General">
                  <c:v>5.1990000000000001E-2</c:v>
                </c:pt>
                <c:pt idx="1733" formatCode="General">
                  <c:v>5.2019999999999997E-2</c:v>
                </c:pt>
                <c:pt idx="1734" formatCode="General">
                  <c:v>5.2049999999999999E-2</c:v>
                </c:pt>
                <c:pt idx="1735" formatCode="General">
                  <c:v>5.2080000000000001E-2</c:v>
                </c:pt>
                <c:pt idx="1736" formatCode="General">
                  <c:v>5.2109999999999997E-2</c:v>
                </c:pt>
                <c:pt idx="1737" formatCode="General">
                  <c:v>5.2139999999999999E-2</c:v>
                </c:pt>
                <c:pt idx="1738" formatCode="General">
                  <c:v>5.2170000000000001E-2</c:v>
                </c:pt>
                <c:pt idx="1739" formatCode="General">
                  <c:v>5.2200000000000003E-2</c:v>
                </c:pt>
                <c:pt idx="1740" formatCode="General">
                  <c:v>5.2229999999999999E-2</c:v>
                </c:pt>
                <c:pt idx="1741" formatCode="General">
                  <c:v>5.2260000000000001E-2</c:v>
                </c:pt>
                <c:pt idx="1742" formatCode="General">
                  <c:v>5.2290000000000003E-2</c:v>
                </c:pt>
                <c:pt idx="1743" formatCode="General">
                  <c:v>5.2319999999999998E-2</c:v>
                </c:pt>
                <c:pt idx="1744" formatCode="General">
                  <c:v>5.2350000000000001E-2</c:v>
                </c:pt>
                <c:pt idx="1745" formatCode="General">
                  <c:v>5.2380000000000003E-2</c:v>
                </c:pt>
                <c:pt idx="1746" formatCode="General">
                  <c:v>5.2409999999999998E-2</c:v>
                </c:pt>
                <c:pt idx="1747" formatCode="General">
                  <c:v>5.2440000000000001E-2</c:v>
                </c:pt>
                <c:pt idx="1748" formatCode="General">
                  <c:v>5.2470000000000003E-2</c:v>
                </c:pt>
                <c:pt idx="1749" formatCode="General">
                  <c:v>5.2499999999999998E-2</c:v>
                </c:pt>
                <c:pt idx="1750" formatCode="General">
                  <c:v>5.253E-2</c:v>
                </c:pt>
                <c:pt idx="1751" formatCode="General">
                  <c:v>5.2560000000000003E-2</c:v>
                </c:pt>
                <c:pt idx="1752" formatCode="General">
                  <c:v>5.2589999999999998E-2</c:v>
                </c:pt>
                <c:pt idx="1753" formatCode="General">
                  <c:v>5.262E-2</c:v>
                </c:pt>
                <c:pt idx="1754" formatCode="General">
                  <c:v>5.2650000000000002E-2</c:v>
                </c:pt>
                <c:pt idx="1755" formatCode="General">
                  <c:v>5.2679999999999998E-2</c:v>
                </c:pt>
                <c:pt idx="1756" formatCode="General">
                  <c:v>5.271E-2</c:v>
                </c:pt>
                <c:pt idx="1757" formatCode="General">
                  <c:v>5.2740000000000002E-2</c:v>
                </c:pt>
                <c:pt idx="1758" formatCode="General">
                  <c:v>5.2769999999999997E-2</c:v>
                </c:pt>
                <c:pt idx="1759" formatCode="General">
                  <c:v>5.28E-2</c:v>
                </c:pt>
                <c:pt idx="1760" formatCode="General">
                  <c:v>5.2830000000000002E-2</c:v>
                </c:pt>
                <c:pt idx="1761" formatCode="General">
                  <c:v>5.2859999999999997E-2</c:v>
                </c:pt>
                <c:pt idx="1762" formatCode="General">
                  <c:v>5.289E-2</c:v>
                </c:pt>
                <c:pt idx="1763" formatCode="General">
                  <c:v>5.2920000000000002E-2</c:v>
                </c:pt>
                <c:pt idx="1764" formatCode="General">
                  <c:v>5.2949999999999997E-2</c:v>
                </c:pt>
                <c:pt idx="1765" formatCode="General">
                  <c:v>5.2979999999999999E-2</c:v>
                </c:pt>
                <c:pt idx="1766" formatCode="General">
                  <c:v>5.3010000000000002E-2</c:v>
                </c:pt>
                <c:pt idx="1767" formatCode="General">
                  <c:v>5.3039999999999997E-2</c:v>
                </c:pt>
                <c:pt idx="1768" formatCode="General">
                  <c:v>5.3069999999999999E-2</c:v>
                </c:pt>
                <c:pt idx="1769" formatCode="General">
                  <c:v>5.3100000000000001E-2</c:v>
                </c:pt>
                <c:pt idx="1770" formatCode="General">
                  <c:v>5.3129999999999997E-2</c:v>
                </c:pt>
                <c:pt idx="1771" formatCode="General">
                  <c:v>5.3159999999999999E-2</c:v>
                </c:pt>
                <c:pt idx="1772" formatCode="General">
                  <c:v>5.3190000000000001E-2</c:v>
                </c:pt>
                <c:pt idx="1773" formatCode="General">
                  <c:v>5.3220000000000003E-2</c:v>
                </c:pt>
                <c:pt idx="1774" formatCode="General">
                  <c:v>5.3249999999999999E-2</c:v>
                </c:pt>
                <c:pt idx="1775" formatCode="General">
                  <c:v>5.3280000000000001E-2</c:v>
                </c:pt>
                <c:pt idx="1776" formatCode="General">
                  <c:v>5.3310000000000003E-2</c:v>
                </c:pt>
                <c:pt idx="1777" formatCode="General">
                  <c:v>5.3339999999999999E-2</c:v>
                </c:pt>
                <c:pt idx="1778" formatCode="General">
                  <c:v>5.3370000000000001E-2</c:v>
                </c:pt>
                <c:pt idx="1779" formatCode="General">
                  <c:v>5.3400000000000003E-2</c:v>
                </c:pt>
                <c:pt idx="1780" formatCode="General">
                  <c:v>5.3429999999999998E-2</c:v>
                </c:pt>
                <c:pt idx="1781" formatCode="General">
                  <c:v>5.3460000000000001E-2</c:v>
                </c:pt>
                <c:pt idx="1782" formatCode="General">
                  <c:v>5.3490000000000003E-2</c:v>
                </c:pt>
                <c:pt idx="1783" formatCode="General">
                  <c:v>5.3519999999999998E-2</c:v>
                </c:pt>
                <c:pt idx="1784" formatCode="General">
                  <c:v>5.355E-2</c:v>
                </c:pt>
                <c:pt idx="1785" formatCode="General">
                  <c:v>5.3580000000000003E-2</c:v>
                </c:pt>
                <c:pt idx="1786" formatCode="General">
                  <c:v>5.3609999999999998E-2</c:v>
                </c:pt>
                <c:pt idx="1787" formatCode="General">
                  <c:v>5.364E-2</c:v>
                </c:pt>
                <c:pt idx="1788" formatCode="General">
                  <c:v>5.3670000000000002E-2</c:v>
                </c:pt>
                <c:pt idx="1789" formatCode="General">
                  <c:v>5.3699999999999998E-2</c:v>
                </c:pt>
                <c:pt idx="1790" formatCode="General">
                  <c:v>5.373E-2</c:v>
                </c:pt>
                <c:pt idx="1791" formatCode="General">
                  <c:v>5.3760000000000002E-2</c:v>
                </c:pt>
                <c:pt idx="1792" formatCode="General">
                  <c:v>5.3789999999999998E-2</c:v>
                </c:pt>
                <c:pt idx="1793" formatCode="General">
                  <c:v>5.382E-2</c:v>
                </c:pt>
                <c:pt idx="1794" formatCode="General">
                  <c:v>5.3850000000000002E-2</c:v>
                </c:pt>
                <c:pt idx="1795" formatCode="General">
                  <c:v>5.3879999999999997E-2</c:v>
                </c:pt>
                <c:pt idx="1796" formatCode="General">
                  <c:v>5.391E-2</c:v>
                </c:pt>
                <c:pt idx="1797" formatCode="General">
                  <c:v>5.3940000000000002E-2</c:v>
                </c:pt>
                <c:pt idx="1798" formatCode="General">
                  <c:v>5.3969999999999997E-2</c:v>
                </c:pt>
                <c:pt idx="1799" formatCode="General">
                  <c:v>5.3999999999999999E-2</c:v>
                </c:pt>
                <c:pt idx="1800" formatCode="General">
                  <c:v>5.4030000000000002E-2</c:v>
                </c:pt>
                <c:pt idx="1801" formatCode="General">
                  <c:v>5.4059999999999997E-2</c:v>
                </c:pt>
                <c:pt idx="1802" formatCode="General">
                  <c:v>5.4089999999999999E-2</c:v>
                </c:pt>
                <c:pt idx="1803" formatCode="General">
                  <c:v>5.4120000000000001E-2</c:v>
                </c:pt>
                <c:pt idx="1804" formatCode="General">
                  <c:v>5.4149999999999997E-2</c:v>
                </c:pt>
                <c:pt idx="1805" formatCode="General">
                  <c:v>5.4179999999999999E-2</c:v>
                </c:pt>
                <c:pt idx="1806" formatCode="General">
                  <c:v>5.4210000000000001E-2</c:v>
                </c:pt>
                <c:pt idx="1807" formatCode="General">
                  <c:v>5.4239999999999997E-2</c:v>
                </c:pt>
                <c:pt idx="1808" formatCode="General">
                  <c:v>5.4269999999999999E-2</c:v>
                </c:pt>
                <c:pt idx="1809" formatCode="General">
                  <c:v>5.4300000000000001E-2</c:v>
                </c:pt>
                <c:pt idx="1810" formatCode="General">
                  <c:v>5.4330000000000003E-2</c:v>
                </c:pt>
                <c:pt idx="1811" formatCode="General">
                  <c:v>5.4359999999999999E-2</c:v>
                </c:pt>
                <c:pt idx="1812" formatCode="General">
                  <c:v>5.4390000000000001E-2</c:v>
                </c:pt>
                <c:pt idx="1813" formatCode="General">
                  <c:v>5.4420000000000003E-2</c:v>
                </c:pt>
                <c:pt idx="1814" formatCode="General">
                  <c:v>5.4449999999999998E-2</c:v>
                </c:pt>
                <c:pt idx="1815" formatCode="General">
                  <c:v>5.4480000000000001E-2</c:v>
                </c:pt>
                <c:pt idx="1816" formatCode="General">
                  <c:v>5.4510000000000003E-2</c:v>
                </c:pt>
                <c:pt idx="1817" formatCode="General">
                  <c:v>5.4539999999999998E-2</c:v>
                </c:pt>
                <c:pt idx="1818" formatCode="General">
                  <c:v>5.457E-2</c:v>
                </c:pt>
                <c:pt idx="1819" formatCode="General">
                  <c:v>5.4600000000000003E-2</c:v>
                </c:pt>
                <c:pt idx="1820" formatCode="General">
                  <c:v>5.4629999999999998E-2</c:v>
                </c:pt>
                <c:pt idx="1821" formatCode="General">
                  <c:v>5.466E-2</c:v>
                </c:pt>
                <c:pt idx="1822" formatCode="General">
                  <c:v>5.4690000000000003E-2</c:v>
                </c:pt>
                <c:pt idx="1823" formatCode="General">
                  <c:v>5.4719999999999998E-2</c:v>
                </c:pt>
                <c:pt idx="1824" formatCode="General">
                  <c:v>5.475E-2</c:v>
                </c:pt>
                <c:pt idx="1825" formatCode="General">
                  <c:v>5.4780000000000002E-2</c:v>
                </c:pt>
                <c:pt idx="1826" formatCode="General">
                  <c:v>5.4809999999999998E-2</c:v>
                </c:pt>
                <c:pt idx="1827" formatCode="General">
                  <c:v>5.484E-2</c:v>
                </c:pt>
                <c:pt idx="1828" formatCode="General">
                  <c:v>5.4870000000000002E-2</c:v>
                </c:pt>
                <c:pt idx="1829" formatCode="General">
                  <c:v>5.4899999999999997E-2</c:v>
                </c:pt>
                <c:pt idx="1830" formatCode="General">
                  <c:v>5.493E-2</c:v>
                </c:pt>
                <c:pt idx="1831" formatCode="General">
                  <c:v>5.4960000000000002E-2</c:v>
                </c:pt>
                <c:pt idx="1832" formatCode="General">
                  <c:v>5.4989999999999997E-2</c:v>
                </c:pt>
                <c:pt idx="1833" formatCode="General">
                  <c:v>5.5019999999999999E-2</c:v>
                </c:pt>
                <c:pt idx="1834" formatCode="General">
                  <c:v>5.5050000000000002E-2</c:v>
                </c:pt>
                <c:pt idx="1835" formatCode="General">
                  <c:v>5.5079999999999997E-2</c:v>
                </c:pt>
                <c:pt idx="1836" formatCode="General">
                  <c:v>5.5109999999999999E-2</c:v>
                </c:pt>
                <c:pt idx="1837" formatCode="General">
                  <c:v>5.5140000000000002E-2</c:v>
                </c:pt>
                <c:pt idx="1838" formatCode="General">
                  <c:v>5.5169999999999997E-2</c:v>
                </c:pt>
                <c:pt idx="1839" formatCode="General">
                  <c:v>5.5199999999999999E-2</c:v>
                </c:pt>
                <c:pt idx="1840" formatCode="General">
                  <c:v>5.5230000000000001E-2</c:v>
                </c:pt>
                <c:pt idx="1841" formatCode="General">
                  <c:v>5.5259999999999997E-2</c:v>
                </c:pt>
                <c:pt idx="1842" formatCode="General">
                  <c:v>5.5289999999999999E-2</c:v>
                </c:pt>
                <c:pt idx="1843" formatCode="General">
                  <c:v>5.5320000000000001E-2</c:v>
                </c:pt>
                <c:pt idx="1844" formatCode="General">
                  <c:v>5.5350000000000003E-2</c:v>
                </c:pt>
                <c:pt idx="1845" formatCode="General">
                  <c:v>5.5379999999999999E-2</c:v>
                </c:pt>
                <c:pt idx="1846" formatCode="General">
                  <c:v>5.5410000000000001E-2</c:v>
                </c:pt>
                <c:pt idx="1847" formatCode="General">
                  <c:v>5.5440000000000003E-2</c:v>
                </c:pt>
                <c:pt idx="1848" formatCode="General">
                  <c:v>5.5469999999999998E-2</c:v>
                </c:pt>
                <c:pt idx="1849" formatCode="General">
                  <c:v>5.5500000000000001E-2</c:v>
                </c:pt>
                <c:pt idx="1850" formatCode="General">
                  <c:v>5.5530000000000003E-2</c:v>
                </c:pt>
                <c:pt idx="1851" formatCode="General">
                  <c:v>5.5559999999999998E-2</c:v>
                </c:pt>
                <c:pt idx="1852" formatCode="General">
                  <c:v>5.5590000000000001E-2</c:v>
                </c:pt>
                <c:pt idx="1853" formatCode="General">
                  <c:v>5.5620000000000003E-2</c:v>
                </c:pt>
                <c:pt idx="1854" formatCode="General">
                  <c:v>5.5649999999999998E-2</c:v>
                </c:pt>
                <c:pt idx="1855" formatCode="General">
                  <c:v>5.568E-2</c:v>
                </c:pt>
                <c:pt idx="1856" formatCode="General">
                  <c:v>5.5710000000000003E-2</c:v>
                </c:pt>
                <c:pt idx="1857" formatCode="General">
                  <c:v>5.5739999999999998E-2</c:v>
                </c:pt>
                <c:pt idx="1858" formatCode="General">
                  <c:v>5.577E-2</c:v>
                </c:pt>
                <c:pt idx="1859" formatCode="General">
                  <c:v>5.5800000000000002E-2</c:v>
                </c:pt>
                <c:pt idx="1860" formatCode="General">
                  <c:v>5.5829999999999998E-2</c:v>
                </c:pt>
                <c:pt idx="1861" formatCode="General">
                  <c:v>5.586E-2</c:v>
                </c:pt>
                <c:pt idx="1862" formatCode="General">
                  <c:v>5.5890000000000002E-2</c:v>
                </c:pt>
                <c:pt idx="1863" formatCode="General">
                  <c:v>5.5919999999999997E-2</c:v>
                </c:pt>
                <c:pt idx="1864" formatCode="General">
                  <c:v>5.595E-2</c:v>
                </c:pt>
                <c:pt idx="1865" formatCode="General">
                  <c:v>5.5980000000000002E-2</c:v>
                </c:pt>
                <c:pt idx="1866" formatCode="General">
                  <c:v>5.6009999999999997E-2</c:v>
                </c:pt>
                <c:pt idx="1867" formatCode="General">
                  <c:v>5.604E-2</c:v>
                </c:pt>
                <c:pt idx="1868" formatCode="General">
                  <c:v>5.6070000000000002E-2</c:v>
                </c:pt>
                <c:pt idx="1869" formatCode="General">
                  <c:v>5.6099999999999997E-2</c:v>
                </c:pt>
                <c:pt idx="1870" formatCode="General">
                  <c:v>5.6129999999999999E-2</c:v>
                </c:pt>
                <c:pt idx="1871" formatCode="General">
                  <c:v>5.6160000000000002E-2</c:v>
                </c:pt>
                <c:pt idx="1872" formatCode="General">
                  <c:v>5.6189999999999997E-2</c:v>
                </c:pt>
                <c:pt idx="1873" formatCode="General">
                  <c:v>5.6219999999999999E-2</c:v>
                </c:pt>
                <c:pt idx="1874" formatCode="General">
                  <c:v>5.6250000000000001E-2</c:v>
                </c:pt>
                <c:pt idx="1875" formatCode="General">
                  <c:v>5.6279999999999997E-2</c:v>
                </c:pt>
                <c:pt idx="1876" formatCode="General">
                  <c:v>5.6309999999999999E-2</c:v>
                </c:pt>
                <c:pt idx="1877" formatCode="General">
                  <c:v>5.6340000000000001E-2</c:v>
                </c:pt>
                <c:pt idx="1878" formatCode="General">
                  <c:v>5.6370000000000003E-2</c:v>
                </c:pt>
                <c:pt idx="1879" formatCode="General">
                  <c:v>5.6399999999999999E-2</c:v>
                </c:pt>
                <c:pt idx="1880" formatCode="General">
                  <c:v>5.6430000000000001E-2</c:v>
                </c:pt>
                <c:pt idx="1881" formatCode="General">
                  <c:v>5.6460000000000003E-2</c:v>
                </c:pt>
                <c:pt idx="1882" formatCode="General">
                  <c:v>5.6489999999999999E-2</c:v>
                </c:pt>
                <c:pt idx="1883" formatCode="General">
                  <c:v>5.6520000000000001E-2</c:v>
                </c:pt>
                <c:pt idx="1884" formatCode="General">
                  <c:v>5.6550000000000003E-2</c:v>
                </c:pt>
                <c:pt idx="1885" formatCode="General">
                  <c:v>5.6579999999999998E-2</c:v>
                </c:pt>
                <c:pt idx="1886" formatCode="General">
                  <c:v>5.6610000000000001E-2</c:v>
                </c:pt>
                <c:pt idx="1887" formatCode="General">
                  <c:v>5.6640000000000003E-2</c:v>
                </c:pt>
                <c:pt idx="1888" formatCode="General">
                  <c:v>5.6669999999999998E-2</c:v>
                </c:pt>
                <c:pt idx="1889" formatCode="General">
                  <c:v>5.67E-2</c:v>
                </c:pt>
                <c:pt idx="1890" formatCode="General">
                  <c:v>5.6730000000000003E-2</c:v>
                </c:pt>
                <c:pt idx="1891" formatCode="General">
                  <c:v>5.6759999999999998E-2</c:v>
                </c:pt>
                <c:pt idx="1892" formatCode="General">
                  <c:v>5.679E-2</c:v>
                </c:pt>
                <c:pt idx="1893" formatCode="General">
                  <c:v>5.6820000000000002E-2</c:v>
                </c:pt>
                <c:pt idx="1894" formatCode="General">
                  <c:v>5.6849999999999998E-2</c:v>
                </c:pt>
                <c:pt idx="1895" formatCode="General">
                  <c:v>5.688E-2</c:v>
                </c:pt>
                <c:pt idx="1896" formatCode="General">
                  <c:v>5.6910000000000002E-2</c:v>
                </c:pt>
                <c:pt idx="1897" formatCode="General">
                  <c:v>5.6939999999999998E-2</c:v>
                </c:pt>
                <c:pt idx="1898" formatCode="General">
                  <c:v>5.697E-2</c:v>
                </c:pt>
                <c:pt idx="1899" formatCode="General">
                  <c:v>5.7000000000000002E-2</c:v>
                </c:pt>
                <c:pt idx="1900" formatCode="General">
                  <c:v>5.7029999999999997E-2</c:v>
                </c:pt>
                <c:pt idx="1901" formatCode="General">
                  <c:v>5.706E-2</c:v>
                </c:pt>
                <c:pt idx="1902" formatCode="General">
                  <c:v>5.7090000000000002E-2</c:v>
                </c:pt>
                <c:pt idx="1903" formatCode="General">
                  <c:v>5.7119999999999997E-2</c:v>
                </c:pt>
                <c:pt idx="1904" formatCode="General">
                  <c:v>5.7149999999999999E-2</c:v>
                </c:pt>
                <c:pt idx="1905" formatCode="General">
                  <c:v>5.7180000000000002E-2</c:v>
                </c:pt>
                <c:pt idx="1906" formatCode="General">
                  <c:v>5.7209999999999997E-2</c:v>
                </c:pt>
                <c:pt idx="1907" formatCode="General">
                  <c:v>5.7239999999999999E-2</c:v>
                </c:pt>
                <c:pt idx="1908" formatCode="General">
                  <c:v>5.7270000000000001E-2</c:v>
                </c:pt>
                <c:pt idx="1909" formatCode="General">
                  <c:v>5.7299999999999997E-2</c:v>
                </c:pt>
                <c:pt idx="1910" formatCode="General">
                  <c:v>5.7329999999999999E-2</c:v>
                </c:pt>
                <c:pt idx="1911" formatCode="General">
                  <c:v>5.7360000000000001E-2</c:v>
                </c:pt>
                <c:pt idx="1912" formatCode="General">
                  <c:v>5.7389999999999997E-2</c:v>
                </c:pt>
                <c:pt idx="1913" formatCode="General">
                  <c:v>5.7419999999999999E-2</c:v>
                </c:pt>
                <c:pt idx="1914" formatCode="General">
                  <c:v>5.7450000000000001E-2</c:v>
                </c:pt>
                <c:pt idx="1915" formatCode="General">
                  <c:v>5.7480000000000003E-2</c:v>
                </c:pt>
                <c:pt idx="1916" formatCode="General">
                  <c:v>5.7509999999999999E-2</c:v>
                </c:pt>
                <c:pt idx="1917" formatCode="General">
                  <c:v>5.7540000000000001E-2</c:v>
                </c:pt>
                <c:pt idx="1918" formatCode="General">
                  <c:v>5.7570000000000003E-2</c:v>
                </c:pt>
                <c:pt idx="1919" formatCode="General">
                  <c:v>5.7599999999999998E-2</c:v>
                </c:pt>
                <c:pt idx="1920" formatCode="General">
                  <c:v>5.7630000000000001E-2</c:v>
                </c:pt>
                <c:pt idx="1921" formatCode="General">
                  <c:v>5.7660000000000003E-2</c:v>
                </c:pt>
                <c:pt idx="1922" formatCode="General">
                  <c:v>5.7689999999999998E-2</c:v>
                </c:pt>
                <c:pt idx="1923" formatCode="General">
                  <c:v>5.772E-2</c:v>
                </c:pt>
                <c:pt idx="1924" formatCode="General">
                  <c:v>5.7750000000000003E-2</c:v>
                </c:pt>
                <c:pt idx="1925" formatCode="General">
                  <c:v>5.7779999999999998E-2</c:v>
                </c:pt>
                <c:pt idx="1926" formatCode="General">
                  <c:v>5.781E-2</c:v>
                </c:pt>
                <c:pt idx="1927" formatCode="General">
                  <c:v>5.7840000000000003E-2</c:v>
                </c:pt>
                <c:pt idx="1928" formatCode="General">
                  <c:v>5.7869999999999998E-2</c:v>
                </c:pt>
                <c:pt idx="1929" formatCode="General">
                  <c:v>5.79E-2</c:v>
                </c:pt>
                <c:pt idx="1930" formatCode="General">
                  <c:v>5.7930000000000002E-2</c:v>
                </c:pt>
                <c:pt idx="1931" formatCode="General">
                  <c:v>5.7959999999999998E-2</c:v>
                </c:pt>
                <c:pt idx="1932" formatCode="General">
                  <c:v>5.799E-2</c:v>
                </c:pt>
                <c:pt idx="1933" formatCode="General">
                  <c:v>5.8020000000000002E-2</c:v>
                </c:pt>
                <c:pt idx="1934" formatCode="General">
                  <c:v>5.8049999999999997E-2</c:v>
                </c:pt>
                <c:pt idx="1935" formatCode="General">
                  <c:v>5.808E-2</c:v>
                </c:pt>
                <c:pt idx="1936" formatCode="General">
                  <c:v>5.8110000000000002E-2</c:v>
                </c:pt>
                <c:pt idx="1937" formatCode="General">
                  <c:v>5.8139999999999997E-2</c:v>
                </c:pt>
                <c:pt idx="1938" formatCode="General">
                  <c:v>5.8169999999999999E-2</c:v>
                </c:pt>
                <c:pt idx="1939" formatCode="General">
                  <c:v>5.8200000000000002E-2</c:v>
                </c:pt>
                <c:pt idx="1940" formatCode="General">
                  <c:v>5.8229999999999997E-2</c:v>
                </c:pt>
                <c:pt idx="1941" formatCode="General">
                  <c:v>5.8259999999999999E-2</c:v>
                </c:pt>
                <c:pt idx="1942" formatCode="General">
                  <c:v>5.8290000000000002E-2</c:v>
                </c:pt>
                <c:pt idx="1943" formatCode="General">
                  <c:v>5.8319999999999997E-2</c:v>
                </c:pt>
                <c:pt idx="1944" formatCode="General">
                  <c:v>5.8349999999999999E-2</c:v>
                </c:pt>
                <c:pt idx="1945" formatCode="General">
                  <c:v>5.8380000000000001E-2</c:v>
                </c:pt>
                <c:pt idx="1946" formatCode="General">
                  <c:v>5.8409999999999997E-2</c:v>
                </c:pt>
                <c:pt idx="1947" formatCode="General">
                  <c:v>5.8439999999999999E-2</c:v>
                </c:pt>
                <c:pt idx="1948" formatCode="General">
                  <c:v>5.8470000000000001E-2</c:v>
                </c:pt>
                <c:pt idx="1949" formatCode="General">
                  <c:v>5.8500000000000003E-2</c:v>
                </c:pt>
                <c:pt idx="1950" formatCode="General">
                  <c:v>5.8529999999999999E-2</c:v>
                </c:pt>
                <c:pt idx="1951" formatCode="General">
                  <c:v>5.8560000000000001E-2</c:v>
                </c:pt>
                <c:pt idx="1952" formatCode="General">
                  <c:v>5.8590000000000003E-2</c:v>
                </c:pt>
                <c:pt idx="1953" formatCode="General">
                  <c:v>5.8619999999999998E-2</c:v>
                </c:pt>
                <c:pt idx="1954" formatCode="General">
                  <c:v>5.8650000000000001E-2</c:v>
                </c:pt>
                <c:pt idx="1955" formatCode="General">
                  <c:v>5.8680000000000003E-2</c:v>
                </c:pt>
                <c:pt idx="1956" formatCode="General">
                  <c:v>5.8709999999999998E-2</c:v>
                </c:pt>
                <c:pt idx="1957" formatCode="General">
                  <c:v>5.8740000000000001E-2</c:v>
                </c:pt>
                <c:pt idx="1958" formatCode="General">
                  <c:v>5.8770000000000003E-2</c:v>
                </c:pt>
                <c:pt idx="1959" formatCode="General">
                  <c:v>5.8799999999999998E-2</c:v>
                </c:pt>
                <c:pt idx="1960" formatCode="General">
                  <c:v>5.883E-2</c:v>
                </c:pt>
                <c:pt idx="1961" formatCode="General">
                  <c:v>5.8860000000000003E-2</c:v>
                </c:pt>
                <c:pt idx="1962" formatCode="General">
                  <c:v>5.8889999999999998E-2</c:v>
                </c:pt>
                <c:pt idx="1963" formatCode="General">
                  <c:v>5.892E-2</c:v>
                </c:pt>
                <c:pt idx="1964" formatCode="General">
                  <c:v>5.8950000000000002E-2</c:v>
                </c:pt>
                <c:pt idx="1965" formatCode="General">
                  <c:v>5.8979999999999998E-2</c:v>
                </c:pt>
                <c:pt idx="1966" formatCode="General">
                  <c:v>5.901E-2</c:v>
                </c:pt>
                <c:pt idx="1967" formatCode="General">
                  <c:v>5.9040000000000002E-2</c:v>
                </c:pt>
                <c:pt idx="1968" formatCode="General">
                  <c:v>5.9069999999999998E-2</c:v>
                </c:pt>
                <c:pt idx="1969" formatCode="General">
                  <c:v>5.91E-2</c:v>
                </c:pt>
                <c:pt idx="1970" formatCode="General">
                  <c:v>5.9130000000000002E-2</c:v>
                </c:pt>
                <c:pt idx="1971" formatCode="General">
                  <c:v>5.9159999999999997E-2</c:v>
                </c:pt>
                <c:pt idx="1972" formatCode="General">
                  <c:v>5.919E-2</c:v>
                </c:pt>
                <c:pt idx="1973" formatCode="General">
                  <c:v>5.9220000000000002E-2</c:v>
                </c:pt>
                <c:pt idx="1974" formatCode="General">
                  <c:v>5.9249999999999997E-2</c:v>
                </c:pt>
                <c:pt idx="1975" formatCode="General">
                  <c:v>5.9279999999999999E-2</c:v>
                </c:pt>
                <c:pt idx="1976" formatCode="General">
                  <c:v>5.9310000000000002E-2</c:v>
                </c:pt>
                <c:pt idx="1977" formatCode="General">
                  <c:v>5.9339999999999997E-2</c:v>
                </c:pt>
                <c:pt idx="1978" formatCode="General">
                  <c:v>5.9369999999999999E-2</c:v>
                </c:pt>
                <c:pt idx="1979" formatCode="General">
                  <c:v>5.9400000000000001E-2</c:v>
                </c:pt>
                <c:pt idx="1980" formatCode="General">
                  <c:v>5.9429999999999997E-2</c:v>
                </c:pt>
                <c:pt idx="1981" formatCode="General">
                  <c:v>5.9459999999999999E-2</c:v>
                </c:pt>
                <c:pt idx="1982" formatCode="General">
                  <c:v>5.9490000000000001E-2</c:v>
                </c:pt>
                <c:pt idx="1983" formatCode="General">
                  <c:v>5.9520000000000003E-2</c:v>
                </c:pt>
                <c:pt idx="1984" formatCode="General">
                  <c:v>5.9549999999999999E-2</c:v>
                </c:pt>
                <c:pt idx="1985" formatCode="General">
                  <c:v>5.9580000000000001E-2</c:v>
                </c:pt>
                <c:pt idx="1986" formatCode="General">
                  <c:v>5.9610000000000003E-2</c:v>
                </c:pt>
                <c:pt idx="1987" formatCode="General">
                  <c:v>5.9639999999999999E-2</c:v>
                </c:pt>
                <c:pt idx="1988" formatCode="General">
                  <c:v>5.9670000000000001E-2</c:v>
                </c:pt>
                <c:pt idx="1989" formatCode="General">
                  <c:v>5.9700000000000003E-2</c:v>
                </c:pt>
                <c:pt idx="1990" formatCode="General">
                  <c:v>5.9729999999999998E-2</c:v>
                </c:pt>
                <c:pt idx="1991" formatCode="General">
                  <c:v>5.9760000000000001E-2</c:v>
                </c:pt>
                <c:pt idx="1992" formatCode="General">
                  <c:v>5.9790000000000003E-2</c:v>
                </c:pt>
                <c:pt idx="1993" formatCode="General">
                  <c:v>5.9819999999999998E-2</c:v>
                </c:pt>
                <c:pt idx="1994" formatCode="General">
                  <c:v>5.985E-2</c:v>
                </c:pt>
                <c:pt idx="1995" formatCode="General">
                  <c:v>5.9880000000000003E-2</c:v>
                </c:pt>
                <c:pt idx="1996" formatCode="General">
                  <c:v>5.9909999999999998E-2</c:v>
                </c:pt>
                <c:pt idx="1997" formatCode="General">
                  <c:v>5.994E-2</c:v>
                </c:pt>
                <c:pt idx="1998" formatCode="General">
                  <c:v>5.9970000000000002E-2</c:v>
                </c:pt>
                <c:pt idx="1999" formatCode="General">
                  <c:v>0.06</c:v>
                </c:pt>
                <c:pt idx="2000" formatCode="General">
                  <c:v>6.003E-2</c:v>
                </c:pt>
                <c:pt idx="2001" formatCode="General">
                  <c:v>6.0060000000000002E-2</c:v>
                </c:pt>
                <c:pt idx="2002" formatCode="General">
                  <c:v>6.0089999999999998E-2</c:v>
                </c:pt>
                <c:pt idx="2003" formatCode="General">
                  <c:v>6.012E-2</c:v>
                </c:pt>
                <c:pt idx="2004" formatCode="General">
                  <c:v>6.0150000000000002E-2</c:v>
                </c:pt>
                <c:pt idx="2005" formatCode="General">
                  <c:v>6.0179999999999997E-2</c:v>
                </c:pt>
                <c:pt idx="2006" formatCode="General">
                  <c:v>6.021E-2</c:v>
                </c:pt>
                <c:pt idx="2007" formatCode="General">
                  <c:v>6.0240000000000002E-2</c:v>
                </c:pt>
                <c:pt idx="2008" formatCode="General">
                  <c:v>6.0269999999999997E-2</c:v>
                </c:pt>
                <c:pt idx="2009" formatCode="General">
                  <c:v>6.0299999999999999E-2</c:v>
                </c:pt>
                <c:pt idx="2010" formatCode="General">
                  <c:v>6.0330000000000002E-2</c:v>
                </c:pt>
                <c:pt idx="2011" formatCode="General">
                  <c:v>6.0359999999999997E-2</c:v>
                </c:pt>
                <c:pt idx="2012" formatCode="General">
                  <c:v>6.0389999999999999E-2</c:v>
                </c:pt>
                <c:pt idx="2013" formatCode="General">
                  <c:v>6.0420000000000001E-2</c:v>
                </c:pt>
                <c:pt idx="2014" formatCode="General">
                  <c:v>6.0449999999999997E-2</c:v>
                </c:pt>
                <c:pt idx="2015" formatCode="General">
                  <c:v>6.0479999999999999E-2</c:v>
                </c:pt>
                <c:pt idx="2016" formatCode="General">
                  <c:v>6.0510000000000001E-2</c:v>
                </c:pt>
                <c:pt idx="2017" formatCode="General">
                  <c:v>6.0539999999999997E-2</c:v>
                </c:pt>
                <c:pt idx="2018" formatCode="General">
                  <c:v>6.0569999999999999E-2</c:v>
                </c:pt>
                <c:pt idx="2019" formatCode="General">
                  <c:v>6.0600000000000001E-2</c:v>
                </c:pt>
                <c:pt idx="2020" formatCode="General">
                  <c:v>6.0630000000000003E-2</c:v>
                </c:pt>
                <c:pt idx="2021" formatCode="General">
                  <c:v>6.0659999999999999E-2</c:v>
                </c:pt>
                <c:pt idx="2022" formatCode="General">
                  <c:v>6.0690000000000001E-2</c:v>
                </c:pt>
                <c:pt idx="2023" formatCode="General">
                  <c:v>6.0720000000000003E-2</c:v>
                </c:pt>
                <c:pt idx="2024" formatCode="General">
                  <c:v>6.0749999999999998E-2</c:v>
                </c:pt>
                <c:pt idx="2025" formatCode="General">
                  <c:v>6.0780000000000001E-2</c:v>
                </c:pt>
                <c:pt idx="2026" formatCode="General">
                  <c:v>6.0810000000000003E-2</c:v>
                </c:pt>
                <c:pt idx="2027" formatCode="General">
                  <c:v>6.0839999999999998E-2</c:v>
                </c:pt>
                <c:pt idx="2028" formatCode="General">
                  <c:v>6.087E-2</c:v>
                </c:pt>
                <c:pt idx="2029" formatCode="General">
                  <c:v>6.0900000000000003E-2</c:v>
                </c:pt>
                <c:pt idx="2030" formatCode="General">
                  <c:v>6.0929999999999998E-2</c:v>
                </c:pt>
                <c:pt idx="2031" formatCode="General">
                  <c:v>6.096E-2</c:v>
                </c:pt>
                <c:pt idx="2032" formatCode="General">
                  <c:v>6.0990000000000003E-2</c:v>
                </c:pt>
                <c:pt idx="2033" formatCode="General">
                  <c:v>6.1019999999999998E-2</c:v>
                </c:pt>
                <c:pt idx="2034" formatCode="General">
                  <c:v>6.105E-2</c:v>
                </c:pt>
                <c:pt idx="2035" formatCode="General">
                  <c:v>6.1080000000000002E-2</c:v>
                </c:pt>
                <c:pt idx="2036" formatCode="General">
                  <c:v>6.1109999999999998E-2</c:v>
                </c:pt>
                <c:pt idx="2037" formatCode="General">
                  <c:v>6.114E-2</c:v>
                </c:pt>
                <c:pt idx="2038" formatCode="General">
                  <c:v>6.1170000000000002E-2</c:v>
                </c:pt>
                <c:pt idx="2039" formatCode="General">
                  <c:v>6.1199999999999997E-2</c:v>
                </c:pt>
                <c:pt idx="2040" formatCode="General">
                  <c:v>6.123E-2</c:v>
                </c:pt>
                <c:pt idx="2041" formatCode="General">
                  <c:v>6.1260000000000002E-2</c:v>
                </c:pt>
                <c:pt idx="2042" formatCode="General">
                  <c:v>6.1289999999999997E-2</c:v>
                </c:pt>
                <c:pt idx="2043" formatCode="General">
                  <c:v>6.132E-2</c:v>
                </c:pt>
                <c:pt idx="2044" formatCode="General">
                  <c:v>6.1350000000000002E-2</c:v>
                </c:pt>
                <c:pt idx="2045" formatCode="General">
                  <c:v>6.1379999999999997E-2</c:v>
                </c:pt>
                <c:pt idx="2046" formatCode="General">
                  <c:v>6.1409999999999999E-2</c:v>
                </c:pt>
                <c:pt idx="2047" formatCode="General">
                  <c:v>6.1440000000000002E-2</c:v>
                </c:pt>
                <c:pt idx="2048" formatCode="General">
                  <c:v>6.1469999999999997E-2</c:v>
                </c:pt>
                <c:pt idx="2049" formatCode="General">
                  <c:v>6.1499999999999999E-2</c:v>
                </c:pt>
                <c:pt idx="2050" formatCode="General">
                  <c:v>6.1530000000000001E-2</c:v>
                </c:pt>
                <c:pt idx="2051" formatCode="General">
                  <c:v>6.1559999999999997E-2</c:v>
                </c:pt>
                <c:pt idx="2052" formatCode="General">
                  <c:v>6.1589999999999999E-2</c:v>
                </c:pt>
                <c:pt idx="2053" formatCode="General">
                  <c:v>6.1620000000000001E-2</c:v>
                </c:pt>
                <c:pt idx="2054" formatCode="General">
                  <c:v>6.1650000000000003E-2</c:v>
                </c:pt>
                <c:pt idx="2055" formatCode="General">
                  <c:v>6.1679999999999999E-2</c:v>
                </c:pt>
                <c:pt idx="2056" formatCode="General">
                  <c:v>6.1710000000000001E-2</c:v>
                </c:pt>
                <c:pt idx="2057" formatCode="General">
                  <c:v>6.1740000000000003E-2</c:v>
                </c:pt>
                <c:pt idx="2058" formatCode="General">
                  <c:v>6.1769999999999999E-2</c:v>
                </c:pt>
                <c:pt idx="2059" formatCode="General">
                  <c:v>6.1800000000000001E-2</c:v>
                </c:pt>
                <c:pt idx="2060" formatCode="General">
                  <c:v>6.1830000000000003E-2</c:v>
                </c:pt>
                <c:pt idx="2061" formatCode="General">
                  <c:v>6.1859999999999998E-2</c:v>
                </c:pt>
                <c:pt idx="2062" formatCode="General">
                  <c:v>6.1890000000000001E-2</c:v>
                </c:pt>
                <c:pt idx="2063" formatCode="General">
                  <c:v>6.1920000000000003E-2</c:v>
                </c:pt>
                <c:pt idx="2064" formatCode="General">
                  <c:v>6.1949999999999998E-2</c:v>
                </c:pt>
                <c:pt idx="2065" formatCode="General">
                  <c:v>6.198E-2</c:v>
                </c:pt>
                <c:pt idx="2066" formatCode="General">
                  <c:v>6.2010000000000003E-2</c:v>
                </c:pt>
                <c:pt idx="2067" formatCode="General">
                  <c:v>6.2039999999999998E-2</c:v>
                </c:pt>
                <c:pt idx="2068" formatCode="General">
                  <c:v>6.207E-2</c:v>
                </c:pt>
                <c:pt idx="2069" formatCode="General">
                  <c:v>6.2100000000000002E-2</c:v>
                </c:pt>
                <c:pt idx="2070" formatCode="General">
                  <c:v>6.2129999999999998E-2</c:v>
                </c:pt>
                <c:pt idx="2071" formatCode="General">
                  <c:v>6.216E-2</c:v>
                </c:pt>
                <c:pt idx="2072" formatCode="General">
                  <c:v>6.2190000000000002E-2</c:v>
                </c:pt>
                <c:pt idx="2073" formatCode="General">
                  <c:v>6.2219999999999998E-2</c:v>
                </c:pt>
                <c:pt idx="2074" formatCode="General">
                  <c:v>6.225E-2</c:v>
                </c:pt>
                <c:pt idx="2075" formatCode="General">
                  <c:v>6.2280000000000002E-2</c:v>
                </c:pt>
                <c:pt idx="2076" formatCode="General">
                  <c:v>6.2309999999999997E-2</c:v>
                </c:pt>
                <c:pt idx="2077" formatCode="General">
                  <c:v>6.234E-2</c:v>
                </c:pt>
                <c:pt idx="2078" formatCode="General">
                  <c:v>6.2370000000000002E-2</c:v>
                </c:pt>
                <c:pt idx="2079" formatCode="General">
                  <c:v>6.2399999999999997E-2</c:v>
                </c:pt>
                <c:pt idx="2080" formatCode="General">
                  <c:v>6.2429999999999999E-2</c:v>
                </c:pt>
                <c:pt idx="2081" formatCode="General">
                  <c:v>6.2460000000000002E-2</c:v>
                </c:pt>
                <c:pt idx="2082" formatCode="General">
                  <c:v>6.2489999999999997E-2</c:v>
                </c:pt>
                <c:pt idx="2083" formatCode="General">
                  <c:v>6.2520000000000006E-2</c:v>
                </c:pt>
                <c:pt idx="2084" formatCode="General">
                  <c:v>6.2549999999999994E-2</c:v>
                </c:pt>
                <c:pt idx="2085" formatCode="General">
                  <c:v>6.2579999999999997E-2</c:v>
                </c:pt>
                <c:pt idx="2086" formatCode="General">
                  <c:v>6.2609999999999999E-2</c:v>
                </c:pt>
                <c:pt idx="2087" formatCode="General">
                  <c:v>6.2640000000000001E-2</c:v>
                </c:pt>
                <c:pt idx="2088" formatCode="General">
                  <c:v>6.2670000000000003E-2</c:v>
                </c:pt>
                <c:pt idx="2089" formatCode="General">
                  <c:v>6.2700000000000006E-2</c:v>
                </c:pt>
                <c:pt idx="2090" formatCode="General">
                  <c:v>6.2729999999999994E-2</c:v>
                </c:pt>
                <c:pt idx="2091" formatCode="General">
                  <c:v>6.2759999999999996E-2</c:v>
                </c:pt>
                <c:pt idx="2092" formatCode="General">
                  <c:v>6.2789999999999999E-2</c:v>
                </c:pt>
                <c:pt idx="2093" formatCode="General">
                  <c:v>6.2820000000000001E-2</c:v>
                </c:pt>
                <c:pt idx="2094" formatCode="General">
                  <c:v>6.2850000000000003E-2</c:v>
                </c:pt>
                <c:pt idx="2095" formatCode="General">
                  <c:v>6.2880000000000005E-2</c:v>
                </c:pt>
                <c:pt idx="2096" formatCode="General">
                  <c:v>6.2909999999999994E-2</c:v>
                </c:pt>
                <c:pt idx="2097" formatCode="General">
                  <c:v>6.2939999999999996E-2</c:v>
                </c:pt>
                <c:pt idx="2098" formatCode="General">
                  <c:v>6.2969999999999998E-2</c:v>
                </c:pt>
                <c:pt idx="2099" formatCode="General">
                  <c:v>6.3E-2</c:v>
                </c:pt>
                <c:pt idx="2100" formatCode="General">
                  <c:v>6.3030000000000003E-2</c:v>
                </c:pt>
                <c:pt idx="2101" formatCode="General">
                  <c:v>6.3060000000000005E-2</c:v>
                </c:pt>
                <c:pt idx="2102" formatCode="General">
                  <c:v>6.3089999999999993E-2</c:v>
                </c:pt>
                <c:pt idx="2103" formatCode="General">
                  <c:v>6.3119999999999996E-2</c:v>
                </c:pt>
                <c:pt idx="2104" formatCode="General">
                  <c:v>6.3149999999999998E-2</c:v>
                </c:pt>
                <c:pt idx="2105" formatCode="General">
                  <c:v>6.318E-2</c:v>
                </c:pt>
                <c:pt idx="2106" formatCode="General">
                  <c:v>6.3210000000000002E-2</c:v>
                </c:pt>
                <c:pt idx="2107" formatCode="General">
                  <c:v>6.3240000000000005E-2</c:v>
                </c:pt>
                <c:pt idx="2108" formatCode="General">
                  <c:v>6.3270000000000007E-2</c:v>
                </c:pt>
                <c:pt idx="2109" formatCode="General">
                  <c:v>6.3299999999999995E-2</c:v>
                </c:pt>
                <c:pt idx="2110" formatCode="General">
                  <c:v>6.3329999999999997E-2</c:v>
                </c:pt>
                <c:pt idx="2111" formatCode="General">
                  <c:v>6.336E-2</c:v>
                </c:pt>
                <c:pt idx="2112" formatCode="General">
                  <c:v>6.3390000000000002E-2</c:v>
                </c:pt>
                <c:pt idx="2113" formatCode="General">
                  <c:v>6.3420000000000004E-2</c:v>
                </c:pt>
                <c:pt idx="2114" formatCode="General">
                  <c:v>6.3450000000000006E-2</c:v>
                </c:pt>
                <c:pt idx="2115" formatCode="General">
                  <c:v>6.3479999999999995E-2</c:v>
                </c:pt>
                <c:pt idx="2116" formatCode="General">
                  <c:v>6.3509999999999997E-2</c:v>
                </c:pt>
                <c:pt idx="2117" formatCode="General">
                  <c:v>6.3539999999999999E-2</c:v>
                </c:pt>
                <c:pt idx="2118" formatCode="General">
                  <c:v>6.3570000000000002E-2</c:v>
                </c:pt>
                <c:pt idx="2119" formatCode="General">
                  <c:v>6.3600000000000004E-2</c:v>
                </c:pt>
                <c:pt idx="2120" formatCode="General">
                  <c:v>6.3630000000000006E-2</c:v>
                </c:pt>
                <c:pt idx="2121" formatCode="General">
                  <c:v>6.3659999999999994E-2</c:v>
                </c:pt>
                <c:pt idx="2122" formatCode="General">
                  <c:v>6.3689999999999997E-2</c:v>
                </c:pt>
                <c:pt idx="2123" formatCode="General">
                  <c:v>6.3719999999999999E-2</c:v>
                </c:pt>
                <c:pt idx="2124" formatCode="General">
                  <c:v>6.3750000000000001E-2</c:v>
                </c:pt>
                <c:pt idx="2125" formatCode="General">
                  <c:v>6.3780000000000003E-2</c:v>
                </c:pt>
                <c:pt idx="2126" formatCode="General">
                  <c:v>6.3810000000000006E-2</c:v>
                </c:pt>
                <c:pt idx="2127" formatCode="General">
                  <c:v>6.3839999999999994E-2</c:v>
                </c:pt>
                <c:pt idx="2128" formatCode="General">
                  <c:v>6.3869999999999996E-2</c:v>
                </c:pt>
                <c:pt idx="2129" formatCode="General">
                  <c:v>6.3899999999999998E-2</c:v>
                </c:pt>
                <c:pt idx="2130" formatCode="General">
                  <c:v>6.3930000000000001E-2</c:v>
                </c:pt>
                <c:pt idx="2131" formatCode="General">
                  <c:v>6.3960000000000003E-2</c:v>
                </c:pt>
                <c:pt idx="2132" formatCode="General">
                  <c:v>6.3990000000000005E-2</c:v>
                </c:pt>
                <c:pt idx="2133" formatCode="General">
                  <c:v>6.4019999999999994E-2</c:v>
                </c:pt>
                <c:pt idx="2134" formatCode="General">
                  <c:v>6.4049999999999996E-2</c:v>
                </c:pt>
                <c:pt idx="2135" formatCode="General">
                  <c:v>6.4079999999999998E-2</c:v>
                </c:pt>
                <c:pt idx="2136" formatCode="General">
                  <c:v>6.411E-2</c:v>
                </c:pt>
                <c:pt idx="2137" formatCode="General">
                  <c:v>6.4140000000000003E-2</c:v>
                </c:pt>
                <c:pt idx="2138" formatCode="General">
                  <c:v>6.4170000000000005E-2</c:v>
                </c:pt>
                <c:pt idx="2139" formatCode="General">
                  <c:v>6.4199999999999993E-2</c:v>
                </c:pt>
                <c:pt idx="2140" formatCode="General">
                  <c:v>6.4229999999999995E-2</c:v>
                </c:pt>
                <c:pt idx="2141" formatCode="General">
                  <c:v>6.4259999999999998E-2</c:v>
                </c:pt>
                <c:pt idx="2142" formatCode="General">
                  <c:v>6.429E-2</c:v>
                </c:pt>
                <c:pt idx="2143" formatCode="General">
                  <c:v>6.4320000000000002E-2</c:v>
                </c:pt>
                <c:pt idx="2144" formatCode="General">
                  <c:v>6.4350000000000004E-2</c:v>
                </c:pt>
                <c:pt idx="2145" formatCode="General">
                  <c:v>6.4380000000000007E-2</c:v>
                </c:pt>
                <c:pt idx="2146" formatCode="General">
                  <c:v>6.4409999999999995E-2</c:v>
                </c:pt>
                <c:pt idx="2147" formatCode="General">
                  <c:v>6.4439999999999997E-2</c:v>
                </c:pt>
                <c:pt idx="2148" formatCode="General">
                  <c:v>6.447E-2</c:v>
                </c:pt>
                <c:pt idx="2149" formatCode="General">
                  <c:v>6.4500000000000002E-2</c:v>
                </c:pt>
                <c:pt idx="2150" formatCode="General">
                  <c:v>6.4530000000000004E-2</c:v>
                </c:pt>
                <c:pt idx="2151" formatCode="General">
                  <c:v>6.4560000000000006E-2</c:v>
                </c:pt>
                <c:pt idx="2152" formatCode="General">
                  <c:v>6.4589999999999995E-2</c:v>
                </c:pt>
                <c:pt idx="2153" formatCode="General">
                  <c:v>6.4619999999999997E-2</c:v>
                </c:pt>
                <c:pt idx="2154" formatCode="General">
                  <c:v>6.4649999999999999E-2</c:v>
                </c:pt>
                <c:pt idx="2155" formatCode="General">
                  <c:v>6.4680000000000001E-2</c:v>
                </c:pt>
                <c:pt idx="2156" formatCode="General">
                  <c:v>6.4710000000000004E-2</c:v>
                </c:pt>
                <c:pt idx="2157" formatCode="General">
                  <c:v>6.4740000000000006E-2</c:v>
                </c:pt>
                <c:pt idx="2158" formatCode="General">
                  <c:v>6.4769999999999994E-2</c:v>
                </c:pt>
                <c:pt idx="2159" formatCode="General">
                  <c:v>6.4799999999999996E-2</c:v>
                </c:pt>
                <c:pt idx="2160" formatCode="General">
                  <c:v>6.4829999999999999E-2</c:v>
                </c:pt>
                <c:pt idx="2161" formatCode="General">
                  <c:v>6.4860000000000001E-2</c:v>
                </c:pt>
                <c:pt idx="2162" formatCode="General">
                  <c:v>6.4890000000000003E-2</c:v>
                </c:pt>
                <c:pt idx="2163" formatCode="General">
                  <c:v>6.4920000000000005E-2</c:v>
                </c:pt>
                <c:pt idx="2164" formatCode="General">
                  <c:v>6.4949999999999994E-2</c:v>
                </c:pt>
                <c:pt idx="2165" formatCode="General">
                  <c:v>6.4979999999999996E-2</c:v>
                </c:pt>
                <c:pt idx="2166" formatCode="General">
                  <c:v>6.5009999999999998E-2</c:v>
                </c:pt>
                <c:pt idx="2167" formatCode="General">
                  <c:v>6.5040000000000001E-2</c:v>
                </c:pt>
                <c:pt idx="2168" formatCode="General">
                  <c:v>6.5070000000000003E-2</c:v>
                </c:pt>
                <c:pt idx="2169" formatCode="General">
                  <c:v>6.5100000000000005E-2</c:v>
                </c:pt>
                <c:pt idx="2170" formatCode="General">
                  <c:v>6.5129999999999993E-2</c:v>
                </c:pt>
                <c:pt idx="2171" formatCode="General">
                  <c:v>6.5159999999999996E-2</c:v>
                </c:pt>
                <c:pt idx="2172" formatCode="General">
                  <c:v>6.5189999999999998E-2</c:v>
                </c:pt>
                <c:pt idx="2173" formatCode="General">
                  <c:v>6.522E-2</c:v>
                </c:pt>
                <c:pt idx="2174" formatCode="General">
                  <c:v>6.5250000000000002E-2</c:v>
                </c:pt>
                <c:pt idx="2175" formatCode="General">
                  <c:v>6.5280000000000005E-2</c:v>
                </c:pt>
                <c:pt idx="2176" formatCode="General">
                  <c:v>6.5310000000000007E-2</c:v>
                </c:pt>
                <c:pt idx="2177" formatCode="General">
                  <c:v>6.5339999999999995E-2</c:v>
                </c:pt>
                <c:pt idx="2178" formatCode="General">
                  <c:v>6.5369999999999998E-2</c:v>
                </c:pt>
                <c:pt idx="2179" formatCode="General">
                  <c:v>6.54E-2</c:v>
                </c:pt>
                <c:pt idx="2180" formatCode="General">
                  <c:v>6.5430000000000002E-2</c:v>
                </c:pt>
                <c:pt idx="2181" formatCode="General">
                  <c:v>6.5460000000000004E-2</c:v>
                </c:pt>
                <c:pt idx="2182" formatCode="General">
                  <c:v>6.5490000000000007E-2</c:v>
                </c:pt>
                <c:pt idx="2183" formatCode="General">
                  <c:v>6.5519999999999995E-2</c:v>
                </c:pt>
                <c:pt idx="2184" formatCode="General">
                  <c:v>6.5549999999999997E-2</c:v>
                </c:pt>
                <c:pt idx="2185" formatCode="General">
                  <c:v>6.5579999999999999E-2</c:v>
                </c:pt>
                <c:pt idx="2186" formatCode="General">
                  <c:v>6.5610000000000002E-2</c:v>
                </c:pt>
                <c:pt idx="2187" formatCode="General">
                  <c:v>6.5640000000000004E-2</c:v>
                </c:pt>
                <c:pt idx="2188" formatCode="General">
                  <c:v>6.5670000000000006E-2</c:v>
                </c:pt>
                <c:pt idx="2189" formatCode="General">
                  <c:v>6.5699999999999995E-2</c:v>
                </c:pt>
                <c:pt idx="2190" formatCode="General">
                  <c:v>6.5729999999999997E-2</c:v>
                </c:pt>
                <c:pt idx="2191" formatCode="General">
                  <c:v>6.5759999999999999E-2</c:v>
                </c:pt>
                <c:pt idx="2192" formatCode="General">
                  <c:v>6.5790000000000001E-2</c:v>
                </c:pt>
                <c:pt idx="2193" formatCode="General">
                  <c:v>6.5820000000000004E-2</c:v>
                </c:pt>
                <c:pt idx="2194" formatCode="General">
                  <c:v>6.5850000000000006E-2</c:v>
                </c:pt>
                <c:pt idx="2195" formatCode="General">
                  <c:v>6.5879999999999994E-2</c:v>
                </c:pt>
                <c:pt idx="2196" formatCode="General">
                  <c:v>6.5909999999999996E-2</c:v>
                </c:pt>
                <c:pt idx="2197" formatCode="General">
                  <c:v>6.5939999999999999E-2</c:v>
                </c:pt>
                <c:pt idx="2198" formatCode="General">
                  <c:v>6.5970000000000001E-2</c:v>
                </c:pt>
                <c:pt idx="2199" formatCode="General">
                  <c:v>6.6000000000000003E-2</c:v>
                </c:pt>
                <c:pt idx="2200" formatCode="General">
                  <c:v>6.6030000000000005E-2</c:v>
                </c:pt>
                <c:pt idx="2201" formatCode="General">
                  <c:v>6.6059999999999994E-2</c:v>
                </c:pt>
                <c:pt idx="2202" formatCode="General">
                  <c:v>6.6089999999999996E-2</c:v>
                </c:pt>
                <c:pt idx="2203" formatCode="General">
                  <c:v>6.6119999999999998E-2</c:v>
                </c:pt>
                <c:pt idx="2204" formatCode="General">
                  <c:v>6.615E-2</c:v>
                </c:pt>
                <c:pt idx="2205" formatCode="General">
                  <c:v>6.6180000000000003E-2</c:v>
                </c:pt>
                <c:pt idx="2206" formatCode="General">
                  <c:v>6.6210000000000005E-2</c:v>
                </c:pt>
                <c:pt idx="2207" formatCode="General">
                  <c:v>6.6239999999999993E-2</c:v>
                </c:pt>
                <c:pt idx="2208" formatCode="General">
                  <c:v>6.6269999999999996E-2</c:v>
                </c:pt>
                <c:pt idx="2209" formatCode="General">
                  <c:v>6.6299999999999998E-2</c:v>
                </c:pt>
                <c:pt idx="2210" formatCode="General">
                  <c:v>6.633E-2</c:v>
                </c:pt>
                <c:pt idx="2211" formatCode="General">
                  <c:v>6.6360000000000002E-2</c:v>
                </c:pt>
                <c:pt idx="2212" formatCode="General">
                  <c:v>6.6390000000000005E-2</c:v>
                </c:pt>
                <c:pt idx="2213" formatCode="General">
                  <c:v>6.6420000000000007E-2</c:v>
                </c:pt>
                <c:pt idx="2214" formatCode="General">
                  <c:v>6.6449999999999995E-2</c:v>
                </c:pt>
                <c:pt idx="2215" formatCode="General">
                  <c:v>6.6479999999999997E-2</c:v>
                </c:pt>
                <c:pt idx="2216" formatCode="General">
                  <c:v>6.651E-2</c:v>
                </c:pt>
                <c:pt idx="2217" formatCode="General">
                  <c:v>6.6540000000000002E-2</c:v>
                </c:pt>
                <c:pt idx="2218" formatCode="General">
                  <c:v>6.6570000000000004E-2</c:v>
                </c:pt>
                <c:pt idx="2219" formatCode="General">
                  <c:v>6.6600000000000006E-2</c:v>
                </c:pt>
                <c:pt idx="2220" formatCode="General">
                  <c:v>6.6629999999999995E-2</c:v>
                </c:pt>
                <c:pt idx="2221" formatCode="General">
                  <c:v>6.6659999999999997E-2</c:v>
                </c:pt>
                <c:pt idx="2222" formatCode="General">
                  <c:v>6.6689999999999999E-2</c:v>
                </c:pt>
                <c:pt idx="2223" formatCode="General">
                  <c:v>6.6720000000000002E-2</c:v>
                </c:pt>
                <c:pt idx="2224" formatCode="General">
                  <c:v>6.6750000000000004E-2</c:v>
                </c:pt>
                <c:pt idx="2225" formatCode="General">
                  <c:v>6.6780000000000006E-2</c:v>
                </c:pt>
                <c:pt idx="2226" formatCode="General">
                  <c:v>6.6809999999999994E-2</c:v>
                </c:pt>
                <c:pt idx="2227" formatCode="General">
                  <c:v>6.6839999999999997E-2</c:v>
                </c:pt>
                <c:pt idx="2228" formatCode="General">
                  <c:v>6.6869999999999999E-2</c:v>
                </c:pt>
                <c:pt idx="2229" formatCode="General">
                  <c:v>6.6900000000000001E-2</c:v>
                </c:pt>
                <c:pt idx="2230" formatCode="General">
                  <c:v>6.6930000000000003E-2</c:v>
                </c:pt>
                <c:pt idx="2231" formatCode="General">
                  <c:v>6.6960000000000006E-2</c:v>
                </c:pt>
                <c:pt idx="2232" formatCode="General">
                  <c:v>6.6989999999999994E-2</c:v>
                </c:pt>
                <c:pt idx="2233" formatCode="General">
                  <c:v>6.7019999999999996E-2</c:v>
                </c:pt>
                <c:pt idx="2234" formatCode="General">
                  <c:v>6.7049999999999998E-2</c:v>
                </c:pt>
                <c:pt idx="2235" formatCode="General">
                  <c:v>6.7080000000000001E-2</c:v>
                </c:pt>
                <c:pt idx="2236" formatCode="General">
                  <c:v>6.7110000000000003E-2</c:v>
                </c:pt>
                <c:pt idx="2237" formatCode="General">
                  <c:v>6.7140000000000005E-2</c:v>
                </c:pt>
                <c:pt idx="2238" formatCode="General">
                  <c:v>6.7169999999999994E-2</c:v>
                </c:pt>
                <c:pt idx="2239" formatCode="General">
                  <c:v>6.7199999999999996E-2</c:v>
                </c:pt>
                <c:pt idx="2240" formatCode="General">
                  <c:v>6.7229999999999998E-2</c:v>
                </c:pt>
                <c:pt idx="2241" formatCode="General">
                  <c:v>6.726E-2</c:v>
                </c:pt>
                <c:pt idx="2242" formatCode="General">
                  <c:v>6.7290000000000003E-2</c:v>
                </c:pt>
                <c:pt idx="2243" formatCode="General">
                  <c:v>6.7320000000000005E-2</c:v>
                </c:pt>
                <c:pt idx="2244" formatCode="General">
                  <c:v>6.7349999999999993E-2</c:v>
                </c:pt>
                <c:pt idx="2245" formatCode="General">
                  <c:v>6.7379999999999995E-2</c:v>
                </c:pt>
                <c:pt idx="2246" formatCode="General">
                  <c:v>6.7409999999999998E-2</c:v>
                </c:pt>
                <c:pt idx="2247" formatCode="General">
                  <c:v>6.744E-2</c:v>
                </c:pt>
                <c:pt idx="2248" formatCode="General">
                  <c:v>6.7470000000000002E-2</c:v>
                </c:pt>
                <c:pt idx="2249" formatCode="General">
                  <c:v>6.7500000000000004E-2</c:v>
                </c:pt>
                <c:pt idx="2250" formatCode="General">
                  <c:v>6.7530000000000007E-2</c:v>
                </c:pt>
                <c:pt idx="2251" formatCode="General">
                  <c:v>6.7559999999999995E-2</c:v>
                </c:pt>
                <c:pt idx="2252" formatCode="General">
                  <c:v>6.7589999999999997E-2</c:v>
                </c:pt>
                <c:pt idx="2253" formatCode="General">
                  <c:v>6.762E-2</c:v>
                </c:pt>
                <c:pt idx="2254" formatCode="General">
                  <c:v>6.7650000000000002E-2</c:v>
                </c:pt>
                <c:pt idx="2255" formatCode="General">
                  <c:v>6.7680000000000004E-2</c:v>
                </c:pt>
                <c:pt idx="2256" formatCode="General">
                  <c:v>6.7710000000000006E-2</c:v>
                </c:pt>
                <c:pt idx="2257" formatCode="General">
                  <c:v>6.7739999999999995E-2</c:v>
                </c:pt>
                <c:pt idx="2258" formatCode="General">
                  <c:v>6.7769999999999997E-2</c:v>
                </c:pt>
                <c:pt idx="2259" formatCode="General">
                  <c:v>6.7799999999999999E-2</c:v>
                </c:pt>
                <c:pt idx="2260" formatCode="General">
                  <c:v>6.7830000000000001E-2</c:v>
                </c:pt>
                <c:pt idx="2261" formatCode="General">
                  <c:v>6.7860000000000004E-2</c:v>
                </c:pt>
                <c:pt idx="2262" formatCode="General">
                  <c:v>6.7890000000000006E-2</c:v>
                </c:pt>
                <c:pt idx="2263" formatCode="General">
                  <c:v>6.7919999999999994E-2</c:v>
                </c:pt>
                <c:pt idx="2264" formatCode="General">
                  <c:v>6.7949999999999997E-2</c:v>
                </c:pt>
                <c:pt idx="2265" formatCode="General">
                  <c:v>6.7979999999999999E-2</c:v>
                </c:pt>
                <c:pt idx="2266" formatCode="General">
                  <c:v>6.8010000000000001E-2</c:v>
                </c:pt>
                <c:pt idx="2267" formatCode="General">
                  <c:v>6.8040000000000003E-2</c:v>
                </c:pt>
                <c:pt idx="2268" formatCode="General">
                  <c:v>6.8070000000000006E-2</c:v>
                </c:pt>
                <c:pt idx="2269" formatCode="General">
                  <c:v>6.8099999999999994E-2</c:v>
                </c:pt>
                <c:pt idx="2270" formatCode="General">
                  <c:v>6.8129999999999996E-2</c:v>
                </c:pt>
                <c:pt idx="2271" formatCode="General">
                  <c:v>6.8159999999999998E-2</c:v>
                </c:pt>
                <c:pt idx="2272" formatCode="General">
                  <c:v>6.8190000000000001E-2</c:v>
                </c:pt>
                <c:pt idx="2273" formatCode="General">
                  <c:v>6.8220000000000003E-2</c:v>
                </c:pt>
                <c:pt idx="2274" formatCode="General">
                  <c:v>6.8250000000000005E-2</c:v>
                </c:pt>
                <c:pt idx="2275" formatCode="General">
                  <c:v>6.8279999999999993E-2</c:v>
                </c:pt>
                <c:pt idx="2276" formatCode="General">
                  <c:v>6.8309999999999996E-2</c:v>
                </c:pt>
                <c:pt idx="2277" formatCode="General">
                  <c:v>6.8339999999999998E-2</c:v>
                </c:pt>
                <c:pt idx="2278" formatCode="General">
                  <c:v>6.837E-2</c:v>
                </c:pt>
                <c:pt idx="2279" formatCode="General">
                  <c:v>6.8400000000000002E-2</c:v>
                </c:pt>
                <c:pt idx="2280" formatCode="General">
                  <c:v>6.8430000000000005E-2</c:v>
                </c:pt>
                <c:pt idx="2281" formatCode="General">
                  <c:v>6.8459999999999993E-2</c:v>
                </c:pt>
                <c:pt idx="2282" formatCode="General">
                  <c:v>6.8489999999999995E-2</c:v>
                </c:pt>
                <c:pt idx="2283" formatCode="General">
                  <c:v>6.8519999999999998E-2</c:v>
                </c:pt>
                <c:pt idx="2284" formatCode="General">
                  <c:v>6.855E-2</c:v>
                </c:pt>
                <c:pt idx="2285" formatCode="General">
                  <c:v>6.8580000000000002E-2</c:v>
                </c:pt>
                <c:pt idx="2286" formatCode="General">
                  <c:v>6.8610000000000004E-2</c:v>
                </c:pt>
                <c:pt idx="2287" formatCode="General">
                  <c:v>6.8640000000000007E-2</c:v>
                </c:pt>
                <c:pt idx="2288" formatCode="General">
                  <c:v>6.8669999999999995E-2</c:v>
                </c:pt>
                <c:pt idx="2289" formatCode="General">
                  <c:v>6.8699999999999997E-2</c:v>
                </c:pt>
                <c:pt idx="2290" formatCode="General">
                  <c:v>6.8729999999999999E-2</c:v>
                </c:pt>
                <c:pt idx="2291" formatCode="General">
                  <c:v>6.8760000000000002E-2</c:v>
                </c:pt>
                <c:pt idx="2292" formatCode="General">
                  <c:v>6.8790000000000004E-2</c:v>
                </c:pt>
                <c:pt idx="2293" formatCode="General">
                  <c:v>6.8820000000000006E-2</c:v>
                </c:pt>
                <c:pt idx="2294" formatCode="General">
                  <c:v>6.8849999999999995E-2</c:v>
                </c:pt>
                <c:pt idx="2295" formatCode="General">
                  <c:v>6.8879999999999997E-2</c:v>
                </c:pt>
                <c:pt idx="2296" formatCode="General">
                  <c:v>6.8909999999999999E-2</c:v>
                </c:pt>
                <c:pt idx="2297" formatCode="General">
                  <c:v>6.8940000000000001E-2</c:v>
                </c:pt>
                <c:pt idx="2298" formatCode="General">
                  <c:v>6.8970000000000004E-2</c:v>
                </c:pt>
                <c:pt idx="2299" formatCode="General">
                  <c:v>6.9000000000000006E-2</c:v>
                </c:pt>
                <c:pt idx="2300" formatCode="General">
                  <c:v>6.9029999999999994E-2</c:v>
                </c:pt>
                <c:pt idx="2301" formatCode="General">
                  <c:v>6.9059999999999996E-2</c:v>
                </c:pt>
                <c:pt idx="2302" formatCode="General">
                  <c:v>6.9089999999999999E-2</c:v>
                </c:pt>
                <c:pt idx="2303" formatCode="General">
                  <c:v>6.9120000000000001E-2</c:v>
                </c:pt>
                <c:pt idx="2304" formatCode="General">
                  <c:v>6.9150000000000003E-2</c:v>
                </c:pt>
                <c:pt idx="2305" formatCode="General">
                  <c:v>6.9180000000000005E-2</c:v>
                </c:pt>
                <c:pt idx="2306" formatCode="General">
                  <c:v>6.9209999999999994E-2</c:v>
                </c:pt>
                <c:pt idx="2307" formatCode="General">
                  <c:v>6.9239999999999996E-2</c:v>
                </c:pt>
                <c:pt idx="2308" formatCode="General">
                  <c:v>6.9269999999999998E-2</c:v>
                </c:pt>
                <c:pt idx="2309" formatCode="General">
                  <c:v>6.93E-2</c:v>
                </c:pt>
                <c:pt idx="2310" formatCode="General">
                  <c:v>6.9330000000000003E-2</c:v>
                </c:pt>
                <c:pt idx="2311" formatCode="General">
                  <c:v>6.9360000000000005E-2</c:v>
                </c:pt>
                <c:pt idx="2312" formatCode="General">
                  <c:v>6.9389999999999993E-2</c:v>
                </c:pt>
                <c:pt idx="2313" formatCode="General">
                  <c:v>6.9419999999999996E-2</c:v>
                </c:pt>
                <c:pt idx="2314" formatCode="General">
                  <c:v>6.9449999999999998E-2</c:v>
                </c:pt>
                <c:pt idx="2315" formatCode="General">
                  <c:v>6.948E-2</c:v>
                </c:pt>
                <c:pt idx="2316" formatCode="General">
                  <c:v>6.9510000000000002E-2</c:v>
                </c:pt>
                <c:pt idx="2317" formatCode="General">
                  <c:v>6.9540000000000005E-2</c:v>
                </c:pt>
                <c:pt idx="2318" formatCode="General">
                  <c:v>6.9570000000000007E-2</c:v>
                </c:pt>
                <c:pt idx="2319" formatCode="General">
                  <c:v>6.9599999999999995E-2</c:v>
                </c:pt>
                <c:pt idx="2320" formatCode="General">
                  <c:v>6.9629999999999997E-2</c:v>
                </c:pt>
                <c:pt idx="2321" formatCode="General">
                  <c:v>6.966E-2</c:v>
                </c:pt>
                <c:pt idx="2322" formatCode="General">
                  <c:v>6.9690000000000002E-2</c:v>
                </c:pt>
                <c:pt idx="2323" formatCode="General">
                  <c:v>6.9720000000000004E-2</c:v>
                </c:pt>
                <c:pt idx="2324" formatCode="General">
                  <c:v>6.9750000000000006E-2</c:v>
                </c:pt>
                <c:pt idx="2325" formatCode="General">
                  <c:v>6.9779999999999995E-2</c:v>
                </c:pt>
                <c:pt idx="2326" formatCode="General">
                  <c:v>6.9809999999999997E-2</c:v>
                </c:pt>
                <c:pt idx="2327" formatCode="General">
                  <c:v>6.9839999999999999E-2</c:v>
                </c:pt>
                <c:pt idx="2328" formatCode="General">
                  <c:v>6.9870000000000002E-2</c:v>
                </c:pt>
                <c:pt idx="2329" formatCode="General">
                  <c:v>6.9900000000000004E-2</c:v>
                </c:pt>
                <c:pt idx="2330" formatCode="General">
                  <c:v>6.9930000000000006E-2</c:v>
                </c:pt>
                <c:pt idx="2331" formatCode="General">
                  <c:v>6.9959999999999994E-2</c:v>
                </c:pt>
                <c:pt idx="2332" formatCode="General">
                  <c:v>6.9989999999999997E-2</c:v>
                </c:pt>
                <c:pt idx="2333" formatCode="General">
                  <c:v>7.0019999999999999E-2</c:v>
                </c:pt>
                <c:pt idx="2334" formatCode="General">
                  <c:v>7.0050000000000001E-2</c:v>
                </c:pt>
                <c:pt idx="2335" formatCode="General">
                  <c:v>7.0080000000000003E-2</c:v>
                </c:pt>
                <c:pt idx="2336" formatCode="General">
                  <c:v>7.0110000000000006E-2</c:v>
                </c:pt>
                <c:pt idx="2337" formatCode="General">
                  <c:v>7.0139999999999994E-2</c:v>
                </c:pt>
                <c:pt idx="2338" formatCode="General">
                  <c:v>7.0169999999999996E-2</c:v>
                </c:pt>
                <c:pt idx="2339" formatCode="General">
                  <c:v>7.0199999999999999E-2</c:v>
                </c:pt>
                <c:pt idx="2340" formatCode="General">
                  <c:v>7.0230000000000001E-2</c:v>
                </c:pt>
                <c:pt idx="2341" formatCode="General">
                  <c:v>7.0260000000000003E-2</c:v>
                </c:pt>
                <c:pt idx="2342" formatCode="General">
                  <c:v>7.0290000000000005E-2</c:v>
                </c:pt>
                <c:pt idx="2343" formatCode="General">
                  <c:v>7.0319999999999994E-2</c:v>
                </c:pt>
                <c:pt idx="2344" formatCode="General">
                  <c:v>7.0349999999999996E-2</c:v>
                </c:pt>
                <c:pt idx="2345" formatCode="General">
                  <c:v>7.0379999999999998E-2</c:v>
                </c:pt>
                <c:pt idx="2346" formatCode="General">
                  <c:v>7.041E-2</c:v>
                </c:pt>
                <c:pt idx="2347" formatCode="General">
                  <c:v>7.0440000000000003E-2</c:v>
                </c:pt>
                <c:pt idx="2348" formatCode="General">
                  <c:v>7.0470000000000005E-2</c:v>
                </c:pt>
                <c:pt idx="2349" formatCode="General">
                  <c:v>7.0499999999999993E-2</c:v>
                </c:pt>
                <c:pt idx="2350" formatCode="General">
                  <c:v>7.0529999999999995E-2</c:v>
                </c:pt>
                <c:pt idx="2351" formatCode="General">
                  <c:v>7.0559999999999998E-2</c:v>
                </c:pt>
                <c:pt idx="2352" formatCode="General">
                  <c:v>7.059E-2</c:v>
                </c:pt>
                <c:pt idx="2353" formatCode="General">
                  <c:v>7.0620000000000002E-2</c:v>
                </c:pt>
                <c:pt idx="2354" formatCode="General">
                  <c:v>7.0650000000000004E-2</c:v>
                </c:pt>
                <c:pt idx="2355" formatCode="General">
                  <c:v>7.0680000000000007E-2</c:v>
                </c:pt>
                <c:pt idx="2356" formatCode="General">
                  <c:v>7.0709999999999995E-2</c:v>
                </c:pt>
                <c:pt idx="2357" formatCode="General">
                  <c:v>7.0739999999999997E-2</c:v>
                </c:pt>
                <c:pt idx="2358" formatCode="General">
                  <c:v>7.077E-2</c:v>
                </c:pt>
                <c:pt idx="2359" formatCode="General">
                  <c:v>7.0800000000000002E-2</c:v>
                </c:pt>
                <c:pt idx="2360" formatCode="General">
                  <c:v>7.0830000000000004E-2</c:v>
                </c:pt>
                <c:pt idx="2361" formatCode="General">
                  <c:v>7.0860000000000006E-2</c:v>
                </c:pt>
                <c:pt idx="2362" formatCode="General">
                  <c:v>7.0889999999999995E-2</c:v>
                </c:pt>
                <c:pt idx="2363" formatCode="General">
                  <c:v>7.0919999999999997E-2</c:v>
                </c:pt>
                <c:pt idx="2364" formatCode="General">
                  <c:v>7.0949999999999999E-2</c:v>
                </c:pt>
                <c:pt idx="2365" formatCode="General">
                  <c:v>7.0980000000000001E-2</c:v>
                </c:pt>
                <c:pt idx="2366" formatCode="General">
                  <c:v>7.1010000000000004E-2</c:v>
                </c:pt>
                <c:pt idx="2367" formatCode="General">
                  <c:v>7.1040000000000006E-2</c:v>
                </c:pt>
                <c:pt idx="2368" formatCode="General">
                  <c:v>7.1069999999999994E-2</c:v>
                </c:pt>
                <c:pt idx="2369" formatCode="General">
                  <c:v>7.1099999999999997E-2</c:v>
                </c:pt>
                <c:pt idx="2370" formatCode="General">
                  <c:v>7.1129999999999999E-2</c:v>
                </c:pt>
                <c:pt idx="2371" formatCode="General">
                  <c:v>7.1160000000000001E-2</c:v>
                </c:pt>
                <c:pt idx="2372" formatCode="General">
                  <c:v>7.1190000000000003E-2</c:v>
                </c:pt>
                <c:pt idx="2373" formatCode="General">
                  <c:v>7.1220000000000006E-2</c:v>
                </c:pt>
                <c:pt idx="2374" formatCode="General">
                  <c:v>7.1249999999999994E-2</c:v>
                </c:pt>
                <c:pt idx="2375" formatCode="General">
                  <c:v>7.1279999999999996E-2</c:v>
                </c:pt>
                <c:pt idx="2376" formatCode="General">
                  <c:v>7.1309999999999998E-2</c:v>
                </c:pt>
                <c:pt idx="2377" formatCode="General">
                  <c:v>7.1340000000000001E-2</c:v>
                </c:pt>
                <c:pt idx="2378" formatCode="General">
                  <c:v>7.1370000000000003E-2</c:v>
                </c:pt>
                <c:pt idx="2379" formatCode="General">
                  <c:v>7.1400000000000005E-2</c:v>
                </c:pt>
                <c:pt idx="2380" formatCode="General">
                  <c:v>7.1429999999999993E-2</c:v>
                </c:pt>
                <c:pt idx="2381" formatCode="General">
                  <c:v>7.1459999999999996E-2</c:v>
                </c:pt>
                <c:pt idx="2382" formatCode="General">
                  <c:v>7.1489999999999998E-2</c:v>
                </c:pt>
                <c:pt idx="2383" formatCode="General">
                  <c:v>7.152E-2</c:v>
                </c:pt>
                <c:pt idx="2384" formatCode="General">
                  <c:v>7.1550000000000002E-2</c:v>
                </c:pt>
                <c:pt idx="2385" formatCode="General">
                  <c:v>7.1580000000000005E-2</c:v>
                </c:pt>
                <c:pt idx="2386" formatCode="General">
                  <c:v>7.1609999999999993E-2</c:v>
                </c:pt>
                <c:pt idx="2387" formatCode="General">
                  <c:v>7.1639999999999995E-2</c:v>
                </c:pt>
                <c:pt idx="2388" formatCode="General">
                  <c:v>7.1669999999999998E-2</c:v>
                </c:pt>
                <c:pt idx="2389" formatCode="General">
                  <c:v>7.17E-2</c:v>
                </c:pt>
                <c:pt idx="2390" formatCode="General">
                  <c:v>7.1730000000000002E-2</c:v>
                </c:pt>
                <c:pt idx="2391" formatCode="General">
                  <c:v>7.1760000000000004E-2</c:v>
                </c:pt>
                <c:pt idx="2392" formatCode="General">
                  <c:v>7.1790000000000007E-2</c:v>
                </c:pt>
                <c:pt idx="2393" formatCode="General">
                  <c:v>7.1819999999999995E-2</c:v>
                </c:pt>
                <c:pt idx="2394" formatCode="General">
                  <c:v>7.1849999999999997E-2</c:v>
                </c:pt>
                <c:pt idx="2395" formatCode="General">
                  <c:v>7.1879999999999999E-2</c:v>
                </c:pt>
                <c:pt idx="2396" formatCode="General">
                  <c:v>7.1910000000000002E-2</c:v>
                </c:pt>
                <c:pt idx="2397" formatCode="General">
                  <c:v>7.1940000000000004E-2</c:v>
                </c:pt>
                <c:pt idx="2398" formatCode="General">
                  <c:v>7.1970000000000006E-2</c:v>
                </c:pt>
                <c:pt idx="2399" formatCode="General">
                  <c:v>7.1999999999999995E-2</c:v>
                </c:pt>
                <c:pt idx="2400" formatCode="General">
                  <c:v>7.2029999999999997E-2</c:v>
                </c:pt>
                <c:pt idx="2401" formatCode="General">
                  <c:v>7.2059999999999999E-2</c:v>
                </c:pt>
                <c:pt idx="2402" formatCode="General">
                  <c:v>7.2090000000000001E-2</c:v>
                </c:pt>
                <c:pt idx="2403" formatCode="General">
                  <c:v>7.2120000000000004E-2</c:v>
                </c:pt>
                <c:pt idx="2404" formatCode="General">
                  <c:v>7.2150000000000006E-2</c:v>
                </c:pt>
                <c:pt idx="2405" formatCode="General">
                  <c:v>7.2179999999999994E-2</c:v>
                </c:pt>
                <c:pt idx="2406" formatCode="General">
                  <c:v>7.2209999999999996E-2</c:v>
                </c:pt>
                <c:pt idx="2407" formatCode="General">
                  <c:v>7.2239999999999999E-2</c:v>
                </c:pt>
                <c:pt idx="2408" formatCode="General">
                  <c:v>7.2270000000000001E-2</c:v>
                </c:pt>
                <c:pt idx="2409" formatCode="General">
                  <c:v>7.2300000000000003E-2</c:v>
                </c:pt>
                <c:pt idx="2410" formatCode="General">
                  <c:v>7.2330000000000005E-2</c:v>
                </c:pt>
                <c:pt idx="2411" formatCode="General">
                  <c:v>7.2359999999999994E-2</c:v>
                </c:pt>
                <c:pt idx="2412" formatCode="General">
                  <c:v>7.2389999999999996E-2</c:v>
                </c:pt>
                <c:pt idx="2413" formatCode="General">
                  <c:v>7.2419999999999998E-2</c:v>
                </c:pt>
                <c:pt idx="2414" formatCode="General">
                  <c:v>7.2450000000000001E-2</c:v>
                </c:pt>
                <c:pt idx="2415" formatCode="General">
                  <c:v>7.2480000000000003E-2</c:v>
                </c:pt>
                <c:pt idx="2416" formatCode="General">
                  <c:v>7.2510000000000005E-2</c:v>
                </c:pt>
                <c:pt idx="2417" formatCode="General">
                  <c:v>7.2539999999999993E-2</c:v>
                </c:pt>
                <c:pt idx="2418" formatCode="General">
                  <c:v>7.2569999999999996E-2</c:v>
                </c:pt>
                <c:pt idx="2419" formatCode="General">
                  <c:v>7.2599999999999998E-2</c:v>
                </c:pt>
                <c:pt idx="2420" formatCode="General">
                  <c:v>7.263E-2</c:v>
                </c:pt>
                <c:pt idx="2421" formatCode="General">
                  <c:v>7.2660000000000002E-2</c:v>
                </c:pt>
                <c:pt idx="2422" formatCode="General">
                  <c:v>7.2690000000000005E-2</c:v>
                </c:pt>
                <c:pt idx="2423" formatCode="General">
                  <c:v>7.2720000000000007E-2</c:v>
                </c:pt>
                <c:pt idx="2424" formatCode="General">
                  <c:v>7.2749999999999995E-2</c:v>
                </c:pt>
                <c:pt idx="2425" formatCode="General">
                  <c:v>7.2779999999999997E-2</c:v>
                </c:pt>
                <c:pt idx="2426" formatCode="General">
                  <c:v>7.281E-2</c:v>
                </c:pt>
                <c:pt idx="2427" formatCode="General">
                  <c:v>7.2840000000000002E-2</c:v>
                </c:pt>
                <c:pt idx="2428" formatCode="General">
                  <c:v>7.2870000000000004E-2</c:v>
                </c:pt>
                <c:pt idx="2429" formatCode="General">
                  <c:v>7.2900000000000006E-2</c:v>
                </c:pt>
                <c:pt idx="2430" formatCode="General">
                  <c:v>7.2929999999999995E-2</c:v>
                </c:pt>
                <c:pt idx="2431" formatCode="General">
                  <c:v>7.2959999999999997E-2</c:v>
                </c:pt>
                <c:pt idx="2432" formatCode="General">
                  <c:v>7.2989999999999999E-2</c:v>
                </c:pt>
                <c:pt idx="2433" formatCode="General">
                  <c:v>7.3020000000000002E-2</c:v>
                </c:pt>
                <c:pt idx="2434" formatCode="General">
                  <c:v>7.3050000000000004E-2</c:v>
                </c:pt>
                <c:pt idx="2435" formatCode="General">
                  <c:v>7.3080000000000006E-2</c:v>
                </c:pt>
                <c:pt idx="2436" formatCode="General">
                  <c:v>7.3109999999999994E-2</c:v>
                </c:pt>
                <c:pt idx="2437" formatCode="General">
                  <c:v>7.3139999999999997E-2</c:v>
                </c:pt>
                <c:pt idx="2438" formatCode="General">
                  <c:v>7.3169999999999999E-2</c:v>
                </c:pt>
                <c:pt idx="2439" formatCode="General">
                  <c:v>7.3200000000000001E-2</c:v>
                </c:pt>
                <c:pt idx="2440" formatCode="General">
                  <c:v>7.3230000000000003E-2</c:v>
                </c:pt>
                <c:pt idx="2441" formatCode="General">
                  <c:v>7.3260000000000006E-2</c:v>
                </c:pt>
                <c:pt idx="2442" formatCode="General">
                  <c:v>7.3289999999999994E-2</c:v>
                </c:pt>
                <c:pt idx="2443" formatCode="General">
                  <c:v>7.3319999999999996E-2</c:v>
                </c:pt>
                <c:pt idx="2444" formatCode="General">
                  <c:v>7.3349999999999999E-2</c:v>
                </c:pt>
                <c:pt idx="2445" formatCode="General">
                  <c:v>7.3380000000000001E-2</c:v>
                </c:pt>
                <c:pt idx="2446" formatCode="General">
                  <c:v>7.3410000000000003E-2</c:v>
                </c:pt>
                <c:pt idx="2447" formatCode="General">
                  <c:v>7.3440000000000005E-2</c:v>
                </c:pt>
                <c:pt idx="2448" formatCode="General">
                  <c:v>7.3469999999999994E-2</c:v>
                </c:pt>
                <c:pt idx="2449" formatCode="General">
                  <c:v>7.3499999999999996E-2</c:v>
                </c:pt>
                <c:pt idx="2450" formatCode="General">
                  <c:v>7.3529999999999998E-2</c:v>
                </c:pt>
                <c:pt idx="2451" formatCode="General">
                  <c:v>7.356E-2</c:v>
                </c:pt>
                <c:pt idx="2452" formatCode="General">
                  <c:v>7.3590000000000003E-2</c:v>
                </c:pt>
                <c:pt idx="2453" formatCode="General">
                  <c:v>7.3620000000000005E-2</c:v>
                </c:pt>
                <c:pt idx="2454" formatCode="General">
                  <c:v>7.3649999999999993E-2</c:v>
                </c:pt>
                <c:pt idx="2455" formatCode="General">
                  <c:v>7.3679999999999995E-2</c:v>
                </c:pt>
                <c:pt idx="2456" formatCode="General">
                  <c:v>7.3709999999999998E-2</c:v>
                </c:pt>
                <c:pt idx="2457" formatCode="General">
                  <c:v>7.374E-2</c:v>
                </c:pt>
                <c:pt idx="2458" formatCode="General">
                  <c:v>7.3770000000000002E-2</c:v>
                </c:pt>
                <c:pt idx="2459" formatCode="General">
                  <c:v>7.3800000000000004E-2</c:v>
                </c:pt>
                <c:pt idx="2460" formatCode="General">
                  <c:v>7.3830000000000007E-2</c:v>
                </c:pt>
                <c:pt idx="2461" formatCode="General">
                  <c:v>7.3859999999999995E-2</c:v>
                </c:pt>
                <c:pt idx="2462" formatCode="General">
                  <c:v>7.3889999999999997E-2</c:v>
                </c:pt>
                <c:pt idx="2463" formatCode="General">
                  <c:v>7.392E-2</c:v>
                </c:pt>
                <c:pt idx="2464" formatCode="General">
                  <c:v>7.3950000000000002E-2</c:v>
                </c:pt>
                <c:pt idx="2465" formatCode="General">
                  <c:v>7.3980000000000004E-2</c:v>
                </c:pt>
                <c:pt idx="2466" formatCode="General">
                  <c:v>7.4010000000000006E-2</c:v>
                </c:pt>
                <c:pt idx="2467" formatCode="General">
                  <c:v>7.4039999999999995E-2</c:v>
                </c:pt>
                <c:pt idx="2468" formatCode="General">
                  <c:v>7.4069999999999997E-2</c:v>
                </c:pt>
                <c:pt idx="2469" formatCode="General">
                  <c:v>7.4099999999999999E-2</c:v>
                </c:pt>
                <c:pt idx="2470" formatCode="General">
                  <c:v>7.4130000000000001E-2</c:v>
                </c:pt>
                <c:pt idx="2471" formatCode="General">
                  <c:v>7.4160000000000004E-2</c:v>
                </c:pt>
                <c:pt idx="2472" formatCode="General">
                  <c:v>7.4190000000000006E-2</c:v>
                </c:pt>
                <c:pt idx="2473" formatCode="General">
                  <c:v>7.4219999999999994E-2</c:v>
                </c:pt>
                <c:pt idx="2474" formatCode="General">
                  <c:v>7.4249999999999997E-2</c:v>
                </c:pt>
                <c:pt idx="2475" formatCode="General">
                  <c:v>7.4279999999999999E-2</c:v>
                </c:pt>
                <c:pt idx="2476" formatCode="General">
                  <c:v>7.4310000000000001E-2</c:v>
                </c:pt>
                <c:pt idx="2477" formatCode="General">
                  <c:v>7.4340000000000003E-2</c:v>
                </c:pt>
                <c:pt idx="2478" formatCode="General">
                  <c:v>7.4370000000000006E-2</c:v>
                </c:pt>
                <c:pt idx="2479" formatCode="General">
                  <c:v>7.4399999999999994E-2</c:v>
                </c:pt>
                <c:pt idx="2480" formatCode="General">
                  <c:v>7.4429999999999996E-2</c:v>
                </c:pt>
                <c:pt idx="2481" formatCode="General">
                  <c:v>7.4459999999999998E-2</c:v>
                </c:pt>
                <c:pt idx="2482" formatCode="General">
                  <c:v>7.4490000000000001E-2</c:v>
                </c:pt>
                <c:pt idx="2483" formatCode="General">
                  <c:v>7.4520000000000003E-2</c:v>
                </c:pt>
                <c:pt idx="2484" formatCode="General">
                  <c:v>7.4550000000000005E-2</c:v>
                </c:pt>
                <c:pt idx="2485" formatCode="General">
                  <c:v>7.4579999999999994E-2</c:v>
                </c:pt>
                <c:pt idx="2486" formatCode="General">
                  <c:v>7.4609999999999996E-2</c:v>
                </c:pt>
                <c:pt idx="2487" formatCode="General">
                  <c:v>7.4639999999999998E-2</c:v>
                </c:pt>
                <c:pt idx="2488" formatCode="General">
                  <c:v>7.467E-2</c:v>
                </c:pt>
                <c:pt idx="2489" formatCode="General">
                  <c:v>7.4700000000000003E-2</c:v>
                </c:pt>
                <c:pt idx="2490" formatCode="General">
                  <c:v>7.4730000000000005E-2</c:v>
                </c:pt>
                <c:pt idx="2491" formatCode="General">
                  <c:v>7.4759999999999993E-2</c:v>
                </c:pt>
                <c:pt idx="2492" formatCode="General">
                  <c:v>7.4789999999999995E-2</c:v>
                </c:pt>
                <c:pt idx="2493" formatCode="General">
                  <c:v>7.4819999999999998E-2</c:v>
                </c:pt>
                <c:pt idx="2494" formatCode="General">
                  <c:v>7.485E-2</c:v>
                </c:pt>
                <c:pt idx="2495" formatCode="General">
                  <c:v>7.4880000000000002E-2</c:v>
                </c:pt>
                <c:pt idx="2496" formatCode="General">
                  <c:v>7.4910000000000004E-2</c:v>
                </c:pt>
                <c:pt idx="2497" formatCode="General">
                  <c:v>7.4940000000000007E-2</c:v>
                </c:pt>
                <c:pt idx="2498" formatCode="General">
                  <c:v>7.4969999999999995E-2</c:v>
                </c:pt>
                <c:pt idx="2499" formatCode="General">
                  <c:v>7.4999999999999997E-2</c:v>
                </c:pt>
              </c:numCache>
            </c:numRef>
          </c:cat>
          <c:val>
            <c:numRef>
              <c:f>'47'!$D$268:$D$2503</c:f>
              <c:numCache>
                <c:formatCode>General</c:formatCode>
                <c:ptCount val="2236"/>
                <c:pt idx="0">
                  <c:v>6813.05810546875</c:v>
                </c:pt>
                <c:pt idx="1">
                  <c:v>6785.4853515625</c:v>
                </c:pt>
                <c:pt idx="2">
                  <c:v>6757.6953125</c:v>
                </c:pt>
                <c:pt idx="3">
                  <c:v>6729.689453125</c:v>
                </c:pt>
                <c:pt idx="4">
                  <c:v>6701.46875</c:v>
                </c:pt>
                <c:pt idx="5">
                  <c:v>6673.033203125</c:v>
                </c:pt>
                <c:pt idx="6">
                  <c:v>6644.384765625</c:v>
                </c:pt>
                <c:pt idx="7">
                  <c:v>6615.5234375</c:v>
                </c:pt>
                <c:pt idx="8">
                  <c:v>6586.45068359375</c:v>
                </c:pt>
                <c:pt idx="9">
                  <c:v>6557.16748046875</c:v>
                </c:pt>
                <c:pt idx="10">
                  <c:v>6527.6748046875</c:v>
                </c:pt>
                <c:pt idx="11">
                  <c:v>6497.97265625</c:v>
                </c:pt>
                <c:pt idx="12">
                  <c:v>6468.0634765625</c:v>
                </c:pt>
                <c:pt idx="13">
                  <c:v>6437.94677734375</c:v>
                </c:pt>
                <c:pt idx="14">
                  <c:v>6407.625</c:v>
                </c:pt>
                <c:pt idx="15">
                  <c:v>6377.09765625</c:v>
                </c:pt>
                <c:pt idx="16">
                  <c:v>6346.36669921875</c:v>
                </c:pt>
                <c:pt idx="17">
                  <c:v>6315.4326171875</c:v>
                </c:pt>
                <c:pt idx="18">
                  <c:v>6284.296875</c:v>
                </c:pt>
                <c:pt idx="19">
                  <c:v>6252.9599609375</c:v>
                </c:pt>
                <c:pt idx="20">
                  <c:v>6221.4228515625</c:v>
                </c:pt>
                <c:pt idx="21">
                  <c:v>6189.68701171875</c:v>
                </c:pt>
                <c:pt idx="22">
                  <c:v>6157.75341796875</c:v>
                </c:pt>
                <c:pt idx="23">
                  <c:v>6125.623046875</c:v>
                </c:pt>
                <c:pt idx="24">
                  <c:v>6093.29638671875</c:v>
                </c:pt>
                <c:pt idx="25">
                  <c:v>6060.77490234375</c:v>
                </c:pt>
                <c:pt idx="26">
                  <c:v>6028.06005859375</c:v>
                </c:pt>
                <c:pt idx="27">
                  <c:v>5995.15185546875</c:v>
                </c:pt>
                <c:pt idx="28">
                  <c:v>5962.05224609375</c:v>
                </c:pt>
                <c:pt idx="29">
                  <c:v>5928.76220703125</c:v>
                </c:pt>
                <c:pt idx="30">
                  <c:v>5895.2822265625</c:v>
                </c:pt>
                <c:pt idx="31">
                  <c:v>5861.61376953125</c:v>
                </c:pt>
                <c:pt idx="32">
                  <c:v>5827.7578125</c:v>
                </c:pt>
                <c:pt idx="33">
                  <c:v>5793.7158203125</c:v>
                </c:pt>
                <c:pt idx="34">
                  <c:v>5759.48828125</c:v>
                </c:pt>
                <c:pt idx="35">
                  <c:v>5725.07666015625</c:v>
                </c:pt>
                <c:pt idx="36">
                  <c:v>5690.48193359375</c:v>
                </c:pt>
                <c:pt idx="37">
                  <c:v>5655.70556640625</c:v>
                </c:pt>
                <c:pt idx="38">
                  <c:v>5620.748046875</c:v>
                </c:pt>
                <c:pt idx="39">
                  <c:v>5585.6103515625</c:v>
                </c:pt>
                <c:pt idx="40">
                  <c:v>5550.294921875</c:v>
                </c:pt>
                <c:pt idx="41">
                  <c:v>5514.80126953125</c:v>
                </c:pt>
                <c:pt idx="42">
                  <c:v>5479.1318359375</c:v>
                </c:pt>
                <c:pt idx="43">
                  <c:v>5443.28662109375</c:v>
                </c:pt>
                <c:pt idx="44">
                  <c:v>5407.267578125</c:v>
                </c:pt>
                <c:pt idx="45">
                  <c:v>5371.07568359375</c:v>
                </c:pt>
                <c:pt idx="46">
                  <c:v>5334.71240234375</c:v>
                </c:pt>
                <c:pt idx="47">
                  <c:v>5298.17822265625</c:v>
                </c:pt>
                <c:pt idx="48">
                  <c:v>5261.47412109375</c:v>
                </c:pt>
                <c:pt idx="49">
                  <c:v>5224.6025390625</c:v>
                </c:pt>
                <c:pt idx="50">
                  <c:v>5187.5634765625</c:v>
                </c:pt>
                <c:pt idx="51">
                  <c:v>5150.3583984375</c:v>
                </c:pt>
                <c:pt idx="52">
                  <c:v>5112.9892578125</c:v>
                </c:pt>
                <c:pt idx="53">
                  <c:v>5075.4560546875</c:v>
                </c:pt>
                <c:pt idx="54">
                  <c:v>5037.7607421875</c:v>
                </c:pt>
                <c:pt idx="55">
                  <c:v>4999.904296875</c:v>
                </c:pt>
                <c:pt idx="56">
                  <c:v>4961.8876953125</c:v>
                </c:pt>
                <c:pt idx="57">
                  <c:v>4923.712890625</c:v>
                </c:pt>
                <c:pt idx="58">
                  <c:v>4885.38037109375</c:v>
                </c:pt>
                <c:pt idx="59">
                  <c:v>4846.8916015625</c:v>
                </c:pt>
                <c:pt idx="60">
                  <c:v>4808.248046875</c:v>
                </c:pt>
                <c:pt idx="61">
                  <c:v>4769.45068359375</c:v>
                </c:pt>
                <c:pt idx="62">
                  <c:v>4730.5009765625</c:v>
                </c:pt>
                <c:pt idx="63">
                  <c:v>4691.3994140625</c:v>
                </c:pt>
                <c:pt idx="64">
                  <c:v>4652.1484375</c:v>
                </c:pt>
                <c:pt idx="65">
                  <c:v>4612.74853515625</c:v>
                </c:pt>
                <c:pt idx="66">
                  <c:v>4573.20068359375</c:v>
                </c:pt>
                <c:pt idx="67">
                  <c:v>4533.50732421875</c:v>
                </c:pt>
                <c:pt idx="68">
                  <c:v>4493.66845703125</c:v>
                </c:pt>
                <c:pt idx="69">
                  <c:v>4453.68603515625</c:v>
                </c:pt>
                <c:pt idx="70">
                  <c:v>4413.5615234375</c:v>
                </c:pt>
                <c:pt idx="71">
                  <c:v>4373.29541015625</c:v>
                </c:pt>
                <c:pt idx="72">
                  <c:v>4332.8896484375</c:v>
                </c:pt>
                <c:pt idx="73">
                  <c:v>4292.34521484375</c:v>
                </c:pt>
                <c:pt idx="74">
                  <c:v>4251.66357421875</c:v>
                </c:pt>
                <c:pt idx="75">
                  <c:v>4210.84619140625</c:v>
                </c:pt>
                <c:pt idx="76">
                  <c:v>4169.89404296875</c:v>
                </c:pt>
                <c:pt idx="77">
                  <c:v>4128.80810546875</c:v>
                </c:pt>
                <c:pt idx="78">
                  <c:v>4087.5908203125</c:v>
                </c:pt>
                <c:pt idx="79">
                  <c:v>4046.24243164062</c:v>
                </c:pt>
                <c:pt idx="80">
                  <c:v>4004.76489257812</c:v>
                </c:pt>
                <c:pt idx="81">
                  <c:v>3963.15893554687</c:v>
                </c:pt>
                <c:pt idx="82">
                  <c:v>3921.42651367187</c:v>
                </c:pt>
                <c:pt idx="83">
                  <c:v>3879.56860351562</c:v>
                </c:pt>
                <c:pt idx="84">
                  <c:v>3837.58666992187</c:v>
                </c:pt>
                <c:pt idx="85">
                  <c:v>3795.48217773437</c:v>
                </c:pt>
                <c:pt idx="86">
                  <c:v>3753.25610351562</c:v>
                </c:pt>
                <c:pt idx="87">
                  <c:v>3710.91015625</c:v>
                </c:pt>
                <c:pt idx="88">
                  <c:v>3668.4453125</c:v>
                </c:pt>
                <c:pt idx="89">
                  <c:v>3625.86328125</c:v>
                </c:pt>
                <c:pt idx="90">
                  <c:v>3583.16528320312</c:v>
                </c:pt>
                <c:pt idx="91">
                  <c:v>3540.35278320312</c:v>
                </c:pt>
                <c:pt idx="92">
                  <c:v>3497.42724609375</c:v>
                </c:pt>
                <c:pt idx="93">
                  <c:v>3454.3896484375</c:v>
                </c:pt>
                <c:pt idx="94">
                  <c:v>3411.24145507812</c:v>
                </c:pt>
                <c:pt idx="95">
                  <c:v>3367.984375</c:v>
                </c:pt>
                <c:pt idx="96">
                  <c:v>3324.61962890625</c:v>
                </c:pt>
                <c:pt idx="97">
                  <c:v>3281.1484375</c:v>
                </c:pt>
                <c:pt idx="98">
                  <c:v>3237.572265625</c:v>
                </c:pt>
                <c:pt idx="99">
                  <c:v>3193.89282226562</c:v>
                </c:pt>
                <c:pt idx="100">
                  <c:v>3150.11108398437</c:v>
                </c:pt>
                <c:pt idx="101">
                  <c:v>3106.228515625</c:v>
                </c:pt>
                <c:pt idx="102">
                  <c:v>3062.24682617187</c:v>
                </c:pt>
                <c:pt idx="103">
                  <c:v>3018.1669921875</c:v>
                </c:pt>
                <c:pt idx="104">
                  <c:v>2973.99072265625</c:v>
                </c:pt>
                <c:pt idx="105">
                  <c:v>2929.71948242187</c:v>
                </c:pt>
                <c:pt idx="106">
                  <c:v>2885.3544921875</c:v>
                </c:pt>
                <c:pt idx="107">
                  <c:v>2840.89721679687</c:v>
                </c:pt>
                <c:pt idx="108">
                  <c:v>2796.34912109375</c:v>
                </c:pt>
                <c:pt idx="109">
                  <c:v>2751.71166992187</c:v>
                </c:pt>
                <c:pt idx="110">
                  <c:v>2706.98608398437</c:v>
                </c:pt>
                <c:pt idx="111">
                  <c:v>2662.173828125</c:v>
                </c:pt>
                <c:pt idx="112">
                  <c:v>2617.27661132812</c:v>
                </c:pt>
                <c:pt idx="113">
                  <c:v>2572.2958984375</c:v>
                </c:pt>
                <c:pt idx="114">
                  <c:v>2527.23266601562</c:v>
                </c:pt>
                <c:pt idx="115">
                  <c:v>2482.08862304687</c:v>
                </c:pt>
                <c:pt idx="116">
                  <c:v>2436.865234375</c:v>
                </c:pt>
                <c:pt idx="117">
                  <c:v>2391.56396484375</c:v>
                </c:pt>
                <c:pt idx="118">
                  <c:v>2346.18627929687</c:v>
                </c:pt>
                <c:pt idx="119">
                  <c:v>2300.7333984375</c:v>
                </c:pt>
                <c:pt idx="120">
                  <c:v>2255.20703125</c:v>
                </c:pt>
                <c:pt idx="121">
                  <c:v>2209.60864257812</c:v>
                </c:pt>
                <c:pt idx="122">
                  <c:v>2163.939453125</c:v>
                </c:pt>
                <c:pt idx="123">
                  <c:v>2118.201171875</c:v>
                </c:pt>
                <c:pt idx="124">
                  <c:v>2072.39501953125</c:v>
                </c:pt>
                <c:pt idx="125">
                  <c:v>2026.52282714843</c:v>
                </c:pt>
                <c:pt idx="126">
                  <c:v>1980.58569335937</c:v>
                </c:pt>
                <c:pt idx="127">
                  <c:v>1934.58520507812</c:v>
                </c:pt>
                <c:pt idx="128">
                  <c:v>1888.52282714843</c:v>
                </c:pt>
                <c:pt idx="129">
                  <c:v>1842.40014648437</c:v>
                </c:pt>
                <c:pt idx="130">
                  <c:v>1796.21850585937</c:v>
                </c:pt>
                <c:pt idx="131">
                  <c:v>1749.97937011718</c:v>
                </c:pt>
                <c:pt idx="132">
                  <c:v>1703.68432617187</c:v>
                </c:pt>
                <c:pt idx="133">
                  <c:v>1657.33483886718</c:v>
                </c:pt>
                <c:pt idx="134">
                  <c:v>1610.93237304687</c:v>
                </c:pt>
                <c:pt idx="135">
                  <c:v>1564.47827148437</c:v>
                </c:pt>
                <c:pt idx="136">
                  <c:v>1517.97424316406</c:v>
                </c:pt>
                <c:pt idx="137">
                  <c:v>1471.42163085937</c:v>
                </c:pt>
                <c:pt idx="138">
                  <c:v>1424.82202148437</c:v>
                </c:pt>
                <c:pt idx="139">
                  <c:v>1378.1767578125</c:v>
                </c:pt>
                <c:pt idx="140">
                  <c:v>1331.48754882812</c:v>
                </c:pt>
                <c:pt idx="141">
                  <c:v>1284.75573730468</c:v>
                </c:pt>
                <c:pt idx="142">
                  <c:v>1237.98278808593</c:v>
                </c:pt>
                <c:pt idx="143">
                  <c:v>1191.17016601562</c:v>
                </c:pt>
                <c:pt idx="144">
                  <c:v>1144.31958007812</c:v>
                </c:pt>
                <c:pt idx="145">
                  <c:v>1097.43237304687</c:v>
                </c:pt>
                <c:pt idx="146">
                  <c:v>1050.51013183593</c:v>
                </c:pt>
                <c:pt idx="147">
                  <c:v>1003.55419921875</c:v>
                </c:pt>
                <c:pt idx="148">
                  <c:v>956.56622314453102</c:v>
                </c:pt>
                <c:pt idx="149">
                  <c:v>909.547607421875</c:v>
                </c:pt>
                <c:pt idx="150">
                  <c:v>862.49993896484295</c:v>
                </c:pt>
                <c:pt idx="151">
                  <c:v>815.42474365234295</c:v>
                </c:pt>
                <c:pt idx="152">
                  <c:v>768.32342529296795</c:v>
                </c:pt>
                <c:pt idx="153">
                  <c:v>721.197509765625</c:v>
                </c:pt>
                <c:pt idx="154">
                  <c:v>674.048583984375</c:v>
                </c:pt>
                <c:pt idx="155">
                  <c:v>626.87805175781205</c:v>
                </c:pt>
                <c:pt idx="156">
                  <c:v>579.6875</c:v>
                </c:pt>
                <c:pt idx="157">
                  <c:v>532.47845458984295</c:v>
                </c:pt>
                <c:pt idx="158">
                  <c:v>485.25231933593699</c:v>
                </c:pt>
                <c:pt idx="159">
                  <c:v>438.01071166992102</c:v>
                </c:pt>
                <c:pt idx="160">
                  <c:v>390.75506591796801</c:v>
                </c:pt>
                <c:pt idx="161">
                  <c:v>343.48693847656199</c:v>
                </c:pt>
                <c:pt idx="162">
                  <c:v>296.20782470703102</c:v>
                </c:pt>
                <c:pt idx="163">
                  <c:v>248.91923522949199</c:v>
                </c:pt>
                <c:pt idx="164">
                  <c:v>201.62268066406199</c:v>
                </c:pt>
                <c:pt idx="165">
                  <c:v>154.31968688964801</c:v>
                </c:pt>
                <c:pt idx="166">
                  <c:v>107.011764526367</c:v>
                </c:pt>
                <c:pt idx="167">
                  <c:v>59.700412750244098</c:v>
                </c:pt>
                <c:pt idx="168">
                  <c:v>12.3871507644653</c:v>
                </c:pt>
                <c:pt idx="169">
                  <c:v>-34.926506042480398</c:v>
                </c:pt>
                <c:pt idx="170">
                  <c:v>-82.239044189453097</c:v>
                </c:pt>
                <c:pt idx="171">
                  <c:v>-129.54895019531199</c:v>
                </c:pt>
                <c:pt idx="172">
                  <c:v>-176.854721069335</c:v>
                </c:pt>
                <c:pt idx="173">
                  <c:v>-224.15483093261699</c:v>
                </c:pt>
                <c:pt idx="174">
                  <c:v>-271.44778442382801</c:v>
                </c:pt>
                <c:pt idx="175">
                  <c:v>-318.73202514648398</c:v>
                </c:pt>
                <c:pt idx="176">
                  <c:v>-366.006103515625</c:v>
                </c:pt>
                <c:pt idx="177">
                  <c:v>-413.268463134765</c:v>
                </c:pt>
                <c:pt idx="178">
                  <c:v>-460.51763916015602</c:v>
                </c:pt>
                <c:pt idx="179">
                  <c:v>-507.75204467773398</c:v>
                </c:pt>
                <c:pt idx="180">
                  <c:v>-554.97021484375</c:v>
                </c:pt>
                <c:pt idx="181">
                  <c:v>-602.170654296875</c:v>
                </c:pt>
                <c:pt idx="182">
                  <c:v>-649.35186767578102</c:v>
                </c:pt>
                <c:pt idx="183">
                  <c:v>-696.51226806640602</c:v>
                </c:pt>
                <c:pt idx="184">
                  <c:v>-743.65045166015602</c:v>
                </c:pt>
                <c:pt idx="185">
                  <c:v>-790.76483154296795</c:v>
                </c:pt>
                <c:pt idx="186">
                  <c:v>-837.85388183593705</c:v>
                </c:pt>
                <c:pt idx="187">
                  <c:v>-884.91619873046795</c:v>
                </c:pt>
                <c:pt idx="188">
                  <c:v>-931.9501953125</c:v>
                </c:pt>
                <c:pt idx="189">
                  <c:v>-978.954345703125</c:v>
                </c:pt>
                <c:pt idx="190">
                  <c:v>-1025.92724609375</c:v>
                </c:pt>
                <c:pt idx="191">
                  <c:v>-1072.86730957031</c:v>
                </c:pt>
                <c:pt idx="192">
                  <c:v>-1119.77307128906</c:v>
                </c:pt>
                <c:pt idx="193">
                  <c:v>-1166.64306640625</c:v>
                </c:pt>
                <c:pt idx="194">
                  <c:v>-1213.47570800781</c:v>
                </c:pt>
                <c:pt idx="195">
                  <c:v>-1260.26953125</c:v>
                </c:pt>
                <c:pt idx="196">
                  <c:v>-1307.02319335937</c:v>
                </c:pt>
                <c:pt idx="197">
                  <c:v>-1353.73486328125</c:v>
                </c:pt>
                <c:pt idx="198">
                  <c:v>-1400.4033203125</c:v>
                </c:pt>
                <c:pt idx="199">
                  <c:v>-1447.02709960937</c:v>
                </c:pt>
                <c:pt idx="200">
                  <c:v>-1493.6044921875</c:v>
                </c:pt>
                <c:pt idx="201">
                  <c:v>-1540.13415527343</c:v>
                </c:pt>
                <c:pt idx="202">
                  <c:v>-1586.61450195312</c:v>
                </c:pt>
                <c:pt idx="203">
                  <c:v>-1633.04418945312</c:v>
                </c:pt>
                <c:pt idx="204">
                  <c:v>-1679.42163085937</c:v>
                </c:pt>
                <c:pt idx="205">
                  <c:v>-1725.74536132812</c:v>
                </c:pt>
                <c:pt idx="206">
                  <c:v>-1772.01391601562</c:v>
                </c:pt>
                <c:pt idx="207">
                  <c:v>-1818.22583007812</c:v>
                </c:pt>
                <c:pt idx="208">
                  <c:v>-1864.37963867187</c:v>
                </c:pt>
                <c:pt idx="209">
                  <c:v>-1910.47375488281</c:v>
                </c:pt>
                <c:pt idx="210">
                  <c:v>-1956.5068359375</c:v>
                </c:pt>
                <c:pt idx="211">
                  <c:v>-2002.47729492187</c:v>
                </c:pt>
                <c:pt idx="212">
                  <c:v>-2048.3837890625</c:v>
                </c:pt>
                <c:pt idx="213">
                  <c:v>-2094.224609375</c:v>
                </c:pt>
                <c:pt idx="214">
                  <c:v>-2139.99853515625</c:v>
                </c:pt>
                <c:pt idx="215">
                  <c:v>-2185.7041015625</c:v>
                </c:pt>
                <c:pt idx="216">
                  <c:v>-2231.33984375</c:v>
                </c:pt>
                <c:pt idx="217">
                  <c:v>-2276.90405273437</c:v>
                </c:pt>
                <c:pt idx="218">
                  <c:v>-2322.3955078125</c:v>
                </c:pt>
                <c:pt idx="219">
                  <c:v>-2367.81274414062</c:v>
                </c:pt>
                <c:pt idx="220">
                  <c:v>-2413.154296875</c:v>
                </c:pt>
                <c:pt idx="221">
                  <c:v>-2458.41870117187</c:v>
                </c:pt>
                <c:pt idx="222">
                  <c:v>-2503.6044921875</c:v>
                </c:pt>
                <c:pt idx="223">
                  <c:v>-2548.71020507812</c:v>
                </c:pt>
                <c:pt idx="224">
                  <c:v>-2593.734375</c:v>
                </c:pt>
                <c:pt idx="225">
                  <c:v>-2638.67553710937</c:v>
                </c:pt>
                <c:pt idx="226">
                  <c:v>-2683.5322265625</c:v>
                </c:pt>
                <c:pt idx="227">
                  <c:v>-2728.30346679687</c:v>
                </c:pt>
                <c:pt idx="228">
                  <c:v>-2772.98706054687</c:v>
                </c:pt>
                <c:pt idx="229">
                  <c:v>-2817.58227539062</c:v>
                </c:pt>
                <c:pt idx="230">
                  <c:v>-2862.08740234375</c:v>
                </c:pt>
                <c:pt idx="231">
                  <c:v>-2906.50073242187</c:v>
                </c:pt>
                <c:pt idx="232">
                  <c:v>-2950.8212890625</c:v>
                </c:pt>
                <c:pt idx="233">
                  <c:v>-2995.04760742187</c:v>
                </c:pt>
                <c:pt idx="234">
                  <c:v>-3039.17797851562</c:v>
                </c:pt>
                <c:pt idx="235">
                  <c:v>-3083.21118164062</c:v>
                </c:pt>
                <c:pt idx="236">
                  <c:v>-3127.14575195312</c:v>
                </c:pt>
                <c:pt idx="237">
                  <c:v>-3170.98046875</c:v>
                </c:pt>
                <c:pt idx="238">
                  <c:v>-3214.7138671875</c:v>
                </c:pt>
                <c:pt idx="239">
                  <c:v>-3258.34423828125</c:v>
                </c:pt>
                <c:pt idx="240">
                  <c:v>-3301.87036132812</c:v>
                </c:pt>
                <c:pt idx="241">
                  <c:v>-3345.291015625</c:v>
                </c:pt>
                <c:pt idx="242">
                  <c:v>-3388.60473632812</c:v>
                </c:pt>
                <c:pt idx="243">
                  <c:v>-3431.81005859375</c:v>
                </c:pt>
                <c:pt idx="244">
                  <c:v>-3474.90576171875</c:v>
                </c:pt>
                <c:pt idx="245">
                  <c:v>-3517.89013671875</c:v>
                </c:pt>
                <c:pt idx="246">
                  <c:v>-3560.76220703125</c:v>
                </c:pt>
                <c:pt idx="247">
                  <c:v>-3603.52026367187</c:v>
                </c:pt>
                <c:pt idx="248">
                  <c:v>-3646.16333007812</c:v>
                </c:pt>
                <c:pt idx="249">
                  <c:v>-3688.689453125</c:v>
                </c:pt>
                <c:pt idx="250">
                  <c:v>-3731.09790039062</c:v>
                </c:pt>
                <c:pt idx="251">
                  <c:v>-3773.38696289062</c:v>
                </c:pt>
                <c:pt idx="252">
                  <c:v>-3815.55517578125</c:v>
                </c:pt>
                <c:pt idx="253">
                  <c:v>-3857.6015625</c:v>
                </c:pt>
                <c:pt idx="254">
                  <c:v>-3899.52465820312</c:v>
                </c:pt>
                <c:pt idx="255">
                  <c:v>-3941.32299804687</c:v>
                </c:pt>
                <c:pt idx="256">
                  <c:v>-3982.9951171875</c:v>
                </c:pt>
                <c:pt idx="257">
                  <c:v>-4024.5400390625</c:v>
                </c:pt>
                <c:pt idx="258">
                  <c:v>-4065.95629882812</c:v>
                </c:pt>
                <c:pt idx="259">
                  <c:v>-4107.24267578125</c:v>
                </c:pt>
                <c:pt idx="260">
                  <c:v>-4148.3974609375</c:v>
                </c:pt>
                <c:pt idx="261">
                  <c:v>-4189.41943359375</c:v>
                </c:pt>
                <c:pt idx="262">
                  <c:v>-4230.3076171875</c:v>
                </c:pt>
                <c:pt idx="263">
                  <c:v>-4271.060546875</c:v>
                </c:pt>
                <c:pt idx="264">
                  <c:v>-4311.67724609375</c:v>
                </c:pt>
                <c:pt idx="265">
                  <c:v>-4352.15576171875</c:v>
                </c:pt>
                <c:pt idx="266">
                  <c:v>-4392.4951171875</c:v>
                </c:pt>
                <c:pt idx="267">
                  <c:v>-4432.69384765625</c:v>
                </c:pt>
                <c:pt idx="268">
                  <c:v>-4472.7509765625</c:v>
                </c:pt>
                <c:pt idx="269">
                  <c:v>-4512.6650390625</c:v>
                </c:pt>
                <c:pt idx="270">
                  <c:v>-4552.4345703125</c:v>
                </c:pt>
                <c:pt idx="271">
                  <c:v>-4592.05908203125</c:v>
                </c:pt>
                <c:pt idx="272">
                  <c:v>-4631.5361328125</c:v>
                </c:pt>
                <c:pt idx="273">
                  <c:v>-4670.86572265625</c:v>
                </c:pt>
                <c:pt idx="274">
                  <c:v>-4710.04541015625</c:v>
                </c:pt>
                <c:pt idx="275">
                  <c:v>-4749.07470703125</c:v>
                </c:pt>
                <c:pt idx="276">
                  <c:v>-4787.9521484375</c:v>
                </c:pt>
                <c:pt idx="277">
                  <c:v>-4826.6767578125</c:v>
                </c:pt>
                <c:pt idx="278">
                  <c:v>-4865.24658203125</c:v>
                </c:pt>
                <c:pt idx="279">
                  <c:v>-4903.6611328125</c:v>
                </c:pt>
                <c:pt idx="280">
                  <c:v>-4941.91845703125</c:v>
                </c:pt>
                <c:pt idx="281">
                  <c:v>-4980.01806640625</c:v>
                </c:pt>
                <c:pt idx="282">
                  <c:v>-5017.95849609375</c:v>
                </c:pt>
                <c:pt idx="283">
                  <c:v>-5055.73828125</c:v>
                </c:pt>
                <c:pt idx="284">
                  <c:v>-5093.3564453125</c:v>
                </c:pt>
                <c:pt idx="285">
                  <c:v>-5130.8115234375</c:v>
                </c:pt>
                <c:pt idx="286">
                  <c:v>-5168.10302734375</c:v>
                </c:pt>
                <c:pt idx="287">
                  <c:v>-5205.22900390625</c:v>
                </c:pt>
                <c:pt idx="288">
                  <c:v>-5242.1884765625</c:v>
                </c:pt>
                <c:pt idx="289">
                  <c:v>-5278.98046875</c:v>
                </c:pt>
                <c:pt idx="290">
                  <c:v>-5315.603515625</c:v>
                </c:pt>
                <c:pt idx="291">
                  <c:v>-5352.056640625</c:v>
                </c:pt>
                <c:pt idx="292">
                  <c:v>-5388.33837890625</c:v>
                </c:pt>
                <c:pt idx="293">
                  <c:v>-5424.4482421875</c:v>
                </c:pt>
                <c:pt idx="294">
                  <c:v>-5460.38427734375</c:v>
                </c:pt>
                <c:pt idx="295">
                  <c:v>-5496.14599609375</c:v>
                </c:pt>
                <c:pt idx="296">
                  <c:v>-5531.73193359375</c:v>
                </c:pt>
                <c:pt idx="297">
                  <c:v>-5567.140625</c:v>
                </c:pt>
                <c:pt idx="298">
                  <c:v>-5602.37158203125</c:v>
                </c:pt>
                <c:pt idx="299">
                  <c:v>-5637.42333984375</c:v>
                </c:pt>
                <c:pt idx="300">
                  <c:v>-5672.294921875</c:v>
                </c:pt>
                <c:pt idx="301">
                  <c:v>-5706.98486328125</c:v>
                </c:pt>
                <c:pt idx="302">
                  <c:v>-5741.49267578125</c:v>
                </c:pt>
                <c:pt idx="303">
                  <c:v>-5775.81689453125</c:v>
                </c:pt>
                <c:pt idx="304">
                  <c:v>-5809.9560546875</c:v>
                </c:pt>
                <c:pt idx="305">
                  <c:v>-5843.90966796875</c:v>
                </c:pt>
                <c:pt idx="306">
                  <c:v>-5877.67626953125</c:v>
                </c:pt>
                <c:pt idx="307">
                  <c:v>-5911.2548828125</c:v>
                </c:pt>
                <c:pt idx="308">
                  <c:v>-5944.64453125</c:v>
                </c:pt>
                <c:pt idx="309">
                  <c:v>-5977.84423828125</c:v>
                </c:pt>
                <c:pt idx="310">
                  <c:v>-6010.8525390625</c:v>
                </c:pt>
                <c:pt idx="311">
                  <c:v>-6043.6689453125</c:v>
                </c:pt>
                <c:pt idx="312">
                  <c:v>-6076.2919921875</c:v>
                </c:pt>
                <c:pt idx="313">
                  <c:v>-6108.720703125</c:v>
                </c:pt>
                <c:pt idx="314">
                  <c:v>-6140.95361328125</c:v>
                </c:pt>
                <c:pt idx="315">
                  <c:v>-6172.99072265625</c:v>
                </c:pt>
                <c:pt idx="316">
                  <c:v>-6204.83056640625</c:v>
                </c:pt>
                <c:pt idx="317">
                  <c:v>-6236.4716796875</c:v>
                </c:pt>
                <c:pt idx="318">
                  <c:v>-6267.9130859375</c:v>
                </c:pt>
                <c:pt idx="319">
                  <c:v>-6299.154296875</c:v>
                </c:pt>
                <c:pt idx="320">
                  <c:v>-6330.1943359375</c:v>
                </c:pt>
                <c:pt idx="321">
                  <c:v>-6361.03173828125</c:v>
                </c:pt>
                <c:pt idx="322">
                  <c:v>-6391.66552734375</c:v>
                </c:pt>
                <c:pt idx="323">
                  <c:v>-6422.09521484375</c:v>
                </c:pt>
                <c:pt idx="324">
                  <c:v>-6452.31982421875</c:v>
                </c:pt>
                <c:pt idx="325">
                  <c:v>-6482.33740234375</c:v>
                </c:pt>
                <c:pt idx="326">
                  <c:v>-6512.1484375</c:v>
                </c:pt>
                <c:pt idx="327">
                  <c:v>-6541.75048828125</c:v>
                </c:pt>
                <c:pt idx="328">
                  <c:v>-6571.14404296875</c:v>
                </c:pt>
                <c:pt idx="329">
                  <c:v>-6600.3271484375</c:v>
                </c:pt>
                <c:pt idx="330">
                  <c:v>-6629.298828125</c:v>
                </c:pt>
                <c:pt idx="331">
                  <c:v>-6658.05908203125</c:v>
                </c:pt>
                <c:pt idx="332">
                  <c:v>-6686.60595703125</c:v>
                </c:pt>
                <c:pt idx="333">
                  <c:v>-6714.939453125</c:v>
                </c:pt>
                <c:pt idx="334">
                  <c:v>-6743.05810546875</c:v>
                </c:pt>
                <c:pt idx="335">
                  <c:v>-6770.9609375</c:v>
                </c:pt>
                <c:pt idx="336">
                  <c:v>-6798.6474609375</c:v>
                </c:pt>
                <c:pt idx="337">
                  <c:v>-6826.11669921875</c:v>
                </c:pt>
                <c:pt idx="338">
                  <c:v>-6853.3671875</c:v>
                </c:pt>
                <c:pt idx="339">
                  <c:v>-6880.39892578125</c:v>
                </c:pt>
                <c:pt idx="340">
                  <c:v>-6907.21044921875</c:v>
                </c:pt>
                <c:pt idx="341">
                  <c:v>-6933.80126953125</c:v>
                </c:pt>
                <c:pt idx="342">
                  <c:v>-6960.169921875</c:v>
                </c:pt>
                <c:pt idx="343">
                  <c:v>-6986.31640625</c:v>
                </c:pt>
                <c:pt idx="344">
                  <c:v>-7012.23974609375</c:v>
                </c:pt>
                <c:pt idx="345">
                  <c:v>-7037.9384765625</c:v>
                </c:pt>
                <c:pt idx="346">
                  <c:v>-7063.412109375</c:v>
                </c:pt>
                <c:pt idx="347">
                  <c:v>-7088.65966796875</c:v>
                </c:pt>
                <c:pt idx="348">
                  <c:v>-7113.68115234375</c:v>
                </c:pt>
                <c:pt idx="349">
                  <c:v>-7138.474609375</c:v>
                </c:pt>
                <c:pt idx="350">
                  <c:v>-7163.0400390625</c:v>
                </c:pt>
                <c:pt idx="351">
                  <c:v>-7187.37646484375</c:v>
                </c:pt>
                <c:pt idx="352">
                  <c:v>-7211.48291015625</c:v>
                </c:pt>
                <c:pt idx="353">
                  <c:v>-7235.35888671875</c:v>
                </c:pt>
                <c:pt idx="354">
                  <c:v>-7259.00341796875</c:v>
                </c:pt>
                <c:pt idx="355">
                  <c:v>-7282.416015625</c:v>
                </c:pt>
                <c:pt idx="356">
                  <c:v>-7305.595703125</c:v>
                </c:pt>
                <c:pt idx="357">
                  <c:v>-7328.54150390625</c:v>
                </c:pt>
                <c:pt idx="358">
                  <c:v>-7351.2529296875</c:v>
                </c:pt>
                <c:pt idx="359">
                  <c:v>-7373.7294921875</c:v>
                </c:pt>
                <c:pt idx="360">
                  <c:v>-7395.97021484375</c:v>
                </c:pt>
                <c:pt idx="361">
                  <c:v>-7417.974609375</c:v>
                </c:pt>
                <c:pt idx="362">
                  <c:v>-7439.74169921875</c:v>
                </c:pt>
                <c:pt idx="363">
                  <c:v>-7461.27099609375</c:v>
                </c:pt>
                <c:pt idx="364">
                  <c:v>-7482.5615234375</c:v>
                </c:pt>
                <c:pt idx="365">
                  <c:v>-7503.61279296875</c:v>
                </c:pt>
                <c:pt idx="366">
                  <c:v>-7524.423828125</c:v>
                </c:pt>
                <c:pt idx="367">
                  <c:v>-7544.99462890625</c:v>
                </c:pt>
                <c:pt idx="368">
                  <c:v>-7565.32421875</c:v>
                </c:pt>
                <c:pt idx="369">
                  <c:v>-7585.41162109375</c:v>
                </c:pt>
                <c:pt idx="370">
                  <c:v>-7605.25634765625</c:v>
                </c:pt>
                <c:pt idx="371">
                  <c:v>-7624.8583984375</c:v>
                </c:pt>
                <c:pt idx="372">
                  <c:v>-7644.21630859375</c:v>
                </c:pt>
                <c:pt idx="373">
                  <c:v>-7663.32958984375</c:v>
                </c:pt>
                <c:pt idx="374">
                  <c:v>-7682.1982421875</c:v>
                </c:pt>
                <c:pt idx="375">
                  <c:v>-7700.82080078125</c:v>
                </c:pt>
                <c:pt idx="376">
                  <c:v>-7719.197265625</c:v>
                </c:pt>
                <c:pt idx="377">
                  <c:v>-7737.3271484375</c:v>
                </c:pt>
                <c:pt idx="378">
                  <c:v>-7755.20947265625</c:v>
                </c:pt>
                <c:pt idx="379">
                  <c:v>-7772.84375</c:v>
                </c:pt>
                <c:pt idx="380">
                  <c:v>-7790.2294921875</c:v>
                </c:pt>
                <c:pt idx="381">
                  <c:v>-7807.3662109375</c:v>
                </c:pt>
                <c:pt idx="382">
                  <c:v>-7824.2529296875</c:v>
                </c:pt>
                <c:pt idx="383">
                  <c:v>-7840.8896484375</c:v>
                </c:pt>
                <c:pt idx="384">
                  <c:v>-7857.27587890625</c:v>
                </c:pt>
                <c:pt idx="385">
                  <c:v>-7873.41064453125</c:v>
                </c:pt>
                <c:pt idx="386">
                  <c:v>-7889.29345703125</c:v>
                </c:pt>
                <c:pt idx="387">
                  <c:v>-7904.92431640625</c:v>
                </c:pt>
                <c:pt idx="388">
                  <c:v>-7920.30224609375</c:v>
                </c:pt>
                <c:pt idx="389">
                  <c:v>-7935.4267578125</c:v>
                </c:pt>
                <c:pt idx="390">
                  <c:v>-7950.2978515625</c:v>
                </c:pt>
                <c:pt idx="391">
                  <c:v>-7964.9140625</c:v>
                </c:pt>
                <c:pt idx="392">
                  <c:v>-7979.2763671875</c:v>
                </c:pt>
                <c:pt idx="393">
                  <c:v>-7993.38330078125</c:v>
                </c:pt>
                <c:pt idx="394">
                  <c:v>-8007.234375</c:v>
                </c:pt>
                <c:pt idx="395">
                  <c:v>-8020.82958984375</c:v>
                </c:pt>
                <c:pt idx="396">
                  <c:v>-8034.16796875</c:v>
                </c:pt>
                <c:pt idx="397">
                  <c:v>-8047.25</c:v>
                </c:pt>
                <c:pt idx="398">
                  <c:v>-8060.07421875</c:v>
                </c:pt>
                <c:pt idx="399">
                  <c:v>-8072.64111328125</c:v>
                </c:pt>
                <c:pt idx="400">
                  <c:v>-8084.94970703125</c:v>
                </c:pt>
                <c:pt idx="401">
                  <c:v>-8096.99951171875</c:v>
                </c:pt>
                <c:pt idx="402">
                  <c:v>-8108.79052734375</c:v>
                </c:pt>
                <c:pt idx="403">
                  <c:v>-8120.322265625</c:v>
                </c:pt>
                <c:pt idx="404">
                  <c:v>-8131.5947265625</c:v>
                </c:pt>
                <c:pt idx="405">
                  <c:v>-8142.60693359375</c:v>
                </c:pt>
                <c:pt idx="406">
                  <c:v>-8153.3583984375</c:v>
                </c:pt>
                <c:pt idx="407">
                  <c:v>-8163.849609375</c:v>
                </c:pt>
                <c:pt idx="408">
                  <c:v>-8174.07958984375</c:v>
                </c:pt>
                <c:pt idx="409">
                  <c:v>-8184.0478515625</c:v>
                </c:pt>
                <c:pt idx="410">
                  <c:v>-8193.7548828125</c:v>
                </c:pt>
                <c:pt idx="411">
                  <c:v>-8203.19921875</c:v>
                </c:pt>
                <c:pt idx="412">
                  <c:v>-8212.3818359375</c:v>
                </c:pt>
                <c:pt idx="413">
                  <c:v>-8221.3017578125</c:v>
                </c:pt>
                <c:pt idx="414">
                  <c:v>-8229.958984375</c:v>
                </c:pt>
                <c:pt idx="415">
                  <c:v>-8238.3525390625</c:v>
                </c:pt>
                <c:pt idx="416">
                  <c:v>-8246.4833984375</c:v>
                </c:pt>
                <c:pt idx="417">
                  <c:v>-8254.349609375</c:v>
                </c:pt>
                <c:pt idx="418">
                  <c:v>-8261.953125</c:v>
                </c:pt>
                <c:pt idx="419">
                  <c:v>-8269.291015625</c:v>
                </c:pt>
                <c:pt idx="420">
                  <c:v>-8276.365234375</c:v>
                </c:pt>
                <c:pt idx="421">
                  <c:v>-8283.1748046875</c:v>
                </c:pt>
                <c:pt idx="422">
                  <c:v>-8289.7197265625</c:v>
                </c:pt>
                <c:pt idx="423">
                  <c:v>-8295.9990234375</c:v>
                </c:pt>
                <c:pt idx="424">
                  <c:v>-8302.0126953125</c:v>
                </c:pt>
                <c:pt idx="425">
                  <c:v>-8307.76171875</c:v>
                </c:pt>
                <c:pt idx="426">
                  <c:v>-8313.2451171875</c:v>
                </c:pt>
                <c:pt idx="427">
                  <c:v>-8318.4619140625</c:v>
                </c:pt>
                <c:pt idx="428">
                  <c:v>-8323.4130859375</c:v>
                </c:pt>
                <c:pt idx="429">
                  <c:v>-8328.0986328125</c:v>
                </c:pt>
                <c:pt idx="430">
                  <c:v>-8332.517578125</c:v>
                </c:pt>
                <c:pt idx="431">
                  <c:v>-8336.669921875</c:v>
                </c:pt>
                <c:pt idx="432">
                  <c:v>-8340.5556640625</c:v>
                </c:pt>
                <c:pt idx="433">
                  <c:v>-8344.1748046875</c:v>
                </c:pt>
                <c:pt idx="434">
                  <c:v>-8347.5263671875</c:v>
                </c:pt>
                <c:pt idx="435">
                  <c:v>-8350.6123046875</c:v>
                </c:pt>
                <c:pt idx="436">
                  <c:v>-8353.4306640625</c:v>
                </c:pt>
                <c:pt idx="437">
                  <c:v>-8355.9814453125</c:v>
                </c:pt>
                <c:pt idx="438">
                  <c:v>-8358.265625</c:v>
                </c:pt>
                <c:pt idx="439">
                  <c:v>-8360.2822265625</c:v>
                </c:pt>
                <c:pt idx="440">
                  <c:v>-8362.03125</c:v>
                </c:pt>
                <c:pt idx="441">
                  <c:v>-8363.513671875</c:v>
                </c:pt>
                <c:pt idx="442">
                  <c:v>-8364.7275390625</c:v>
                </c:pt>
                <c:pt idx="443">
                  <c:v>-8365.6748046875</c:v>
                </c:pt>
                <c:pt idx="444">
                  <c:v>-8366.3544921875</c:v>
                </c:pt>
                <c:pt idx="445">
                  <c:v>-8366.7666015625</c:v>
                </c:pt>
                <c:pt idx="446">
                  <c:v>-8366.9111328125</c:v>
                </c:pt>
                <c:pt idx="447">
                  <c:v>-8366.7880859375</c:v>
                </c:pt>
                <c:pt idx="448">
                  <c:v>-8366.3974609375</c:v>
                </c:pt>
                <c:pt idx="449">
                  <c:v>-8365.7392578125</c:v>
                </c:pt>
                <c:pt idx="450">
                  <c:v>-8364.8134765625</c:v>
                </c:pt>
                <c:pt idx="451">
                  <c:v>-8363.6201171875</c:v>
                </c:pt>
                <c:pt idx="452">
                  <c:v>-8362.1591796875</c:v>
                </c:pt>
                <c:pt idx="453">
                  <c:v>-8360.431640625</c:v>
                </c:pt>
                <c:pt idx="454">
                  <c:v>-8358.4365234375</c:v>
                </c:pt>
                <c:pt idx="455">
                  <c:v>-8356.173828125</c:v>
                </c:pt>
                <c:pt idx="456">
                  <c:v>-8353.6435546875</c:v>
                </c:pt>
                <c:pt idx="457">
                  <c:v>-8350.8466796875</c:v>
                </c:pt>
                <c:pt idx="458">
                  <c:v>-8347.7822265625</c:v>
                </c:pt>
                <c:pt idx="459">
                  <c:v>-8344.4521484375</c:v>
                </c:pt>
                <c:pt idx="460">
                  <c:v>-8340.853515625</c:v>
                </c:pt>
                <c:pt idx="461">
                  <c:v>-8336.9892578125</c:v>
                </c:pt>
                <c:pt idx="462">
                  <c:v>-8332.8583984375</c:v>
                </c:pt>
                <c:pt idx="463">
                  <c:v>-8328.4609375</c:v>
                </c:pt>
                <c:pt idx="464">
                  <c:v>-8323.796875</c:v>
                </c:pt>
                <c:pt idx="465">
                  <c:v>-8318.8671875</c:v>
                </c:pt>
                <c:pt idx="466">
                  <c:v>-8313.6708984375</c:v>
                </c:pt>
                <c:pt idx="467">
                  <c:v>-8308.208984375</c:v>
                </c:pt>
                <c:pt idx="468">
                  <c:v>-8302.4814453125</c:v>
                </c:pt>
                <c:pt idx="469">
                  <c:v>-8296.48828125</c:v>
                </c:pt>
                <c:pt idx="470">
                  <c:v>-8290.23046875</c:v>
                </c:pt>
                <c:pt idx="471">
                  <c:v>-8283.70703125</c:v>
                </c:pt>
                <c:pt idx="472">
                  <c:v>-8276.91796875</c:v>
                </c:pt>
                <c:pt idx="473">
                  <c:v>-8269.865234375</c:v>
                </c:pt>
                <c:pt idx="474">
                  <c:v>-8262.5478515625</c:v>
                </c:pt>
                <c:pt idx="475">
                  <c:v>-8254.9658203125</c:v>
                </c:pt>
                <c:pt idx="476">
                  <c:v>-8247.12109375</c:v>
                </c:pt>
                <c:pt idx="477">
                  <c:v>-8239.01171875</c:v>
                </c:pt>
                <c:pt idx="478">
                  <c:v>-8230.638671875</c:v>
                </c:pt>
                <c:pt idx="479">
                  <c:v>-8222.0029296875</c:v>
                </c:pt>
                <c:pt idx="480">
                  <c:v>-8213.103515625</c:v>
                </c:pt>
                <c:pt idx="481">
                  <c:v>-8203.9423828125</c:v>
                </c:pt>
                <c:pt idx="482">
                  <c:v>-8194.5185546875</c:v>
                </c:pt>
                <c:pt idx="483">
                  <c:v>-8184.83251953125</c:v>
                </c:pt>
                <c:pt idx="484">
                  <c:v>-8174.884765625</c:v>
                </c:pt>
                <c:pt idx="485">
                  <c:v>-8164.67578125</c:v>
                </c:pt>
                <c:pt idx="486">
                  <c:v>-8154.20556640625</c:v>
                </c:pt>
                <c:pt idx="487">
                  <c:v>-8143.474609375</c:v>
                </c:pt>
                <c:pt idx="488">
                  <c:v>-8132.4833984375</c:v>
                </c:pt>
                <c:pt idx="489">
                  <c:v>-8121.23193359375</c:v>
                </c:pt>
                <c:pt idx="490">
                  <c:v>-8109.720703125</c:v>
                </c:pt>
                <c:pt idx="491">
                  <c:v>-8097.95068359375</c:v>
                </c:pt>
                <c:pt idx="492">
                  <c:v>-8085.92138671875</c:v>
                </c:pt>
                <c:pt idx="493">
                  <c:v>-8073.63330078125</c:v>
                </c:pt>
                <c:pt idx="494">
                  <c:v>-8061.08740234375</c:v>
                </c:pt>
                <c:pt idx="495">
                  <c:v>-8048.28369140625</c:v>
                </c:pt>
                <c:pt idx="496">
                  <c:v>-8035.22216796875</c:v>
                </c:pt>
                <c:pt idx="497">
                  <c:v>-8021.904296875</c:v>
                </c:pt>
                <c:pt idx="498">
                  <c:v>-8008.32958984375</c:v>
                </c:pt>
                <c:pt idx="499">
                  <c:v>-7994.4990234375</c:v>
                </c:pt>
                <c:pt idx="500">
                  <c:v>-7980.41259765625</c:v>
                </c:pt>
                <c:pt idx="501">
                  <c:v>-7966.07080078125</c:v>
                </c:pt>
                <c:pt idx="502">
                  <c:v>-7951.474609375</c:v>
                </c:pt>
                <c:pt idx="503">
                  <c:v>-7936.6240234375</c:v>
                </c:pt>
                <c:pt idx="504">
                  <c:v>-7921.52001953125</c:v>
                </c:pt>
                <c:pt idx="505">
                  <c:v>-7906.162109375</c:v>
                </c:pt>
                <c:pt idx="506">
                  <c:v>-7890.5517578125</c:v>
                </c:pt>
                <c:pt idx="507">
                  <c:v>-7874.68896484375</c:v>
                </c:pt>
                <c:pt idx="508">
                  <c:v>-7858.57421875</c:v>
                </c:pt>
                <c:pt idx="509">
                  <c:v>-7842.20849609375</c:v>
                </c:pt>
                <c:pt idx="510">
                  <c:v>-7825.591796875</c:v>
                </c:pt>
                <c:pt idx="511">
                  <c:v>-7808.72509765625</c:v>
                </c:pt>
                <c:pt idx="512">
                  <c:v>-7791.6083984375</c:v>
                </c:pt>
                <c:pt idx="513">
                  <c:v>-7774.24267578125</c:v>
                </c:pt>
                <c:pt idx="514">
                  <c:v>-7756.62841796875</c:v>
                </c:pt>
                <c:pt idx="515">
                  <c:v>-7738.76611328125</c:v>
                </c:pt>
                <c:pt idx="516">
                  <c:v>-7720.65625</c:v>
                </c:pt>
                <c:pt idx="517">
                  <c:v>-7702.29931640625</c:v>
                </c:pt>
                <c:pt idx="518">
                  <c:v>-7683.6962890625</c:v>
                </c:pt>
                <c:pt idx="519">
                  <c:v>-7664.84765625</c:v>
                </c:pt>
                <c:pt idx="520">
                  <c:v>-7645.75390625</c:v>
                </c:pt>
                <c:pt idx="521">
                  <c:v>-7626.41552734375</c:v>
                </c:pt>
                <c:pt idx="522">
                  <c:v>-7606.8330078125</c:v>
                </c:pt>
                <c:pt idx="523">
                  <c:v>-7587.0078125</c:v>
                </c:pt>
                <c:pt idx="524">
                  <c:v>-7566.93994140625</c:v>
                </c:pt>
                <c:pt idx="525">
                  <c:v>-7546.6298828125</c:v>
                </c:pt>
                <c:pt idx="526">
                  <c:v>-7526.07861328125</c:v>
                </c:pt>
                <c:pt idx="527">
                  <c:v>-7505.28662109375</c:v>
                </c:pt>
                <c:pt idx="528">
                  <c:v>-7484.25439453125</c:v>
                </c:pt>
                <c:pt idx="529">
                  <c:v>-7462.98291015625</c:v>
                </c:pt>
                <c:pt idx="530">
                  <c:v>-7441.47314453125</c:v>
                </c:pt>
                <c:pt idx="531">
                  <c:v>-7419.72509765625</c:v>
                </c:pt>
                <c:pt idx="532">
                  <c:v>-7397.740234375</c:v>
                </c:pt>
                <c:pt idx="533">
                  <c:v>-7375.51806640625</c:v>
                </c:pt>
                <c:pt idx="534">
                  <c:v>-7353.060546875</c:v>
                </c:pt>
                <c:pt idx="535">
                  <c:v>-7330.3681640625</c:v>
                </c:pt>
                <c:pt idx="536">
                  <c:v>-7307.44091796875</c:v>
                </c:pt>
                <c:pt idx="537">
                  <c:v>-7284.27978515625</c:v>
                </c:pt>
                <c:pt idx="538">
                  <c:v>-7260.88623046875</c:v>
                </c:pt>
                <c:pt idx="539">
                  <c:v>-7237.26025390625</c:v>
                </c:pt>
                <c:pt idx="540">
                  <c:v>-7213.40283203125</c:v>
                </c:pt>
                <c:pt idx="541">
                  <c:v>-7189.31494140625</c:v>
                </c:pt>
                <c:pt idx="542">
                  <c:v>-7164.9970703125</c:v>
                </c:pt>
                <c:pt idx="543">
                  <c:v>-7140.4501953125</c:v>
                </c:pt>
                <c:pt idx="544">
                  <c:v>-7115.6748046875</c:v>
                </c:pt>
                <c:pt idx="545">
                  <c:v>-7090.671875</c:v>
                </c:pt>
                <c:pt idx="546">
                  <c:v>-7065.4423828125</c:v>
                </c:pt>
                <c:pt idx="547">
                  <c:v>-7039.98681640625</c:v>
                </c:pt>
                <c:pt idx="548">
                  <c:v>-7014.30615234375</c:v>
                </c:pt>
                <c:pt idx="549">
                  <c:v>-6988.40087890625</c:v>
                </c:pt>
                <c:pt idx="550">
                  <c:v>-6962.2724609375</c:v>
                </c:pt>
                <c:pt idx="551">
                  <c:v>-6935.92138671875</c:v>
                </c:pt>
                <c:pt idx="552">
                  <c:v>-6909.3486328125</c:v>
                </c:pt>
                <c:pt idx="553">
                  <c:v>-6882.5546875</c:v>
                </c:pt>
                <c:pt idx="554">
                  <c:v>-6855.54052734375</c:v>
                </c:pt>
                <c:pt idx="555">
                  <c:v>-6828.3076171875</c:v>
                </c:pt>
                <c:pt idx="556">
                  <c:v>-6800.85595703125</c:v>
                </c:pt>
                <c:pt idx="557">
                  <c:v>-6773.18701171875</c:v>
                </c:pt>
                <c:pt idx="558">
                  <c:v>-6745.3017578125</c:v>
                </c:pt>
                <c:pt idx="559">
                  <c:v>-6717.2001953125</c:v>
                </c:pt>
                <c:pt idx="560">
                  <c:v>-6688.88427734375</c:v>
                </c:pt>
                <c:pt idx="561">
                  <c:v>-6660.3544921875</c:v>
                </c:pt>
                <c:pt idx="562">
                  <c:v>-6631.611328125</c:v>
                </c:pt>
                <c:pt idx="563">
                  <c:v>-6602.65673828125</c:v>
                </c:pt>
                <c:pt idx="564">
                  <c:v>-6573.490234375</c:v>
                </c:pt>
                <c:pt idx="565">
                  <c:v>-6544.1142578125</c:v>
                </c:pt>
                <c:pt idx="566">
                  <c:v>-6514.5283203125</c:v>
                </c:pt>
                <c:pt idx="567">
                  <c:v>-6484.734375</c:v>
                </c:pt>
                <c:pt idx="568">
                  <c:v>-6454.7333984375</c:v>
                </c:pt>
                <c:pt idx="569">
                  <c:v>-6424.52587890625</c:v>
                </c:pt>
                <c:pt idx="570">
                  <c:v>-6394.11279296875</c:v>
                </c:pt>
                <c:pt idx="571">
                  <c:v>-6363.4951171875</c:v>
                </c:pt>
                <c:pt idx="572">
                  <c:v>-6332.673828125</c:v>
                </c:pt>
                <c:pt idx="573">
                  <c:v>-6301.650390625</c:v>
                </c:pt>
                <c:pt idx="574">
                  <c:v>-6270.42529296875</c:v>
                </c:pt>
                <c:pt idx="575">
                  <c:v>-6238.99951171875</c:v>
                </c:pt>
                <c:pt idx="576">
                  <c:v>-6207.37451171875</c:v>
                </c:pt>
                <c:pt idx="577">
                  <c:v>-6175.55126953125</c:v>
                </c:pt>
                <c:pt idx="578">
                  <c:v>-6143.52978515625</c:v>
                </c:pt>
                <c:pt idx="579">
                  <c:v>-6111.3125</c:v>
                </c:pt>
                <c:pt idx="580">
                  <c:v>-6078.8994140625</c:v>
                </c:pt>
                <c:pt idx="581">
                  <c:v>-6046.2919921875</c:v>
                </c:pt>
                <c:pt idx="582">
                  <c:v>-6013.49169921875</c:v>
                </c:pt>
                <c:pt idx="583">
                  <c:v>-5980.49853515625</c:v>
                </c:pt>
                <c:pt idx="584">
                  <c:v>-5947.314453125</c:v>
                </c:pt>
                <c:pt idx="585">
                  <c:v>-5913.93994140625</c:v>
                </c:pt>
                <c:pt idx="586">
                  <c:v>-5880.37646484375</c:v>
                </c:pt>
                <c:pt idx="587">
                  <c:v>-5846.625</c:v>
                </c:pt>
                <c:pt idx="588">
                  <c:v>-5812.6865234375</c:v>
                </c:pt>
                <c:pt idx="589">
                  <c:v>-5778.56201171875</c:v>
                </c:pt>
                <c:pt idx="590">
                  <c:v>-5744.2529296875</c:v>
                </c:pt>
                <c:pt idx="591">
                  <c:v>-5709.759765625</c:v>
                </c:pt>
                <c:pt idx="592">
                  <c:v>-5675.08447265625</c:v>
                </c:pt>
                <c:pt idx="593">
                  <c:v>-5640.2275390625</c:v>
                </c:pt>
                <c:pt idx="594">
                  <c:v>-5605.1904296875</c:v>
                </c:pt>
                <c:pt idx="595">
                  <c:v>-5569.97412109375</c:v>
                </c:pt>
                <c:pt idx="596">
                  <c:v>-5534.5791015625</c:v>
                </c:pt>
                <c:pt idx="597">
                  <c:v>-5499.0078125</c:v>
                </c:pt>
                <c:pt idx="598">
                  <c:v>-5463.26025390625</c:v>
                </c:pt>
                <c:pt idx="599">
                  <c:v>-5427.337890625</c:v>
                </c:pt>
                <c:pt idx="600">
                  <c:v>-5391.2421875</c:v>
                </c:pt>
                <c:pt idx="601">
                  <c:v>-5354.97412109375</c:v>
                </c:pt>
                <c:pt idx="602">
                  <c:v>-5318.53515625</c:v>
                </c:pt>
                <c:pt idx="603">
                  <c:v>-5281.92529296875</c:v>
                </c:pt>
                <c:pt idx="604">
                  <c:v>-5245.14697265625</c:v>
                </c:pt>
                <c:pt idx="605">
                  <c:v>-5208.201171875</c:v>
                </c:pt>
                <c:pt idx="606">
                  <c:v>-5171.08837890625</c:v>
                </c:pt>
                <c:pt idx="607">
                  <c:v>-5133.810546875</c:v>
                </c:pt>
                <c:pt idx="608">
                  <c:v>-5096.36865234375</c:v>
                </c:pt>
                <c:pt idx="609">
                  <c:v>-5058.76318359375</c:v>
                </c:pt>
                <c:pt idx="610">
                  <c:v>-5020.99658203125</c:v>
                </c:pt>
                <c:pt idx="611">
                  <c:v>-4983.0693359375</c:v>
                </c:pt>
                <c:pt idx="612">
                  <c:v>-4944.982421875</c:v>
                </c:pt>
                <c:pt idx="613">
                  <c:v>-4906.7373046875</c:v>
                </c:pt>
                <c:pt idx="614">
                  <c:v>-4868.3359375</c:v>
                </c:pt>
                <c:pt idx="615">
                  <c:v>-4829.7783203125</c:v>
                </c:pt>
                <c:pt idx="616">
                  <c:v>-4791.06640625</c:v>
                </c:pt>
                <c:pt idx="617">
                  <c:v>-4752.201171875</c:v>
                </c:pt>
                <c:pt idx="618">
                  <c:v>-4713.18408203125</c:v>
                </c:pt>
                <c:pt idx="619">
                  <c:v>-4674.01611328125</c:v>
                </c:pt>
                <c:pt idx="620">
                  <c:v>-4634.69921875</c:v>
                </c:pt>
                <c:pt idx="621">
                  <c:v>-4595.2333984375</c:v>
                </c:pt>
                <c:pt idx="622">
                  <c:v>-4555.62109375</c:v>
                </c:pt>
                <c:pt idx="623">
                  <c:v>-4515.86328125</c:v>
                </c:pt>
                <c:pt idx="624">
                  <c:v>-4475.96044921875</c:v>
                </c:pt>
                <c:pt idx="625">
                  <c:v>-4435.9150390625</c:v>
                </c:pt>
                <c:pt idx="626">
                  <c:v>-4395.7275390625</c:v>
                </c:pt>
                <c:pt idx="627">
                  <c:v>-4355.3994140625</c:v>
                </c:pt>
                <c:pt idx="628">
                  <c:v>-4314.93212890625</c:v>
                </c:pt>
                <c:pt idx="629">
                  <c:v>-4274.32666015625</c:v>
                </c:pt>
                <c:pt idx="630">
                  <c:v>-4233.5849609375</c:v>
                </c:pt>
                <c:pt idx="631">
                  <c:v>-4192.70751953125</c:v>
                </c:pt>
                <c:pt idx="632">
                  <c:v>-4151.69580078125</c:v>
                </c:pt>
                <c:pt idx="633">
                  <c:v>-4110.5517578125</c:v>
                </c:pt>
                <c:pt idx="634">
                  <c:v>-4069.27612304687</c:v>
                </c:pt>
                <c:pt idx="635">
                  <c:v>-4027.87036132812</c:v>
                </c:pt>
                <c:pt idx="636">
                  <c:v>-3986.3359375</c:v>
                </c:pt>
                <c:pt idx="637">
                  <c:v>-3944.673828125</c:v>
                </c:pt>
                <c:pt idx="638">
                  <c:v>-3902.88549804687</c:v>
                </c:pt>
                <c:pt idx="639">
                  <c:v>-3860.97265625</c:v>
                </c:pt>
                <c:pt idx="640">
                  <c:v>-3818.93603515625</c:v>
                </c:pt>
                <c:pt idx="641">
                  <c:v>-3776.77758789062</c:v>
                </c:pt>
                <c:pt idx="642">
                  <c:v>-3734.49829101562</c:v>
                </c:pt>
                <c:pt idx="643">
                  <c:v>-3692.09936523437</c:v>
                </c:pt>
                <c:pt idx="644">
                  <c:v>-3649.58251953125</c:v>
                </c:pt>
                <c:pt idx="645">
                  <c:v>-3606.94897460937</c:v>
                </c:pt>
                <c:pt idx="646">
                  <c:v>-3564.2001953125</c:v>
                </c:pt>
                <c:pt idx="647">
                  <c:v>-3521.33740234375</c:v>
                </c:pt>
                <c:pt idx="648">
                  <c:v>-3478.36181640625</c:v>
                </c:pt>
                <c:pt idx="649">
                  <c:v>-3435.27514648437</c:v>
                </c:pt>
                <c:pt idx="650">
                  <c:v>-3392.07861328125</c:v>
                </c:pt>
                <c:pt idx="651">
                  <c:v>-3348.77368164062</c:v>
                </c:pt>
                <c:pt idx="652">
                  <c:v>-3305.36157226562</c:v>
                </c:pt>
                <c:pt idx="653">
                  <c:v>-3261.84375</c:v>
                </c:pt>
                <c:pt idx="654">
                  <c:v>-3218.22143554687</c:v>
                </c:pt>
                <c:pt idx="655">
                  <c:v>-3174.49658203125</c:v>
                </c:pt>
                <c:pt idx="656">
                  <c:v>-3130.669921875</c:v>
                </c:pt>
                <c:pt idx="657">
                  <c:v>-3086.74340820312</c:v>
                </c:pt>
                <c:pt idx="658">
                  <c:v>-3042.71801757812</c:v>
                </c:pt>
                <c:pt idx="659">
                  <c:v>-2998.59521484375</c:v>
                </c:pt>
                <c:pt idx="660">
                  <c:v>-2954.37670898437</c:v>
                </c:pt>
                <c:pt idx="661">
                  <c:v>-2910.06372070312</c:v>
                </c:pt>
                <c:pt idx="662">
                  <c:v>-2865.65771484375</c:v>
                </c:pt>
                <c:pt idx="663">
                  <c:v>-2821.15991210937</c:v>
                </c:pt>
                <c:pt idx="664">
                  <c:v>-2776.57202148437</c:v>
                </c:pt>
                <c:pt idx="665">
                  <c:v>-2731.89526367187</c:v>
                </c:pt>
                <c:pt idx="666">
                  <c:v>-2687.13110351562</c:v>
                </c:pt>
                <c:pt idx="667">
                  <c:v>-2642.28125</c:v>
                </c:pt>
                <c:pt idx="668">
                  <c:v>-2597.3466796875</c:v>
                </c:pt>
                <c:pt idx="669">
                  <c:v>-2552.3291015625</c:v>
                </c:pt>
                <c:pt idx="670">
                  <c:v>-2507.22998046875</c:v>
                </c:pt>
                <c:pt idx="671">
                  <c:v>-2462.05053710937</c:v>
                </c:pt>
                <c:pt idx="672">
                  <c:v>-2416.79248046875</c:v>
                </c:pt>
                <c:pt idx="673">
                  <c:v>-2371.45703125</c:v>
                </c:pt>
                <c:pt idx="674">
                  <c:v>-2326.0458984375</c:v>
                </c:pt>
                <c:pt idx="675">
                  <c:v>-2280.56030273437</c:v>
                </c:pt>
                <c:pt idx="676">
                  <c:v>-2235.00170898437</c:v>
                </c:pt>
                <c:pt idx="677">
                  <c:v>-2189.37182617187</c:v>
                </c:pt>
                <c:pt idx="678">
                  <c:v>-2143.671875</c:v>
                </c:pt>
                <c:pt idx="679">
                  <c:v>-2097.9033203125</c:v>
                </c:pt>
                <c:pt idx="680">
                  <c:v>-2052.06762695312</c:v>
                </c:pt>
                <c:pt idx="681">
                  <c:v>-2006.16625976562</c:v>
                </c:pt>
                <c:pt idx="682">
                  <c:v>-1960.20092773437</c:v>
                </c:pt>
                <c:pt idx="683">
                  <c:v>-1914.17272949218</c:v>
                </c:pt>
                <c:pt idx="684">
                  <c:v>-1868.08349609375</c:v>
                </c:pt>
                <c:pt idx="685">
                  <c:v>-1821.93444824218</c:v>
                </c:pt>
                <c:pt idx="686">
                  <c:v>-1775.72705078125</c:v>
                </c:pt>
                <c:pt idx="687">
                  <c:v>-1729.46301269531</c:v>
                </c:pt>
                <c:pt idx="688">
                  <c:v>-1683.1435546875</c:v>
                </c:pt>
                <c:pt idx="689">
                  <c:v>-1636.77038574218</c:v>
                </c:pt>
                <c:pt idx="690">
                  <c:v>-1590.3447265625</c:v>
                </c:pt>
                <c:pt idx="691">
                  <c:v>-1543.86828613281</c:v>
                </c:pt>
                <c:pt idx="692">
                  <c:v>-1497.34252929687</c:v>
                </c:pt>
                <c:pt idx="693">
                  <c:v>-1450.76879882812</c:v>
                </c:pt>
                <c:pt idx="694">
                  <c:v>-1404.14880371093</c:v>
                </c:pt>
                <c:pt idx="695">
                  <c:v>-1357.48376464843</c:v>
                </c:pt>
                <c:pt idx="696">
                  <c:v>-1310.775390625</c:v>
                </c:pt>
                <c:pt idx="697">
                  <c:v>-1264.02514648437</c:v>
                </c:pt>
                <c:pt idx="698">
                  <c:v>-1217.234375</c:v>
                </c:pt>
                <c:pt idx="699">
                  <c:v>-1170.40478515625</c:v>
                </c:pt>
                <c:pt idx="700">
                  <c:v>-1123.53759765625</c:v>
                </c:pt>
                <c:pt idx="701">
                  <c:v>-1076.63464355468</c:v>
                </c:pt>
                <c:pt idx="702">
                  <c:v>-1029.69714355468</c:v>
                </c:pt>
                <c:pt idx="703">
                  <c:v>-982.72686767578102</c:v>
                </c:pt>
                <c:pt idx="704">
                  <c:v>-935.72503662109295</c:v>
                </c:pt>
                <c:pt idx="705">
                  <c:v>-888.693359375</c:v>
                </c:pt>
                <c:pt idx="706">
                  <c:v>-841.63317871093705</c:v>
                </c:pt>
                <c:pt idx="707">
                  <c:v>-794.546142578125</c:v>
                </c:pt>
                <c:pt idx="708">
                  <c:v>-747.43371582031205</c:v>
                </c:pt>
                <c:pt idx="709">
                  <c:v>-700.29730224609295</c:v>
                </c:pt>
                <c:pt idx="710">
                  <c:v>-653.13854980468705</c:v>
                </c:pt>
                <c:pt idx="711">
                  <c:v>-605.95892333984295</c:v>
                </c:pt>
                <c:pt idx="712">
                  <c:v>-558.75988769531205</c:v>
                </c:pt>
                <c:pt idx="713">
                  <c:v>-511.54299926757801</c:v>
                </c:pt>
                <c:pt idx="714">
                  <c:v>-464.30975341796801</c:v>
                </c:pt>
                <c:pt idx="715">
                  <c:v>-417.06167602539</c:v>
                </c:pt>
                <c:pt idx="716">
                  <c:v>-369.80023193359301</c:v>
                </c:pt>
                <c:pt idx="717">
                  <c:v>-322.52697753906199</c:v>
                </c:pt>
                <c:pt idx="718">
                  <c:v>-275.24337768554602</c:v>
                </c:pt>
                <c:pt idx="719">
                  <c:v>-227.95100402832</c:v>
                </c:pt>
                <c:pt idx="720">
                  <c:v>-180.65133666992099</c:v>
                </c:pt>
                <c:pt idx="721">
                  <c:v>-133.34588623046801</c:v>
                </c:pt>
                <c:pt idx="722">
                  <c:v>-86.036163330078097</c:v>
                </c:pt>
                <c:pt idx="723">
                  <c:v>-38.7236938476562</c:v>
                </c:pt>
                <c:pt idx="724">
                  <c:v>8.5900163650512695</c:v>
                </c:pt>
                <c:pt idx="725">
                  <c:v>55.903453826904297</c:v>
                </c:pt>
                <c:pt idx="726">
                  <c:v>103.21510314941401</c:v>
                </c:pt>
                <c:pt idx="727">
                  <c:v>150.52345275878901</c:v>
                </c:pt>
                <c:pt idx="728">
                  <c:v>197.82699584960901</c:v>
                </c:pt>
                <c:pt idx="729">
                  <c:v>245.12420654296801</c:v>
                </c:pt>
                <c:pt idx="730">
                  <c:v>292.41357421875</c:v>
                </c:pt>
                <c:pt idx="731">
                  <c:v>339.693603515625</c:v>
                </c:pt>
                <c:pt idx="732">
                  <c:v>386.96276855468699</c:v>
                </c:pt>
                <c:pt idx="733">
                  <c:v>434.21957397460898</c:v>
                </c:pt>
                <c:pt idx="734">
                  <c:v>481.46249389648398</c:v>
                </c:pt>
                <c:pt idx="735">
                  <c:v>528.69000244140602</c:v>
                </c:pt>
                <c:pt idx="736">
                  <c:v>575.900634765625</c:v>
                </c:pt>
                <c:pt idx="737">
                  <c:v>623.0927734375</c:v>
                </c:pt>
                <c:pt idx="738">
                  <c:v>670.26507568359295</c:v>
                </c:pt>
                <c:pt idx="739">
                  <c:v>717.41589355468705</c:v>
                </c:pt>
                <c:pt idx="740">
                  <c:v>764.54382324218705</c:v>
                </c:pt>
                <c:pt idx="741">
                  <c:v>811.64727783203102</c:v>
                </c:pt>
                <c:pt idx="742">
                  <c:v>858.72479248046795</c:v>
                </c:pt>
                <c:pt idx="743">
                  <c:v>905.77478027343705</c:v>
                </c:pt>
                <c:pt idx="744">
                  <c:v>952.7958984375</c:v>
                </c:pt>
                <c:pt idx="745">
                  <c:v>999.78649902343705</c:v>
                </c:pt>
                <c:pt idx="746">
                  <c:v>1046.7451171875</c:v>
                </c:pt>
                <c:pt idx="747">
                  <c:v>1093.67028808593</c:v>
                </c:pt>
                <c:pt idx="748">
                  <c:v>1140.560546875</c:v>
                </c:pt>
                <c:pt idx="749">
                  <c:v>1187.41418457031</c:v>
                </c:pt>
                <c:pt idx="750">
                  <c:v>1234.22998046875</c:v>
                </c:pt>
                <c:pt idx="751">
                  <c:v>1281.00634765625</c:v>
                </c:pt>
                <c:pt idx="752">
                  <c:v>1327.74157714843</c:v>
                </c:pt>
                <c:pt idx="753">
                  <c:v>1374.43444824218</c:v>
                </c:pt>
                <c:pt idx="754">
                  <c:v>1421.08337402343</c:v>
                </c:pt>
                <c:pt idx="755">
                  <c:v>1467.68688964843</c:v>
                </c:pt>
                <c:pt idx="756">
                  <c:v>1514.24340820312</c:v>
                </c:pt>
                <c:pt idx="757">
                  <c:v>1560.75158691406</c:v>
                </c:pt>
                <c:pt idx="758">
                  <c:v>1607.20983886718</c:v>
                </c:pt>
                <c:pt idx="759">
                  <c:v>1653.61669921875</c:v>
                </c:pt>
                <c:pt idx="760">
                  <c:v>1699.97058105468</c:v>
                </c:pt>
                <c:pt idx="761">
                  <c:v>1746.27014160156</c:v>
                </c:pt>
                <c:pt idx="762">
                  <c:v>1792.51391601562</c:v>
                </c:pt>
                <c:pt idx="763">
                  <c:v>1838.70031738281</c:v>
                </c:pt>
                <c:pt idx="764">
                  <c:v>1884.82800292968</c:v>
                </c:pt>
                <c:pt idx="765">
                  <c:v>1930.89538574218</c:v>
                </c:pt>
                <c:pt idx="766">
                  <c:v>1976.90100097656</c:v>
                </c:pt>
                <c:pt idx="767">
                  <c:v>2022.84338378906</c:v>
                </c:pt>
                <c:pt idx="768">
                  <c:v>2068.72119140625</c:v>
                </c:pt>
                <c:pt idx="769">
                  <c:v>2114.53271484375</c:v>
                </c:pt>
                <c:pt idx="770">
                  <c:v>2160.27661132812</c:v>
                </c:pt>
                <c:pt idx="771">
                  <c:v>2205.95141601562</c:v>
                </c:pt>
                <c:pt idx="772">
                  <c:v>2251.55590820312</c:v>
                </c:pt>
                <c:pt idx="773">
                  <c:v>2297.08813476562</c:v>
                </c:pt>
                <c:pt idx="774">
                  <c:v>2342.54711914062</c:v>
                </c:pt>
                <c:pt idx="775">
                  <c:v>2387.93115234375</c:v>
                </c:pt>
                <c:pt idx="776">
                  <c:v>2433.23876953125</c:v>
                </c:pt>
                <c:pt idx="777">
                  <c:v>2478.46850585937</c:v>
                </c:pt>
                <c:pt idx="778">
                  <c:v>2523.619140625</c:v>
                </c:pt>
                <c:pt idx="779">
                  <c:v>2568.68896484375</c:v>
                </c:pt>
                <c:pt idx="780">
                  <c:v>2613.67651367187</c:v>
                </c:pt>
                <c:pt idx="781">
                  <c:v>2658.58081054687</c:v>
                </c:pt>
                <c:pt idx="782">
                  <c:v>2703.39990234375</c:v>
                </c:pt>
                <c:pt idx="783">
                  <c:v>2748.13256835937</c:v>
                </c:pt>
                <c:pt idx="784">
                  <c:v>2792.77734375</c:v>
                </c:pt>
                <c:pt idx="785">
                  <c:v>2837.33276367187</c:v>
                </c:pt>
                <c:pt idx="786">
                  <c:v>2881.79760742187</c:v>
                </c:pt>
                <c:pt idx="787">
                  <c:v>2926.17016601562</c:v>
                </c:pt>
                <c:pt idx="788">
                  <c:v>2970.44921875</c:v>
                </c:pt>
                <c:pt idx="789">
                  <c:v>3014.63330078125</c:v>
                </c:pt>
                <c:pt idx="790">
                  <c:v>3058.72094726562</c:v>
                </c:pt>
                <c:pt idx="791">
                  <c:v>3102.71069335937</c:v>
                </c:pt>
                <c:pt idx="792">
                  <c:v>3146.60131835937</c:v>
                </c:pt>
                <c:pt idx="793">
                  <c:v>3190.39135742187</c:v>
                </c:pt>
                <c:pt idx="794">
                  <c:v>3234.07934570312</c:v>
                </c:pt>
                <c:pt idx="795">
                  <c:v>3277.6640625</c:v>
                </c:pt>
                <c:pt idx="796">
                  <c:v>3321.14379882812</c:v>
                </c:pt>
                <c:pt idx="797">
                  <c:v>3364.51733398437</c:v>
                </c:pt>
                <c:pt idx="798">
                  <c:v>3407.783203125</c:v>
                </c:pt>
                <c:pt idx="799">
                  <c:v>3450.94018554687</c:v>
                </c:pt>
                <c:pt idx="800">
                  <c:v>3493.98681640625</c:v>
                </c:pt>
                <c:pt idx="801">
                  <c:v>3536.921875</c:v>
                </c:pt>
                <c:pt idx="802">
                  <c:v>3579.74365234375</c:v>
                </c:pt>
                <c:pt idx="803">
                  <c:v>3622.45092773437</c:v>
                </c:pt>
                <c:pt idx="804">
                  <c:v>3665.04248046875</c:v>
                </c:pt>
                <c:pt idx="805">
                  <c:v>3707.51684570312</c:v>
                </c:pt>
                <c:pt idx="806">
                  <c:v>3749.87255859375</c:v>
                </c:pt>
                <c:pt idx="807">
                  <c:v>3792.1083984375</c:v>
                </c:pt>
                <c:pt idx="808">
                  <c:v>3834.22290039062</c:v>
                </c:pt>
                <c:pt idx="809">
                  <c:v>3876.21484375</c:v>
                </c:pt>
                <c:pt idx="810">
                  <c:v>3918.0830078125</c:v>
                </c:pt>
                <c:pt idx="811">
                  <c:v>3959.82568359375</c:v>
                </c:pt>
                <c:pt idx="812">
                  <c:v>4001.44165039062</c:v>
                </c:pt>
                <c:pt idx="813">
                  <c:v>4042.92993164062</c:v>
                </c:pt>
                <c:pt idx="814">
                  <c:v>4084.28881835937</c:v>
                </c:pt>
                <c:pt idx="815">
                  <c:v>4125.51708984375</c:v>
                </c:pt>
                <c:pt idx="816">
                  <c:v>4166.61328125</c:v>
                </c:pt>
                <c:pt idx="817">
                  <c:v>4207.57666015625</c:v>
                </c:pt>
                <c:pt idx="818">
                  <c:v>4248.40478515625</c:v>
                </c:pt>
                <c:pt idx="819">
                  <c:v>4289.09765625</c:v>
                </c:pt>
                <c:pt idx="820">
                  <c:v>4329.6533203125</c:v>
                </c:pt>
                <c:pt idx="821">
                  <c:v>4370.0703125</c:v>
                </c:pt>
                <c:pt idx="822">
                  <c:v>4410.34765625</c:v>
                </c:pt>
                <c:pt idx="823">
                  <c:v>4450.48388671875</c:v>
                </c:pt>
                <c:pt idx="824">
                  <c:v>4490.47802734375</c:v>
                </c:pt>
                <c:pt idx="825">
                  <c:v>4530.32861328125</c:v>
                </c:pt>
                <c:pt idx="826">
                  <c:v>4570.03369140625</c:v>
                </c:pt>
                <c:pt idx="827">
                  <c:v>4609.59326171875</c:v>
                </c:pt>
                <c:pt idx="828">
                  <c:v>4649.00537109375</c:v>
                </c:pt>
                <c:pt idx="829">
                  <c:v>4688.2685546875</c:v>
                </c:pt>
                <c:pt idx="830">
                  <c:v>4727.3818359375</c:v>
                </c:pt>
                <c:pt idx="831">
                  <c:v>4766.34423828125</c:v>
                </c:pt>
                <c:pt idx="832">
                  <c:v>4805.154296875</c:v>
                </c:pt>
                <c:pt idx="833">
                  <c:v>4843.81005859375</c:v>
                </c:pt>
                <c:pt idx="834">
                  <c:v>4882.3115234375</c:v>
                </c:pt>
                <c:pt idx="835">
                  <c:v>4920.65673828125</c:v>
                </c:pt>
                <c:pt idx="836">
                  <c:v>4958.8447265625</c:v>
                </c:pt>
                <c:pt idx="837">
                  <c:v>4996.87353515625</c:v>
                </c:pt>
                <c:pt idx="838">
                  <c:v>5034.7431640625</c:v>
                </c:pt>
                <c:pt idx="839">
                  <c:v>5072.45166015625</c:v>
                </c:pt>
                <c:pt idx="840">
                  <c:v>5109.998046875</c:v>
                </c:pt>
                <c:pt idx="841">
                  <c:v>5147.380859375</c:v>
                </c:pt>
                <c:pt idx="842">
                  <c:v>5184.59912109375</c:v>
                </c:pt>
                <c:pt idx="843">
                  <c:v>5221.6513671875</c:v>
                </c:pt>
                <c:pt idx="844">
                  <c:v>5258.53662109375</c:v>
                </c:pt>
                <c:pt idx="845">
                  <c:v>5295.25390625</c:v>
                </c:pt>
                <c:pt idx="846">
                  <c:v>5331.80224609375</c:v>
                </c:pt>
                <c:pt idx="847">
                  <c:v>5368.1796875</c:v>
                </c:pt>
                <c:pt idx="848">
                  <c:v>5404.38525390625</c:v>
                </c:pt>
                <c:pt idx="849">
                  <c:v>5440.41845703125</c:v>
                </c:pt>
                <c:pt idx="850">
                  <c:v>5476.27734375</c:v>
                </c:pt>
                <c:pt idx="851">
                  <c:v>5511.96142578125</c:v>
                </c:pt>
                <c:pt idx="852">
                  <c:v>5547.46875</c:v>
                </c:pt>
                <c:pt idx="853">
                  <c:v>5582.79931640625</c:v>
                </c:pt>
                <c:pt idx="854">
                  <c:v>5617.95068359375</c:v>
                </c:pt>
                <c:pt idx="855">
                  <c:v>5652.9228515625</c:v>
                </c:pt>
                <c:pt idx="856">
                  <c:v>5687.71435546875</c:v>
                </c:pt>
                <c:pt idx="857">
                  <c:v>5722.32373046875</c:v>
                </c:pt>
                <c:pt idx="858">
                  <c:v>5756.75</c:v>
                </c:pt>
                <c:pt idx="859">
                  <c:v>5790.99267578125</c:v>
                </c:pt>
                <c:pt idx="860">
                  <c:v>5825.0498046875</c:v>
                </c:pt>
                <c:pt idx="861">
                  <c:v>5858.92041015625</c:v>
                </c:pt>
                <c:pt idx="862">
                  <c:v>5892.60400390625</c:v>
                </c:pt>
                <c:pt idx="863">
                  <c:v>5926.09912109375</c:v>
                </c:pt>
                <c:pt idx="864">
                  <c:v>5959.40478515625</c:v>
                </c:pt>
                <c:pt idx="865">
                  <c:v>5992.52001953125</c:v>
                </c:pt>
                <c:pt idx="866">
                  <c:v>6025.443359375</c:v>
                </c:pt>
                <c:pt idx="867">
                  <c:v>6058.17431640625</c:v>
                </c:pt>
                <c:pt idx="868">
                  <c:v>6090.7109375</c:v>
                </c:pt>
                <c:pt idx="869">
                  <c:v>6123.05322265625</c:v>
                </c:pt>
                <c:pt idx="870">
                  <c:v>6155.19970703125</c:v>
                </c:pt>
                <c:pt idx="871">
                  <c:v>6187.1494140625</c:v>
                </c:pt>
                <c:pt idx="872">
                  <c:v>6218.9013671875</c:v>
                </c:pt>
                <c:pt idx="873">
                  <c:v>6250.4541015625</c:v>
                </c:pt>
                <c:pt idx="874">
                  <c:v>6281.80712890625</c:v>
                </c:pt>
                <c:pt idx="875">
                  <c:v>6312.958984375</c:v>
                </c:pt>
                <c:pt idx="876">
                  <c:v>6343.90966796875</c:v>
                </c:pt>
                <c:pt idx="877">
                  <c:v>6374.65673828125</c:v>
                </c:pt>
                <c:pt idx="878">
                  <c:v>6405.20068359375</c:v>
                </c:pt>
                <c:pt idx="879">
                  <c:v>6435.5390625</c:v>
                </c:pt>
                <c:pt idx="880">
                  <c:v>6465.67236328125</c:v>
                </c:pt>
                <c:pt idx="881">
                  <c:v>6495.59814453125</c:v>
                </c:pt>
                <c:pt idx="882">
                  <c:v>6525.31689453125</c:v>
                </c:pt>
                <c:pt idx="883">
                  <c:v>6554.82666015625</c:v>
                </c:pt>
                <c:pt idx="884">
                  <c:v>6584.126953125</c:v>
                </c:pt>
                <c:pt idx="885">
                  <c:v>6613.21630859375</c:v>
                </c:pt>
                <c:pt idx="886">
                  <c:v>6642.0947265625</c:v>
                </c:pt>
                <c:pt idx="887">
                  <c:v>6670.76025390625</c:v>
                </c:pt>
                <c:pt idx="888">
                  <c:v>6699.212890625</c:v>
                </c:pt>
                <c:pt idx="889">
                  <c:v>6727.451171875</c:v>
                </c:pt>
                <c:pt idx="890">
                  <c:v>6755.47412109375</c:v>
                </c:pt>
                <c:pt idx="891">
                  <c:v>6783.28125</c:v>
                </c:pt>
                <c:pt idx="892">
                  <c:v>6810.87158203125</c:v>
                </c:pt>
                <c:pt idx="893">
                  <c:v>6838.24365234375</c:v>
                </c:pt>
                <c:pt idx="894">
                  <c:v>6865.3974609375</c:v>
                </c:pt>
                <c:pt idx="895">
                  <c:v>6892.33154296875</c:v>
                </c:pt>
                <c:pt idx="896">
                  <c:v>6919.04541015625</c:v>
                </c:pt>
                <c:pt idx="897">
                  <c:v>6945.5380859375</c:v>
                </c:pt>
                <c:pt idx="898">
                  <c:v>6971.80810546875</c:v>
                </c:pt>
                <c:pt idx="899">
                  <c:v>6997.85595703125</c:v>
                </c:pt>
                <c:pt idx="900">
                  <c:v>7023.6796875</c:v>
                </c:pt>
                <c:pt idx="901">
                  <c:v>7049.2783203125</c:v>
                </c:pt>
                <c:pt idx="902">
                  <c:v>7074.65234375</c:v>
                </c:pt>
                <c:pt idx="903">
                  <c:v>7099.7998046875</c:v>
                </c:pt>
                <c:pt idx="904">
                  <c:v>7124.72021484375</c:v>
                </c:pt>
                <c:pt idx="905">
                  <c:v>7149.41259765625</c:v>
                </c:pt>
                <c:pt idx="906">
                  <c:v>7173.87646484375</c:v>
                </c:pt>
                <c:pt idx="907">
                  <c:v>7198.11083984375</c:v>
                </c:pt>
                <c:pt idx="908">
                  <c:v>7222.115234375</c:v>
                </c:pt>
                <c:pt idx="909">
                  <c:v>7245.888671875</c:v>
                </c:pt>
                <c:pt idx="910">
                  <c:v>7269.4306640625</c:v>
                </c:pt>
                <c:pt idx="911">
                  <c:v>7292.73974609375</c:v>
                </c:pt>
                <c:pt idx="912">
                  <c:v>7315.81591796875</c:v>
                </c:pt>
                <c:pt idx="913">
                  <c:v>7338.65771484375</c:v>
                </c:pt>
                <c:pt idx="914">
                  <c:v>7361.26513671875</c:v>
                </c:pt>
                <c:pt idx="915">
                  <c:v>7383.63720703125</c:v>
                </c:pt>
                <c:pt idx="916">
                  <c:v>7405.77294921875</c:v>
                </c:pt>
                <c:pt idx="917">
                  <c:v>7427.67236328125</c:v>
                </c:pt>
                <c:pt idx="918">
                  <c:v>7449.333984375</c:v>
                </c:pt>
                <c:pt idx="919">
                  <c:v>7470.75732421875</c:v>
                </c:pt>
                <c:pt idx="920">
                  <c:v>7491.94140625</c:v>
                </c:pt>
                <c:pt idx="921">
                  <c:v>7512.88671875</c:v>
                </c:pt>
                <c:pt idx="922">
                  <c:v>7533.59130859375</c:v>
                </c:pt>
                <c:pt idx="923">
                  <c:v>7554.0546875</c:v>
                </c:pt>
                <c:pt idx="924">
                  <c:v>7574.27685546875</c:v>
                </c:pt>
                <c:pt idx="925">
                  <c:v>7594.2568359375</c:v>
                </c:pt>
                <c:pt idx="926">
                  <c:v>7613.994140625</c:v>
                </c:pt>
                <c:pt idx="927">
                  <c:v>7633.48779296875</c:v>
                </c:pt>
                <c:pt idx="928">
                  <c:v>7652.7373046875</c:v>
                </c:pt>
                <c:pt idx="929">
                  <c:v>7671.7421875</c:v>
                </c:pt>
                <c:pt idx="930">
                  <c:v>7690.50146484375</c:v>
                </c:pt>
                <c:pt idx="931">
                  <c:v>7709.01513671875</c:v>
                </c:pt>
                <c:pt idx="932">
                  <c:v>7727.2822265625</c:v>
                </c:pt>
                <c:pt idx="933">
                  <c:v>7745.30224609375</c:v>
                </c:pt>
                <c:pt idx="934">
                  <c:v>7763.07421875</c:v>
                </c:pt>
                <c:pt idx="935">
                  <c:v>7780.59814453125</c:v>
                </c:pt>
                <c:pt idx="936">
                  <c:v>7797.87353515625</c:v>
                </c:pt>
                <c:pt idx="937">
                  <c:v>7814.8994140625</c:v>
                </c:pt>
                <c:pt idx="938">
                  <c:v>7831.67529296875</c:v>
                </c:pt>
                <c:pt idx="939">
                  <c:v>7848.20068359375</c:v>
                </c:pt>
                <c:pt idx="940">
                  <c:v>7864.47509765625</c:v>
                </c:pt>
                <c:pt idx="941">
                  <c:v>7880.49853515625</c:v>
                </c:pt>
                <c:pt idx="942">
                  <c:v>7896.26953125</c:v>
                </c:pt>
                <c:pt idx="943">
                  <c:v>7911.7880859375</c:v>
                </c:pt>
                <c:pt idx="944">
                  <c:v>7927.0537109375</c:v>
                </c:pt>
                <c:pt idx="945">
                  <c:v>7942.0654296875</c:v>
                </c:pt>
                <c:pt idx="946">
                  <c:v>7956.82373046875</c:v>
                </c:pt>
                <c:pt idx="947">
                  <c:v>7971.3271484375</c:v>
                </c:pt>
                <c:pt idx="948">
                  <c:v>7985.576171875</c:v>
                </c:pt>
                <c:pt idx="949">
                  <c:v>7999.5693359375</c:v>
                </c:pt>
                <c:pt idx="950">
                  <c:v>8013.30712890625</c:v>
                </c:pt>
                <c:pt idx="951">
                  <c:v>8026.7880859375</c:v>
                </c:pt>
                <c:pt idx="952">
                  <c:v>8040.0126953125</c:v>
                </c:pt>
                <c:pt idx="953">
                  <c:v>8052.98046875</c:v>
                </c:pt>
                <c:pt idx="954">
                  <c:v>8065.6904296875</c:v>
                </c:pt>
                <c:pt idx="955">
                  <c:v>8078.142578125</c:v>
                </c:pt>
                <c:pt idx="956">
                  <c:v>8090.33642578125</c:v>
                </c:pt>
                <c:pt idx="957">
                  <c:v>8102.271484375</c:v>
                </c:pt>
                <c:pt idx="958">
                  <c:v>8113.947265625</c:v>
                </c:pt>
                <c:pt idx="959">
                  <c:v>8125.36376953125</c:v>
                </c:pt>
                <c:pt idx="960">
                  <c:v>8136.5205078125</c:v>
                </c:pt>
                <c:pt idx="961">
                  <c:v>8147.4169921875</c:v>
                </c:pt>
                <c:pt idx="962">
                  <c:v>8158.052734375</c:v>
                </c:pt>
                <c:pt idx="963">
                  <c:v>8168.427734375</c:v>
                </c:pt>
                <c:pt idx="964">
                  <c:v>8178.54150390625</c:v>
                </c:pt>
                <c:pt idx="965">
                  <c:v>8188.39404296875</c:v>
                </c:pt>
                <c:pt idx="966">
                  <c:v>8197.984375</c:v>
                </c:pt>
                <c:pt idx="967">
                  <c:v>8207.3125</c:v>
                </c:pt>
                <c:pt idx="968">
                  <c:v>8216.37890625</c:v>
                </c:pt>
                <c:pt idx="969">
                  <c:v>8225.181640625</c:v>
                </c:pt>
                <c:pt idx="970">
                  <c:v>8233.7216796875</c:v>
                </c:pt>
                <c:pt idx="971">
                  <c:v>8241.9990234375</c:v>
                </c:pt>
                <c:pt idx="972">
                  <c:v>8250.01171875</c:v>
                </c:pt>
                <c:pt idx="973">
                  <c:v>8257.76171875</c:v>
                </c:pt>
                <c:pt idx="974">
                  <c:v>8265.2470703125</c:v>
                </c:pt>
                <c:pt idx="975">
                  <c:v>8272.4677734375</c:v>
                </c:pt>
                <c:pt idx="976">
                  <c:v>8279.4248046875</c:v>
                </c:pt>
                <c:pt idx="977">
                  <c:v>8286.1162109375</c:v>
                </c:pt>
                <c:pt idx="978">
                  <c:v>8292.54296875</c:v>
                </c:pt>
                <c:pt idx="979">
                  <c:v>8298.7041015625</c:v>
                </c:pt>
                <c:pt idx="980">
                  <c:v>8304.6005859375</c:v>
                </c:pt>
                <c:pt idx="981">
                  <c:v>8310.2314453125</c:v>
                </c:pt>
                <c:pt idx="982">
                  <c:v>8315.5966796875</c:v>
                </c:pt>
                <c:pt idx="983">
                  <c:v>8320.6953125</c:v>
                </c:pt>
                <c:pt idx="984">
                  <c:v>8325.5283203125</c:v>
                </c:pt>
                <c:pt idx="985">
                  <c:v>8330.0947265625</c:v>
                </c:pt>
                <c:pt idx="986">
                  <c:v>8334.3955078125</c:v>
                </c:pt>
                <c:pt idx="987">
                  <c:v>8338.4296875</c:v>
                </c:pt>
                <c:pt idx="988">
                  <c:v>8342.1962890625</c:v>
                </c:pt>
                <c:pt idx="989">
                  <c:v>8345.697265625</c:v>
                </c:pt>
                <c:pt idx="990">
                  <c:v>8348.9306640625</c:v>
                </c:pt>
                <c:pt idx="991">
                  <c:v>8351.8974609375</c:v>
                </c:pt>
                <c:pt idx="992">
                  <c:v>8354.5966796875</c:v>
                </c:pt>
                <c:pt idx="993">
                  <c:v>8357.029296875</c:v>
                </c:pt>
                <c:pt idx="994">
                  <c:v>8359.1943359375</c:v>
                </c:pt>
                <c:pt idx="995">
                  <c:v>8361.091796875</c:v>
                </c:pt>
                <c:pt idx="996">
                  <c:v>8362.72265625</c:v>
                </c:pt>
                <c:pt idx="997">
                  <c:v>8364.0859375</c:v>
                </c:pt>
                <c:pt idx="998">
                  <c:v>8365.1806640625</c:v>
                </c:pt>
                <c:pt idx="999">
                  <c:v>8366.0087890625</c:v>
                </c:pt>
                <c:pt idx="1000">
                  <c:v>8366.5693359375</c:v>
                </c:pt>
                <c:pt idx="1001">
                  <c:v>8366.8623046875</c:v>
                </c:pt>
                <c:pt idx="1002">
                  <c:v>8366.8876953125</c:v>
                </c:pt>
                <c:pt idx="1003">
                  <c:v>8366.646484375</c:v>
                </c:pt>
                <c:pt idx="1004">
                  <c:v>8366.13671875</c:v>
                </c:pt>
                <c:pt idx="1005">
                  <c:v>8365.359375</c:v>
                </c:pt>
                <c:pt idx="1006">
                  <c:v>8364.314453125</c:v>
                </c:pt>
                <c:pt idx="1007">
                  <c:v>8363.001953125</c:v>
                </c:pt>
                <c:pt idx="1008">
                  <c:v>8361.4228515625</c:v>
                </c:pt>
                <c:pt idx="1009">
                  <c:v>8359.576171875</c:v>
                </c:pt>
                <c:pt idx="1010">
                  <c:v>8357.4619140625</c:v>
                </c:pt>
                <c:pt idx="1011">
                  <c:v>8355.080078125</c:v>
                </c:pt>
                <c:pt idx="1012">
                  <c:v>8352.431640625</c:v>
                </c:pt>
                <c:pt idx="1013">
                  <c:v>8349.515625</c:v>
                </c:pt>
                <c:pt idx="1014">
                  <c:v>8346.3330078125</c:v>
                </c:pt>
                <c:pt idx="1015">
                  <c:v>8342.8828125</c:v>
                </c:pt>
                <c:pt idx="1016">
                  <c:v>8339.1669921875</c:v>
                </c:pt>
                <c:pt idx="1017">
                  <c:v>8335.18359375</c:v>
                </c:pt>
                <c:pt idx="1018">
                  <c:v>8330.93359375</c:v>
                </c:pt>
                <c:pt idx="1019">
                  <c:v>8326.41796875</c:v>
                </c:pt>
                <c:pt idx="1020">
                  <c:v>8321.6357421875</c:v>
                </c:pt>
                <c:pt idx="1021">
                  <c:v>8316.5869140625</c:v>
                </c:pt>
                <c:pt idx="1022">
                  <c:v>8311.2724609375</c:v>
                </c:pt>
                <c:pt idx="1023">
                  <c:v>8305.6923828125</c:v>
                </c:pt>
                <c:pt idx="1024">
                  <c:v>8299.8466796875</c:v>
                </c:pt>
                <c:pt idx="1025">
                  <c:v>8293.736328125</c:v>
                </c:pt>
                <c:pt idx="1026">
                  <c:v>8287.359375</c:v>
                </c:pt>
                <c:pt idx="1027">
                  <c:v>8280.7177734375</c:v>
                </c:pt>
                <c:pt idx="1028">
                  <c:v>8273.8115234375</c:v>
                </c:pt>
                <c:pt idx="1029">
                  <c:v>8266.6416015625</c:v>
                </c:pt>
                <c:pt idx="1030">
                  <c:v>8259.2060546875</c:v>
                </c:pt>
                <c:pt idx="1031">
                  <c:v>8251.5068359375</c:v>
                </c:pt>
                <c:pt idx="1032">
                  <c:v>8243.5439453125</c:v>
                </c:pt>
                <c:pt idx="1033">
                  <c:v>8235.3173828125</c:v>
                </c:pt>
                <c:pt idx="1034">
                  <c:v>8226.8271484375</c:v>
                </c:pt>
                <c:pt idx="1035">
                  <c:v>8218.07421875</c:v>
                </c:pt>
                <c:pt idx="1036">
                  <c:v>8209.05859375</c:v>
                </c:pt>
                <c:pt idx="1037">
                  <c:v>8199.7802734375</c:v>
                </c:pt>
                <c:pt idx="1038">
                  <c:v>8190.2392578125</c:v>
                </c:pt>
                <c:pt idx="1039">
                  <c:v>8180.43701171875</c:v>
                </c:pt>
                <c:pt idx="1040">
                  <c:v>8170.373046875</c:v>
                </c:pt>
                <c:pt idx="1041">
                  <c:v>8160.04736328125</c:v>
                </c:pt>
                <c:pt idx="1042">
                  <c:v>8149.46142578125</c:v>
                </c:pt>
                <c:pt idx="1043">
                  <c:v>8138.6142578125</c:v>
                </c:pt>
                <c:pt idx="1044">
                  <c:v>8127.50732421875</c:v>
                </c:pt>
                <c:pt idx="1045">
                  <c:v>8116.14013671875</c:v>
                </c:pt>
                <c:pt idx="1046">
                  <c:v>8104.513671875</c:v>
                </c:pt>
                <c:pt idx="1047">
                  <c:v>8092.6279296875</c:v>
                </c:pt>
                <c:pt idx="1048">
                  <c:v>8080.4833984375</c:v>
                </c:pt>
                <c:pt idx="1049">
                  <c:v>8068.08056640625</c:v>
                </c:pt>
                <c:pt idx="1050">
                  <c:v>8055.419921875</c:v>
                </c:pt>
                <c:pt idx="1051">
                  <c:v>8042.50146484375</c:v>
                </c:pt>
                <c:pt idx="1052">
                  <c:v>8029.32568359375</c:v>
                </c:pt>
                <c:pt idx="1053">
                  <c:v>8015.89306640625</c:v>
                </c:pt>
                <c:pt idx="1054">
                  <c:v>8002.20458984375</c:v>
                </c:pt>
                <c:pt idx="1055">
                  <c:v>7988.259765625</c:v>
                </c:pt>
                <c:pt idx="1056">
                  <c:v>7974.0595703125</c:v>
                </c:pt>
                <c:pt idx="1057">
                  <c:v>7959.6044921875</c:v>
                </c:pt>
                <c:pt idx="1058">
                  <c:v>7944.89501953125</c:v>
                </c:pt>
                <c:pt idx="1059">
                  <c:v>7929.931640625</c:v>
                </c:pt>
                <c:pt idx="1060">
                  <c:v>7914.71435546875</c:v>
                </c:pt>
                <c:pt idx="1061">
                  <c:v>7899.244140625</c:v>
                </c:pt>
                <c:pt idx="1062">
                  <c:v>7883.52099609375</c:v>
                </c:pt>
                <c:pt idx="1063">
                  <c:v>7867.5458984375</c:v>
                </c:pt>
                <c:pt idx="1064">
                  <c:v>7851.3193359375</c:v>
                </c:pt>
                <c:pt idx="1065">
                  <c:v>7834.841796875</c:v>
                </c:pt>
                <c:pt idx="1066">
                  <c:v>7818.11328125</c:v>
                </c:pt>
                <c:pt idx="1067">
                  <c:v>7801.13525390625</c:v>
                </c:pt>
                <c:pt idx="1068">
                  <c:v>7783.90771484375</c:v>
                </c:pt>
                <c:pt idx="1069">
                  <c:v>7766.43115234375</c:v>
                </c:pt>
                <c:pt idx="1070">
                  <c:v>7748.7060546875</c:v>
                </c:pt>
                <c:pt idx="1071">
                  <c:v>7730.7333984375</c:v>
                </c:pt>
                <c:pt idx="1072">
                  <c:v>7712.513671875</c:v>
                </c:pt>
                <c:pt idx="1073">
                  <c:v>7694.046875</c:v>
                </c:pt>
                <c:pt idx="1074">
                  <c:v>7675.33447265625</c:v>
                </c:pt>
                <c:pt idx="1075">
                  <c:v>7656.37646484375</c:v>
                </c:pt>
                <c:pt idx="1076">
                  <c:v>7637.17333984375</c:v>
                </c:pt>
                <c:pt idx="1077">
                  <c:v>7617.7265625</c:v>
                </c:pt>
                <c:pt idx="1078">
                  <c:v>7598.03564453125</c:v>
                </c:pt>
                <c:pt idx="1079">
                  <c:v>7578.10205078125</c:v>
                </c:pt>
                <c:pt idx="1080">
                  <c:v>7557.92626953125</c:v>
                </c:pt>
                <c:pt idx="1081">
                  <c:v>7537.5087890625</c:v>
                </c:pt>
                <c:pt idx="1082">
                  <c:v>7516.85009765625</c:v>
                </c:pt>
                <c:pt idx="1083">
                  <c:v>7495.95068359375</c:v>
                </c:pt>
                <c:pt idx="1084">
                  <c:v>7474.81201171875</c:v>
                </c:pt>
                <c:pt idx="1085">
                  <c:v>7453.4345703125</c:v>
                </c:pt>
                <c:pt idx="1086">
                  <c:v>7431.818359375</c:v>
                </c:pt>
                <c:pt idx="1087">
                  <c:v>7409.96435546875</c:v>
                </c:pt>
                <c:pt idx="1088">
                  <c:v>7387.8740234375</c:v>
                </c:pt>
                <c:pt idx="1089">
                  <c:v>7365.546875</c:v>
                </c:pt>
                <c:pt idx="1090">
                  <c:v>7342.984375</c:v>
                </c:pt>
                <c:pt idx="1091">
                  <c:v>7320.18701171875</c:v>
                </c:pt>
                <c:pt idx="1092">
                  <c:v>7297.15576171875</c:v>
                </c:pt>
                <c:pt idx="1093">
                  <c:v>7273.89111328125</c:v>
                </c:pt>
                <c:pt idx="1094">
                  <c:v>7250.3935546875</c:v>
                </c:pt>
                <c:pt idx="1095">
                  <c:v>7226.66455078125</c:v>
                </c:pt>
                <c:pt idx="1096">
                  <c:v>7202.7041015625</c:v>
                </c:pt>
                <c:pt idx="1097">
                  <c:v>7178.513671875</c:v>
                </c:pt>
                <c:pt idx="1098">
                  <c:v>7154.09375</c:v>
                </c:pt>
                <c:pt idx="1099">
                  <c:v>7129.44482421875</c:v>
                </c:pt>
                <c:pt idx="1100">
                  <c:v>7104.56787109375</c:v>
                </c:pt>
                <c:pt idx="1101">
                  <c:v>7079.4638671875</c:v>
                </c:pt>
                <c:pt idx="1102">
                  <c:v>7054.13330078125</c:v>
                </c:pt>
                <c:pt idx="1103">
                  <c:v>7028.5771484375</c:v>
                </c:pt>
                <c:pt idx="1104">
                  <c:v>7002.79638671875</c:v>
                </c:pt>
                <c:pt idx="1105">
                  <c:v>6976.7919921875</c:v>
                </c:pt>
                <c:pt idx="1106">
                  <c:v>6950.56396484375</c:v>
                </c:pt>
                <c:pt idx="1107">
                  <c:v>6924.11376953125</c:v>
                </c:pt>
                <c:pt idx="1108">
                  <c:v>6897.4423828125</c:v>
                </c:pt>
                <c:pt idx="1109">
                  <c:v>6870.55029296875</c:v>
                </c:pt>
                <c:pt idx="1110">
                  <c:v>6843.4384765625</c:v>
                </c:pt>
                <c:pt idx="1111">
                  <c:v>6816.10791015625</c:v>
                </c:pt>
                <c:pt idx="1112">
                  <c:v>6788.5595703125</c:v>
                </c:pt>
                <c:pt idx="1113">
                  <c:v>6760.7939453125</c:v>
                </c:pt>
                <c:pt idx="1114">
                  <c:v>6732.81201171875</c:v>
                </c:pt>
                <c:pt idx="1115">
                  <c:v>6704.61474609375</c:v>
                </c:pt>
                <c:pt idx="1116">
                  <c:v>6676.203125</c:v>
                </c:pt>
                <c:pt idx="1117">
                  <c:v>6647.578125</c:v>
                </c:pt>
                <c:pt idx="1118">
                  <c:v>6618.74072265625</c:v>
                </c:pt>
                <c:pt idx="1119">
                  <c:v>6589.69140625</c:v>
                </c:pt>
                <c:pt idx="1120">
                  <c:v>6560.431640625</c:v>
                </c:pt>
                <c:pt idx="1121">
                  <c:v>6530.9619140625</c:v>
                </c:pt>
                <c:pt idx="1122">
                  <c:v>6501.283203125</c:v>
                </c:pt>
                <c:pt idx="1123">
                  <c:v>6471.39697265625</c:v>
                </c:pt>
                <c:pt idx="1124">
                  <c:v>6441.30322265625</c:v>
                </c:pt>
                <c:pt idx="1125">
                  <c:v>6411.00390625</c:v>
                </c:pt>
                <c:pt idx="1126">
                  <c:v>6380.49951171875</c:v>
                </c:pt>
                <c:pt idx="1127">
                  <c:v>6349.791015625</c:v>
                </c:pt>
                <c:pt idx="1128">
                  <c:v>6318.8798828125</c:v>
                </c:pt>
                <c:pt idx="1129">
                  <c:v>6287.76611328125</c:v>
                </c:pt>
                <c:pt idx="1130">
                  <c:v>6256.45166015625</c:v>
                </c:pt>
                <c:pt idx="1131">
                  <c:v>6224.93701171875</c:v>
                </c:pt>
                <c:pt idx="1132">
                  <c:v>6193.22314453125</c:v>
                </c:pt>
                <c:pt idx="1133">
                  <c:v>6161.3115234375</c:v>
                </c:pt>
                <c:pt idx="1134">
                  <c:v>6129.20263671875</c:v>
                </c:pt>
                <c:pt idx="1135">
                  <c:v>6096.89794921875</c:v>
                </c:pt>
                <c:pt idx="1136">
                  <c:v>6064.39794921875</c:v>
                </c:pt>
                <c:pt idx="1137">
                  <c:v>6031.7041015625</c:v>
                </c:pt>
                <c:pt idx="1138">
                  <c:v>5998.81787109375</c:v>
                </c:pt>
                <c:pt idx="1139">
                  <c:v>5965.7392578125</c:v>
                </c:pt>
                <c:pt idx="1140">
                  <c:v>5932.47021484375</c:v>
                </c:pt>
                <c:pt idx="1141">
                  <c:v>5899.01123046875</c:v>
                </c:pt>
                <c:pt idx="1142">
                  <c:v>5865.36376953125</c:v>
                </c:pt>
                <c:pt idx="1143">
                  <c:v>5831.52880859375</c:v>
                </c:pt>
                <c:pt idx="1144">
                  <c:v>5797.50732421875</c:v>
                </c:pt>
                <c:pt idx="1145">
                  <c:v>5763.30029296875</c:v>
                </c:pt>
                <c:pt idx="1146">
                  <c:v>5728.9091796875</c:v>
                </c:pt>
                <c:pt idx="1147">
                  <c:v>5694.3349609375</c:v>
                </c:pt>
                <c:pt idx="1148">
                  <c:v>5659.578125</c:v>
                </c:pt>
                <c:pt idx="1149">
                  <c:v>5624.640625</c:v>
                </c:pt>
                <c:pt idx="1150">
                  <c:v>5589.5234375</c:v>
                </c:pt>
                <c:pt idx="1151">
                  <c:v>5554.2275390625</c:v>
                </c:pt>
                <c:pt idx="1152">
                  <c:v>5518.75390625</c:v>
                </c:pt>
                <c:pt idx="1153">
                  <c:v>5483.103515625</c:v>
                </c:pt>
                <c:pt idx="1154">
                  <c:v>5447.27783203125</c:v>
                </c:pt>
                <c:pt idx="1155">
                  <c:v>5411.2783203125</c:v>
                </c:pt>
                <c:pt idx="1156">
                  <c:v>5375.10546875</c:v>
                </c:pt>
                <c:pt idx="1157">
                  <c:v>5338.7607421875</c:v>
                </c:pt>
                <c:pt idx="1158">
                  <c:v>5302.24560546875</c:v>
                </c:pt>
                <c:pt idx="1159">
                  <c:v>5265.560546875</c:v>
                </c:pt>
                <c:pt idx="1160">
                  <c:v>5228.70751953125</c:v>
                </c:pt>
                <c:pt idx="1161">
                  <c:v>5191.68701171875</c:v>
                </c:pt>
                <c:pt idx="1162">
                  <c:v>5154.50048828125</c:v>
                </c:pt>
                <c:pt idx="1163">
                  <c:v>5117.1494140625</c:v>
                </c:pt>
                <c:pt idx="1164">
                  <c:v>5079.63427734375</c:v>
                </c:pt>
                <c:pt idx="1165">
                  <c:v>5041.95703125</c:v>
                </c:pt>
                <c:pt idx="1166">
                  <c:v>5004.1181640625</c:v>
                </c:pt>
                <c:pt idx="1167">
                  <c:v>4966.11962890625</c:v>
                </c:pt>
                <c:pt idx="1168">
                  <c:v>4927.96240234375</c:v>
                </c:pt>
                <c:pt idx="1169">
                  <c:v>4889.6474609375</c:v>
                </c:pt>
                <c:pt idx="1170">
                  <c:v>4851.17578125</c:v>
                </c:pt>
                <c:pt idx="1171">
                  <c:v>4812.54931640625</c:v>
                </c:pt>
                <c:pt idx="1172">
                  <c:v>4773.76904296875</c:v>
                </c:pt>
                <c:pt idx="1173">
                  <c:v>4734.8359375</c:v>
                </c:pt>
                <c:pt idx="1174">
                  <c:v>4695.75146484375</c:v>
                </c:pt>
                <c:pt idx="1175">
                  <c:v>4656.51708984375</c:v>
                </c:pt>
                <c:pt idx="1176">
                  <c:v>4617.13330078125</c:v>
                </c:pt>
                <c:pt idx="1177">
                  <c:v>4577.60205078125</c:v>
                </c:pt>
                <c:pt idx="1178">
                  <c:v>4537.9248046875</c:v>
                </c:pt>
                <c:pt idx="1179">
                  <c:v>4498.10205078125</c:v>
                </c:pt>
                <c:pt idx="1180">
                  <c:v>4458.1357421875</c:v>
                </c:pt>
                <c:pt idx="1181">
                  <c:v>4418.0263671875</c:v>
                </c:pt>
                <c:pt idx="1182">
                  <c:v>4377.7763671875</c:v>
                </c:pt>
                <c:pt idx="1183">
                  <c:v>4337.3857421875</c:v>
                </c:pt>
                <c:pt idx="1184">
                  <c:v>4296.85693359375</c:v>
                </c:pt>
                <c:pt idx="1185">
                  <c:v>4256.1904296875</c:v>
                </c:pt>
                <c:pt idx="1186">
                  <c:v>4215.3876953125</c:v>
                </c:pt>
                <c:pt idx="1187">
                  <c:v>4174.45068359375</c:v>
                </c:pt>
                <c:pt idx="1188">
                  <c:v>4133.3798828125</c:v>
                </c:pt>
                <c:pt idx="1189">
                  <c:v>4092.1767578125</c:v>
                </c:pt>
                <c:pt idx="1190">
                  <c:v>4050.84301757812</c:v>
                </c:pt>
                <c:pt idx="1191">
                  <c:v>4009.37963867187</c:v>
                </c:pt>
                <c:pt idx="1192">
                  <c:v>3967.7880859375</c:v>
                </c:pt>
                <c:pt idx="1193">
                  <c:v>3926.06958007812</c:v>
                </c:pt>
                <c:pt idx="1194">
                  <c:v>3884.2255859375</c:v>
                </c:pt>
                <c:pt idx="1195">
                  <c:v>3842.25732421875</c:v>
                </c:pt>
                <c:pt idx="1196">
                  <c:v>3800.16625976562</c:v>
                </c:pt>
                <c:pt idx="1197">
                  <c:v>3757.95361328125</c:v>
                </c:pt>
                <c:pt idx="1198">
                  <c:v>3715.62084960937</c:v>
                </c:pt>
                <c:pt idx="1199">
                  <c:v>3673.16943359375</c:v>
                </c:pt>
                <c:pt idx="1200">
                  <c:v>3630.60034179687</c:v>
                </c:pt>
                <c:pt idx="1201">
                  <c:v>3587.91528320312</c:v>
                </c:pt>
                <c:pt idx="1202">
                  <c:v>3545.115234375</c:v>
                </c:pt>
                <c:pt idx="1203">
                  <c:v>3502.2021484375</c:v>
                </c:pt>
                <c:pt idx="1204">
                  <c:v>3459.1767578125</c:v>
                </c:pt>
                <c:pt idx="1205">
                  <c:v>3416.041015625</c:v>
                </c:pt>
                <c:pt idx="1206">
                  <c:v>3372.7958984375</c:v>
                </c:pt>
                <c:pt idx="1207">
                  <c:v>3329.44311523437</c:v>
                </c:pt>
                <c:pt idx="1208">
                  <c:v>3285.98364257812</c:v>
                </c:pt>
                <c:pt idx="1209">
                  <c:v>3242.41918945312</c:v>
                </c:pt>
                <c:pt idx="1210">
                  <c:v>3198.7509765625</c:v>
                </c:pt>
                <c:pt idx="1211">
                  <c:v>3154.98046875</c:v>
                </c:pt>
                <c:pt idx="1212">
                  <c:v>3111.10913085937</c:v>
                </c:pt>
                <c:pt idx="1213">
                  <c:v>3067.13842773437</c:v>
                </c:pt>
                <c:pt idx="1214">
                  <c:v>3023.06958007812</c:v>
                </c:pt>
                <c:pt idx="1215">
                  <c:v>2978.90380859375</c:v>
                </c:pt>
                <c:pt idx="1216">
                  <c:v>2934.64306640625</c:v>
                </c:pt>
                <c:pt idx="1217">
                  <c:v>2890.28833007812</c:v>
                </c:pt>
                <c:pt idx="1218">
                  <c:v>2845.84130859375</c:v>
                </c:pt>
                <c:pt idx="1219">
                  <c:v>2801.30322265625</c:v>
                </c:pt>
                <c:pt idx="1220">
                  <c:v>2756.67553710937</c:v>
                </c:pt>
                <c:pt idx="1221">
                  <c:v>2711.95971679687</c:v>
                </c:pt>
                <c:pt idx="1222">
                  <c:v>2667.1572265625</c:v>
                </c:pt>
                <c:pt idx="1223">
                  <c:v>2622.26928710937</c:v>
                </c:pt>
                <c:pt idx="1224">
                  <c:v>2577.29760742187</c:v>
                </c:pt>
                <c:pt idx="1225">
                  <c:v>2532.24365234375</c:v>
                </c:pt>
                <c:pt idx="1226">
                  <c:v>2487.1083984375</c:v>
                </c:pt>
                <c:pt idx="1227">
                  <c:v>2441.89379882812</c:v>
                </c:pt>
                <c:pt idx="1228">
                  <c:v>2396.60107421875</c:v>
                </c:pt>
                <c:pt idx="1229">
                  <c:v>2351.23193359375</c:v>
                </c:pt>
                <c:pt idx="1230">
                  <c:v>2305.78735351562</c:v>
                </c:pt>
                <c:pt idx="1231">
                  <c:v>2260.26904296875</c:v>
                </c:pt>
                <c:pt idx="1232">
                  <c:v>2214.67846679687</c:v>
                </c:pt>
                <c:pt idx="1233">
                  <c:v>2169.01708984375</c:v>
                </c:pt>
                <c:pt idx="1234">
                  <c:v>2123.28637695312</c:v>
                </c:pt>
                <c:pt idx="1235">
                  <c:v>2077.48779296875</c:v>
                </c:pt>
                <c:pt idx="1236">
                  <c:v>2031.62280273437</c:v>
                </c:pt>
                <c:pt idx="1237">
                  <c:v>1985.69274902343</c:v>
                </c:pt>
                <c:pt idx="1238">
                  <c:v>1939.69934082031</c:v>
                </c:pt>
                <c:pt idx="1239">
                  <c:v>1893.64379882812</c:v>
                </c:pt>
                <c:pt idx="1240">
                  <c:v>1847.52770996093</c:v>
                </c:pt>
                <c:pt idx="1241">
                  <c:v>1801.3525390625</c:v>
                </c:pt>
                <c:pt idx="1242">
                  <c:v>1755.11975097656</c:v>
                </c:pt>
                <c:pt idx="1243">
                  <c:v>1708.83081054687</c:v>
                </c:pt>
                <c:pt idx="1244">
                  <c:v>1662.4873046875</c:v>
                </c:pt>
                <c:pt idx="1245">
                  <c:v>1616.09057617187</c:v>
                </c:pt>
                <c:pt idx="1246">
                  <c:v>1569.64221191406</c:v>
                </c:pt>
                <c:pt idx="1247">
                  <c:v>1523.14367675781</c:v>
                </c:pt>
                <c:pt idx="1248">
                  <c:v>1476.59643554687</c:v>
                </c:pt>
                <c:pt idx="1249">
                  <c:v>1430.001953125</c:v>
                </c:pt>
                <c:pt idx="1250">
                  <c:v>1383.36169433593</c:v>
                </c:pt>
                <c:pt idx="1251">
                  <c:v>1336.67724609375</c:v>
                </c:pt>
                <c:pt idx="1252">
                  <c:v>1289.95007324218</c:v>
                </c:pt>
                <c:pt idx="1253">
                  <c:v>1243.181640625</c:v>
                </c:pt>
                <c:pt idx="1254">
                  <c:v>1196.37341308593</c:v>
                </c:pt>
                <c:pt idx="1255">
                  <c:v>1149.52697753906</c:v>
                </c:pt>
                <c:pt idx="1256">
                  <c:v>1102.64367675781</c:v>
                </c:pt>
                <c:pt idx="1257">
                  <c:v>1055.72521972656</c:v>
                </c:pt>
                <c:pt idx="1258">
                  <c:v>1008.7730102539</c:v>
                </c:pt>
                <c:pt idx="1259">
                  <c:v>961.78851318359295</c:v>
                </c:pt>
                <c:pt idx="1260">
                  <c:v>914.77325439453102</c:v>
                </c:pt>
                <c:pt idx="1261">
                  <c:v>867.728759765625</c:v>
                </c:pt>
                <c:pt idx="1262">
                  <c:v>820.656494140625</c:v>
                </c:pt>
                <c:pt idx="1263">
                  <c:v>773.55798339843705</c:v>
                </c:pt>
                <c:pt idx="1264">
                  <c:v>726.43475341796795</c:v>
                </c:pt>
                <c:pt idx="1265">
                  <c:v>679.288330078125</c:v>
                </c:pt>
                <c:pt idx="1266">
                  <c:v>632.1201171875</c:v>
                </c:pt>
                <c:pt idx="1267">
                  <c:v>584.93170166015602</c:v>
                </c:pt>
                <c:pt idx="1268">
                  <c:v>537.724609375</c:v>
                </c:pt>
                <c:pt idx="1269">
                  <c:v>490.50033569335898</c:v>
                </c:pt>
                <c:pt idx="1270">
                  <c:v>443.26034545898398</c:v>
                </c:pt>
                <c:pt idx="1271">
                  <c:v>396.00619506835898</c:v>
                </c:pt>
                <c:pt idx="1272">
                  <c:v>348.73937988281199</c:v>
                </c:pt>
                <c:pt idx="1273">
                  <c:v>301.46142578125</c:v>
                </c:pt>
                <c:pt idx="1274">
                  <c:v>254.17381286621</c:v>
                </c:pt>
                <c:pt idx="1275">
                  <c:v>206.87806701660099</c:v>
                </c:pt>
                <c:pt idx="1276">
                  <c:v>159.57571411132801</c:v>
                </c:pt>
                <c:pt idx="1277">
                  <c:v>112.268264770507</c:v>
                </c:pt>
                <c:pt idx="1278">
                  <c:v>64.957214355468693</c:v>
                </c:pt>
                <c:pt idx="1279">
                  <c:v>17.644094467163001</c:v>
                </c:pt>
                <c:pt idx="1280">
                  <c:v>-29.669591903686499</c:v>
                </c:pt>
                <c:pt idx="1281">
                  <c:v>-76.982330322265597</c:v>
                </c:pt>
                <c:pt idx="1282">
                  <c:v>-124.292602539062</c:v>
                </c:pt>
                <c:pt idx="1283">
                  <c:v>-171.59890747070301</c:v>
                </c:pt>
                <c:pt idx="1284">
                  <c:v>-218.89971923828099</c:v>
                </c:pt>
                <c:pt idx="1285">
                  <c:v>-266.19354248046801</c:v>
                </c:pt>
                <c:pt idx="1286">
                  <c:v>-313.47885131835898</c:v>
                </c:pt>
                <c:pt idx="1287">
                  <c:v>-360.75411987304602</c:v>
                </c:pt>
                <c:pt idx="1288">
                  <c:v>-408.01785278320301</c:v>
                </c:pt>
                <c:pt idx="1289">
                  <c:v>-455.2685546875</c:v>
                </c:pt>
                <c:pt idx="1290">
                  <c:v>-502.50469970703102</c:v>
                </c:pt>
                <c:pt idx="1291">
                  <c:v>-549.72473144531205</c:v>
                </c:pt>
                <c:pt idx="1292">
                  <c:v>-596.92724609375</c:v>
                </c:pt>
                <c:pt idx="1293">
                  <c:v>-644.11065673828102</c:v>
                </c:pt>
                <c:pt idx="1294">
                  <c:v>-691.2734375</c:v>
                </c:pt>
                <c:pt idx="1295">
                  <c:v>-738.41412353515602</c:v>
                </c:pt>
                <c:pt idx="1296">
                  <c:v>-785.53125</c:v>
                </c:pt>
                <c:pt idx="1297">
                  <c:v>-832.62316894531205</c:v>
                </c:pt>
                <c:pt idx="1298">
                  <c:v>-879.68853759765602</c:v>
                </c:pt>
                <c:pt idx="1299">
                  <c:v>-926.72576904296795</c:v>
                </c:pt>
                <c:pt idx="1300">
                  <c:v>-973.73333740234295</c:v>
                </c:pt>
                <c:pt idx="1301">
                  <c:v>-1020.70977783203</c:v>
                </c:pt>
                <c:pt idx="1302">
                  <c:v>-1067.65356445312</c:v>
                </c:pt>
                <c:pt idx="1303">
                  <c:v>-1114.56323242187</c:v>
                </c:pt>
                <c:pt idx="1304">
                  <c:v>-1161.43725585937</c:v>
                </c:pt>
                <c:pt idx="1305">
                  <c:v>-1208.27416992187</c:v>
                </c:pt>
                <c:pt idx="1306">
                  <c:v>-1255.07238769531</c:v>
                </c:pt>
                <c:pt idx="1307">
                  <c:v>-1301.83044433593</c:v>
                </c:pt>
                <c:pt idx="1308">
                  <c:v>-1348.54699707031</c:v>
                </c:pt>
                <c:pt idx="1309">
                  <c:v>-1395.22033691406</c:v>
                </c:pt>
                <c:pt idx="1310">
                  <c:v>-1441.84899902343</c:v>
                </c:pt>
                <c:pt idx="1311">
                  <c:v>-1488.431640625</c:v>
                </c:pt>
                <c:pt idx="1312">
                  <c:v>-1534.96667480468</c:v>
                </c:pt>
                <c:pt idx="1313">
                  <c:v>-1581.45263671875</c:v>
                </c:pt>
                <c:pt idx="1314">
                  <c:v>-1627.88806152343</c:v>
                </c:pt>
                <c:pt idx="1315">
                  <c:v>-1674.27136230468</c:v>
                </c:pt>
                <c:pt idx="1316">
                  <c:v>-1720.60119628906</c:v>
                </c:pt>
                <c:pt idx="1317">
                  <c:v>-1766.87585449218</c:v>
                </c:pt>
                <c:pt idx="1318">
                  <c:v>-1813.09423828125</c:v>
                </c:pt>
                <c:pt idx="1319">
                  <c:v>-1859.25451660156</c:v>
                </c:pt>
                <c:pt idx="1320">
                  <c:v>-1905.35534667968</c:v>
                </c:pt>
                <c:pt idx="1321">
                  <c:v>-1951.39526367187</c:v>
                </c:pt>
                <c:pt idx="1322">
                  <c:v>-1997.37268066406</c:v>
                </c:pt>
                <c:pt idx="1323">
                  <c:v>-2043.28637695312</c:v>
                </c:pt>
                <c:pt idx="1324">
                  <c:v>-2089.13452148437</c:v>
                </c:pt>
                <c:pt idx="1325">
                  <c:v>-2134.916015625</c:v>
                </c:pt>
                <c:pt idx="1326">
                  <c:v>-2180.62939453125</c:v>
                </c:pt>
                <c:pt idx="1327">
                  <c:v>-2226.27294921875</c:v>
                </c:pt>
                <c:pt idx="1328">
                  <c:v>-2271.84521484375</c:v>
                </c:pt>
                <c:pt idx="1329">
                  <c:v>-2317.3447265625</c:v>
                </c:pt>
                <c:pt idx="1330">
                  <c:v>-2362.77026367187</c:v>
                </c:pt>
                <c:pt idx="1331">
                  <c:v>-2408.12036132812</c:v>
                </c:pt>
                <c:pt idx="1332">
                  <c:v>-2453.39331054687</c:v>
                </c:pt>
                <c:pt idx="1333">
                  <c:v>-2498.587890625</c:v>
                </c:pt>
                <c:pt idx="1334">
                  <c:v>-2543.70239257812</c:v>
                </c:pt>
                <c:pt idx="1335">
                  <c:v>-2588.73583984375</c:v>
                </c:pt>
                <c:pt idx="1336">
                  <c:v>-2633.68627929687</c:v>
                </c:pt>
                <c:pt idx="1337">
                  <c:v>-2678.55249023437</c:v>
                </c:pt>
                <c:pt idx="1338">
                  <c:v>-2723.33325195312</c:v>
                </c:pt>
                <c:pt idx="1339">
                  <c:v>-2768.02685546875</c:v>
                </c:pt>
                <c:pt idx="1340">
                  <c:v>-2812.6318359375</c:v>
                </c:pt>
                <c:pt idx="1341">
                  <c:v>-2857.14697265625</c:v>
                </c:pt>
                <c:pt idx="1342">
                  <c:v>-2901.57055664062</c:v>
                </c:pt>
                <c:pt idx="1343">
                  <c:v>-2945.90161132812</c:v>
                </c:pt>
                <c:pt idx="1344">
                  <c:v>-2990.13842773437</c:v>
                </c:pt>
                <c:pt idx="1345">
                  <c:v>-3034.27954101562</c:v>
                </c:pt>
                <c:pt idx="1346">
                  <c:v>-3078.32373046875</c:v>
                </c:pt>
                <c:pt idx="1347">
                  <c:v>-3122.26928710937</c:v>
                </c:pt>
                <c:pt idx="1348">
                  <c:v>-3166.11499023437</c:v>
                </c:pt>
                <c:pt idx="1349">
                  <c:v>-3209.85961914062</c:v>
                </c:pt>
                <c:pt idx="1350">
                  <c:v>-3253.50170898437</c:v>
                </c:pt>
                <c:pt idx="1351">
                  <c:v>-3297.03955078125</c:v>
                </c:pt>
                <c:pt idx="1352">
                  <c:v>-3340.47192382812</c:v>
                </c:pt>
                <c:pt idx="1353">
                  <c:v>-3383.79760742187</c:v>
                </c:pt>
                <c:pt idx="1354">
                  <c:v>-3427.01513671875</c:v>
                </c:pt>
                <c:pt idx="1355">
                  <c:v>-3470.123046875</c:v>
                </c:pt>
                <c:pt idx="1356">
                  <c:v>-3513.11987304687</c:v>
                </c:pt>
                <c:pt idx="1357">
                  <c:v>-3556.00439453125</c:v>
                </c:pt>
                <c:pt idx="1358">
                  <c:v>-3598.77514648437</c:v>
                </c:pt>
                <c:pt idx="1359">
                  <c:v>-3641.43090820312</c:v>
                </c:pt>
                <c:pt idx="1360">
                  <c:v>-3683.97021484375</c:v>
                </c:pt>
                <c:pt idx="1361">
                  <c:v>-3726.39184570312</c:v>
                </c:pt>
                <c:pt idx="1362">
                  <c:v>-3768.69409179687</c:v>
                </c:pt>
                <c:pt idx="1363">
                  <c:v>-3810.8759765625</c:v>
                </c:pt>
                <c:pt idx="1364">
                  <c:v>-3852.93603515625</c:v>
                </c:pt>
                <c:pt idx="1365">
                  <c:v>-3894.87280273437</c:v>
                </c:pt>
                <c:pt idx="1366">
                  <c:v>-3936.68505859375</c:v>
                </c:pt>
                <c:pt idx="1367">
                  <c:v>-3978.37133789062</c:v>
                </c:pt>
                <c:pt idx="1368">
                  <c:v>-4019.93041992187</c:v>
                </c:pt>
                <c:pt idx="1369">
                  <c:v>-4061.36108398437</c:v>
                </c:pt>
                <c:pt idx="1370">
                  <c:v>-4102.66162109375</c:v>
                </c:pt>
                <c:pt idx="1371">
                  <c:v>-4143.8310546875</c:v>
                </c:pt>
                <c:pt idx="1372">
                  <c:v>-4184.8681640625</c:v>
                </c:pt>
                <c:pt idx="1373">
                  <c:v>-4225.771484375</c:v>
                </c:pt>
                <c:pt idx="1374">
                  <c:v>-4266.53955078125</c:v>
                </c:pt>
                <c:pt idx="1375">
                  <c:v>-4307.1708984375</c:v>
                </c:pt>
                <c:pt idx="1376">
                  <c:v>-4347.6650390625</c:v>
                </c:pt>
                <c:pt idx="1377">
                  <c:v>-4388.01953125</c:v>
                </c:pt>
                <c:pt idx="1378">
                  <c:v>-4428.234375</c:v>
                </c:pt>
                <c:pt idx="1379">
                  <c:v>-4468.30712890625</c:v>
                </c:pt>
                <c:pt idx="1380">
                  <c:v>-4508.2373046875</c:v>
                </c:pt>
                <c:pt idx="1381">
                  <c:v>-4548.02294921875</c:v>
                </c:pt>
                <c:pt idx="1382">
                  <c:v>-4587.66357421875</c:v>
                </c:pt>
                <c:pt idx="1383">
                  <c:v>-4627.1572265625</c:v>
                </c:pt>
                <c:pt idx="1384">
                  <c:v>-4666.5029296875</c:v>
                </c:pt>
                <c:pt idx="1385">
                  <c:v>-4705.69970703125</c:v>
                </c:pt>
                <c:pt idx="1386">
                  <c:v>-4744.74560546875</c:v>
                </c:pt>
                <c:pt idx="1387">
                  <c:v>-4783.64013671875</c:v>
                </c:pt>
                <c:pt idx="1388">
                  <c:v>-4822.38134765625</c:v>
                </c:pt>
                <c:pt idx="1389">
                  <c:v>-4860.96875</c:v>
                </c:pt>
                <c:pt idx="1390">
                  <c:v>-4899.400390625</c:v>
                </c:pt>
                <c:pt idx="1391">
                  <c:v>-4937.67578125</c:v>
                </c:pt>
                <c:pt idx="1392">
                  <c:v>-4975.79296875</c:v>
                </c:pt>
                <c:pt idx="1393">
                  <c:v>-5013.7509765625</c:v>
                </c:pt>
                <c:pt idx="1394">
                  <c:v>-5051.54833984375</c:v>
                </c:pt>
                <c:pt idx="1395">
                  <c:v>-5089.1845703125</c:v>
                </c:pt>
                <c:pt idx="1396">
                  <c:v>-5126.658203125</c:v>
                </c:pt>
                <c:pt idx="1397">
                  <c:v>-5163.9677734375</c:v>
                </c:pt>
                <c:pt idx="1398">
                  <c:v>-5201.1123046875</c:v>
                </c:pt>
                <c:pt idx="1399">
                  <c:v>-5238.09033203125</c:v>
                </c:pt>
                <c:pt idx="1400">
                  <c:v>-5274.90087890625</c:v>
                </c:pt>
                <c:pt idx="1401">
                  <c:v>-5311.54248046875</c:v>
                </c:pt>
                <c:pt idx="1402">
                  <c:v>-5348.0146484375</c:v>
                </c:pt>
                <c:pt idx="1403">
                  <c:v>-5384.31591796875</c:v>
                </c:pt>
                <c:pt idx="1404">
                  <c:v>-5420.44482421875</c:v>
                </c:pt>
                <c:pt idx="1405">
                  <c:v>-5456.400390625</c:v>
                </c:pt>
                <c:pt idx="1406">
                  <c:v>-5492.18115234375</c:v>
                </c:pt>
                <c:pt idx="1407">
                  <c:v>-5527.78662109375</c:v>
                </c:pt>
                <c:pt idx="1408">
                  <c:v>-5563.21533203125</c:v>
                </c:pt>
                <c:pt idx="1409">
                  <c:v>-5598.4658203125</c:v>
                </c:pt>
                <c:pt idx="1410">
                  <c:v>-5633.53759765625</c:v>
                </c:pt>
                <c:pt idx="1411">
                  <c:v>-5668.42919921875</c:v>
                </c:pt>
                <c:pt idx="1412">
                  <c:v>-5703.1396484375</c:v>
                </c:pt>
                <c:pt idx="1413">
                  <c:v>-5737.66748046875</c:v>
                </c:pt>
                <c:pt idx="1414">
                  <c:v>-5772.01220703125</c:v>
                </c:pt>
                <c:pt idx="1415">
                  <c:v>-5806.171875</c:v>
                </c:pt>
                <c:pt idx="1416">
                  <c:v>-5840.146484375</c:v>
                </c:pt>
                <c:pt idx="1417">
                  <c:v>-5873.93359375</c:v>
                </c:pt>
                <c:pt idx="1418">
                  <c:v>-5907.533203125</c:v>
                </c:pt>
                <c:pt idx="1419">
                  <c:v>-5940.9443359375</c:v>
                </c:pt>
                <c:pt idx="1420">
                  <c:v>-5974.1650390625</c:v>
                </c:pt>
                <c:pt idx="1421">
                  <c:v>-6007.19482421875</c:v>
                </c:pt>
                <c:pt idx="1422">
                  <c:v>-6040.0322265625</c:v>
                </c:pt>
                <c:pt idx="1423">
                  <c:v>-6072.6767578125</c:v>
                </c:pt>
                <c:pt idx="1424">
                  <c:v>-6105.126953125</c:v>
                </c:pt>
                <c:pt idx="1425">
                  <c:v>-6137.38232421875</c:v>
                </c:pt>
                <c:pt idx="1426">
                  <c:v>-6169.44091796875</c:v>
                </c:pt>
                <c:pt idx="1427">
                  <c:v>-6201.302734375</c:v>
                </c:pt>
                <c:pt idx="1428">
                  <c:v>-6232.9658203125</c:v>
                </c:pt>
                <c:pt idx="1429">
                  <c:v>-6264.4296875</c:v>
                </c:pt>
                <c:pt idx="1430">
                  <c:v>-6295.693359375</c:v>
                </c:pt>
                <c:pt idx="1431">
                  <c:v>-6326.75537109375</c:v>
                </c:pt>
                <c:pt idx="1432">
                  <c:v>-6357.61572265625</c:v>
                </c:pt>
                <c:pt idx="1433">
                  <c:v>-6388.27197265625</c:v>
                </c:pt>
                <c:pt idx="1434">
                  <c:v>-6418.724609375</c:v>
                </c:pt>
                <c:pt idx="1435">
                  <c:v>-6448.9716796875</c:v>
                </c:pt>
                <c:pt idx="1436">
                  <c:v>-6479.0126953125</c:v>
                </c:pt>
                <c:pt idx="1437">
                  <c:v>-6508.84619140625</c:v>
                </c:pt>
                <c:pt idx="1438">
                  <c:v>-6538.4716796875</c:v>
                </c:pt>
                <c:pt idx="1439">
                  <c:v>-6567.88818359375</c:v>
                </c:pt>
                <c:pt idx="1440">
                  <c:v>-6597.0947265625</c:v>
                </c:pt>
                <c:pt idx="1441">
                  <c:v>-6626.09033203125</c:v>
                </c:pt>
                <c:pt idx="1442">
                  <c:v>-6654.8740234375</c:v>
                </c:pt>
                <c:pt idx="1443">
                  <c:v>-6683.44482421875</c:v>
                </c:pt>
                <c:pt idx="1444">
                  <c:v>-6711.8017578125</c:v>
                </c:pt>
                <c:pt idx="1445">
                  <c:v>-6739.9443359375</c:v>
                </c:pt>
                <c:pt idx="1446">
                  <c:v>-6767.87158203125</c:v>
                </c:pt>
                <c:pt idx="1447">
                  <c:v>-6795.58203125</c:v>
                </c:pt>
                <c:pt idx="1448">
                  <c:v>-6823.0751953125</c:v>
                </c:pt>
                <c:pt idx="1449">
                  <c:v>-6850.35009765625</c:v>
                </c:pt>
                <c:pt idx="1450">
                  <c:v>-6877.40625</c:v>
                </c:pt>
                <c:pt idx="1451">
                  <c:v>-6904.2421875</c:v>
                </c:pt>
                <c:pt idx="1452">
                  <c:v>-6930.857421875</c:v>
                </c:pt>
                <c:pt idx="1453">
                  <c:v>-6957.25146484375</c:v>
                </c:pt>
                <c:pt idx="1454">
                  <c:v>-6983.42236328125</c:v>
                </c:pt>
                <c:pt idx="1455">
                  <c:v>-7009.3701171875</c:v>
                </c:pt>
                <c:pt idx="1456">
                  <c:v>-7035.09423828125</c:v>
                </c:pt>
                <c:pt idx="1457">
                  <c:v>-7060.5927734375</c:v>
                </c:pt>
                <c:pt idx="1458">
                  <c:v>-7085.86572265625</c:v>
                </c:pt>
                <c:pt idx="1459">
                  <c:v>-7110.912109375</c:v>
                </c:pt>
                <c:pt idx="1460">
                  <c:v>-7135.7314453125</c:v>
                </c:pt>
                <c:pt idx="1461">
                  <c:v>-7160.322265625</c:v>
                </c:pt>
                <c:pt idx="1462">
                  <c:v>-7184.68408203125</c:v>
                </c:pt>
                <c:pt idx="1463">
                  <c:v>-7208.81591796875</c:v>
                </c:pt>
                <c:pt idx="1464">
                  <c:v>-7232.7177734375</c:v>
                </c:pt>
                <c:pt idx="1465">
                  <c:v>-7256.38818359375</c:v>
                </c:pt>
                <c:pt idx="1466">
                  <c:v>-7279.826171875</c:v>
                </c:pt>
                <c:pt idx="1467">
                  <c:v>-7303.03173828125</c:v>
                </c:pt>
                <c:pt idx="1468">
                  <c:v>-7326.00341796875</c:v>
                </c:pt>
                <c:pt idx="1469">
                  <c:v>-7348.7412109375</c:v>
                </c:pt>
                <c:pt idx="1470">
                  <c:v>-7371.244140625</c:v>
                </c:pt>
                <c:pt idx="1471">
                  <c:v>-7393.5107421875</c:v>
                </c:pt>
                <c:pt idx="1472">
                  <c:v>-7415.54150390625</c:v>
                </c:pt>
                <c:pt idx="1473">
                  <c:v>-7437.3349609375</c:v>
                </c:pt>
                <c:pt idx="1474">
                  <c:v>-7458.890625</c:v>
                </c:pt>
                <c:pt idx="1475">
                  <c:v>-7480.20751953125</c:v>
                </c:pt>
                <c:pt idx="1476">
                  <c:v>-7501.28564453125</c:v>
                </c:pt>
                <c:pt idx="1477">
                  <c:v>-7522.12353515625</c:v>
                </c:pt>
                <c:pt idx="1478">
                  <c:v>-7542.72119140625</c:v>
                </c:pt>
                <c:pt idx="1479">
                  <c:v>-7563.0771484375</c:v>
                </c:pt>
                <c:pt idx="1480">
                  <c:v>-7583.19189453125</c:v>
                </c:pt>
                <c:pt idx="1481">
                  <c:v>-7603.0634765625</c:v>
                </c:pt>
                <c:pt idx="1482">
                  <c:v>-7622.6923828125</c:v>
                </c:pt>
                <c:pt idx="1483">
                  <c:v>-7642.07763671875</c:v>
                </c:pt>
                <c:pt idx="1484">
                  <c:v>-7661.21826171875</c:v>
                </c:pt>
                <c:pt idx="1485">
                  <c:v>-7680.11376953125</c:v>
                </c:pt>
                <c:pt idx="1486">
                  <c:v>-7698.763671875</c:v>
                </c:pt>
                <c:pt idx="1487">
                  <c:v>-7717.16796875</c:v>
                </c:pt>
                <c:pt idx="1488">
                  <c:v>-7735.3251953125</c:v>
                </c:pt>
                <c:pt idx="1489">
                  <c:v>-7753.23486328125</c:v>
                </c:pt>
                <c:pt idx="1490">
                  <c:v>-7770.896484375</c:v>
                </c:pt>
                <c:pt idx="1491">
                  <c:v>-7788.31005859375</c:v>
                </c:pt>
                <c:pt idx="1492">
                  <c:v>-7805.47412109375</c:v>
                </c:pt>
                <c:pt idx="1493">
                  <c:v>-7822.38916015625</c:v>
                </c:pt>
                <c:pt idx="1494">
                  <c:v>-7839.0537109375</c:v>
                </c:pt>
                <c:pt idx="1495">
                  <c:v>-7855.46728515625</c:v>
                </c:pt>
                <c:pt idx="1496">
                  <c:v>-7871.63037109375</c:v>
                </c:pt>
                <c:pt idx="1497">
                  <c:v>-7887.541015625</c:v>
                </c:pt>
                <c:pt idx="1498">
                  <c:v>-7903.19970703125</c:v>
                </c:pt>
                <c:pt idx="1499">
                  <c:v>-7918.60595703125</c:v>
                </c:pt>
                <c:pt idx="1500">
                  <c:v>-7933.7587890625</c:v>
                </c:pt>
                <c:pt idx="1501">
                  <c:v>-7948.65771484375</c:v>
                </c:pt>
                <c:pt idx="1502">
                  <c:v>-7963.302734375</c:v>
                </c:pt>
                <c:pt idx="1503">
                  <c:v>-7977.693359375</c:v>
                </c:pt>
                <c:pt idx="1504">
                  <c:v>-7991.828125</c:v>
                </c:pt>
                <c:pt idx="1505">
                  <c:v>-8005.7080078125</c:v>
                </c:pt>
                <c:pt idx="1506">
                  <c:v>-8019.33154296875</c:v>
                </c:pt>
                <c:pt idx="1507">
                  <c:v>-8032.69873046875</c:v>
                </c:pt>
                <c:pt idx="1508">
                  <c:v>-8045.80908203125</c:v>
                </c:pt>
                <c:pt idx="1509">
                  <c:v>-8058.662109375</c:v>
                </c:pt>
                <c:pt idx="1510">
                  <c:v>-8071.25732421875</c:v>
                </c:pt>
                <c:pt idx="1511">
                  <c:v>-8083.5947265625</c:v>
                </c:pt>
                <c:pt idx="1512">
                  <c:v>-8095.67333984375</c:v>
                </c:pt>
                <c:pt idx="1513">
                  <c:v>-8107.4931640625</c:v>
                </c:pt>
                <c:pt idx="1514">
                  <c:v>-8119.05419921875</c:v>
                </c:pt>
                <c:pt idx="1515">
                  <c:v>-8130.35498046875</c:v>
                </c:pt>
                <c:pt idx="1516">
                  <c:v>-8141.39599609375</c:v>
                </c:pt>
                <c:pt idx="1517">
                  <c:v>-8152.1767578125</c:v>
                </c:pt>
                <c:pt idx="1518">
                  <c:v>-8162.69677734375</c:v>
                </c:pt>
                <c:pt idx="1519">
                  <c:v>-8172.95556640625</c:v>
                </c:pt>
                <c:pt idx="1520">
                  <c:v>-8182.953125</c:v>
                </c:pt>
                <c:pt idx="1521">
                  <c:v>-8192.689453125</c:v>
                </c:pt>
                <c:pt idx="1522">
                  <c:v>-8202.1630859375</c:v>
                </c:pt>
                <c:pt idx="1523">
                  <c:v>-8211.375</c:v>
                </c:pt>
                <c:pt idx="1524">
                  <c:v>-8220.32421875</c:v>
                </c:pt>
                <c:pt idx="1525">
                  <c:v>-8229.009765625</c:v>
                </c:pt>
                <c:pt idx="1526">
                  <c:v>-8237.43359375</c:v>
                </c:pt>
                <c:pt idx="1527">
                  <c:v>-8245.5927734375</c:v>
                </c:pt>
                <c:pt idx="1528">
                  <c:v>-8253.4892578125</c:v>
                </c:pt>
                <c:pt idx="1529">
                  <c:v>-8261.12109375</c:v>
                </c:pt>
                <c:pt idx="1530">
                  <c:v>-8268.4892578125</c:v>
                </c:pt>
                <c:pt idx="1531">
                  <c:v>-8275.5927734375</c:v>
                </c:pt>
                <c:pt idx="1532">
                  <c:v>-8282.431640625</c:v>
                </c:pt>
                <c:pt idx="1533">
                  <c:v>-8289.0048828125</c:v>
                </c:pt>
                <c:pt idx="1534">
                  <c:v>-8295.314453125</c:v>
                </c:pt>
                <c:pt idx="1535">
                  <c:v>-8301.3583984375</c:v>
                </c:pt>
                <c:pt idx="1536">
                  <c:v>-8307.1357421875</c:v>
                </c:pt>
                <c:pt idx="1537">
                  <c:v>-8312.6484375</c:v>
                </c:pt>
                <c:pt idx="1538">
                  <c:v>-8317.8955078125</c:v>
                </c:pt>
                <c:pt idx="1539">
                  <c:v>-8322.8759765625</c:v>
                </c:pt>
                <c:pt idx="1540">
                  <c:v>-8327.5908203125</c:v>
                </c:pt>
                <c:pt idx="1541">
                  <c:v>-8332.0390625</c:v>
                </c:pt>
                <c:pt idx="1542">
                  <c:v>-8336.2216796875</c:v>
                </c:pt>
                <c:pt idx="1543">
                  <c:v>-8340.13671875</c:v>
                </c:pt>
                <c:pt idx="1544">
                  <c:v>-8343.78515625</c:v>
                </c:pt>
                <c:pt idx="1545">
                  <c:v>-8347.1669921875</c:v>
                </c:pt>
                <c:pt idx="1546">
                  <c:v>-8350.2822265625</c:v>
                </c:pt>
                <c:pt idx="1547">
                  <c:v>-8353.1298828125</c:v>
                </c:pt>
                <c:pt idx="1548">
                  <c:v>-8355.7109375</c:v>
                </c:pt>
                <c:pt idx="1549">
                  <c:v>-8358.0244140625</c:v>
                </c:pt>
                <c:pt idx="1550">
                  <c:v>-8360.0712890625</c:v>
                </c:pt>
                <c:pt idx="1551">
                  <c:v>-8361.8505859375</c:v>
                </c:pt>
                <c:pt idx="1552">
                  <c:v>-8363.361328125</c:v>
                </c:pt>
                <c:pt idx="1553">
                  <c:v>-8364.6064453125</c:v>
                </c:pt>
                <c:pt idx="1554">
                  <c:v>-8365.5830078125</c:v>
                </c:pt>
                <c:pt idx="1555">
                  <c:v>-8366.2919921875</c:v>
                </c:pt>
                <c:pt idx="1556">
                  <c:v>-8366.7333984375</c:v>
                </c:pt>
                <c:pt idx="1557">
                  <c:v>-8366.908203125</c:v>
                </c:pt>
                <c:pt idx="1558">
                  <c:v>-8366.814453125</c:v>
                </c:pt>
                <c:pt idx="1559">
                  <c:v>-8366.453125</c:v>
                </c:pt>
                <c:pt idx="1560">
                  <c:v>-8365.8251953125</c:v>
                </c:pt>
                <c:pt idx="1561">
                  <c:v>-8364.9287109375</c:v>
                </c:pt>
                <c:pt idx="1562">
                  <c:v>-8363.765625</c:v>
                </c:pt>
                <c:pt idx="1563">
                  <c:v>-8362.3349609375</c:v>
                </c:pt>
                <c:pt idx="1564">
                  <c:v>-8360.63671875</c:v>
                </c:pt>
                <c:pt idx="1565">
                  <c:v>-8358.6708984375</c:v>
                </c:pt>
                <c:pt idx="1566">
                  <c:v>-8356.4375</c:v>
                </c:pt>
                <c:pt idx="1567">
                  <c:v>-8353.9375</c:v>
                </c:pt>
                <c:pt idx="1568">
                  <c:v>-8351.1708984375</c:v>
                </c:pt>
                <c:pt idx="1569">
                  <c:v>-8348.1357421875</c:v>
                </c:pt>
                <c:pt idx="1570">
                  <c:v>-8344.8349609375</c:v>
                </c:pt>
                <c:pt idx="1571">
                  <c:v>-8341.2666015625</c:v>
                </c:pt>
                <c:pt idx="1572">
                  <c:v>-8337.431640625</c:v>
                </c:pt>
                <c:pt idx="1573">
                  <c:v>-8333.330078125</c:v>
                </c:pt>
                <c:pt idx="1574">
                  <c:v>-8328.9619140625</c:v>
                </c:pt>
                <c:pt idx="1575">
                  <c:v>-8324.328125</c:v>
                </c:pt>
                <c:pt idx="1576">
                  <c:v>-8319.427734375</c:v>
                </c:pt>
                <c:pt idx="1577">
                  <c:v>-8314.2607421875</c:v>
                </c:pt>
                <c:pt idx="1578">
                  <c:v>-8308.8291015625</c:v>
                </c:pt>
                <c:pt idx="1579">
                  <c:v>-8303.130859375</c:v>
                </c:pt>
                <c:pt idx="1580">
                  <c:v>-8297.1669921875</c:v>
                </c:pt>
                <c:pt idx="1581">
                  <c:v>-8290.9384765625</c:v>
                </c:pt>
                <c:pt idx="1582">
                  <c:v>-8284.4443359375</c:v>
                </c:pt>
                <c:pt idx="1583">
                  <c:v>-8277.685546875</c:v>
                </c:pt>
                <c:pt idx="1584">
                  <c:v>-8270.662109375</c:v>
                </c:pt>
                <c:pt idx="1585">
                  <c:v>-8263.3740234375</c:v>
                </c:pt>
                <c:pt idx="1586">
                  <c:v>-8255.8212890625</c:v>
                </c:pt>
                <c:pt idx="1587">
                  <c:v>-8248.0048828125</c:v>
                </c:pt>
                <c:pt idx="1588">
                  <c:v>-8239.9248046875</c:v>
                </c:pt>
                <c:pt idx="1589">
                  <c:v>-8231.5810546875</c:v>
                </c:pt>
                <c:pt idx="1590">
                  <c:v>-8222.974609375</c:v>
                </c:pt>
                <c:pt idx="1591">
                  <c:v>-8214.1044921875</c:v>
                </c:pt>
                <c:pt idx="1592">
                  <c:v>-8204.97265625</c:v>
                </c:pt>
                <c:pt idx="1593">
                  <c:v>-8195.578125</c:v>
                </c:pt>
                <c:pt idx="1594">
                  <c:v>-8185.9208984375</c:v>
                </c:pt>
                <c:pt idx="1595">
                  <c:v>-8176.00244140625</c:v>
                </c:pt>
                <c:pt idx="1596">
                  <c:v>-8165.822265625</c:v>
                </c:pt>
                <c:pt idx="1597">
                  <c:v>-8155.38134765625</c:v>
                </c:pt>
                <c:pt idx="1598">
                  <c:v>-8144.67919921875</c:v>
                </c:pt>
                <c:pt idx="1599">
                  <c:v>-8133.716796875</c:v>
                </c:pt>
                <c:pt idx="1600">
                  <c:v>-8122.494140625</c:v>
                </c:pt>
                <c:pt idx="1601">
                  <c:v>-8111.01220703125</c:v>
                </c:pt>
                <c:pt idx="1602">
                  <c:v>-8099.2705078125</c:v>
                </c:pt>
                <c:pt idx="1603">
                  <c:v>-8087.27001953125</c:v>
                </c:pt>
                <c:pt idx="1604">
                  <c:v>-8075.0107421875</c:v>
                </c:pt>
                <c:pt idx="1605">
                  <c:v>-8062.49365234375</c:v>
                </c:pt>
                <c:pt idx="1606">
                  <c:v>-8049.71826171875</c:v>
                </c:pt>
                <c:pt idx="1607">
                  <c:v>-8036.685546875</c:v>
                </c:pt>
                <c:pt idx="1608">
                  <c:v>-8023.39599609375</c:v>
                </c:pt>
                <c:pt idx="1609">
                  <c:v>-8009.85009765625</c:v>
                </c:pt>
                <c:pt idx="1610">
                  <c:v>-7996.04736328125</c:v>
                </c:pt>
                <c:pt idx="1611">
                  <c:v>-7981.98974609375</c:v>
                </c:pt>
                <c:pt idx="1612">
                  <c:v>-7967.67626953125</c:v>
                </c:pt>
                <c:pt idx="1613">
                  <c:v>-7953.1083984375</c:v>
                </c:pt>
                <c:pt idx="1614">
                  <c:v>-7938.2861328125</c:v>
                </c:pt>
                <c:pt idx="1615">
                  <c:v>-7923.2099609375</c:v>
                </c:pt>
                <c:pt idx="1616">
                  <c:v>-7907.88037109375</c:v>
                </c:pt>
                <c:pt idx="1617">
                  <c:v>-7892.2978515625</c:v>
                </c:pt>
                <c:pt idx="1618">
                  <c:v>-7876.462890625</c:v>
                </c:pt>
                <c:pt idx="1619">
                  <c:v>-7860.37646484375</c:v>
                </c:pt>
                <c:pt idx="1620">
                  <c:v>-7844.03857421875</c:v>
                </c:pt>
                <c:pt idx="1621">
                  <c:v>-7827.44970703125</c:v>
                </c:pt>
                <c:pt idx="1622">
                  <c:v>-7810.6103515625</c:v>
                </c:pt>
                <c:pt idx="1623">
                  <c:v>-7793.521484375</c:v>
                </c:pt>
                <c:pt idx="1624">
                  <c:v>-7776.18359375</c:v>
                </c:pt>
                <c:pt idx="1625">
                  <c:v>-7758.5966796875</c:v>
                </c:pt>
                <c:pt idx="1626">
                  <c:v>-7740.76171875</c:v>
                </c:pt>
                <c:pt idx="1627">
                  <c:v>-7722.6796875</c:v>
                </c:pt>
                <c:pt idx="1628">
                  <c:v>-7704.35009765625</c:v>
                </c:pt>
                <c:pt idx="1629">
                  <c:v>-7685.7744140625</c:v>
                </c:pt>
                <c:pt idx="1630">
                  <c:v>-7666.953125</c:v>
                </c:pt>
                <c:pt idx="1631">
                  <c:v>-7647.88623046875</c:v>
                </c:pt>
                <c:pt idx="1632">
                  <c:v>-7628.5751953125</c:v>
                </c:pt>
                <c:pt idx="1633">
                  <c:v>-7609.02001953125</c:v>
                </c:pt>
                <c:pt idx="1634">
                  <c:v>-7589.2216796875</c:v>
                </c:pt>
                <c:pt idx="1635">
                  <c:v>-7569.1806640625</c:v>
                </c:pt>
                <c:pt idx="1636">
                  <c:v>-7548.8974609375</c:v>
                </c:pt>
                <c:pt idx="1637">
                  <c:v>-7528.37255859375</c:v>
                </c:pt>
                <c:pt idx="1638">
                  <c:v>-7507.607421875</c:v>
                </c:pt>
                <c:pt idx="1639">
                  <c:v>-7486.60205078125</c:v>
                </c:pt>
                <c:pt idx="1640">
                  <c:v>-7465.357421875</c:v>
                </c:pt>
                <c:pt idx="1641">
                  <c:v>-7443.87353515625</c:v>
                </c:pt>
                <c:pt idx="1642">
                  <c:v>-7422.15234375</c:v>
                </c:pt>
                <c:pt idx="1643">
                  <c:v>-7400.193359375</c:v>
                </c:pt>
                <c:pt idx="1644">
                  <c:v>-7377.998046875</c:v>
                </c:pt>
                <c:pt idx="1645">
                  <c:v>-7355.56640625</c:v>
                </c:pt>
                <c:pt idx="1646">
                  <c:v>-7332.89990234375</c:v>
                </c:pt>
                <c:pt idx="1647">
                  <c:v>-7309.99853515625</c:v>
                </c:pt>
                <c:pt idx="1648">
                  <c:v>-7286.86376953125</c:v>
                </c:pt>
                <c:pt idx="1649">
                  <c:v>-7263.49560546875</c:v>
                </c:pt>
                <c:pt idx="1650">
                  <c:v>-7239.8955078125</c:v>
                </c:pt>
                <c:pt idx="1651">
                  <c:v>-7216.06396484375</c:v>
                </c:pt>
                <c:pt idx="1652">
                  <c:v>-7192.00146484375</c:v>
                </c:pt>
                <c:pt idx="1653">
                  <c:v>-7167.708984375</c:v>
                </c:pt>
                <c:pt idx="1654">
                  <c:v>-7143.1875</c:v>
                </c:pt>
                <c:pt idx="1655">
                  <c:v>-7118.4375</c:v>
                </c:pt>
                <c:pt idx="1656">
                  <c:v>-7093.4599609375</c:v>
                </c:pt>
                <c:pt idx="1657">
                  <c:v>-7068.25537109375</c:v>
                </c:pt>
                <c:pt idx="1658">
                  <c:v>-7042.82470703125</c:v>
                </c:pt>
                <c:pt idx="1659">
                  <c:v>-7017.1689453125</c:v>
                </c:pt>
                <c:pt idx="1660">
                  <c:v>-6991.2890625</c:v>
                </c:pt>
                <c:pt idx="1661">
                  <c:v>-6965.18505859375</c:v>
                </c:pt>
                <c:pt idx="1662">
                  <c:v>-6938.85888671875</c:v>
                </c:pt>
                <c:pt idx="1663">
                  <c:v>-6912.310546875</c:v>
                </c:pt>
                <c:pt idx="1664">
                  <c:v>-6885.541015625</c:v>
                </c:pt>
                <c:pt idx="1665">
                  <c:v>-6858.5517578125</c:v>
                </c:pt>
                <c:pt idx="1666">
                  <c:v>-6831.3427734375</c:v>
                </c:pt>
                <c:pt idx="1667">
                  <c:v>-6803.91552734375</c:v>
                </c:pt>
                <c:pt idx="1668">
                  <c:v>-6776.27099609375</c:v>
                </c:pt>
                <c:pt idx="1669">
                  <c:v>-6748.4091796875</c:v>
                </c:pt>
                <c:pt idx="1670">
                  <c:v>-6720.33203125</c:v>
                </c:pt>
                <c:pt idx="1671">
                  <c:v>-6692.03955078125</c:v>
                </c:pt>
                <c:pt idx="1672">
                  <c:v>-6663.533203125</c:v>
                </c:pt>
                <c:pt idx="1673">
                  <c:v>-6634.81396484375</c:v>
                </c:pt>
                <c:pt idx="1674">
                  <c:v>-6605.8828125</c:v>
                </c:pt>
                <c:pt idx="1675">
                  <c:v>-6576.73974609375</c:v>
                </c:pt>
                <c:pt idx="1676">
                  <c:v>-6547.38671875</c:v>
                </c:pt>
                <c:pt idx="1677">
                  <c:v>-6517.82470703125</c:v>
                </c:pt>
                <c:pt idx="1678">
                  <c:v>-6488.0537109375</c:v>
                </c:pt>
                <c:pt idx="1679">
                  <c:v>-6458.07568359375</c:v>
                </c:pt>
                <c:pt idx="1680">
                  <c:v>-6427.890625</c:v>
                </c:pt>
                <c:pt idx="1681">
                  <c:v>-6397.50048828125</c:v>
                </c:pt>
                <c:pt idx="1682">
                  <c:v>-6366.9052734375</c:v>
                </c:pt>
                <c:pt idx="1683">
                  <c:v>-6336.10693359375</c:v>
                </c:pt>
                <c:pt idx="1684">
                  <c:v>-6305.10595703125</c:v>
                </c:pt>
                <c:pt idx="1685">
                  <c:v>-6273.9033203125</c:v>
                </c:pt>
                <c:pt idx="1686">
                  <c:v>-6242.49951171875</c:v>
                </c:pt>
                <c:pt idx="1687">
                  <c:v>-6210.89697265625</c:v>
                </c:pt>
                <c:pt idx="1688">
                  <c:v>-6179.09521484375</c:v>
                </c:pt>
                <c:pt idx="1689">
                  <c:v>-6147.09619140625</c:v>
                </c:pt>
                <c:pt idx="1690">
                  <c:v>-6114.900390625</c:v>
                </c:pt>
                <c:pt idx="1691">
                  <c:v>-6082.5087890625</c:v>
                </c:pt>
                <c:pt idx="1692">
                  <c:v>-6049.92333984375</c:v>
                </c:pt>
                <c:pt idx="1693">
                  <c:v>-6017.14404296875</c:v>
                </c:pt>
                <c:pt idx="1694">
                  <c:v>-5984.17236328125</c:v>
                </c:pt>
                <c:pt idx="1695">
                  <c:v>-5951.00927734375</c:v>
                </c:pt>
                <c:pt idx="1696">
                  <c:v>-5917.65576171875</c:v>
                </c:pt>
                <c:pt idx="1697">
                  <c:v>-5884.11328125</c:v>
                </c:pt>
                <c:pt idx="1698">
                  <c:v>-5850.3828125</c:v>
                </c:pt>
                <c:pt idx="1699">
                  <c:v>-5816.46484375</c:v>
                </c:pt>
                <c:pt idx="1700">
                  <c:v>-5782.36083984375</c:v>
                </c:pt>
                <c:pt idx="1701">
                  <c:v>-5748.072265625</c:v>
                </c:pt>
                <c:pt idx="1702">
                  <c:v>-5713.60009765625</c:v>
                </c:pt>
                <c:pt idx="1703">
                  <c:v>-5678.94482421875</c:v>
                </c:pt>
                <c:pt idx="1704">
                  <c:v>-5644.10791015625</c:v>
                </c:pt>
                <c:pt idx="1705">
                  <c:v>-5609.0908203125</c:v>
                </c:pt>
                <c:pt idx="1706">
                  <c:v>-5573.89404296875</c:v>
                </c:pt>
                <c:pt idx="1707">
                  <c:v>-5538.51904296875</c:v>
                </c:pt>
                <c:pt idx="1708">
                  <c:v>-5502.96728515625</c:v>
                </c:pt>
                <c:pt idx="1709">
                  <c:v>-5467.2392578125</c:v>
                </c:pt>
                <c:pt idx="1710">
                  <c:v>-5431.33642578125</c:v>
                </c:pt>
                <c:pt idx="1711">
                  <c:v>-5395.259765625</c:v>
                </c:pt>
                <c:pt idx="1712">
                  <c:v>-5359.0107421875</c:v>
                </c:pt>
                <c:pt idx="1713">
                  <c:v>-5322.59033203125</c:v>
                </c:pt>
                <c:pt idx="1714">
                  <c:v>-5286</c:v>
                </c:pt>
                <c:pt idx="1715">
                  <c:v>-5249.240234375</c:v>
                </c:pt>
                <c:pt idx="1716">
                  <c:v>-5212.31298828125</c:v>
                </c:pt>
                <c:pt idx="1717">
                  <c:v>-5175.21875</c:v>
                </c:pt>
                <c:pt idx="1718">
                  <c:v>-5137.958984375</c:v>
                </c:pt>
                <c:pt idx="1719">
                  <c:v>-5100.53515625</c:v>
                </c:pt>
                <c:pt idx="1720">
                  <c:v>-5062.9482421875</c:v>
                </c:pt>
                <c:pt idx="1721">
                  <c:v>-5025.19921875</c:v>
                </c:pt>
                <c:pt idx="1722">
                  <c:v>-4987.28955078125</c:v>
                </c:pt>
                <c:pt idx="1723">
                  <c:v>-4949.22021484375</c:v>
                </c:pt>
                <c:pt idx="1724">
                  <c:v>-4910.9931640625</c:v>
                </c:pt>
                <c:pt idx="1725">
                  <c:v>-4872.6083984375</c:v>
                </c:pt>
                <c:pt idx="1726">
                  <c:v>-4834.068359375</c:v>
                </c:pt>
                <c:pt idx="1727">
                  <c:v>-4795.37353515625</c:v>
                </c:pt>
                <c:pt idx="1728">
                  <c:v>-4756.525390625</c:v>
                </c:pt>
                <c:pt idx="1729">
                  <c:v>-4717.52490234375</c:v>
                </c:pt>
                <c:pt idx="1730">
                  <c:v>-4678.3740234375</c:v>
                </c:pt>
                <c:pt idx="1731">
                  <c:v>-4639.0732421875</c:v>
                </c:pt>
                <c:pt idx="1732">
                  <c:v>-4599.6240234375</c:v>
                </c:pt>
                <c:pt idx="1733">
                  <c:v>-4560.02783203125</c:v>
                </c:pt>
                <c:pt idx="1734">
                  <c:v>-4520.2861328125</c:v>
                </c:pt>
                <c:pt idx="1735">
                  <c:v>-4480.3994140625</c:v>
                </c:pt>
                <c:pt idx="1736">
                  <c:v>-4440.36962890625</c:v>
                </c:pt>
                <c:pt idx="1737">
                  <c:v>-4400.1982421875</c:v>
                </c:pt>
                <c:pt idx="1738">
                  <c:v>-4359.8857421875</c:v>
                </c:pt>
                <c:pt idx="1739">
                  <c:v>-4319.43359375</c:v>
                </c:pt>
                <c:pt idx="1740">
                  <c:v>-4278.84375</c:v>
                </c:pt>
                <c:pt idx="1741">
                  <c:v>-4238.11669921875</c:v>
                </c:pt>
                <c:pt idx="1742">
                  <c:v>-4197.25439453125</c:v>
                </c:pt>
                <c:pt idx="1743">
                  <c:v>-4156.2578125</c:v>
                </c:pt>
                <c:pt idx="1744">
                  <c:v>-4115.12841796875</c:v>
                </c:pt>
                <c:pt idx="1745">
                  <c:v>-4073.8671875</c:v>
                </c:pt>
                <c:pt idx="1746">
                  <c:v>-4032.47583007812</c:v>
                </c:pt>
                <c:pt idx="1747">
                  <c:v>-3990.95532226562</c:v>
                </c:pt>
                <c:pt idx="1748">
                  <c:v>-3949.30737304687</c:v>
                </c:pt>
                <c:pt idx="1749">
                  <c:v>-3907.533203125</c:v>
                </c:pt>
                <c:pt idx="1750">
                  <c:v>-3865.63403320312</c:v>
                </c:pt>
                <c:pt idx="1751">
                  <c:v>-3823.611328125</c:v>
                </c:pt>
                <c:pt idx="1752">
                  <c:v>-3781.46606445312</c:v>
                </c:pt>
                <c:pt idx="1753">
                  <c:v>-3739.2001953125</c:v>
                </c:pt>
                <c:pt idx="1754">
                  <c:v>-3696.81469726562</c:v>
                </c:pt>
                <c:pt idx="1755">
                  <c:v>-3654.31079101562</c:v>
                </c:pt>
                <c:pt idx="1756">
                  <c:v>-3611.69018554687</c:v>
                </c:pt>
                <c:pt idx="1757">
                  <c:v>-3568.9541015625</c:v>
                </c:pt>
                <c:pt idx="1758">
                  <c:v>-3526.10375976562</c:v>
                </c:pt>
                <c:pt idx="1759">
                  <c:v>-3483.14086914062</c:v>
                </c:pt>
                <c:pt idx="1760">
                  <c:v>-3440.06640625</c:v>
                </c:pt>
                <c:pt idx="1761">
                  <c:v>-3396.8818359375</c:v>
                </c:pt>
                <c:pt idx="1762">
                  <c:v>-3353.5888671875</c:v>
                </c:pt>
                <c:pt idx="1763">
                  <c:v>-3310.18872070312</c:v>
                </c:pt>
                <c:pt idx="1764">
                  <c:v>-3266.6826171875</c:v>
                </c:pt>
                <c:pt idx="1765">
                  <c:v>-3223.07202148437</c:v>
                </c:pt>
                <c:pt idx="1766">
                  <c:v>-3179.35815429687</c:v>
                </c:pt>
                <c:pt idx="1767">
                  <c:v>-3135.54296875</c:v>
                </c:pt>
                <c:pt idx="1768">
                  <c:v>-3091.62744140625</c:v>
                </c:pt>
                <c:pt idx="1769">
                  <c:v>-3047.61279296875</c:v>
                </c:pt>
                <c:pt idx="1770">
                  <c:v>-3003.5009765625</c:v>
                </c:pt>
                <c:pt idx="1771">
                  <c:v>-2959.29296875</c:v>
                </c:pt>
                <c:pt idx="1772">
                  <c:v>-2914.99047851562</c:v>
                </c:pt>
                <c:pt idx="1773">
                  <c:v>-2870.5947265625</c:v>
                </c:pt>
                <c:pt idx="1774">
                  <c:v>-2826.10693359375</c:v>
                </c:pt>
                <c:pt idx="1775">
                  <c:v>-2781.52905273437</c:v>
                </c:pt>
                <c:pt idx="1776">
                  <c:v>-2736.86206054687</c:v>
                </c:pt>
                <c:pt idx="1777">
                  <c:v>-2692.10766601562</c:v>
                </c:pt>
                <c:pt idx="1778">
                  <c:v>-2647.26708984375</c:v>
                </c:pt>
                <c:pt idx="1779">
                  <c:v>-2602.34204101562</c:v>
                </c:pt>
                <c:pt idx="1780">
                  <c:v>-2557.33349609375</c:v>
                </c:pt>
                <c:pt idx="1781">
                  <c:v>-2512.24340820312</c:v>
                </c:pt>
                <c:pt idx="1782">
                  <c:v>-2467.07299804687</c:v>
                </c:pt>
                <c:pt idx="1783">
                  <c:v>-2421.82348632812</c:v>
                </c:pt>
                <c:pt idx="1784">
                  <c:v>-2376.49658203125</c:v>
                </c:pt>
                <c:pt idx="1785">
                  <c:v>-2331.09375</c:v>
                </c:pt>
                <c:pt idx="1786">
                  <c:v>-2285.61645507812</c:v>
                </c:pt>
                <c:pt idx="1787">
                  <c:v>-2240.06591796875</c:v>
                </c:pt>
                <c:pt idx="1788">
                  <c:v>-2194.44384765625</c:v>
                </c:pt>
                <c:pt idx="1789">
                  <c:v>-2148.75146484375</c:v>
                </c:pt>
                <c:pt idx="1790">
                  <c:v>-2102.99047851562</c:v>
                </c:pt>
                <c:pt idx="1791">
                  <c:v>-2057.16235351562</c:v>
                </c:pt>
                <c:pt idx="1792">
                  <c:v>-2011.26818847656</c:v>
                </c:pt>
                <c:pt idx="1793">
                  <c:v>-1965.30981445312</c:v>
                </c:pt>
                <c:pt idx="1794">
                  <c:v>-1919.28869628906</c:v>
                </c:pt>
                <c:pt idx="1795">
                  <c:v>-1873.2060546875</c:v>
                </c:pt>
                <c:pt idx="1796">
                  <c:v>-1827.06359863281</c:v>
                </c:pt>
                <c:pt idx="1797">
                  <c:v>-1780.86267089843</c:v>
                </c:pt>
                <c:pt idx="1798">
                  <c:v>-1734.60485839843</c:v>
                </c:pt>
                <c:pt idx="1799">
                  <c:v>-1688.29150390625</c:v>
                </c:pt>
                <c:pt idx="1800">
                  <c:v>-1641.92419433593</c:v>
                </c:pt>
                <c:pt idx="1801">
                  <c:v>-1595.50439453125</c:v>
                </c:pt>
                <c:pt idx="1802">
                  <c:v>-1549.03344726562</c:v>
                </c:pt>
                <c:pt idx="1803">
                  <c:v>-1502.51306152343</c:v>
                </c:pt>
                <c:pt idx="1804">
                  <c:v>-1455.94470214843</c:v>
                </c:pt>
                <c:pt idx="1805">
                  <c:v>-1409.32971191406</c:v>
                </c:pt>
                <c:pt idx="1806">
                  <c:v>-1362.66967773437</c:v>
                </c:pt>
                <c:pt idx="1807">
                  <c:v>-1315.96606445312</c:v>
                </c:pt>
                <c:pt idx="1808">
                  <c:v>-1269.22033691406</c:v>
                </c:pt>
                <c:pt idx="1809">
                  <c:v>-1222.43395996093</c:v>
                </c:pt>
                <c:pt idx="1810">
                  <c:v>-1175.60864257812</c:v>
                </c:pt>
                <c:pt idx="1811">
                  <c:v>-1128.74560546875</c:v>
                </c:pt>
                <c:pt idx="1812">
                  <c:v>-1081.84655761718</c:v>
                </c:pt>
                <c:pt idx="1813">
                  <c:v>-1034.91284179687</c:v>
                </c:pt>
                <c:pt idx="1814">
                  <c:v>-987.94610595703102</c:v>
                </c:pt>
                <c:pt idx="1815">
                  <c:v>-940.94775390625</c:v>
                </c:pt>
                <c:pt idx="1816">
                  <c:v>-893.91931152343705</c:v>
                </c:pt>
                <c:pt idx="1817">
                  <c:v>-846.86224365234295</c:v>
                </c:pt>
                <c:pt idx="1818">
                  <c:v>-799.77813720703102</c:v>
                </c:pt>
                <c:pt idx="1819">
                  <c:v>-752.66839599609295</c:v>
                </c:pt>
                <c:pt idx="1820">
                  <c:v>-705.53466796875</c:v>
                </c:pt>
                <c:pt idx="1821">
                  <c:v>-658.37829589843705</c:v>
                </c:pt>
                <c:pt idx="1822">
                  <c:v>-611.200927734375</c:v>
                </c:pt>
                <c:pt idx="1823">
                  <c:v>-564.00396728515602</c:v>
                </c:pt>
                <c:pt idx="1824">
                  <c:v>-516.78900146484295</c:v>
                </c:pt>
                <c:pt idx="1825">
                  <c:v>-469.557525634765</c:v>
                </c:pt>
                <c:pt idx="1826">
                  <c:v>-422.31100463867102</c:v>
                </c:pt>
                <c:pt idx="1827">
                  <c:v>-375.05099487304602</c:v>
                </c:pt>
                <c:pt idx="1828">
                  <c:v>-327.77896118164</c:v>
                </c:pt>
                <c:pt idx="1829">
                  <c:v>-280.49645996093699</c:v>
                </c:pt>
                <c:pt idx="1830">
                  <c:v>-233.20500183105401</c:v>
                </c:pt>
                <c:pt idx="1831">
                  <c:v>-185.90608215332</c:v>
                </c:pt>
                <c:pt idx="1832">
                  <c:v>-138.60119628906199</c:v>
                </c:pt>
                <c:pt idx="1833">
                  <c:v>-91.291893005370994</c:v>
                </c:pt>
                <c:pt idx="1834">
                  <c:v>-43.979667663574197</c:v>
                </c:pt>
                <c:pt idx="1835">
                  <c:v>3.33396887779235</c:v>
                </c:pt>
                <c:pt idx="1836">
                  <c:v>50.647499084472599</c:v>
                </c:pt>
                <c:pt idx="1837">
                  <c:v>97.959411621093693</c:v>
                </c:pt>
                <c:pt idx="1838">
                  <c:v>145.26818847656199</c:v>
                </c:pt>
                <c:pt idx="1839">
                  <c:v>192.57232666015599</c:v>
                </c:pt>
                <c:pt idx="1840">
                  <c:v>239.87031555175699</c:v>
                </c:pt>
                <c:pt idx="1841">
                  <c:v>287.16061401367102</c:v>
                </c:pt>
                <c:pt idx="1842">
                  <c:v>334.44174194335898</c:v>
                </c:pt>
                <c:pt idx="1843">
                  <c:v>381.71218872070301</c:v>
                </c:pt>
                <c:pt idx="1844">
                  <c:v>428.97042846679602</c:v>
                </c:pt>
                <c:pt idx="1845">
                  <c:v>476.21493530273398</c:v>
                </c:pt>
                <c:pt idx="1846">
                  <c:v>523.44421386718705</c:v>
                </c:pt>
                <c:pt idx="1847">
                  <c:v>570.65679931640602</c:v>
                </c:pt>
                <c:pt idx="1848">
                  <c:v>617.85107421875</c:v>
                </c:pt>
                <c:pt idx="1849">
                  <c:v>665.025634765625</c:v>
                </c:pt>
                <c:pt idx="1850">
                  <c:v>712.178955078125</c:v>
                </c:pt>
                <c:pt idx="1851">
                  <c:v>759.30944824218705</c:v>
                </c:pt>
                <c:pt idx="1852">
                  <c:v>806.41564941406205</c:v>
                </c:pt>
                <c:pt idx="1853">
                  <c:v>853.49609375</c:v>
                </c:pt>
                <c:pt idx="1854">
                  <c:v>900.54925537109295</c:v>
                </c:pt>
                <c:pt idx="1855">
                  <c:v>947.57366943359295</c:v>
                </c:pt>
                <c:pt idx="1856">
                  <c:v>994.56768798828102</c:v>
                </c:pt>
                <c:pt idx="1857">
                  <c:v>1041.52990722656</c:v>
                </c:pt>
                <c:pt idx="1858">
                  <c:v>1088.45886230468</c:v>
                </c:pt>
                <c:pt idx="1859">
                  <c:v>1135.35302734375</c:v>
                </c:pt>
                <c:pt idx="1860">
                  <c:v>1182.2109375</c:v>
                </c:pt>
                <c:pt idx="1861">
                  <c:v>1229.03100585937</c:v>
                </c:pt>
                <c:pt idx="1862">
                  <c:v>1275.81164550781</c:v>
                </c:pt>
                <c:pt idx="1863">
                  <c:v>1322.55163574218</c:v>
                </c:pt>
                <c:pt idx="1864">
                  <c:v>1369.24926757812</c:v>
                </c:pt>
                <c:pt idx="1865">
                  <c:v>1415.90319824218</c:v>
                </c:pt>
                <c:pt idx="1866">
                  <c:v>1462.51171875</c:v>
                </c:pt>
                <c:pt idx="1867">
                  <c:v>1509.07360839843</c:v>
                </c:pt>
                <c:pt idx="1868">
                  <c:v>1555.58715820312</c:v>
                </c:pt>
                <c:pt idx="1869">
                  <c:v>1602.05102539062</c:v>
                </c:pt>
                <c:pt idx="1870">
                  <c:v>1648.46362304687</c:v>
                </c:pt>
                <c:pt idx="1871">
                  <c:v>1694.82348632812</c:v>
                </c:pt>
                <c:pt idx="1872">
                  <c:v>1741.12915039062</c:v>
                </c:pt>
                <c:pt idx="1873">
                  <c:v>1787.37915039062</c:v>
                </c:pt>
                <c:pt idx="1874">
                  <c:v>1833.57202148437</c:v>
                </c:pt>
                <c:pt idx="1875">
                  <c:v>1879.70629882812</c:v>
                </c:pt>
                <c:pt idx="1876">
                  <c:v>1925.78039550781</c:v>
                </c:pt>
                <c:pt idx="1877">
                  <c:v>1971.79296875</c:v>
                </c:pt>
                <c:pt idx="1878">
                  <c:v>2017.74243164062</c:v>
                </c:pt>
                <c:pt idx="1879">
                  <c:v>2063.62744140625</c:v>
                </c:pt>
                <c:pt idx="1880">
                  <c:v>2109.44653320312</c:v>
                </c:pt>
                <c:pt idx="1881">
                  <c:v>2155.19799804687</c:v>
                </c:pt>
                <c:pt idx="1882">
                  <c:v>2200.88061523437</c:v>
                </c:pt>
                <c:pt idx="1883">
                  <c:v>2246.49291992187</c:v>
                </c:pt>
                <c:pt idx="1884">
                  <c:v>2292.033203125</c:v>
                </c:pt>
                <c:pt idx="1885">
                  <c:v>2337.50024414062</c:v>
                </c:pt>
                <c:pt idx="1886">
                  <c:v>2382.892578125</c:v>
                </c:pt>
                <c:pt idx="1887">
                  <c:v>2428.20874023437</c:v>
                </c:pt>
                <c:pt idx="1888">
                  <c:v>2473.447265625</c:v>
                </c:pt>
                <c:pt idx="1889">
                  <c:v>2518.60668945312</c:v>
                </c:pt>
                <c:pt idx="1890">
                  <c:v>2563.685546875</c:v>
                </c:pt>
                <c:pt idx="1891">
                  <c:v>2608.6826171875</c:v>
                </c:pt>
                <c:pt idx="1892">
                  <c:v>2653.59594726562</c:v>
                </c:pt>
                <c:pt idx="1893">
                  <c:v>2698.4248046875</c:v>
                </c:pt>
                <c:pt idx="1894">
                  <c:v>2743.1669921875</c:v>
                </c:pt>
                <c:pt idx="1895">
                  <c:v>2787.82177734375</c:v>
                </c:pt>
                <c:pt idx="1896">
                  <c:v>2832.38720703125</c:v>
                </c:pt>
                <c:pt idx="1897">
                  <c:v>2876.86206054687</c:v>
                </c:pt>
                <c:pt idx="1898">
                  <c:v>2921.24487304687</c:v>
                </c:pt>
                <c:pt idx="1899">
                  <c:v>2965.53442382812</c:v>
                </c:pt>
                <c:pt idx="1900">
                  <c:v>3009.72900390625</c:v>
                </c:pt>
                <c:pt idx="1901">
                  <c:v>3053.82763671875</c:v>
                </c:pt>
                <c:pt idx="1902">
                  <c:v>3097.82836914062</c:v>
                </c:pt>
                <c:pt idx="1903">
                  <c:v>3141.72998046875</c:v>
                </c:pt>
                <c:pt idx="1904">
                  <c:v>3185.53125</c:v>
                </c:pt>
                <c:pt idx="1905">
                  <c:v>3229.23071289062</c:v>
                </c:pt>
                <c:pt idx="1906">
                  <c:v>3272.82690429687</c:v>
                </c:pt>
                <c:pt idx="1907">
                  <c:v>3316.318359375</c:v>
                </c:pt>
                <c:pt idx="1908">
                  <c:v>3359.70361328125</c:v>
                </c:pt>
                <c:pt idx="1909">
                  <c:v>3402.98168945312</c:v>
                </c:pt>
                <c:pt idx="1910">
                  <c:v>3446.15087890625</c:v>
                </c:pt>
                <c:pt idx="1911">
                  <c:v>3489.20971679687</c:v>
                </c:pt>
                <c:pt idx="1912">
                  <c:v>3532.1572265625</c:v>
                </c:pt>
                <c:pt idx="1913">
                  <c:v>3574.99169921875</c:v>
                </c:pt>
                <c:pt idx="1914">
                  <c:v>3617.71166992187</c:v>
                </c:pt>
                <c:pt idx="1915">
                  <c:v>3660.31616210937</c:v>
                </c:pt>
                <c:pt idx="1916">
                  <c:v>3702.80346679687</c:v>
                </c:pt>
                <c:pt idx="1917">
                  <c:v>3745.17260742187</c:v>
                </c:pt>
                <c:pt idx="1918">
                  <c:v>3787.421875</c:v>
                </c:pt>
                <c:pt idx="1919">
                  <c:v>3829.5498046875</c:v>
                </c:pt>
                <c:pt idx="1920">
                  <c:v>3871.5556640625</c:v>
                </c:pt>
                <c:pt idx="1921">
                  <c:v>3913.4375</c:v>
                </c:pt>
                <c:pt idx="1922">
                  <c:v>3955.19409179687</c:v>
                </c:pt>
                <c:pt idx="1923">
                  <c:v>3996.82446289062</c:v>
                </c:pt>
                <c:pt idx="1924">
                  <c:v>4038.32666015625</c:v>
                </c:pt>
                <c:pt idx="1925">
                  <c:v>4079.69995117187</c:v>
                </c:pt>
                <c:pt idx="1926">
                  <c:v>4120.94287109375</c:v>
                </c:pt>
                <c:pt idx="1927">
                  <c:v>4162.0537109375</c:v>
                </c:pt>
                <c:pt idx="1928">
                  <c:v>4203.03173828125</c:v>
                </c:pt>
                <c:pt idx="1929">
                  <c:v>4243.87548828125</c:v>
                </c:pt>
                <c:pt idx="1930">
                  <c:v>4284.58349609375</c:v>
                </c:pt>
                <c:pt idx="1931">
                  <c:v>4325.154296875</c:v>
                </c:pt>
                <c:pt idx="1932">
                  <c:v>4365.5869140625</c:v>
                </c:pt>
                <c:pt idx="1933">
                  <c:v>4405.87939453125</c:v>
                </c:pt>
                <c:pt idx="1934">
                  <c:v>4446.03173828125</c:v>
                </c:pt>
                <c:pt idx="1935">
                  <c:v>4486.04150390625</c:v>
                </c:pt>
                <c:pt idx="1936">
                  <c:v>4525.90771484375</c:v>
                </c:pt>
                <c:pt idx="1937">
                  <c:v>4565.6298828125</c:v>
                </c:pt>
                <c:pt idx="1938">
                  <c:v>4605.20556640625</c:v>
                </c:pt>
                <c:pt idx="1939">
                  <c:v>4644.6337890625</c:v>
                </c:pt>
                <c:pt idx="1940">
                  <c:v>4683.91357421875</c:v>
                </c:pt>
                <c:pt idx="1941">
                  <c:v>4723.0439453125</c:v>
                </c:pt>
                <c:pt idx="1942">
                  <c:v>4762.02294921875</c:v>
                </c:pt>
                <c:pt idx="1943">
                  <c:v>4800.849609375</c:v>
                </c:pt>
                <c:pt idx="1944">
                  <c:v>4839.52294921875</c:v>
                </c:pt>
                <c:pt idx="1945">
                  <c:v>4878.04150390625</c:v>
                </c:pt>
                <c:pt idx="1946">
                  <c:v>4916.404296875</c:v>
                </c:pt>
                <c:pt idx="1947">
                  <c:v>4954.609375</c:v>
                </c:pt>
                <c:pt idx="1948">
                  <c:v>4992.65625</c:v>
                </c:pt>
                <c:pt idx="1949">
                  <c:v>5030.54345703125</c:v>
                </c:pt>
                <c:pt idx="1950">
                  <c:v>5068.27001953125</c:v>
                </c:pt>
                <c:pt idx="1951">
                  <c:v>5105.83447265625</c:v>
                </c:pt>
                <c:pt idx="1952">
                  <c:v>5143.2353515625</c:v>
                </c:pt>
                <c:pt idx="1953">
                  <c:v>5180.4716796875</c:v>
                </c:pt>
                <c:pt idx="1954">
                  <c:v>5217.54296875</c:v>
                </c:pt>
                <c:pt idx="1955">
                  <c:v>5254.44677734375</c:v>
                </c:pt>
                <c:pt idx="1956">
                  <c:v>5291.18310546875</c:v>
                </c:pt>
                <c:pt idx="1957">
                  <c:v>5327.75</c:v>
                </c:pt>
                <c:pt idx="1958">
                  <c:v>5364.146484375</c:v>
                </c:pt>
                <c:pt idx="1959">
                  <c:v>5400.37109375</c:v>
                </c:pt>
                <c:pt idx="1960">
                  <c:v>5436.42333984375</c:v>
                </c:pt>
                <c:pt idx="1961">
                  <c:v>5472.3017578125</c:v>
                </c:pt>
                <c:pt idx="1962">
                  <c:v>5508.00537109375</c:v>
                </c:pt>
                <c:pt idx="1963">
                  <c:v>5543.53271484375</c:v>
                </c:pt>
                <c:pt idx="1964">
                  <c:v>5578.88232421875</c:v>
                </c:pt>
                <c:pt idx="1965">
                  <c:v>5614.05419921875</c:v>
                </c:pt>
                <c:pt idx="1966">
                  <c:v>5649.04638671875</c:v>
                </c:pt>
                <c:pt idx="1967">
                  <c:v>5683.85791015625</c:v>
                </c:pt>
                <c:pt idx="1968">
                  <c:v>5718.4873046875</c:v>
                </c:pt>
                <c:pt idx="1969">
                  <c:v>5752.93408203125</c:v>
                </c:pt>
                <c:pt idx="1970">
                  <c:v>5787.197265625</c:v>
                </c:pt>
                <c:pt idx="1971">
                  <c:v>5821.27490234375</c:v>
                </c:pt>
                <c:pt idx="1972">
                  <c:v>5855.16650390625</c:v>
                </c:pt>
                <c:pt idx="1973">
                  <c:v>5888.87109375</c:v>
                </c:pt>
                <c:pt idx="1974">
                  <c:v>5922.38720703125</c:v>
                </c:pt>
                <c:pt idx="1975">
                  <c:v>5955.7138671875</c:v>
                </c:pt>
                <c:pt idx="1976">
                  <c:v>5988.85009765625</c:v>
                </c:pt>
                <c:pt idx="1977">
                  <c:v>6021.794921875</c:v>
                </c:pt>
                <c:pt idx="1978">
                  <c:v>6054.546875</c:v>
                </c:pt>
                <c:pt idx="1979">
                  <c:v>6087.10546875</c:v>
                </c:pt>
                <c:pt idx="1980">
                  <c:v>6119.4697265625</c:v>
                </c:pt>
                <c:pt idx="1981">
                  <c:v>6151.6376953125</c:v>
                </c:pt>
                <c:pt idx="1982">
                  <c:v>6183.609375</c:v>
                </c:pt>
                <c:pt idx="1983">
                  <c:v>6215.38330078125</c:v>
                </c:pt>
                <c:pt idx="1984">
                  <c:v>6246.9580078125</c:v>
                </c:pt>
                <c:pt idx="1985">
                  <c:v>6278.33349609375</c:v>
                </c:pt>
                <c:pt idx="1986">
                  <c:v>6309.5078125</c:v>
                </c:pt>
                <c:pt idx="1987">
                  <c:v>6340.48046875</c:v>
                </c:pt>
                <c:pt idx="1988">
                  <c:v>6371.25048828125</c:v>
                </c:pt>
                <c:pt idx="1989">
                  <c:v>6401.81689453125</c:v>
                </c:pt>
                <c:pt idx="1990">
                  <c:v>6432.1787109375</c:v>
                </c:pt>
                <c:pt idx="1991">
                  <c:v>6462.33447265625</c:v>
                </c:pt>
                <c:pt idx="1992">
                  <c:v>6492.28369140625</c:v>
                </c:pt>
                <c:pt idx="1993">
                  <c:v>6522.025390625</c:v>
                </c:pt>
                <c:pt idx="1994">
                  <c:v>6551.55810546875</c:v>
                </c:pt>
                <c:pt idx="1995">
                  <c:v>6580.8818359375</c:v>
                </c:pt>
                <c:pt idx="1996">
                  <c:v>6609.99462890625</c:v>
                </c:pt>
                <c:pt idx="1997">
                  <c:v>6638.896484375</c:v>
                </c:pt>
                <c:pt idx="1998">
                  <c:v>6667.5859375</c:v>
                </c:pt>
                <c:pt idx="1999">
                  <c:v>6696.06201171875</c:v>
                </c:pt>
                <c:pt idx="2000">
                  <c:v>6724.32421875</c:v>
                </c:pt>
                <c:pt idx="2001">
                  <c:v>6752.37109375</c:v>
                </c:pt>
                <c:pt idx="2002">
                  <c:v>6780.20263671875</c:v>
                </c:pt>
                <c:pt idx="2003">
                  <c:v>6807.81689453125</c:v>
                </c:pt>
                <c:pt idx="2004">
                  <c:v>6835.21337890625</c:v>
                </c:pt>
                <c:pt idx="2005">
                  <c:v>6862.3916015625</c:v>
                </c:pt>
                <c:pt idx="2006">
                  <c:v>6889.35009765625</c:v>
                </c:pt>
                <c:pt idx="2007">
                  <c:v>6916.08837890625</c:v>
                </c:pt>
                <c:pt idx="2008">
                  <c:v>6942.60546875</c:v>
                </c:pt>
                <c:pt idx="2009">
                  <c:v>6968.900390625</c:v>
                </c:pt>
                <c:pt idx="2010">
                  <c:v>6994.97265625</c:v>
                </c:pt>
                <c:pt idx="2011">
                  <c:v>7020.8212890625</c:v>
                </c:pt>
                <c:pt idx="2012">
                  <c:v>7046.4453125</c:v>
                </c:pt>
                <c:pt idx="2013">
                  <c:v>7071.84423828125</c:v>
                </c:pt>
                <c:pt idx="2014">
                  <c:v>7097.0166015625</c:v>
                </c:pt>
                <c:pt idx="2015">
                  <c:v>7121.96240234375</c:v>
                </c:pt>
                <c:pt idx="2016">
                  <c:v>7146.68017578125</c:v>
                </c:pt>
                <c:pt idx="2017">
                  <c:v>7171.169921875</c:v>
                </c:pt>
                <c:pt idx="2018">
                  <c:v>7195.4296875</c:v>
                </c:pt>
                <c:pt idx="2019">
                  <c:v>7219.4599609375</c:v>
                </c:pt>
                <c:pt idx="2020">
                  <c:v>7243.2587890625</c:v>
                </c:pt>
                <c:pt idx="2021">
                  <c:v>7266.826171875</c:v>
                </c:pt>
                <c:pt idx="2022">
                  <c:v>7290.16162109375</c:v>
                </c:pt>
                <c:pt idx="2023">
                  <c:v>7313.26318359375</c:v>
                </c:pt>
                <c:pt idx="2024">
                  <c:v>7336.13134765625</c:v>
                </c:pt>
                <c:pt idx="2025">
                  <c:v>7358.76513671875</c:v>
                </c:pt>
                <c:pt idx="2026">
                  <c:v>7381.1630859375</c:v>
                </c:pt>
                <c:pt idx="2027">
                  <c:v>7403.3251953125</c:v>
                </c:pt>
                <c:pt idx="2028">
                  <c:v>7425.2509765625</c:v>
                </c:pt>
                <c:pt idx="2029">
                  <c:v>7446.93896484375</c:v>
                </c:pt>
                <c:pt idx="2030">
                  <c:v>7468.388671875</c:v>
                </c:pt>
                <c:pt idx="2031">
                  <c:v>7489.599609375</c:v>
                </c:pt>
                <c:pt idx="2032">
                  <c:v>7510.5712890625</c:v>
                </c:pt>
                <c:pt idx="2033">
                  <c:v>7531.302734375</c:v>
                </c:pt>
                <c:pt idx="2034">
                  <c:v>7551.79296875</c:v>
                </c:pt>
                <c:pt idx="2035">
                  <c:v>7572.0419921875</c:v>
                </c:pt>
                <c:pt idx="2036">
                  <c:v>7592.048828125</c:v>
                </c:pt>
                <c:pt idx="2037">
                  <c:v>7611.81298828125</c:v>
                </c:pt>
                <c:pt idx="2038">
                  <c:v>7631.333984375</c:v>
                </c:pt>
                <c:pt idx="2039">
                  <c:v>7650.6103515625</c:v>
                </c:pt>
                <c:pt idx="2040">
                  <c:v>7669.642578125</c:v>
                </c:pt>
                <c:pt idx="2041">
                  <c:v>7688.42919921875</c:v>
                </c:pt>
                <c:pt idx="2042">
                  <c:v>7706.97021484375</c:v>
                </c:pt>
                <c:pt idx="2043">
                  <c:v>7725.2646484375</c:v>
                </c:pt>
                <c:pt idx="2044">
                  <c:v>7743.31201171875</c:v>
                </c:pt>
                <c:pt idx="2045">
                  <c:v>7761.11181640625</c:v>
                </c:pt>
                <c:pt idx="2046">
                  <c:v>7778.66357421875</c:v>
                </c:pt>
                <c:pt idx="2047">
                  <c:v>7795.96630859375</c:v>
                </c:pt>
                <c:pt idx="2048">
                  <c:v>7813.02001953125</c:v>
                </c:pt>
                <c:pt idx="2049">
                  <c:v>7829.82373046875</c:v>
                </c:pt>
                <c:pt idx="2050">
                  <c:v>7846.376953125</c:v>
                </c:pt>
                <c:pt idx="2051">
                  <c:v>7862.6796875</c:v>
                </c:pt>
                <c:pt idx="2052">
                  <c:v>7878.73046875</c:v>
                </c:pt>
                <c:pt idx="2053">
                  <c:v>7894.52978515625</c:v>
                </c:pt>
                <c:pt idx="2054">
                  <c:v>7910.076171875</c:v>
                </c:pt>
                <c:pt idx="2055">
                  <c:v>7925.3701171875</c:v>
                </c:pt>
                <c:pt idx="2056">
                  <c:v>7940.41015625</c:v>
                </c:pt>
                <c:pt idx="2057">
                  <c:v>7955.1962890625</c:v>
                </c:pt>
                <c:pt idx="2058">
                  <c:v>7969.728515625</c:v>
                </c:pt>
                <c:pt idx="2059">
                  <c:v>7984.00537109375</c:v>
                </c:pt>
                <c:pt idx="2060">
                  <c:v>7998.02734375</c:v>
                </c:pt>
                <c:pt idx="2061">
                  <c:v>8011.79296875</c:v>
                </c:pt>
                <c:pt idx="2062">
                  <c:v>8025.30322265625</c:v>
                </c:pt>
                <c:pt idx="2063">
                  <c:v>8038.55615234375</c:v>
                </c:pt>
                <c:pt idx="2064">
                  <c:v>8051.55224609375</c:v>
                </c:pt>
                <c:pt idx="2065">
                  <c:v>8064.291015625</c:v>
                </c:pt>
                <c:pt idx="2066">
                  <c:v>8076.771484375</c:v>
                </c:pt>
                <c:pt idx="2067">
                  <c:v>8088.994140625</c:v>
                </c:pt>
                <c:pt idx="2068">
                  <c:v>8100.9580078125</c:v>
                </c:pt>
                <c:pt idx="2069">
                  <c:v>8112.66259765625</c:v>
                </c:pt>
                <c:pt idx="2070">
                  <c:v>8124.10791015625</c:v>
                </c:pt>
                <c:pt idx="2071">
                  <c:v>8135.29345703125</c:v>
                </c:pt>
                <c:pt idx="2072">
                  <c:v>8146.21923828125</c:v>
                </c:pt>
                <c:pt idx="2073">
                  <c:v>8156.8837890625</c:v>
                </c:pt>
                <c:pt idx="2074">
                  <c:v>8167.2880859375</c:v>
                </c:pt>
                <c:pt idx="2075">
                  <c:v>8177.43115234375</c:v>
                </c:pt>
                <c:pt idx="2076">
                  <c:v>8187.3125</c:v>
                </c:pt>
                <c:pt idx="2077">
                  <c:v>8196.931640625</c:v>
                </c:pt>
                <c:pt idx="2078">
                  <c:v>8206.2890625</c:v>
                </c:pt>
                <c:pt idx="2079">
                  <c:v>8215.384765625</c:v>
                </c:pt>
                <c:pt idx="2080">
                  <c:v>8224.216796875</c:v>
                </c:pt>
                <c:pt idx="2081">
                  <c:v>8232.7861328125</c:v>
                </c:pt>
                <c:pt idx="2082">
                  <c:v>8241.091796875</c:v>
                </c:pt>
                <c:pt idx="2083">
                  <c:v>8249.134765625</c:v>
                </c:pt>
                <c:pt idx="2084">
                  <c:v>8256.9130859375</c:v>
                </c:pt>
                <c:pt idx="2085">
                  <c:v>8264.427734375</c:v>
                </c:pt>
                <c:pt idx="2086">
                  <c:v>8271.6787109375</c:v>
                </c:pt>
                <c:pt idx="2087">
                  <c:v>8278.6650390625</c:v>
                </c:pt>
                <c:pt idx="2088">
                  <c:v>8285.3857421875</c:v>
                </c:pt>
                <c:pt idx="2089">
                  <c:v>8291.841796875</c:v>
                </c:pt>
                <c:pt idx="2090">
                  <c:v>8298.033203125</c:v>
                </c:pt>
                <c:pt idx="2091">
                  <c:v>8303.958984375</c:v>
                </c:pt>
                <c:pt idx="2092">
                  <c:v>8309.619140625</c:v>
                </c:pt>
                <c:pt idx="2093">
                  <c:v>8315.013671875</c:v>
                </c:pt>
                <c:pt idx="2094">
                  <c:v>8320.142578125</c:v>
                </c:pt>
                <c:pt idx="2095">
                  <c:v>8325.0048828125</c:v>
                </c:pt>
                <c:pt idx="2096">
                  <c:v>8329.6005859375</c:v>
                </c:pt>
                <c:pt idx="2097">
                  <c:v>8333.9306640625</c:v>
                </c:pt>
                <c:pt idx="2098">
                  <c:v>8337.994140625</c:v>
                </c:pt>
                <c:pt idx="2099">
                  <c:v>8341.791015625</c:v>
                </c:pt>
                <c:pt idx="2100">
                  <c:v>8345.3212890625</c:v>
                </c:pt>
                <c:pt idx="2101">
                  <c:v>8348.5849609375</c:v>
                </c:pt>
                <c:pt idx="2102">
                  <c:v>8351.5810546875</c:v>
                </c:pt>
                <c:pt idx="2103">
                  <c:v>8354.3095703125</c:v>
                </c:pt>
                <c:pt idx="2104">
                  <c:v>8356.7724609375</c:v>
                </c:pt>
                <c:pt idx="2105">
                  <c:v>8358.966796875</c:v>
                </c:pt>
                <c:pt idx="2106">
                  <c:v>8360.89453125</c:v>
                </c:pt>
                <c:pt idx="2107">
                  <c:v>8362.5546875</c:v>
                </c:pt>
                <c:pt idx="2108">
                  <c:v>8363.947265625</c:v>
                </c:pt>
                <c:pt idx="2109">
                  <c:v>8365.072265625</c:v>
                </c:pt>
                <c:pt idx="2110">
                  <c:v>8365.9306640625</c:v>
                </c:pt>
                <c:pt idx="2111">
                  <c:v>8366.5205078125</c:v>
                </c:pt>
                <c:pt idx="2112">
                  <c:v>8366.84375</c:v>
                </c:pt>
                <c:pt idx="2113">
                  <c:v>8366.8984375</c:v>
                </c:pt>
                <c:pt idx="2114">
                  <c:v>8366.6865234375</c:v>
                </c:pt>
                <c:pt idx="2115">
                  <c:v>8366.2060546875</c:v>
                </c:pt>
                <c:pt idx="2116">
                  <c:v>8365.458984375</c:v>
                </c:pt>
                <c:pt idx="2117">
                  <c:v>8364.443359375</c:v>
                </c:pt>
                <c:pt idx="2118">
                  <c:v>8363.1611328125</c:v>
                </c:pt>
                <c:pt idx="2119">
                  <c:v>8361.611328125</c:v>
                </c:pt>
                <c:pt idx="2120">
                  <c:v>8359.7939453125</c:v>
                </c:pt>
                <c:pt idx="2121">
                  <c:v>8357.7099609375</c:v>
                </c:pt>
                <c:pt idx="2122">
                  <c:v>8355.357421875</c:v>
                </c:pt>
                <c:pt idx="2123">
                  <c:v>8352.7392578125</c:v>
                </c:pt>
                <c:pt idx="2124">
                  <c:v>8349.8525390625</c:v>
                </c:pt>
                <c:pt idx="2125">
                  <c:v>8346.69921875</c:v>
                </c:pt>
                <c:pt idx="2126">
                  <c:v>8343.279296875</c:v>
                </c:pt>
                <c:pt idx="2127">
                  <c:v>8339.5927734375</c:v>
                </c:pt>
                <c:pt idx="2128">
                  <c:v>8335.6396484375</c:v>
                </c:pt>
                <c:pt idx="2129">
                  <c:v>8331.4189453125</c:v>
                </c:pt>
                <c:pt idx="2130">
                  <c:v>8326.9326171875</c:v>
                </c:pt>
                <c:pt idx="2131">
                  <c:v>8322.1796875</c:v>
                </c:pt>
                <c:pt idx="2132">
                  <c:v>8317.1611328125</c:v>
                </c:pt>
                <c:pt idx="2133">
                  <c:v>8311.8759765625</c:v>
                </c:pt>
                <c:pt idx="2134">
                  <c:v>8306.326171875</c:v>
                </c:pt>
                <c:pt idx="2135">
                  <c:v>8300.509765625</c:v>
                </c:pt>
                <c:pt idx="2136">
                  <c:v>8294.427734375</c:v>
                </c:pt>
                <c:pt idx="2137">
                  <c:v>8288.0810546875</c:v>
                </c:pt>
                <c:pt idx="2138">
                  <c:v>8281.46875</c:v>
                </c:pt>
                <c:pt idx="2139">
                  <c:v>8274.5927734375</c:v>
                </c:pt>
                <c:pt idx="2140">
                  <c:v>8267.451171875</c:v>
                </c:pt>
                <c:pt idx="2141">
                  <c:v>8260.044921875</c:v>
                </c:pt>
                <c:pt idx="2142">
                  <c:v>8252.375</c:v>
                </c:pt>
                <c:pt idx="2143">
                  <c:v>8244.44140625</c:v>
                </c:pt>
                <c:pt idx="2144">
                  <c:v>8236.244140625</c:v>
                </c:pt>
                <c:pt idx="2145">
                  <c:v>8227.783203125</c:v>
                </c:pt>
                <c:pt idx="2146">
                  <c:v>8219.0595703125</c:v>
                </c:pt>
                <c:pt idx="2147">
                  <c:v>8210.0732421875</c:v>
                </c:pt>
                <c:pt idx="2148">
                  <c:v>8200.82421875</c:v>
                </c:pt>
                <c:pt idx="2149">
                  <c:v>8191.3125</c:v>
                </c:pt>
                <c:pt idx="2150">
                  <c:v>8181.5390625</c:v>
                </c:pt>
                <c:pt idx="2151">
                  <c:v>8171.50390625</c:v>
                </c:pt>
                <c:pt idx="2152">
                  <c:v>8161.20751953125</c:v>
                </c:pt>
                <c:pt idx="2153">
                  <c:v>8150.650390625</c:v>
                </c:pt>
                <c:pt idx="2154">
                  <c:v>8139.83251953125</c:v>
                </c:pt>
                <c:pt idx="2155">
                  <c:v>8128.75439453125</c:v>
                </c:pt>
                <c:pt idx="2156">
                  <c:v>8117.416015625</c:v>
                </c:pt>
                <c:pt idx="2157">
                  <c:v>8105.818359375</c:v>
                </c:pt>
                <c:pt idx="2158">
                  <c:v>8093.96142578125</c:v>
                </c:pt>
                <c:pt idx="2159">
                  <c:v>8081.845703125</c:v>
                </c:pt>
                <c:pt idx="2160">
                  <c:v>8069.4716796875</c:v>
                </c:pt>
                <c:pt idx="2161">
                  <c:v>8056.83935546875</c:v>
                </c:pt>
                <c:pt idx="2162">
                  <c:v>8043.94921875</c:v>
                </c:pt>
                <c:pt idx="2163">
                  <c:v>8030.80224609375</c:v>
                </c:pt>
                <c:pt idx="2164">
                  <c:v>8017.3984375</c:v>
                </c:pt>
                <c:pt idx="2165">
                  <c:v>8003.73828125</c:v>
                </c:pt>
                <c:pt idx="2166">
                  <c:v>7989.82177734375</c:v>
                </c:pt>
                <c:pt idx="2167">
                  <c:v>7975.64990234375</c:v>
                </c:pt>
                <c:pt idx="2168">
                  <c:v>7961.22314453125</c:v>
                </c:pt>
                <c:pt idx="2169">
                  <c:v>7946.5419921875</c:v>
                </c:pt>
                <c:pt idx="2170">
                  <c:v>7931.6064453125</c:v>
                </c:pt>
                <c:pt idx="2171">
                  <c:v>7916.41748046875</c:v>
                </c:pt>
                <c:pt idx="2172">
                  <c:v>7900.97509765625</c:v>
                </c:pt>
                <c:pt idx="2173">
                  <c:v>7885.2802734375</c:v>
                </c:pt>
                <c:pt idx="2174">
                  <c:v>7869.33349609375</c:v>
                </c:pt>
                <c:pt idx="2175">
                  <c:v>7853.134765625</c:v>
                </c:pt>
                <c:pt idx="2176">
                  <c:v>7836.68505859375</c:v>
                </c:pt>
                <c:pt idx="2177">
                  <c:v>7819.984375</c:v>
                </c:pt>
                <c:pt idx="2178">
                  <c:v>7803.0341796875</c:v>
                </c:pt>
                <c:pt idx="2179">
                  <c:v>7785.833984375</c:v>
                </c:pt>
                <c:pt idx="2180">
                  <c:v>7768.38525390625</c:v>
                </c:pt>
                <c:pt idx="2181">
                  <c:v>7750.68798828125</c:v>
                </c:pt>
                <c:pt idx="2182">
                  <c:v>7732.74267578125</c:v>
                </c:pt>
                <c:pt idx="2183">
                  <c:v>7714.55029296875</c:v>
                </c:pt>
                <c:pt idx="2184">
                  <c:v>7696.11083984375</c:v>
                </c:pt>
                <c:pt idx="2185">
                  <c:v>7677.42578125</c:v>
                </c:pt>
                <c:pt idx="2186">
                  <c:v>7658.4951171875</c:v>
                </c:pt>
                <c:pt idx="2187">
                  <c:v>7639.3193359375</c:v>
                </c:pt>
                <c:pt idx="2188">
                  <c:v>7619.8994140625</c:v>
                </c:pt>
                <c:pt idx="2189">
                  <c:v>7600.23583984375</c:v>
                </c:pt>
                <c:pt idx="2190">
                  <c:v>7580.3291015625</c:v>
                </c:pt>
                <c:pt idx="2191">
                  <c:v>7560.1796875</c:v>
                </c:pt>
                <c:pt idx="2192">
                  <c:v>7539.7890625</c:v>
                </c:pt>
                <c:pt idx="2193">
                  <c:v>7519.1572265625</c:v>
                </c:pt>
                <c:pt idx="2194">
                  <c:v>7498.28466796875</c:v>
                </c:pt>
                <c:pt idx="2195">
                  <c:v>7477.1728515625</c:v>
                </c:pt>
                <c:pt idx="2196">
                  <c:v>7455.8212890625</c:v>
                </c:pt>
                <c:pt idx="2197">
                  <c:v>7434.23193359375</c:v>
                </c:pt>
                <c:pt idx="2198">
                  <c:v>7412.404296875</c:v>
                </c:pt>
                <c:pt idx="2199">
                  <c:v>7390.33984375</c:v>
                </c:pt>
                <c:pt idx="2200">
                  <c:v>7368.0390625</c:v>
                </c:pt>
                <c:pt idx="2201">
                  <c:v>7345.5029296875</c:v>
                </c:pt>
                <c:pt idx="2202">
                  <c:v>7322.7314453125</c:v>
                </c:pt>
                <c:pt idx="2203">
                  <c:v>7299.72607421875</c:v>
                </c:pt>
                <c:pt idx="2204">
                  <c:v>7276.4873046875</c:v>
                </c:pt>
                <c:pt idx="2205">
                  <c:v>7253.01611328125</c:v>
                </c:pt>
                <c:pt idx="2206">
                  <c:v>7229.3125</c:v>
                </c:pt>
                <c:pt idx="2207">
                  <c:v>7205.3779296875</c:v>
                </c:pt>
                <c:pt idx="2208">
                  <c:v>7181.212890625</c:v>
                </c:pt>
                <c:pt idx="2209">
                  <c:v>7156.818359375</c:v>
                </c:pt>
                <c:pt idx="2210">
                  <c:v>7132.19482421875</c:v>
                </c:pt>
                <c:pt idx="2211">
                  <c:v>7107.34326171875</c:v>
                </c:pt>
                <c:pt idx="2212">
                  <c:v>7082.26416015625</c:v>
                </c:pt>
                <c:pt idx="2213">
                  <c:v>7056.958984375</c:v>
                </c:pt>
                <c:pt idx="2214">
                  <c:v>7031.427734375</c:v>
                </c:pt>
                <c:pt idx="2215">
                  <c:v>7005.671875</c:v>
                </c:pt>
                <c:pt idx="2216">
                  <c:v>6979.69189453125</c:v>
                </c:pt>
                <c:pt idx="2217">
                  <c:v>6953.4892578125</c:v>
                </c:pt>
                <c:pt idx="2218">
                  <c:v>6927.0634765625</c:v>
                </c:pt>
                <c:pt idx="2219">
                  <c:v>6900.41650390625</c:v>
                </c:pt>
                <c:pt idx="2220">
                  <c:v>6873.54931640625</c:v>
                </c:pt>
                <c:pt idx="2221">
                  <c:v>6846.4619140625</c:v>
                </c:pt>
                <c:pt idx="2222">
                  <c:v>6819.1552734375</c:v>
                </c:pt>
                <c:pt idx="2223">
                  <c:v>6791.630859375</c:v>
                </c:pt>
                <c:pt idx="2224">
                  <c:v>6763.8896484375</c:v>
                </c:pt>
                <c:pt idx="2225">
                  <c:v>6735.931640625</c:v>
                </c:pt>
                <c:pt idx="2226">
                  <c:v>6707.75830078125</c:v>
                </c:pt>
                <c:pt idx="2227">
                  <c:v>6679.37060546875</c:v>
                </c:pt>
                <c:pt idx="2228">
                  <c:v>6650.76953125</c:v>
                </c:pt>
                <c:pt idx="2229">
                  <c:v>6621.955078125</c:v>
                </c:pt>
                <c:pt idx="2230">
                  <c:v>6592.9296875</c:v>
                </c:pt>
                <c:pt idx="2231">
                  <c:v>6563.69287109375</c:v>
                </c:pt>
                <c:pt idx="2232">
                  <c:v>6534.24658203125</c:v>
                </c:pt>
                <c:pt idx="2233">
                  <c:v>6504.59130859375</c:v>
                </c:pt>
                <c:pt idx="2234">
                  <c:v>6474.7275390625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193728"/>
        <c:axId val="135195648"/>
      </c:lineChart>
      <c:lineChart>
        <c:grouping val="standard"/>
        <c:varyColors val="0"/>
        <c:ser>
          <c:idx val="2"/>
          <c:order val="2"/>
          <c:tx>
            <c:v>Mass Flow Rate</c:v>
          </c:tx>
          <c:marker>
            <c:symbol val="none"/>
          </c:marker>
          <c:cat>
            <c:numRef>
              <c:f>'45'!$A$268:$A$4713</c:f>
              <c:numCache>
                <c:formatCode>General</c:formatCode>
                <c:ptCount val="4446"/>
                <c:pt idx="0">
                  <c:v>3.9899999999999996E-3</c:v>
                </c:pt>
                <c:pt idx="1">
                  <c:v>4.0049999999999999E-3</c:v>
                </c:pt>
                <c:pt idx="2">
                  <c:v>4.0200000000000001E-3</c:v>
                </c:pt>
                <c:pt idx="3">
                  <c:v>4.0350000000000004E-3</c:v>
                </c:pt>
                <c:pt idx="4">
                  <c:v>4.0499999999999998E-3</c:v>
                </c:pt>
                <c:pt idx="5">
                  <c:v>4.065E-3</c:v>
                </c:pt>
                <c:pt idx="6">
                  <c:v>4.0800000000000003E-3</c:v>
                </c:pt>
                <c:pt idx="7">
                  <c:v>4.0949999999999997E-3</c:v>
                </c:pt>
                <c:pt idx="8">
                  <c:v>4.1099999999999999E-3</c:v>
                </c:pt>
                <c:pt idx="9">
                  <c:v>4.1250000000000002E-3</c:v>
                </c:pt>
                <c:pt idx="10">
                  <c:v>4.1399999999999996E-3</c:v>
                </c:pt>
                <c:pt idx="11">
                  <c:v>4.1549999999999998E-3</c:v>
                </c:pt>
                <c:pt idx="12">
                  <c:v>4.1700000000000001E-3</c:v>
                </c:pt>
                <c:pt idx="13">
                  <c:v>4.1850000000000004E-3</c:v>
                </c:pt>
                <c:pt idx="14">
                  <c:v>4.1999999999999997E-3</c:v>
                </c:pt>
                <c:pt idx="15">
                  <c:v>4.215E-3</c:v>
                </c:pt>
                <c:pt idx="16">
                  <c:v>4.2300000000000003E-3</c:v>
                </c:pt>
                <c:pt idx="17">
                  <c:v>4.2449999999999996E-3</c:v>
                </c:pt>
                <c:pt idx="18">
                  <c:v>4.2599999999999999E-3</c:v>
                </c:pt>
                <c:pt idx="19">
                  <c:v>4.2750000000000002E-3</c:v>
                </c:pt>
                <c:pt idx="20">
                  <c:v>4.2900000000000004E-3</c:v>
                </c:pt>
                <c:pt idx="21">
                  <c:v>4.3049999999999998E-3</c:v>
                </c:pt>
                <c:pt idx="22">
                  <c:v>4.3200000000000001E-3</c:v>
                </c:pt>
                <c:pt idx="23">
                  <c:v>4.3350000000000003E-3</c:v>
                </c:pt>
                <c:pt idx="24">
                  <c:v>4.3499999999999997E-3</c:v>
                </c:pt>
                <c:pt idx="25">
                  <c:v>4.365E-3</c:v>
                </c:pt>
                <c:pt idx="26">
                  <c:v>4.3800000000000002E-3</c:v>
                </c:pt>
                <c:pt idx="27">
                  <c:v>4.3949999999999996E-3</c:v>
                </c:pt>
                <c:pt idx="28">
                  <c:v>4.4099999999999999E-3</c:v>
                </c:pt>
                <c:pt idx="29">
                  <c:v>4.4250000000000001E-3</c:v>
                </c:pt>
                <c:pt idx="30">
                  <c:v>4.4400000000000004E-3</c:v>
                </c:pt>
                <c:pt idx="31">
                  <c:v>4.4549999999999998E-3</c:v>
                </c:pt>
                <c:pt idx="32">
                  <c:v>4.47E-3</c:v>
                </c:pt>
                <c:pt idx="33">
                  <c:v>4.4850000000000003E-3</c:v>
                </c:pt>
                <c:pt idx="34">
                  <c:v>4.4999999999999997E-3</c:v>
                </c:pt>
                <c:pt idx="35">
                  <c:v>4.5149999999999999E-3</c:v>
                </c:pt>
                <c:pt idx="36">
                  <c:v>4.5300000000000002E-3</c:v>
                </c:pt>
                <c:pt idx="37">
                  <c:v>4.5450000000000004E-3</c:v>
                </c:pt>
                <c:pt idx="38">
                  <c:v>4.5599999999999998E-3</c:v>
                </c:pt>
                <c:pt idx="39">
                  <c:v>4.5750000000000001E-3</c:v>
                </c:pt>
                <c:pt idx="40">
                  <c:v>4.5900000000000003E-3</c:v>
                </c:pt>
                <c:pt idx="41">
                  <c:v>4.6049999999999997E-3</c:v>
                </c:pt>
                <c:pt idx="42">
                  <c:v>4.62E-3</c:v>
                </c:pt>
                <c:pt idx="43">
                  <c:v>4.6350000000000002E-3</c:v>
                </c:pt>
                <c:pt idx="44">
                  <c:v>4.6499999999999996E-3</c:v>
                </c:pt>
                <c:pt idx="45">
                  <c:v>4.6649999999999999E-3</c:v>
                </c:pt>
                <c:pt idx="46">
                  <c:v>4.6800000000000001E-3</c:v>
                </c:pt>
                <c:pt idx="47">
                  <c:v>4.6950000000000004E-3</c:v>
                </c:pt>
                <c:pt idx="48">
                  <c:v>4.7099999999999998E-3</c:v>
                </c:pt>
                <c:pt idx="49">
                  <c:v>4.725E-3</c:v>
                </c:pt>
                <c:pt idx="50">
                  <c:v>4.7400000000000003E-3</c:v>
                </c:pt>
                <c:pt idx="51">
                  <c:v>4.7549999999999997E-3</c:v>
                </c:pt>
                <c:pt idx="52">
                  <c:v>4.7699999999999999E-3</c:v>
                </c:pt>
                <c:pt idx="53">
                  <c:v>4.7850000000000002E-3</c:v>
                </c:pt>
                <c:pt idx="54">
                  <c:v>4.7999999999999996E-3</c:v>
                </c:pt>
                <c:pt idx="55">
                  <c:v>4.8149999999999998E-3</c:v>
                </c:pt>
                <c:pt idx="56">
                  <c:v>4.8300000000000001E-3</c:v>
                </c:pt>
                <c:pt idx="57">
                  <c:v>4.8450000000000003E-3</c:v>
                </c:pt>
                <c:pt idx="58">
                  <c:v>4.8599999999999997E-3</c:v>
                </c:pt>
                <c:pt idx="59">
                  <c:v>4.875E-3</c:v>
                </c:pt>
                <c:pt idx="60">
                  <c:v>4.8900000000000002E-3</c:v>
                </c:pt>
                <c:pt idx="61">
                  <c:v>4.9049999999999996E-3</c:v>
                </c:pt>
                <c:pt idx="62">
                  <c:v>4.9199999999999999E-3</c:v>
                </c:pt>
                <c:pt idx="63">
                  <c:v>4.9350000000000002E-3</c:v>
                </c:pt>
                <c:pt idx="64">
                  <c:v>4.9500000000000004E-3</c:v>
                </c:pt>
                <c:pt idx="65">
                  <c:v>4.9649999999999998E-3</c:v>
                </c:pt>
                <c:pt idx="66">
                  <c:v>4.9800000000000001E-3</c:v>
                </c:pt>
                <c:pt idx="67">
                  <c:v>4.9950000000000003E-3</c:v>
                </c:pt>
                <c:pt idx="68">
                  <c:v>5.0099999999999997E-3</c:v>
                </c:pt>
                <c:pt idx="69">
                  <c:v>5.025E-3</c:v>
                </c:pt>
                <c:pt idx="70">
                  <c:v>5.0400000000000002E-3</c:v>
                </c:pt>
                <c:pt idx="71">
                  <c:v>5.0549999999999996E-3</c:v>
                </c:pt>
                <c:pt idx="72">
                  <c:v>5.0699999999999999E-3</c:v>
                </c:pt>
                <c:pt idx="73">
                  <c:v>5.0850000000000001E-3</c:v>
                </c:pt>
                <c:pt idx="74">
                  <c:v>5.1000000000000004E-3</c:v>
                </c:pt>
                <c:pt idx="75">
                  <c:v>5.1149999999999998E-3</c:v>
                </c:pt>
                <c:pt idx="76">
                  <c:v>5.13E-3</c:v>
                </c:pt>
                <c:pt idx="77">
                  <c:v>5.1450000000000003E-3</c:v>
                </c:pt>
                <c:pt idx="78">
                  <c:v>5.1599999999999997E-3</c:v>
                </c:pt>
                <c:pt idx="79">
                  <c:v>5.1749999999999999E-3</c:v>
                </c:pt>
                <c:pt idx="80">
                  <c:v>5.1900000000000002E-3</c:v>
                </c:pt>
                <c:pt idx="81">
                  <c:v>5.2050000000000004E-3</c:v>
                </c:pt>
                <c:pt idx="82">
                  <c:v>5.2199999999999998E-3</c:v>
                </c:pt>
                <c:pt idx="83">
                  <c:v>5.2350000000000001E-3</c:v>
                </c:pt>
                <c:pt idx="84">
                  <c:v>5.2500000000000003E-3</c:v>
                </c:pt>
                <c:pt idx="85">
                  <c:v>5.2649999999999997E-3</c:v>
                </c:pt>
                <c:pt idx="86">
                  <c:v>5.28E-3</c:v>
                </c:pt>
                <c:pt idx="87">
                  <c:v>5.2950000000000002E-3</c:v>
                </c:pt>
                <c:pt idx="88">
                  <c:v>5.3099999999999996E-3</c:v>
                </c:pt>
                <c:pt idx="89">
                  <c:v>5.3249999999999999E-3</c:v>
                </c:pt>
                <c:pt idx="90">
                  <c:v>5.3400000000000001E-3</c:v>
                </c:pt>
                <c:pt idx="91">
                  <c:v>5.3550000000000004E-3</c:v>
                </c:pt>
                <c:pt idx="92">
                  <c:v>5.3699999999999998E-3</c:v>
                </c:pt>
                <c:pt idx="93">
                  <c:v>5.385E-3</c:v>
                </c:pt>
                <c:pt idx="94">
                  <c:v>5.4000000000000003E-3</c:v>
                </c:pt>
                <c:pt idx="95">
                  <c:v>5.4149999999999997E-3</c:v>
                </c:pt>
                <c:pt idx="96">
                  <c:v>5.4299999999999999E-3</c:v>
                </c:pt>
                <c:pt idx="97">
                  <c:v>5.4450000000000002E-3</c:v>
                </c:pt>
                <c:pt idx="98">
                  <c:v>5.4599999999999996E-3</c:v>
                </c:pt>
                <c:pt idx="99">
                  <c:v>5.4749999999999998E-3</c:v>
                </c:pt>
                <c:pt idx="100">
                  <c:v>5.4900000000000001E-3</c:v>
                </c:pt>
                <c:pt idx="101">
                  <c:v>5.5050000000000003E-3</c:v>
                </c:pt>
                <c:pt idx="102">
                  <c:v>5.5199999999999997E-3</c:v>
                </c:pt>
                <c:pt idx="103">
                  <c:v>5.535E-3</c:v>
                </c:pt>
                <c:pt idx="104">
                  <c:v>5.5500000000000002E-3</c:v>
                </c:pt>
                <c:pt idx="105">
                  <c:v>5.5649999999999996E-3</c:v>
                </c:pt>
                <c:pt idx="106">
                  <c:v>5.5799999999999999E-3</c:v>
                </c:pt>
                <c:pt idx="107">
                  <c:v>5.5950000000000001E-3</c:v>
                </c:pt>
                <c:pt idx="108">
                  <c:v>5.6100000000000004E-3</c:v>
                </c:pt>
                <c:pt idx="109">
                  <c:v>5.6249999999999998E-3</c:v>
                </c:pt>
                <c:pt idx="110">
                  <c:v>5.64E-3</c:v>
                </c:pt>
                <c:pt idx="111">
                  <c:v>5.6550000000000003E-3</c:v>
                </c:pt>
                <c:pt idx="112">
                  <c:v>5.6699999999999997E-3</c:v>
                </c:pt>
                <c:pt idx="113">
                  <c:v>5.6849999999999999E-3</c:v>
                </c:pt>
                <c:pt idx="114">
                  <c:v>5.7000000000000002E-3</c:v>
                </c:pt>
                <c:pt idx="115">
                  <c:v>5.7149999999999996E-3</c:v>
                </c:pt>
                <c:pt idx="116">
                  <c:v>5.7299999999999999E-3</c:v>
                </c:pt>
                <c:pt idx="117">
                  <c:v>5.7450000000000001E-3</c:v>
                </c:pt>
                <c:pt idx="118">
                  <c:v>5.7600000000000004E-3</c:v>
                </c:pt>
                <c:pt idx="119">
                  <c:v>5.7749999999999998E-3</c:v>
                </c:pt>
                <c:pt idx="120">
                  <c:v>5.79E-3</c:v>
                </c:pt>
                <c:pt idx="121">
                  <c:v>5.8050000000000003E-3</c:v>
                </c:pt>
                <c:pt idx="122">
                  <c:v>5.8199999999999997E-3</c:v>
                </c:pt>
                <c:pt idx="123">
                  <c:v>5.8349999999999999E-3</c:v>
                </c:pt>
                <c:pt idx="124">
                  <c:v>5.8500000000000002E-3</c:v>
                </c:pt>
                <c:pt idx="125">
                  <c:v>5.8650000000000004E-3</c:v>
                </c:pt>
                <c:pt idx="126">
                  <c:v>5.8799999999999998E-3</c:v>
                </c:pt>
                <c:pt idx="127">
                  <c:v>5.8950000000000001E-3</c:v>
                </c:pt>
                <c:pt idx="128">
                  <c:v>5.9100000000000003E-3</c:v>
                </c:pt>
                <c:pt idx="129">
                  <c:v>5.9249999999999997E-3</c:v>
                </c:pt>
                <c:pt idx="130">
                  <c:v>5.94E-3</c:v>
                </c:pt>
                <c:pt idx="131">
                  <c:v>5.9550000000000002E-3</c:v>
                </c:pt>
                <c:pt idx="132">
                  <c:v>5.9699999999999996E-3</c:v>
                </c:pt>
                <c:pt idx="133">
                  <c:v>5.9849999999999999E-3</c:v>
                </c:pt>
                <c:pt idx="134">
                  <c:v>6.0000000000000001E-3</c:v>
                </c:pt>
                <c:pt idx="135">
                  <c:v>6.0150000000000004E-3</c:v>
                </c:pt>
                <c:pt idx="136">
                  <c:v>6.0299999999999998E-3</c:v>
                </c:pt>
                <c:pt idx="137">
                  <c:v>6.045E-3</c:v>
                </c:pt>
                <c:pt idx="138">
                  <c:v>6.0600000000000003E-3</c:v>
                </c:pt>
                <c:pt idx="139">
                  <c:v>6.0749999999999997E-3</c:v>
                </c:pt>
                <c:pt idx="140">
                  <c:v>6.0899999999999999E-3</c:v>
                </c:pt>
                <c:pt idx="141">
                  <c:v>6.1050000000000002E-3</c:v>
                </c:pt>
                <c:pt idx="142">
                  <c:v>6.1199999999999996E-3</c:v>
                </c:pt>
                <c:pt idx="143">
                  <c:v>6.1349999999999998E-3</c:v>
                </c:pt>
                <c:pt idx="144">
                  <c:v>6.1500000000000001E-3</c:v>
                </c:pt>
                <c:pt idx="145">
                  <c:v>6.1650000000000003E-3</c:v>
                </c:pt>
                <c:pt idx="146">
                  <c:v>6.1799999999999997E-3</c:v>
                </c:pt>
                <c:pt idx="147">
                  <c:v>6.195E-3</c:v>
                </c:pt>
                <c:pt idx="148">
                  <c:v>6.2100000000000002E-3</c:v>
                </c:pt>
                <c:pt idx="149">
                  <c:v>6.2249999999999996E-3</c:v>
                </c:pt>
                <c:pt idx="150">
                  <c:v>6.2399999999999999E-3</c:v>
                </c:pt>
                <c:pt idx="151">
                  <c:v>6.2550000000000001E-3</c:v>
                </c:pt>
                <c:pt idx="152">
                  <c:v>6.2700000000000004E-3</c:v>
                </c:pt>
                <c:pt idx="153">
                  <c:v>6.2849999999999998E-3</c:v>
                </c:pt>
                <c:pt idx="154">
                  <c:v>6.3E-3</c:v>
                </c:pt>
                <c:pt idx="155">
                  <c:v>6.3150000000000003E-3</c:v>
                </c:pt>
                <c:pt idx="156">
                  <c:v>6.3299999999999997E-3</c:v>
                </c:pt>
                <c:pt idx="157">
                  <c:v>6.3449999999999999E-3</c:v>
                </c:pt>
                <c:pt idx="158">
                  <c:v>6.3600000000000002E-3</c:v>
                </c:pt>
                <c:pt idx="159">
                  <c:v>6.3749999999999996E-3</c:v>
                </c:pt>
                <c:pt idx="160">
                  <c:v>6.3899999999999998E-3</c:v>
                </c:pt>
                <c:pt idx="161">
                  <c:v>6.4050000000000001E-3</c:v>
                </c:pt>
                <c:pt idx="162">
                  <c:v>6.4200000000000004E-3</c:v>
                </c:pt>
                <c:pt idx="163">
                  <c:v>6.4349999999999997E-3</c:v>
                </c:pt>
                <c:pt idx="164">
                  <c:v>6.45E-3</c:v>
                </c:pt>
                <c:pt idx="165">
                  <c:v>6.4650000000000003E-3</c:v>
                </c:pt>
                <c:pt idx="166">
                  <c:v>6.4799999999999996E-3</c:v>
                </c:pt>
                <c:pt idx="167">
                  <c:v>6.4949999999999999E-3</c:v>
                </c:pt>
                <c:pt idx="168">
                  <c:v>6.5100000000000002E-3</c:v>
                </c:pt>
                <c:pt idx="169">
                  <c:v>6.5250000000000004E-3</c:v>
                </c:pt>
                <c:pt idx="170">
                  <c:v>6.5399999999999998E-3</c:v>
                </c:pt>
                <c:pt idx="171">
                  <c:v>6.5550000000000001E-3</c:v>
                </c:pt>
                <c:pt idx="172">
                  <c:v>6.5700000000000003E-3</c:v>
                </c:pt>
                <c:pt idx="173">
                  <c:v>6.5849999999999997E-3</c:v>
                </c:pt>
                <c:pt idx="174">
                  <c:v>6.6E-3</c:v>
                </c:pt>
                <c:pt idx="175">
                  <c:v>6.6150000000000002E-3</c:v>
                </c:pt>
                <c:pt idx="176">
                  <c:v>6.6299999999999996E-3</c:v>
                </c:pt>
                <c:pt idx="177">
                  <c:v>6.6449999999999999E-3</c:v>
                </c:pt>
                <c:pt idx="178">
                  <c:v>6.6600000000000001E-3</c:v>
                </c:pt>
                <c:pt idx="179">
                  <c:v>6.6750000000000004E-3</c:v>
                </c:pt>
                <c:pt idx="180">
                  <c:v>6.6899999999999998E-3</c:v>
                </c:pt>
                <c:pt idx="181">
                  <c:v>6.705E-3</c:v>
                </c:pt>
                <c:pt idx="182">
                  <c:v>6.7200000000000003E-3</c:v>
                </c:pt>
                <c:pt idx="183">
                  <c:v>6.7349999999999997E-3</c:v>
                </c:pt>
                <c:pt idx="184">
                  <c:v>6.7499999999999999E-3</c:v>
                </c:pt>
                <c:pt idx="185">
                  <c:v>6.7650000000000002E-3</c:v>
                </c:pt>
                <c:pt idx="186">
                  <c:v>6.7799999999999996E-3</c:v>
                </c:pt>
                <c:pt idx="187">
                  <c:v>6.7949999999999998E-3</c:v>
                </c:pt>
                <c:pt idx="188">
                  <c:v>6.8100000000000001E-3</c:v>
                </c:pt>
                <c:pt idx="189">
                  <c:v>6.8250000000000003E-3</c:v>
                </c:pt>
                <c:pt idx="190">
                  <c:v>6.8399999999999997E-3</c:v>
                </c:pt>
                <c:pt idx="191">
                  <c:v>6.855E-3</c:v>
                </c:pt>
                <c:pt idx="192">
                  <c:v>6.8700000000000002E-3</c:v>
                </c:pt>
                <c:pt idx="193">
                  <c:v>6.8849999999999996E-3</c:v>
                </c:pt>
                <c:pt idx="194">
                  <c:v>6.8999999999999999E-3</c:v>
                </c:pt>
                <c:pt idx="195">
                  <c:v>6.9150000000000001E-3</c:v>
                </c:pt>
                <c:pt idx="196">
                  <c:v>6.9300000000000004E-3</c:v>
                </c:pt>
                <c:pt idx="197">
                  <c:v>6.9449999999999998E-3</c:v>
                </c:pt>
                <c:pt idx="198">
                  <c:v>6.96E-3</c:v>
                </c:pt>
                <c:pt idx="199">
                  <c:v>6.9750000000000003E-3</c:v>
                </c:pt>
                <c:pt idx="200">
                  <c:v>6.9899999999999997E-3</c:v>
                </c:pt>
                <c:pt idx="201">
                  <c:v>7.0049999999999999E-3</c:v>
                </c:pt>
                <c:pt idx="202">
                  <c:v>7.0200000000000002E-3</c:v>
                </c:pt>
                <c:pt idx="203">
                  <c:v>7.0349999999999996E-3</c:v>
                </c:pt>
                <c:pt idx="204">
                  <c:v>7.0499999999999998E-3</c:v>
                </c:pt>
                <c:pt idx="205">
                  <c:v>7.0650000000000001E-3</c:v>
                </c:pt>
                <c:pt idx="206">
                  <c:v>7.0800000000000004E-3</c:v>
                </c:pt>
                <c:pt idx="207">
                  <c:v>7.0949999999999997E-3</c:v>
                </c:pt>
                <c:pt idx="208">
                  <c:v>7.11E-3</c:v>
                </c:pt>
                <c:pt idx="209">
                  <c:v>7.1250000000000003E-3</c:v>
                </c:pt>
                <c:pt idx="210">
                  <c:v>7.1399999999999996E-3</c:v>
                </c:pt>
                <c:pt idx="211">
                  <c:v>7.1549999999999999E-3</c:v>
                </c:pt>
                <c:pt idx="212">
                  <c:v>7.1700000000000002E-3</c:v>
                </c:pt>
                <c:pt idx="213">
                  <c:v>7.1850000000000004E-3</c:v>
                </c:pt>
                <c:pt idx="214">
                  <c:v>7.1999999999999998E-3</c:v>
                </c:pt>
                <c:pt idx="215">
                  <c:v>7.2150000000000001E-3</c:v>
                </c:pt>
                <c:pt idx="216">
                  <c:v>7.2300000000000003E-3</c:v>
                </c:pt>
                <c:pt idx="217">
                  <c:v>7.2449999999999997E-3</c:v>
                </c:pt>
                <c:pt idx="218">
                  <c:v>7.26E-3</c:v>
                </c:pt>
                <c:pt idx="219">
                  <c:v>7.2750000000000002E-3</c:v>
                </c:pt>
                <c:pt idx="220">
                  <c:v>7.2899999999999996E-3</c:v>
                </c:pt>
                <c:pt idx="221">
                  <c:v>7.3049999999999999E-3</c:v>
                </c:pt>
                <c:pt idx="222">
                  <c:v>7.3200000000000001E-3</c:v>
                </c:pt>
                <c:pt idx="223">
                  <c:v>7.3350000000000004E-3</c:v>
                </c:pt>
                <c:pt idx="224">
                  <c:v>7.3499999999999998E-3</c:v>
                </c:pt>
                <c:pt idx="225">
                  <c:v>7.365E-3</c:v>
                </c:pt>
                <c:pt idx="226">
                  <c:v>7.3800000000000003E-3</c:v>
                </c:pt>
                <c:pt idx="227">
                  <c:v>7.3949999999999997E-3</c:v>
                </c:pt>
                <c:pt idx="228">
                  <c:v>7.4099999999999999E-3</c:v>
                </c:pt>
                <c:pt idx="229">
                  <c:v>7.4250000000000002E-3</c:v>
                </c:pt>
                <c:pt idx="230">
                  <c:v>7.4400000000000004E-3</c:v>
                </c:pt>
                <c:pt idx="231">
                  <c:v>7.4549999999999998E-3</c:v>
                </c:pt>
                <c:pt idx="232">
                  <c:v>7.4700000000000001E-3</c:v>
                </c:pt>
                <c:pt idx="233">
                  <c:v>7.4850000000000003E-3</c:v>
                </c:pt>
                <c:pt idx="234">
                  <c:v>7.4999999999999997E-3</c:v>
                </c:pt>
                <c:pt idx="235">
                  <c:v>7.515E-3</c:v>
                </c:pt>
                <c:pt idx="236">
                  <c:v>7.5300000000000002E-3</c:v>
                </c:pt>
                <c:pt idx="237">
                  <c:v>7.5449999999999996E-3</c:v>
                </c:pt>
                <c:pt idx="238">
                  <c:v>7.5599999999999999E-3</c:v>
                </c:pt>
                <c:pt idx="239">
                  <c:v>7.5750000000000001E-3</c:v>
                </c:pt>
                <c:pt idx="240">
                  <c:v>7.5900000000000004E-3</c:v>
                </c:pt>
                <c:pt idx="241">
                  <c:v>7.6049999999999998E-3</c:v>
                </c:pt>
                <c:pt idx="242">
                  <c:v>7.62E-3</c:v>
                </c:pt>
                <c:pt idx="243">
                  <c:v>7.6350000000000003E-3</c:v>
                </c:pt>
                <c:pt idx="244">
                  <c:v>7.6499999999999997E-3</c:v>
                </c:pt>
                <c:pt idx="245">
                  <c:v>7.6649999999999999E-3</c:v>
                </c:pt>
                <c:pt idx="246">
                  <c:v>7.6800000000000002E-3</c:v>
                </c:pt>
                <c:pt idx="247">
                  <c:v>7.6949999999999996E-3</c:v>
                </c:pt>
                <c:pt idx="248">
                  <c:v>7.7099999999999998E-3</c:v>
                </c:pt>
                <c:pt idx="249">
                  <c:v>7.7250000000000001E-3</c:v>
                </c:pt>
                <c:pt idx="250">
                  <c:v>7.7400000000000004E-3</c:v>
                </c:pt>
                <c:pt idx="251">
                  <c:v>7.7549999999999997E-3</c:v>
                </c:pt>
                <c:pt idx="252">
                  <c:v>7.77E-3</c:v>
                </c:pt>
                <c:pt idx="253">
                  <c:v>7.7850000000000003E-3</c:v>
                </c:pt>
                <c:pt idx="254">
                  <c:v>7.7999999999999996E-3</c:v>
                </c:pt>
                <c:pt idx="255">
                  <c:v>7.8150000000000008E-3</c:v>
                </c:pt>
                <c:pt idx="256">
                  <c:v>7.8300000000000002E-3</c:v>
                </c:pt>
                <c:pt idx="257">
                  <c:v>7.8449999999999995E-3</c:v>
                </c:pt>
                <c:pt idx="258">
                  <c:v>7.8600000000000007E-3</c:v>
                </c:pt>
                <c:pt idx="259">
                  <c:v>7.8750000000000001E-3</c:v>
                </c:pt>
                <c:pt idx="260">
                  <c:v>7.8899999999999908E-3</c:v>
                </c:pt>
                <c:pt idx="261">
                  <c:v>7.9050000000000006E-3</c:v>
                </c:pt>
                <c:pt idx="262">
                  <c:v>7.92E-3</c:v>
                </c:pt>
                <c:pt idx="263">
                  <c:v>7.9349999999999907E-3</c:v>
                </c:pt>
                <c:pt idx="264">
                  <c:v>7.9500000000000005E-3</c:v>
                </c:pt>
                <c:pt idx="265">
                  <c:v>7.9649999999999999E-3</c:v>
                </c:pt>
                <c:pt idx="266">
                  <c:v>7.9799999999999992E-3</c:v>
                </c:pt>
                <c:pt idx="267">
                  <c:v>7.9950000000000004E-3</c:v>
                </c:pt>
                <c:pt idx="268">
                  <c:v>8.0099999999999998E-3</c:v>
                </c:pt>
                <c:pt idx="269">
                  <c:v>8.0249999999999991E-3</c:v>
                </c:pt>
                <c:pt idx="270">
                  <c:v>8.0400000000000003E-3</c:v>
                </c:pt>
                <c:pt idx="271">
                  <c:v>8.0549999999999997E-3</c:v>
                </c:pt>
                <c:pt idx="272">
                  <c:v>8.0700000000000008E-3</c:v>
                </c:pt>
                <c:pt idx="273">
                  <c:v>8.0850000000000002E-3</c:v>
                </c:pt>
                <c:pt idx="274">
                  <c:v>8.0999999999999996E-3</c:v>
                </c:pt>
                <c:pt idx="275">
                  <c:v>8.1150000000000007E-3</c:v>
                </c:pt>
                <c:pt idx="276">
                  <c:v>8.1300000000000001E-3</c:v>
                </c:pt>
                <c:pt idx="277">
                  <c:v>8.1449999999999995E-3</c:v>
                </c:pt>
                <c:pt idx="278">
                  <c:v>8.1600000000000006E-3</c:v>
                </c:pt>
                <c:pt idx="279">
                  <c:v>8.175E-3</c:v>
                </c:pt>
                <c:pt idx="280">
                  <c:v>8.1899999999999907E-3</c:v>
                </c:pt>
                <c:pt idx="281">
                  <c:v>8.2050000000000005E-3</c:v>
                </c:pt>
                <c:pt idx="282">
                  <c:v>8.2199999999999999E-3</c:v>
                </c:pt>
                <c:pt idx="283">
                  <c:v>8.2349999999999993E-3</c:v>
                </c:pt>
                <c:pt idx="284">
                  <c:v>8.2500000000000004E-3</c:v>
                </c:pt>
                <c:pt idx="285">
                  <c:v>8.2649999999999998E-3</c:v>
                </c:pt>
                <c:pt idx="286">
                  <c:v>8.2799999999999992E-3</c:v>
                </c:pt>
                <c:pt idx="287">
                  <c:v>8.2950000000000003E-3</c:v>
                </c:pt>
                <c:pt idx="288">
                  <c:v>8.3099999999999997E-3</c:v>
                </c:pt>
                <c:pt idx="289">
                  <c:v>8.3250000000000008E-3</c:v>
                </c:pt>
                <c:pt idx="290">
                  <c:v>8.3400000000000002E-3</c:v>
                </c:pt>
                <c:pt idx="291">
                  <c:v>8.3549999999999996E-3</c:v>
                </c:pt>
                <c:pt idx="292">
                  <c:v>8.3700000000000007E-3</c:v>
                </c:pt>
                <c:pt idx="293">
                  <c:v>8.3850000000000001E-3</c:v>
                </c:pt>
                <c:pt idx="294">
                  <c:v>8.3999999999999995E-3</c:v>
                </c:pt>
                <c:pt idx="295">
                  <c:v>8.4150000000000006E-3</c:v>
                </c:pt>
                <c:pt idx="296">
                  <c:v>8.43E-3</c:v>
                </c:pt>
                <c:pt idx="297">
                  <c:v>8.4449999999999907E-3</c:v>
                </c:pt>
                <c:pt idx="298">
                  <c:v>8.4600000000000005E-3</c:v>
                </c:pt>
                <c:pt idx="299">
                  <c:v>8.4749999999999999E-3</c:v>
                </c:pt>
                <c:pt idx="300">
                  <c:v>8.4899999999999993E-3</c:v>
                </c:pt>
                <c:pt idx="301">
                  <c:v>8.5050000000000004E-3</c:v>
                </c:pt>
                <c:pt idx="302">
                  <c:v>8.5199999999999998E-3</c:v>
                </c:pt>
                <c:pt idx="303">
                  <c:v>8.5349999999999992E-3</c:v>
                </c:pt>
                <c:pt idx="304">
                  <c:v>8.5500000000000003E-3</c:v>
                </c:pt>
                <c:pt idx="305">
                  <c:v>8.5649999999999997E-3</c:v>
                </c:pt>
                <c:pt idx="306">
                  <c:v>8.5800000000000008E-3</c:v>
                </c:pt>
                <c:pt idx="307">
                  <c:v>8.5950000000000002E-3</c:v>
                </c:pt>
                <c:pt idx="308">
                  <c:v>8.6099999999999996E-3</c:v>
                </c:pt>
                <c:pt idx="309">
                  <c:v>8.6250000000000007E-3</c:v>
                </c:pt>
                <c:pt idx="310">
                  <c:v>8.6400000000000001E-3</c:v>
                </c:pt>
                <c:pt idx="311">
                  <c:v>8.6549999999999995E-3</c:v>
                </c:pt>
                <c:pt idx="312">
                  <c:v>8.6700000000000006E-3</c:v>
                </c:pt>
                <c:pt idx="313">
                  <c:v>8.685E-3</c:v>
                </c:pt>
                <c:pt idx="314">
                  <c:v>8.6999999999999907E-3</c:v>
                </c:pt>
                <c:pt idx="315">
                  <c:v>8.7150000000000005E-3</c:v>
                </c:pt>
                <c:pt idx="316">
                  <c:v>8.7299999999999999E-3</c:v>
                </c:pt>
                <c:pt idx="317">
                  <c:v>8.7449999999999993E-3</c:v>
                </c:pt>
                <c:pt idx="318">
                  <c:v>8.7600000000000004E-3</c:v>
                </c:pt>
                <c:pt idx="319">
                  <c:v>8.7749999999999998E-3</c:v>
                </c:pt>
                <c:pt idx="320">
                  <c:v>8.7899999999999992E-3</c:v>
                </c:pt>
                <c:pt idx="321">
                  <c:v>8.8050000000000003E-3</c:v>
                </c:pt>
                <c:pt idx="322">
                  <c:v>8.8199999999999997E-3</c:v>
                </c:pt>
                <c:pt idx="323">
                  <c:v>8.8350000000000008E-3</c:v>
                </c:pt>
                <c:pt idx="324">
                  <c:v>8.8500000000000002E-3</c:v>
                </c:pt>
                <c:pt idx="325">
                  <c:v>8.8649999999999996E-3</c:v>
                </c:pt>
                <c:pt idx="326">
                  <c:v>8.8800000000000007E-3</c:v>
                </c:pt>
                <c:pt idx="327">
                  <c:v>8.8950000000000001E-3</c:v>
                </c:pt>
                <c:pt idx="328">
                  <c:v>8.9099999999999995E-3</c:v>
                </c:pt>
                <c:pt idx="329">
                  <c:v>8.9250000000000006E-3</c:v>
                </c:pt>
                <c:pt idx="330">
                  <c:v>8.94E-3</c:v>
                </c:pt>
                <c:pt idx="331">
                  <c:v>8.9549999999999907E-3</c:v>
                </c:pt>
                <c:pt idx="332">
                  <c:v>8.9700000000000005E-3</c:v>
                </c:pt>
                <c:pt idx="333">
                  <c:v>8.9849999999999999E-3</c:v>
                </c:pt>
                <c:pt idx="334">
                  <c:v>8.9999999999999993E-3</c:v>
                </c:pt>
                <c:pt idx="335">
                  <c:v>9.0150000000000004E-3</c:v>
                </c:pt>
                <c:pt idx="336">
                  <c:v>9.0299999999999998E-3</c:v>
                </c:pt>
                <c:pt idx="337">
                  <c:v>9.0449999999999992E-3</c:v>
                </c:pt>
                <c:pt idx="338">
                  <c:v>9.0600000000000003E-3</c:v>
                </c:pt>
                <c:pt idx="339">
                  <c:v>9.0749999999999997E-3</c:v>
                </c:pt>
                <c:pt idx="340">
                  <c:v>9.0900000000000009E-3</c:v>
                </c:pt>
                <c:pt idx="341">
                  <c:v>9.1050000000000002E-3</c:v>
                </c:pt>
                <c:pt idx="342">
                  <c:v>9.1199999999999996E-3</c:v>
                </c:pt>
                <c:pt idx="343">
                  <c:v>9.1350000000000008E-3</c:v>
                </c:pt>
                <c:pt idx="344">
                  <c:v>9.1500000000000001E-3</c:v>
                </c:pt>
                <c:pt idx="345">
                  <c:v>9.1649999999999995E-3</c:v>
                </c:pt>
                <c:pt idx="346">
                  <c:v>9.1800000000000007E-3</c:v>
                </c:pt>
                <c:pt idx="347">
                  <c:v>9.195E-3</c:v>
                </c:pt>
                <c:pt idx="348">
                  <c:v>9.2099999999999908E-3</c:v>
                </c:pt>
                <c:pt idx="349">
                  <c:v>9.2250000000000006E-3</c:v>
                </c:pt>
                <c:pt idx="350">
                  <c:v>9.2399999999999999E-3</c:v>
                </c:pt>
                <c:pt idx="351">
                  <c:v>9.2549999999999993E-3</c:v>
                </c:pt>
                <c:pt idx="352">
                  <c:v>9.2700000000000005E-3</c:v>
                </c:pt>
                <c:pt idx="353">
                  <c:v>9.2849999999999999E-3</c:v>
                </c:pt>
                <c:pt idx="354">
                  <c:v>9.2999999999999992E-3</c:v>
                </c:pt>
                <c:pt idx="355">
                  <c:v>9.3150000000000004E-3</c:v>
                </c:pt>
                <c:pt idx="356">
                  <c:v>9.3299999999999998E-3</c:v>
                </c:pt>
                <c:pt idx="357">
                  <c:v>9.3449999999999991E-3</c:v>
                </c:pt>
                <c:pt idx="358">
                  <c:v>9.3600000000000003E-3</c:v>
                </c:pt>
                <c:pt idx="359">
                  <c:v>9.3749999999999997E-3</c:v>
                </c:pt>
                <c:pt idx="360">
                  <c:v>9.3900000000000008E-3</c:v>
                </c:pt>
                <c:pt idx="361">
                  <c:v>9.4050000000000002E-3</c:v>
                </c:pt>
                <c:pt idx="362">
                  <c:v>9.4199999999999996E-3</c:v>
                </c:pt>
                <c:pt idx="363">
                  <c:v>9.4350000000000007E-3</c:v>
                </c:pt>
                <c:pt idx="364">
                  <c:v>9.4500000000000001E-3</c:v>
                </c:pt>
                <c:pt idx="365">
                  <c:v>9.4649999999999995E-3</c:v>
                </c:pt>
                <c:pt idx="366">
                  <c:v>9.4800000000000006E-3</c:v>
                </c:pt>
                <c:pt idx="367">
                  <c:v>9.495E-3</c:v>
                </c:pt>
                <c:pt idx="368">
                  <c:v>9.5099999999999994E-3</c:v>
                </c:pt>
                <c:pt idx="369">
                  <c:v>9.5250000000000005E-3</c:v>
                </c:pt>
                <c:pt idx="370">
                  <c:v>9.5399999999999999E-3</c:v>
                </c:pt>
                <c:pt idx="371">
                  <c:v>9.5549999999999993E-3</c:v>
                </c:pt>
                <c:pt idx="372">
                  <c:v>9.5700000000000004E-3</c:v>
                </c:pt>
                <c:pt idx="373">
                  <c:v>9.5849999999999998E-3</c:v>
                </c:pt>
                <c:pt idx="374">
                  <c:v>9.5999999999999992E-3</c:v>
                </c:pt>
                <c:pt idx="375">
                  <c:v>9.6150000000000003E-3</c:v>
                </c:pt>
                <c:pt idx="376">
                  <c:v>9.6299999999999997E-3</c:v>
                </c:pt>
                <c:pt idx="377">
                  <c:v>9.6450000000000008E-3</c:v>
                </c:pt>
                <c:pt idx="378">
                  <c:v>9.6600000000000002E-3</c:v>
                </c:pt>
                <c:pt idx="379">
                  <c:v>9.6749999999999996E-3</c:v>
                </c:pt>
                <c:pt idx="380">
                  <c:v>9.6900000000000007E-3</c:v>
                </c:pt>
                <c:pt idx="381">
                  <c:v>9.7050000000000001E-3</c:v>
                </c:pt>
                <c:pt idx="382">
                  <c:v>9.7199999999999995E-3</c:v>
                </c:pt>
                <c:pt idx="383">
                  <c:v>9.7350000000000006E-3</c:v>
                </c:pt>
                <c:pt idx="384">
                  <c:v>9.75E-3</c:v>
                </c:pt>
                <c:pt idx="385">
                  <c:v>9.7649999999999994E-3</c:v>
                </c:pt>
                <c:pt idx="386">
                  <c:v>9.7800000000000005E-3</c:v>
                </c:pt>
                <c:pt idx="387">
                  <c:v>9.7949999999999999E-3</c:v>
                </c:pt>
                <c:pt idx="388">
                  <c:v>9.8099999999999993E-3</c:v>
                </c:pt>
                <c:pt idx="389">
                  <c:v>9.8250000000000004E-3</c:v>
                </c:pt>
                <c:pt idx="390">
                  <c:v>9.8399999999999998E-3</c:v>
                </c:pt>
                <c:pt idx="391">
                  <c:v>9.8549999999999992E-3</c:v>
                </c:pt>
                <c:pt idx="392">
                  <c:v>9.8700000000000003E-3</c:v>
                </c:pt>
                <c:pt idx="393">
                  <c:v>9.8849999999999997E-3</c:v>
                </c:pt>
                <c:pt idx="394">
                  <c:v>9.9000000000000008E-3</c:v>
                </c:pt>
                <c:pt idx="395">
                  <c:v>9.9150000000000002E-3</c:v>
                </c:pt>
                <c:pt idx="396">
                  <c:v>9.9299999999999996E-3</c:v>
                </c:pt>
                <c:pt idx="397">
                  <c:v>9.9450000000000007E-3</c:v>
                </c:pt>
                <c:pt idx="398">
                  <c:v>9.9600000000000001E-3</c:v>
                </c:pt>
                <c:pt idx="399">
                  <c:v>9.9749999999999995E-3</c:v>
                </c:pt>
                <c:pt idx="400">
                  <c:v>9.9900000000000006E-3</c:v>
                </c:pt>
                <c:pt idx="401">
                  <c:v>1.0005E-2</c:v>
                </c:pt>
                <c:pt idx="402">
                  <c:v>1.0019999999999999E-2</c:v>
                </c:pt>
                <c:pt idx="403">
                  <c:v>1.0035000000000001E-2</c:v>
                </c:pt>
                <c:pt idx="404">
                  <c:v>1.005E-2</c:v>
                </c:pt>
                <c:pt idx="405">
                  <c:v>1.0064999999999999E-2</c:v>
                </c:pt>
                <c:pt idx="406">
                  <c:v>1.008E-2</c:v>
                </c:pt>
                <c:pt idx="407">
                  <c:v>1.0095E-2</c:v>
                </c:pt>
                <c:pt idx="408">
                  <c:v>1.0109999999999999E-2</c:v>
                </c:pt>
                <c:pt idx="409">
                  <c:v>1.0125E-2</c:v>
                </c:pt>
                <c:pt idx="410">
                  <c:v>1.014E-2</c:v>
                </c:pt>
                <c:pt idx="411">
                  <c:v>1.0155000000000001E-2</c:v>
                </c:pt>
                <c:pt idx="412">
                  <c:v>1.017E-2</c:v>
                </c:pt>
                <c:pt idx="413">
                  <c:v>1.0185E-2</c:v>
                </c:pt>
                <c:pt idx="414">
                  <c:v>1.0200000000000001E-2</c:v>
                </c:pt>
                <c:pt idx="415">
                  <c:v>1.0215E-2</c:v>
                </c:pt>
                <c:pt idx="416">
                  <c:v>1.023E-2</c:v>
                </c:pt>
                <c:pt idx="417">
                  <c:v>1.0245000000000001E-2</c:v>
                </c:pt>
                <c:pt idx="418">
                  <c:v>1.026E-2</c:v>
                </c:pt>
                <c:pt idx="419">
                  <c:v>1.0274999999999999E-2</c:v>
                </c:pt>
                <c:pt idx="420">
                  <c:v>1.0290000000000001E-2</c:v>
                </c:pt>
                <c:pt idx="421">
                  <c:v>1.0305E-2</c:v>
                </c:pt>
                <c:pt idx="422">
                  <c:v>1.0319999999999999E-2</c:v>
                </c:pt>
                <c:pt idx="423">
                  <c:v>1.0335E-2</c:v>
                </c:pt>
                <c:pt idx="424">
                  <c:v>1.035E-2</c:v>
                </c:pt>
                <c:pt idx="425">
                  <c:v>1.0364999999999999E-2</c:v>
                </c:pt>
                <c:pt idx="426">
                  <c:v>1.038E-2</c:v>
                </c:pt>
                <c:pt idx="427">
                  <c:v>1.0395E-2</c:v>
                </c:pt>
                <c:pt idx="428">
                  <c:v>1.0410000000000001E-2</c:v>
                </c:pt>
                <c:pt idx="429">
                  <c:v>1.0425E-2</c:v>
                </c:pt>
                <c:pt idx="430">
                  <c:v>1.044E-2</c:v>
                </c:pt>
                <c:pt idx="431">
                  <c:v>1.0455000000000001E-2</c:v>
                </c:pt>
                <c:pt idx="432">
                  <c:v>1.047E-2</c:v>
                </c:pt>
                <c:pt idx="433">
                  <c:v>1.0485E-2</c:v>
                </c:pt>
                <c:pt idx="434">
                  <c:v>1.0500000000000001E-2</c:v>
                </c:pt>
                <c:pt idx="435">
                  <c:v>1.0515E-2</c:v>
                </c:pt>
                <c:pt idx="436">
                  <c:v>1.0529999999999999E-2</c:v>
                </c:pt>
                <c:pt idx="437">
                  <c:v>1.0545000000000001E-2</c:v>
                </c:pt>
                <c:pt idx="438">
                  <c:v>1.056E-2</c:v>
                </c:pt>
                <c:pt idx="439">
                  <c:v>1.0574999999999999E-2</c:v>
                </c:pt>
                <c:pt idx="440">
                  <c:v>1.059E-2</c:v>
                </c:pt>
                <c:pt idx="441">
                  <c:v>1.0605E-2</c:v>
                </c:pt>
                <c:pt idx="442">
                  <c:v>1.0619999999999999E-2</c:v>
                </c:pt>
                <c:pt idx="443">
                  <c:v>1.0635E-2</c:v>
                </c:pt>
                <c:pt idx="444">
                  <c:v>1.065E-2</c:v>
                </c:pt>
                <c:pt idx="445">
                  <c:v>1.0664999999999999E-2</c:v>
                </c:pt>
                <c:pt idx="446">
                  <c:v>1.068E-2</c:v>
                </c:pt>
                <c:pt idx="447">
                  <c:v>1.0695E-2</c:v>
                </c:pt>
                <c:pt idx="448">
                  <c:v>1.0710000000000001E-2</c:v>
                </c:pt>
                <c:pt idx="449">
                  <c:v>1.0725E-2</c:v>
                </c:pt>
                <c:pt idx="450">
                  <c:v>1.074E-2</c:v>
                </c:pt>
                <c:pt idx="451">
                  <c:v>1.0755000000000001E-2</c:v>
                </c:pt>
                <c:pt idx="452">
                  <c:v>1.077E-2</c:v>
                </c:pt>
                <c:pt idx="453">
                  <c:v>1.0784999999999999E-2</c:v>
                </c:pt>
                <c:pt idx="454">
                  <c:v>1.0800000000000001E-2</c:v>
                </c:pt>
                <c:pt idx="455">
                  <c:v>1.0815E-2</c:v>
                </c:pt>
                <c:pt idx="456">
                  <c:v>1.0829999999999999E-2</c:v>
                </c:pt>
                <c:pt idx="457">
                  <c:v>1.0845E-2</c:v>
                </c:pt>
                <c:pt idx="458">
                  <c:v>1.086E-2</c:v>
                </c:pt>
                <c:pt idx="459">
                  <c:v>1.0874999999999999E-2</c:v>
                </c:pt>
                <c:pt idx="460">
                  <c:v>1.089E-2</c:v>
                </c:pt>
                <c:pt idx="461">
                  <c:v>1.0905E-2</c:v>
                </c:pt>
                <c:pt idx="462">
                  <c:v>1.0919999999999999E-2</c:v>
                </c:pt>
                <c:pt idx="463">
                  <c:v>1.0935E-2</c:v>
                </c:pt>
                <c:pt idx="464">
                  <c:v>1.095E-2</c:v>
                </c:pt>
                <c:pt idx="465">
                  <c:v>1.0965000000000001E-2</c:v>
                </c:pt>
                <c:pt idx="466">
                  <c:v>1.098E-2</c:v>
                </c:pt>
                <c:pt idx="467">
                  <c:v>1.0995E-2</c:v>
                </c:pt>
                <c:pt idx="468">
                  <c:v>1.1010000000000001E-2</c:v>
                </c:pt>
                <c:pt idx="469">
                  <c:v>1.1025E-2</c:v>
                </c:pt>
                <c:pt idx="470">
                  <c:v>1.1039999999999999E-2</c:v>
                </c:pt>
                <c:pt idx="471">
                  <c:v>1.1055000000000001E-2</c:v>
                </c:pt>
                <c:pt idx="472">
                  <c:v>1.107E-2</c:v>
                </c:pt>
                <c:pt idx="473">
                  <c:v>1.1084999999999999E-2</c:v>
                </c:pt>
                <c:pt idx="474">
                  <c:v>1.11E-2</c:v>
                </c:pt>
                <c:pt idx="475">
                  <c:v>1.1115E-2</c:v>
                </c:pt>
                <c:pt idx="476">
                  <c:v>1.1129999999999999E-2</c:v>
                </c:pt>
                <c:pt idx="477">
                  <c:v>1.1145E-2</c:v>
                </c:pt>
                <c:pt idx="478">
                  <c:v>1.116E-2</c:v>
                </c:pt>
                <c:pt idx="479">
                  <c:v>1.1174999999999999E-2</c:v>
                </c:pt>
                <c:pt idx="480">
                  <c:v>1.119E-2</c:v>
                </c:pt>
                <c:pt idx="481">
                  <c:v>1.1205E-2</c:v>
                </c:pt>
                <c:pt idx="482">
                  <c:v>1.1220000000000001E-2</c:v>
                </c:pt>
                <c:pt idx="483">
                  <c:v>1.1235E-2</c:v>
                </c:pt>
                <c:pt idx="484">
                  <c:v>1.125E-2</c:v>
                </c:pt>
                <c:pt idx="485">
                  <c:v>1.1265000000000001E-2</c:v>
                </c:pt>
                <c:pt idx="486">
                  <c:v>1.128E-2</c:v>
                </c:pt>
                <c:pt idx="487">
                  <c:v>1.1294999999999999E-2</c:v>
                </c:pt>
                <c:pt idx="488">
                  <c:v>1.1310000000000001E-2</c:v>
                </c:pt>
                <c:pt idx="489">
                  <c:v>1.1325E-2</c:v>
                </c:pt>
                <c:pt idx="490">
                  <c:v>1.1339999999999999E-2</c:v>
                </c:pt>
                <c:pt idx="491">
                  <c:v>1.1355000000000001E-2</c:v>
                </c:pt>
                <c:pt idx="492">
                  <c:v>1.137E-2</c:v>
                </c:pt>
                <c:pt idx="493">
                  <c:v>1.1384999999999999E-2</c:v>
                </c:pt>
                <c:pt idx="494">
                  <c:v>1.14E-2</c:v>
                </c:pt>
                <c:pt idx="495">
                  <c:v>1.1415E-2</c:v>
                </c:pt>
                <c:pt idx="496">
                  <c:v>1.1429999999999999E-2</c:v>
                </c:pt>
                <c:pt idx="497">
                  <c:v>1.1445E-2</c:v>
                </c:pt>
                <c:pt idx="498">
                  <c:v>1.146E-2</c:v>
                </c:pt>
                <c:pt idx="499">
                  <c:v>1.1475000000000001E-2</c:v>
                </c:pt>
                <c:pt idx="500">
                  <c:v>1.149E-2</c:v>
                </c:pt>
                <c:pt idx="501">
                  <c:v>1.1505E-2</c:v>
                </c:pt>
                <c:pt idx="502">
                  <c:v>1.1520000000000001E-2</c:v>
                </c:pt>
                <c:pt idx="503">
                  <c:v>1.1535E-2</c:v>
                </c:pt>
                <c:pt idx="504">
                  <c:v>1.155E-2</c:v>
                </c:pt>
                <c:pt idx="505">
                  <c:v>1.1565000000000001E-2</c:v>
                </c:pt>
                <c:pt idx="506">
                  <c:v>1.158E-2</c:v>
                </c:pt>
                <c:pt idx="507">
                  <c:v>1.1594999999999999E-2</c:v>
                </c:pt>
                <c:pt idx="508">
                  <c:v>1.1610000000000001E-2</c:v>
                </c:pt>
                <c:pt idx="509">
                  <c:v>1.1625E-2</c:v>
                </c:pt>
                <c:pt idx="510">
                  <c:v>1.1639999999999999E-2</c:v>
                </c:pt>
                <c:pt idx="511">
                  <c:v>1.1655E-2</c:v>
                </c:pt>
                <c:pt idx="512">
                  <c:v>1.167E-2</c:v>
                </c:pt>
                <c:pt idx="513">
                  <c:v>1.1684999999999999E-2</c:v>
                </c:pt>
                <c:pt idx="514">
                  <c:v>1.17E-2</c:v>
                </c:pt>
                <c:pt idx="515">
                  <c:v>1.1715E-2</c:v>
                </c:pt>
                <c:pt idx="516">
                  <c:v>1.1730000000000001E-2</c:v>
                </c:pt>
                <c:pt idx="517">
                  <c:v>1.1745E-2</c:v>
                </c:pt>
                <c:pt idx="518">
                  <c:v>1.176E-2</c:v>
                </c:pt>
                <c:pt idx="519">
                  <c:v>1.1775000000000001E-2</c:v>
                </c:pt>
                <c:pt idx="520">
                  <c:v>1.179E-2</c:v>
                </c:pt>
                <c:pt idx="521">
                  <c:v>1.1805E-2</c:v>
                </c:pt>
                <c:pt idx="522">
                  <c:v>1.1820000000000001E-2</c:v>
                </c:pt>
                <c:pt idx="523">
                  <c:v>1.1835E-2</c:v>
                </c:pt>
                <c:pt idx="524">
                  <c:v>1.1849999999999999E-2</c:v>
                </c:pt>
                <c:pt idx="525">
                  <c:v>1.1865000000000001E-2</c:v>
                </c:pt>
                <c:pt idx="526">
                  <c:v>1.188E-2</c:v>
                </c:pt>
                <c:pt idx="527">
                  <c:v>1.1894999999999999E-2</c:v>
                </c:pt>
                <c:pt idx="528">
                  <c:v>1.191E-2</c:v>
                </c:pt>
                <c:pt idx="529">
                  <c:v>1.1925E-2</c:v>
                </c:pt>
                <c:pt idx="530">
                  <c:v>1.1939999999999999E-2</c:v>
                </c:pt>
                <c:pt idx="531">
                  <c:v>1.1955E-2</c:v>
                </c:pt>
                <c:pt idx="532">
                  <c:v>1.197E-2</c:v>
                </c:pt>
                <c:pt idx="533">
                  <c:v>1.1985000000000001E-2</c:v>
                </c:pt>
                <c:pt idx="534">
                  <c:v>1.2E-2</c:v>
                </c:pt>
                <c:pt idx="535">
                  <c:v>1.2015E-2</c:v>
                </c:pt>
                <c:pt idx="536">
                  <c:v>1.2030000000000001E-2</c:v>
                </c:pt>
                <c:pt idx="537">
                  <c:v>1.2045E-2</c:v>
                </c:pt>
                <c:pt idx="538">
                  <c:v>1.206E-2</c:v>
                </c:pt>
                <c:pt idx="539">
                  <c:v>1.2075000000000001E-2</c:v>
                </c:pt>
                <c:pt idx="540">
                  <c:v>1.209E-2</c:v>
                </c:pt>
                <c:pt idx="541">
                  <c:v>1.2104999999999999E-2</c:v>
                </c:pt>
                <c:pt idx="542">
                  <c:v>1.2120000000000001E-2</c:v>
                </c:pt>
                <c:pt idx="543">
                  <c:v>1.2135E-2</c:v>
                </c:pt>
                <c:pt idx="544">
                  <c:v>1.2149999999999999E-2</c:v>
                </c:pt>
                <c:pt idx="545">
                  <c:v>1.2165E-2</c:v>
                </c:pt>
                <c:pt idx="546">
                  <c:v>1.218E-2</c:v>
                </c:pt>
                <c:pt idx="547">
                  <c:v>1.2194999999999999E-2</c:v>
                </c:pt>
                <c:pt idx="548">
                  <c:v>1.221E-2</c:v>
                </c:pt>
                <c:pt idx="549">
                  <c:v>1.2225E-2</c:v>
                </c:pt>
                <c:pt idx="550">
                  <c:v>1.2239999999999999E-2</c:v>
                </c:pt>
                <c:pt idx="551">
                  <c:v>1.2255E-2</c:v>
                </c:pt>
                <c:pt idx="552">
                  <c:v>1.227E-2</c:v>
                </c:pt>
                <c:pt idx="553">
                  <c:v>1.2285000000000001E-2</c:v>
                </c:pt>
                <c:pt idx="554">
                  <c:v>1.23E-2</c:v>
                </c:pt>
                <c:pt idx="555">
                  <c:v>1.2315E-2</c:v>
                </c:pt>
                <c:pt idx="556">
                  <c:v>1.2330000000000001E-2</c:v>
                </c:pt>
                <c:pt idx="557">
                  <c:v>1.2345E-2</c:v>
                </c:pt>
                <c:pt idx="558">
                  <c:v>1.2359999999999999E-2</c:v>
                </c:pt>
                <c:pt idx="559">
                  <c:v>1.2375000000000001E-2</c:v>
                </c:pt>
                <c:pt idx="560">
                  <c:v>1.239E-2</c:v>
                </c:pt>
                <c:pt idx="561">
                  <c:v>1.2404999999999999E-2</c:v>
                </c:pt>
                <c:pt idx="562">
                  <c:v>1.242E-2</c:v>
                </c:pt>
                <c:pt idx="563">
                  <c:v>1.2435E-2</c:v>
                </c:pt>
                <c:pt idx="564">
                  <c:v>1.2449999999999999E-2</c:v>
                </c:pt>
                <c:pt idx="565">
                  <c:v>1.2465E-2</c:v>
                </c:pt>
                <c:pt idx="566">
                  <c:v>1.248E-2</c:v>
                </c:pt>
                <c:pt idx="567">
                  <c:v>1.2494999999999999E-2</c:v>
                </c:pt>
                <c:pt idx="568">
                  <c:v>1.251E-2</c:v>
                </c:pt>
                <c:pt idx="569">
                  <c:v>1.2525E-2</c:v>
                </c:pt>
                <c:pt idx="570">
                  <c:v>1.2540000000000001E-2</c:v>
                </c:pt>
                <c:pt idx="571">
                  <c:v>1.2555E-2</c:v>
                </c:pt>
                <c:pt idx="572">
                  <c:v>1.257E-2</c:v>
                </c:pt>
                <c:pt idx="573">
                  <c:v>1.2585000000000001E-2</c:v>
                </c:pt>
                <c:pt idx="574">
                  <c:v>1.26E-2</c:v>
                </c:pt>
                <c:pt idx="575">
                  <c:v>1.2614999999999999E-2</c:v>
                </c:pt>
                <c:pt idx="576">
                  <c:v>1.2630000000000001E-2</c:v>
                </c:pt>
                <c:pt idx="577">
                  <c:v>1.2645E-2</c:v>
                </c:pt>
                <c:pt idx="578">
                  <c:v>1.2659999999999999E-2</c:v>
                </c:pt>
                <c:pt idx="579">
                  <c:v>1.2675000000000001E-2</c:v>
                </c:pt>
                <c:pt idx="580">
                  <c:v>1.269E-2</c:v>
                </c:pt>
                <c:pt idx="581">
                  <c:v>1.2704999999999999E-2</c:v>
                </c:pt>
                <c:pt idx="582">
                  <c:v>1.272E-2</c:v>
                </c:pt>
                <c:pt idx="583">
                  <c:v>1.2735E-2</c:v>
                </c:pt>
                <c:pt idx="584">
                  <c:v>1.2749999999999999E-2</c:v>
                </c:pt>
                <c:pt idx="585">
                  <c:v>1.2765E-2</c:v>
                </c:pt>
                <c:pt idx="586">
                  <c:v>1.278E-2</c:v>
                </c:pt>
                <c:pt idx="587">
                  <c:v>1.2795000000000001E-2</c:v>
                </c:pt>
                <c:pt idx="588">
                  <c:v>1.281E-2</c:v>
                </c:pt>
                <c:pt idx="589">
                  <c:v>1.2825E-2</c:v>
                </c:pt>
                <c:pt idx="590">
                  <c:v>1.2840000000000001E-2</c:v>
                </c:pt>
                <c:pt idx="591">
                  <c:v>1.2855E-2</c:v>
                </c:pt>
                <c:pt idx="592">
                  <c:v>1.2869999999999999E-2</c:v>
                </c:pt>
                <c:pt idx="593">
                  <c:v>1.2885000000000001E-2</c:v>
                </c:pt>
                <c:pt idx="594">
                  <c:v>1.29E-2</c:v>
                </c:pt>
                <c:pt idx="595">
                  <c:v>1.2914999999999999E-2</c:v>
                </c:pt>
                <c:pt idx="596">
                  <c:v>1.2930000000000001E-2</c:v>
                </c:pt>
                <c:pt idx="597">
                  <c:v>1.2945E-2</c:v>
                </c:pt>
                <c:pt idx="598">
                  <c:v>1.2959999999999999E-2</c:v>
                </c:pt>
                <c:pt idx="599">
                  <c:v>1.2975E-2</c:v>
                </c:pt>
                <c:pt idx="600">
                  <c:v>1.299E-2</c:v>
                </c:pt>
                <c:pt idx="601">
                  <c:v>1.3004999999999999E-2</c:v>
                </c:pt>
                <c:pt idx="602">
                  <c:v>1.302E-2</c:v>
                </c:pt>
                <c:pt idx="603">
                  <c:v>1.3035E-2</c:v>
                </c:pt>
                <c:pt idx="604">
                  <c:v>1.3050000000000001E-2</c:v>
                </c:pt>
                <c:pt idx="605">
                  <c:v>1.3065E-2</c:v>
                </c:pt>
                <c:pt idx="606">
                  <c:v>1.308E-2</c:v>
                </c:pt>
                <c:pt idx="607">
                  <c:v>1.3095000000000001E-2</c:v>
                </c:pt>
                <c:pt idx="608">
                  <c:v>1.311E-2</c:v>
                </c:pt>
                <c:pt idx="609">
                  <c:v>1.3125E-2</c:v>
                </c:pt>
                <c:pt idx="610">
                  <c:v>1.3140000000000001E-2</c:v>
                </c:pt>
                <c:pt idx="611">
                  <c:v>1.3155E-2</c:v>
                </c:pt>
                <c:pt idx="612">
                  <c:v>1.3169999999999999E-2</c:v>
                </c:pt>
                <c:pt idx="613">
                  <c:v>1.3185000000000001E-2</c:v>
                </c:pt>
                <c:pt idx="614">
                  <c:v>1.32E-2</c:v>
                </c:pt>
                <c:pt idx="615">
                  <c:v>1.3214999999999999E-2</c:v>
                </c:pt>
                <c:pt idx="616">
                  <c:v>1.323E-2</c:v>
                </c:pt>
                <c:pt idx="617">
                  <c:v>1.3245E-2</c:v>
                </c:pt>
                <c:pt idx="618">
                  <c:v>1.3259999999999999E-2</c:v>
                </c:pt>
                <c:pt idx="619">
                  <c:v>1.3275E-2</c:v>
                </c:pt>
                <c:pt idx="620">
                  <c:v>1.329E-2</c:v>
                </c:pt>
                <c:pt idx="621">
                  <c:v>1.3305000000000001E-2</c:v>
                </c:pt>
                <c:pt idx="622">
                  <c:v>1.332E-2</c:v>
                </c:pt>
                <c:pt idx="623">
                  <c:v>1.3335E-2</c:v>
                </c:pt>
                <c:pt idx="624">
                  <c:v>1.3350000000000001E-2</c:v>
                </c:pt>
                <c:pt idx="625">
                  <c:v>1.3365E-2</c:v>
                </c:pt>
                <c:pt idx="626">
                  <c:v>1.338E-2</c:v>
                </c:pt>
                <c:pt idx="627">
                  <c:v>1.3395000000000001E-2</c:v>
                </c:pt>
                <c:pt idx="628">
                  <c:v>1.341E-2</c:v>
                </c:pt>
                <c:pt idx="629">
                  <c:v>1.3424999999999999E-2</c:v>
                </c:pt>
                <c:pt idx="630">
                  <c:v>1.3440000000000001E-2</c:v>
                </c:pt>
                <c:pt idx="631">
                  <c:v>1.3455E-2</c:v>
                </c:pt>
                <c:pt idx="632">
                  <c:v>1.3469999999999999E-2</c:v>
                </c:pt>
                <c:pt idx="633">
                  <c:v>1.3485E-2</c:v>
                </c:pt>
                <c:pt idx="634">
                  <c:v>1.35E-2</c:v>
                </c:pt>
                <c:pt idx="635">
                  <c:v>1.3514999999999999E-2</c:v>
                </c:pt>
                <c:pt idx="636">
                  <c:v>1.353E-2</c:v>
                </c:pt>
                <c:pt idx="637">
                  <c:v>1.3545E-2</c:v>
                </c:pt>
                <c:pt idx="638">
                  <c:v>1.3559999999999999E-2</c:v>
                </c:pt>
                <c:pt idx="639">
                  <c:v>1.3575E-2</c:v>
                </c:pt>
                <c:pt idx="640">
                  <c:v>1.359E-2</c:v>
                </c:pt>
                <c:pt idx="641">
                  <c:v>1.3605000000000001E-2</c:v>
                </c:pt>
                <c:pt idx="642">
                  <c:v>1.362E-2</c:v>
                </c:pt>
                <c:pt idx="643">
                  <c:v>1.3635E-2</c:v>
                </c:pt>
                <c:pt idx="644">
                  <c:v>1.3650000000000001E-2</c:v>
                </c:pt>
                <c:pt idx="645">
                  <c:v>1.3665E-2</c:v>
                </c:pt>
                <c:pt idx="646">
                  <c:v>1.3679999999999999E-2</c:v>
                </c:pt>
                <c:pt idx="647">
                  <c:v>1.3695000000000001E-2</c:v>
                </c:pt>
                <c:pt idx="648">
                  <c:v>1.371E-2</c:v>
                </c:pt>
                <c:pt idx="649">
                  <c:v>1.3724999999999999E-2</c:v>
                </c:pt>
                <c:pt idx="650">
                  <c:v>1.374E-2</c:v>
                </c:pt>
                <c:pt idx="651">
                  <c:v>1.3755E-2</c:v>
                </c:pt>
                <c:pt idx="652">
                  <c:v>1.3769999999999999E-2</c:v>
                </c:pt>
                <c:pt idx="653">
                  <c:v>1.3785E-2</c:v>
                </c:pt>
                <c:pt idx="654">
                  <c:v>1.38E-2</c:v>
                </c:pt>
                <c:pt idx="655">
                  <c:v>1.3814999999999999E-2</c:v>
                </c:pt>
                <c:pt idx="656">
                  <c:v>1.383E-2</c:v>
                </c:pt>
                <c:pt idx="657">
                  <c:v>1.3845E-2</c:v>
                </c:pt>
                <c:pt idx="658">
                  <c:v>1.3860000000000001E-2</c:v>
                </c:pt>
                <c:pt idx="659">
                  <c:v>1.3875E-2</c:v>
                </c:pt>
                <c:pt idx="660">
                  <c:v>1.389E-2</c:v>
                </c:pt>
                <c:pt idx="661">
                  <c:v>1.3905000000000001E-2</c:v>
                </c:pt>
                <c:pt idx="662">
                  <c:v>1.392E-2</c:v>
                </c:pt>
                <c:pt idx="663">
                  <c:v>1.3934999999999999E-2</c:v>
                </c:pt>
                <c:pt idx="664">
                  <c:v>1.3950000000000001E-2</c:v>
                </c:pt>
                <c:pt idx="665">
                  <c:v>1.3965E-2</c:v>
                </c:pt>
                <c:pt idx="666">
                  <c:v>1.3979999999999999E-2</c:v>
                </c:pt>
                <c:pt idx="667">
                  <c:v>1.3995E-2</c:v>
                </c:pt>
                <c:pt idx="668">
                  <c:v>1.401E-2</c:v>
                </c:pt>
                <c:pt idx="669">
                  <c:v>1.4024999999999999E-2</c:v>
                </c:pt>
                <c:pt idx="670">
                  <c:v>1.404E-2</c:v>
                </c:pt>
                <c:pt idx="671">
                  <c:v>1.4055E-2</c:v>
                </c:pt>
                <c:pt idx="672">
                  <c:v>1.4069999999999999E-2</c:v>
                </c:pt>
                <c:pt idx="673">
                  <c:v>1.4085E-2</c:v>
                </c:pt>
                <c:pt idx="674">
                  <c:v>1.41E-2</c:v>
                </c:pt>
                <c:pt idx="675">
                  <c:v>1.4115000000000001E-2</c:v>
                </c:pt>
                <c:pt idx="676">
                  <c:v>1.413E-2</c:v>
                </c:pt>
                <c:pt idx="677">
                  <c:v>1.4145E-2</c:v>
                </c:pt>
                <c:pt idx="678">
                  <c:v>1.4160000000000001E-2</c:v>
                </c:pt>
                <c:pt idx="679">
                  <c:v>1.4175E-2</c:v>
                </c:pt>
                <c:pt idx="680">
                  <c:v>1.4189999999999999E-2</c:v>
                </c:pt>
                <c:pt idx="681">
                  <c:v>1.4205000000000001E-2</c:v>
                </c:pt>
                <c:pt idx="682">
                  <c:v>1.422E-2</c:v>
                </c:pt>
                <c:pt idx="683">
                  <c:v>1.4234999999999999E-2</c:v>
                </c:pt>
                <c:pt idx="684">
                  <c:v>1.4250000000000001E-2</c:v>
                </c:pt>
                <c:pt idx="685">
                  <c:v>1.4265E-2</c:v>
                </c:pt>
                <c:pt idx="686">
                  <c:v>1.4279999999999999E-2</c:v>
                </c:pt>
                <c:pt idx="687">
                  <c:v>1.4295E-2</c:v>
                </c:pt>
                <c:pt idx="688">
                  <c:v>1.431E-2</c:v>
                </c:pt>
                <c:pt idx="689">
                  <c:v>1.4324999999999999E-2</c:v>
                </c:pt>
                <c:pt idx="690">
                  <c:v>1.434E-2</c:v>
                </c:pt>
                <c:pt idx="691">
                  <c:v>1.4355E-2</c:v>
                </c:pt>
                <c:pt idx="692">
                  <c:v>1.4370000000000001E-2</c:v>
                </c:pt>
                <c:pt idx="693">
                  <c:v>1.4385E-2</c:v>
                </c:pt>
                <c:pt idx="694">
                  <c:v>1.44E-2</c:v>
                </c:pt>
                <c:pt idx="695">
                  <c:v>1.4415000000000001E-2</c:v>
                </c:pt>
                <c:pt idx="696">
                  <c:v>1.443E-2</c:v>
                </c:pt>
                <c:pt idx="697">
                  <c:v>1.4445E-2</c:v>
                </c:pt>
                <c:pt idx="698">
                  <c:v>1.4460000000000001E-2</c:v>
                </c:pt>
                <c:pt idx="699">
                  <c:v>1.4475E-2</c:v>
                </c:pt>
                <c:pt idx="700">
                  <c:v>1.4489999999999999E-2</c:v>
                </c:pt>
                <c:pt idx="701">
                  <c:v>1.4505000000000001E-2</c:v>
                </c:pt>
                <c:pt idx="702">
                  <c:v>1.452E-2</c:v>
                </c:pt>
                <c:pt idx="703">
                  <c:v>1.4534999999999999E-2</c:v>
                </c:pt>
                <c:pt idx="704">
                  <c:v>1.455E-2</c:v>
                </c:pt>
                <c:pt idx="705">
                  <c:v>1.4565E-2</c:v>
                </c:pt>
                <c:pt idx="706">
                  <c:v>1.4579999999999999E-2</c:v>
                </c:pt>
                <c:pt idx="707">
                  <c:v>1.4595E-2</c:v>
                </c:pt>
                <c:pt idx="708">
                  <c:v>1.461E-2</c:v>
                </c:pt>
                <c:pt idx="709">
                  <c:v>1.4625000000000001E-2</c:v>
                </c:pt>
                <c:pt idx="710">
                  <c:v>1.464E-2</c:v>
                </c:pt>
                <c:pt idx="711">
                  <c:v>1.4655E-2</c:v>
                </c:pt>
                <c:pt idx="712">
                  <c:v>1.4670000000000001E-2</c:v>
                </c:pt>
                <c:pt idx="713">
                  <c:v>1.4685E-2</c:v>
                </c:pt>
                <c:pt idx="714">
                  <c:v>1.47E-2</c:v>
                </c:pt>
                <c:pt idx="715">
                  <c:v>1.4715000000000001E-2</c:v>
                </c:pt>
                <c:pt idx="716">
                  <c:v>1.473E-2</c:v>
                </c:pt>
                <c:pt idx="717">
                  <c:v>1.4744999999999999E-2</c:v>
                </c:pt>
                <c:pt idx="718">
                  <c:v>1.4760000000000001E-2</c:v>
                </c:pt>
                <c:pt idx="719">
                  <c:v>1.4775E-2</c:v>
                </c:pt>
                <c:pt idx="720">
                  <c:v>1.4789999999999999E-2</c:v>
                </c:pt>
                <c:pt idx="721">
                  <c:v>1.4805E-2</c:v>
                </c:pt>
                <c:pt idx="722">
                  <c:v>1.482E-2</c:v>
                </c:pt>
                <c:pt idx="723">
                  <c:v>1.4834999999999999E-2</c:v>
                </c:pt>
                <c:pt idx="724">
                  <c:v>1.485E-2</c:v>
                </c:pt>
                <c:pt idx="725">
                  <c:v>1.4865E-2</c:v>
                </c:pt>
                <c:pt idx="726">
                  <c:v>1.4880000000000001E-2</c:v>
                </c:pt>
                <c:pt idx="727">
                  <c:v>1.4895E-2</c:v>
                </c:pt>
                <c:pt idx="728">
                  <c:v>1.491E-2</c:v>
                </c:pt>
                <c:pt idx="729">
                  <c:v>1.4925000000000001E-2</c:v>
                </c:pt>
                <c:pt idx="730">
                  <c:v>1.494E-2</c:v>
                </c:pt>
                <c:pt idx="731">
                  <c:v>1.4955E-2</c:v>
                </c:pt>
                <c:pt idx="732">
                  <c:v>1.4970000000000001E-2</c:v>
                </c:pt>
                <c:pt idx="733">
                  <c:v>1.4985E-2</c:v>
                </c:pt>
                <c:pt idx="734">
                  <c:v>1.4999999999999999E-2</c:v>
                </c:pt>
                <c:pt idx="735">
                  <c:v>1.5015000000000001E-2</c:v>
                </c:pt>
                <c:pt idx="736">
                  <c:v>1.503E-2</c:v>
                </c:pt>
                <c:pt idx="737">
                  <c:v>1.5044999999999999E-2</c:v>
                </c:pt>
                <c:pt idx="738">
                  <c:v>1.506E-2</c:v>
                </c:pt>
                <c:pt idx="739">
                  <c:v>1.5075E-2</c:v>
                </c:pt>
                <c:pt idx="740">
                  <c:v>1.5089999999999999E-2</c:v>
                </c:pt>
                <c:pt idx="741">
                  <c:v>1.5105E-2</c:v>
                </c:pt>
                <c:pt idx="742">
                  <c:v>1.512E-2</c:v>
                </c:pt>
                <c:pt idx="743">
                  <c:v>1.5134999999999999E-2</c:v>
                </c:pt>
                <c:pt idx="744">
                  <c:v>1.515E-2</c:v>
                </c:pt>
                <c:pt idx="745">
                  <c:v>1.5165E-2</c:v>
                </c:pt>
                <c:pt idx="746">
                  <c:v>1.5180000000000001E-2</c:v>
                </c:pt>
                <c:pt idx="747">
                  <c:v>1.5195E-2</c:v>
                </c:pt>
                <c:pt idx="748">
                  <c:v>1.521E-2</c:v>
                </c:pt>
                <c:pt idx="749">
                  <c:v>1.5225000000000001E-2</c:v>
                </c:pt>
                <c:pt idx="750">
                  <c:v>1.524E-2</c:v>
                </c:pt>
                <c:pt idx="751">
                  <c:v>1.5254999999999999E-2</c:v>
                </c:pt>
                <c:pt idx="752">
                  <c:v>1.5270000000000001E-2</c:v>
                </c:pt>
                <c:pt idx="753">
                  <c:v>1.5285E-2</c:v>
                </c:pt>
                <c:pt idx="754">
                  <c:v>1.5299999999999999E-2</c:v>
                </c:pt>
                <c:pt idx="755">
                  <c:v>1.5315E-2</c:v>
                </c:pt>
                <c:pt idx="756">
                  <c:v>1.533E-2</c:v>
                </c:pt>
                <c:pt idx="757">
                  <c:v>1.5344999999999999E-2</c:v>
                </c:pt>
                <c:pt idx="758">
                  <c:v>1.536E-2</c:v>
                </c:pt>
                <c:pt idx="759">
                  <c:v>1.5375E-2</c:v>
                </c:pt>
                <c:pt idx="760">
                  <c:v>1.5389999999999999E-2</c:v>
                </c:pt>
                <c:pt idx="761">
                  <c:v>1.5405E-2</c:v>
                </c:pt>
                <c:pt idx="762">
                  <c:v>1.542E-2</c:v>
                </c:pt>
                <c:pt idx="763">
                  <c:v>1.5435000000000001E-2</c:v>
                </c:pt>
                <c:pt idx="764">
                  <c:v>1.545E-2</c:v>
                </c:pt>
                <c:pt idx="765">
                  <c:v>1.5465E-2</c:v>
                </c:pt>
                <c:pt idx="766">
                  <c:v>1.5480000000000001E-2</c:v>
                </c:pt>
                <c:pt idx="767">
                  <c:v>1.5495E-2</c:v>
                </c:pt>
                <c:pt idx="768">
                  <c:v>1.5509999999999999E-2</c:v>
                </c:pt>
                <c:pt idx="769">
                  <c:v>1.5525000000000001E-2</c:v>
                </c:pt>
                <c:pt idx="770">
                  <c:v>1.554E-2</c:v>
                </c:pt>
                <c:pt idx="771">
                  <c:v>1.5554999999999999E-2</c:v>
                </c:pt>
                <c:pt idx="772">
                  <c:v>1.5570000000000001E-2</c:v>
                </c:pt>
                <c:pt idx="773">
                  <c:v>1.5585E-2</c:v>
                </c:pt>
                <c:pt idx="774">
                  <c:v>1.5599999999999999E-2</c:v>
                </c:pt>
                <c:pt idx="775">
                  <c:v>1.5615E-2</c:v>
                </c:pt>
                <c:pt idx="776">
                  <c:v>1.5630000000000002E-2</c:v>
                </c:pt>
                <c:pt idx="777">
                  <c:v>1.5644999999999999E-2</c:v>
                </c:pt>
                <c:pt idx="778">
                  <c:v>1.566E-2</c:v>
                </c:pt>
                <c:pt idx="779">
                  <c:v>1.5675000000000001E-2</c:v>
                </c:pt>
                <c:pt idx="780">
                  <c:v>1.5689999999999999E-2</c:v>
                </c:pt>
                <c:pt idx="781">
                  <c:v>1.5705E-2</c:v>
                </c:pt>
                <c:pt idx="782">
                  <c:v>1.5720000000000001E-2</c:v>
                </c:pt>
                <c:pt idx="783">
                  <c:v>1.5734999999999999E-2</c:v>
                </c:pt>
                <c:pt idx="784">
                  <c:v>1.575E-2</c:v>
                </c:pt>
                <c:pt idx="785">
                  <c:v>1.5765000000000001E-2</c:v>
                </c:pt>
                <c:pt idx="786">
                  <c:v>1.5779999999999999E-2</c:v>
                </c:pt>
                <c:pt idx="787">
                  <c:v>1.5795E-2</c:v>
                </c:pt>
                <c:pt idx="788">
                  <c:v>1.5810000000000001E-2</c:v>
                </c:pt>
                <c:pt idx="789">
                  <c:v>1.5824999999999999E-2</c:v>
                </c:pt>
                <c:pt idx="790">
                  <c:v>1.584E-2</c:v>
                </c:pt>
                <c:pt idx="791">
                  <c:v>1.5855000000000001E-2</c:v>
                </c:pt>
                <c:pt idx="792">
                  <c:v>1.5869999999999999E-2</c:v>
                </c:pt>
                <c:pt idx="793">
                  <c:v>1.5885E-2</c:v>
                </c:pt>
                <c:pt idx="794">
                  <c:v>1.5900000000000001E-2</c:v>
                </c:pt>
                <c:pt idx="795">
                  <c:v>1.5914999999999999E-2</c:v>
                </c:pt>
                <c:pt idx="796">
                  <c:v>1.593E-2</c:v>
                </c:pt>
                <c:pt idx="797">
                  <c:v>1.5945000000000001E-2</c:v>
                </c:pt>
                <c:pt idx="798">
                  <c:v>1.5959999999999998E-2</c:v>
                </c:pt>
                <c:pt idx="799">
                  <c:v>1.5975E-2</c:v>
                </c:pt>
                <c:pt idx="800">
                  <c:v>1.5990000000000001E-2</c:v>
                </c:pt>
                <c:pt idx="801">
                  <c:v>1.6004999999999998E-2</c:v>
                </c:pt>
                <c:pt idx="802">
                  <c:v>1.602E-2</c:v>
                </c:pt>
                <c:pt idx="803">
                  <c:v>1.6035000000000001E-2</c:v>
                </c:pt>
                <c:pt idx="804">
                  <c:v>1.6049999999999998E-2</c:v>
                </c:pt>
                <c:pt idx="805">
                  <c:v>1.6064999999999999E-2</c:v>
                </c:pt>
                <c:pt idx="806">
                  <c:v>1.6080000000000001E-2</c:v>
                </c:pt>
                <c:pt idx="807">
                  <c:v>1.6095000000000002E-2</c:v>
                </c:pt>
                <c:pt idx="808">
                  <c:v>1.6109999999999999E-2</c:v>
                </c:pt>
                <c:pt idx="809">
                  <c:v>1.6125E-2</c:v>
                </c:pt>
                <c:pt idx="810">
                  <c:v>1.6140000000000002E-2</c:v>
                </c:pt>
                <c:pt idx="811">
                  <c:v>1.6154999999999999E-2</c:v>
                </c:pt>
                <c:pt idx="812">
                  <c:v>1.617E-2</c:v>
                </c:pt>
                <c:pt idx="813">
                  <c:v>1.6185000000000001E-2</c:v>
                </c:pt>
                <c:pt idx="814">
                  <c:v>1.6199999999999999E-2</c:v>
                </c:pt>
                <c:pt idx="815">
                  <c:v>1.6215E-2</c:v>
                </c:pt>
                <c:pt idx="816">
                  <c:v>1.6230000000000001E-2</c:v>
                </c:pt>
                <c:pt idx="817">
                  <c:v>1.6244999999999999E-2</c:v>
                </c:pt>
                <c:pt idx="818">
                  <c:v>1.626E-2</c:v>
                </c:pt>
                <c:pt idx="819">
                  <c:v>1.6275000000000001E-2</c:v>
                </c:pt>
                <c:pt idx="820">
                  <c:v>1.6289999999999999E-2</c:v>
                </c:pt>
                <c:pt idx="821">
                  <c:v>1.6305E-2</c:v>
                </c:pt>
                <c:pt idx="822">
                  <c:v>1.6320000000000001E-2</c:v>
                </c:pt>
                <c:pt idx="823">
                  <c:v>1.6334999999999999E-2</c:v>
                </c:pt>
                <c:pt idx="824">
                  <c:v>1.635E-2</c:v>
                </c:pt>
                <c:pt idx="825">
                  <c:v>1.6365000000000001E-2</c:v>
                </c:pt>
                <c:pt idx="826">
                  <c:v>1.6379999999999999E-2</c:v>
                </c:pt>
                <c:pt idx="827">
                  <c:v>1.6395E-2</c:v>
                </c:pt>
                <c:pt idx="828">
                  <c:v>1.6410000000000001E-2</c:v>
                </c:pt>
                <c:pt idx="829">
                  <c:v>1.6424999999999999E-2</c:v>
                </c:pt>
                <c:pt idx="830">
                  <c:v>1.644E-2</c:v>
                </c:pt>
                <c:pt idx="831">
                  <c:v>1.6455000000000001E-2</c:v>
                </c:pt>
                <c:pt idx="832">
                  <c:v>1.6469999999999999E-2</c:v>
                </c:pt>
                <c:pt idx="833">
                  <c:v>1.6485E-2</c:v>
                </c:pt>
                <c:pt idx="834">
                  <c:v>1.6500000000000001E-2</c:v>
                </c:pt>
                <c:pt idx="835">
                  <c:v>1.6514999999999998E-2</c:v>
                </c:pt>
                <c:pt idx="836">
                  <c:v>1.653E-2</c:v>
                </c:pt>
                <c:pt idx="837">
                  <c:v>1.6545000000000001E-2</c:v>
                </c:pt>
                <c:pt idx="838">
                  <c:v>1.6559999999999998E-2</c:v>
                </c:pt>
                <c:pt idx="839">
                  <c:v>1.6574999999999999E-2</c:v>
                </c:pt>
                <c:pt idx="840">
                  <c:v>1.6590000000000001E-2</c:v>
                </c:pt>
                <c:pt idx="841">
                  <c:v>1.6605000000000002E-2</c:v>
                </c:pt>
                <c:pt idx="842">
                  <c:v>1.6619999999999999E-2</c:v>
                </c:pt>
                <c:pt idx="843">
                  <c:v>1.6635E-2</c:v>
                </c:pt>
                <c:pt idx="844">
                  <c:v>1.6650000000000002E-2</c:v>
                </c:pt>
                <c:pt idx="845">
                  <c:v>1.6664999999999999E-2</c:v>
                </c:pt>
                <c:pt idx="846">
                  <c:v>1.668E-2</c:v>
                </c:pt>
                <c:pt idx="847">
                  <c:v>1.6695000000000002E-2</c:v>
                </c:pt>
                <c:pt idx="848">
                  <c:v>1.6709999999999999E-2</c:v>
                </c:pt>
                <c:pt idx="849">
                  <c:v>1.6725E-2</c:v>
                </c:pt>
                <c:pt idx="850">
                  <c:v>1.6740000000000001E-2</c:v>
                </c:pt>
                <c:pt idx="851">
                  <c:v>1.6754999999999999E-2</c:v>
                </c:pt>
                <c:pt idx="852">
                  <c:v>1.677E-2</c:v>
                </c:pt>
                <c:pt idx="853">
                  <c:v>1.6785000000000001E-2</c:v>
                </c:pt>
                <c:pt idx="854">
                  <c:v>1.6799999999999999E-2</c:v>
                </c:pt>
                <c:pt idx="855">
                  <c:v>1.6815E-2</c:v>
                </c:pt>
                <c:pt idx="856">
                  <c:v>1.6830000000000001E-2</c:v>
                </c:pt>
                <c:pt idx="857">
                  <c:v>1.6844999999999999E-2</c:v>
                </c:pt>
                <c:pt idx="858">
                  <c:v>1.686E-2</c:v>
                </c:pt>
                <c:pt idx="859">
                  <c:v>1.6875000000000001E-2</c:v>
                </c:pt>
                <c:pt idx="860">
                  <c:v>1.6889999999999999E-2</c:v>
                </c:pt>
                <c:pt idx="861">
                  <c:v>1.6905E-2</c:v>
                </c:pt>
                <c:pt idx="862">
                  <c:v>1.6920000000000001E-2</c:v>
                </c:pt>
                <c:pt idx="863">
                  <c:v>1.6934999999999999E-2</c:v>
                </c:pt>
                <c:pt idx="864">
                  <c:v>1.695E-2</c:v>
                </c:pt>
                <c:pt idx="865">
                  <c:v>1.6965000000000001E-2</c:v>
                </c:pt>
                <c:pt idx="866">
                  <c:v>1.6979999999999999E-2</c:v>
                </c:pt>
                <c:pt idx="867">
                  <c:v>1.6995E-2</c:v>
                </c:pt>
                <c:pt idx="868">
                  <c:v>1.7010000000000001E-2</c:v>
                </c:pt>
                <c:pt idx="869">
                  <c:v>1.7024999999999998E-2</c:v>
                </c:pt>
                <c:pt idx="870">
                  <c:v>1.704E-2</c:v>
                </c:pt>
                <c:pt idx="871">
                  <c:v>1.7055000000000001E-2</c:v>
                </c:pt>
                <c:pt idx="872">
                  <c:v>1.7069999999999998E-2</c:v>
                </c:pt>
                <c:pt idx="873">
                  <c:v>1.7084999999999999E-2</c:v>
                </c:pt>
                <c:pt idx="874">
                  <c:v>1.7100000000000001E-2</c:v>
                </c:pt>
                <c:pt idx="875">
                  <c:v>1.7114999999999998E-2</c:v>
                </c:pt>
                <c:pt idx="876">
                  <c:v>1.7129999999999999E-2</c:v>
                </c:pt>
                <c:pt idx="877">
                  <c:v>1.7145000000000001E-2</c:v>
                </c:pt>
                <c:pt idx="878">
                  <c:v>1.7160000000000002E-2</c:v>
                </c:pt>
                <c:pt idx="879">
                  <c:v>1.7174999999999999E-2</c:v>
                </c:pt>
                <c:pt idx="880">
                  <c:v>1.719E-2</c:v>
                </c:pt>
                <c:pt idx="881">
                  <c:v>1.7205000000000002E-2</c:v>
                </c:pt>
                <c:pt idx="882">
                  <c:v>1.7219999999999999E-2</c:v>
                </c:pt>
                <c:pt idx="883">
                  <c:v>1.7235E-2</c:v>
                </c:pt>
                <c:pt idx="884">
                  <c:v>1.7250000000000001E-2</c:v>
                </c:pt>
                <c:pt idx="885">
                  <c:v>1.7264999999999999E-2</c:v>
                </c:pt>
                <c:pt idx="886">
                  <c:v>1.728E-2</c:v>
                </c:pt>
                <c:pt idx="887">
                  <c:v>1.7295000000000001E-2</c:v>
                </c:pt>
                <c:pt idx="888">
                  <c:v>1.7309999999999999E-2</c:v>
                </c:pt>
                <c:pt idx="889">
                  <c:v>1.7325E-2</c:v>
                </c:pt>
                <c:pt idx="890">
                  <c:v>1.7340000000000001E-2</c:v>
                </c:pt>
                <c:pt idx="891">
                  <c:v>1.7354999999999999E-2</c:v>
                </c:pt>
                <c:pt idx="892">
                  <c:v>1.737E-2</c:v>
                </c:pt>
                <c:pt idx="893">
                  <c:v>1.7385000000000001E-2</c:v>
                </c:pt>
                <c:pt idx="894">
                  <c:v>1.7399999999999999E-2</c:v>
                </c:pt>
                <c:pt idx="895">
                  <c:v>1.7415E-2</c:v>
                </c:pt>
                <c:pt idx="896">
                  <c:v>1.7430000000000001E-2</c:v>
                </c:pt>
                <c:pt idx="897">
                  <c:v>1.7444999999999999E-2</c:v>
                </c:pt>
                <c:pt idx="898">
                  <c:v>1.746E-2</c:v>
                </c:pt>
                <c:pt idx="899">
                  <c:v>1.7475000000000001E-2</c:v>
                </c:pt>
                <c:pt idx="900">
                  <c:v>1.7489999999999999E-2</c:v>
                </c:pt>
                <c:pt idx="901">
                  <c:v>1.7505E-2</c:v>
                </c:pt>
                <c:pt idx="902">
                  <c:v>1.7520000000000001E-2</c:v>
                </c:pt>
                <c:pt idx="903">
                  <c:v>1.7534999999999999E-2</c:v>
                </c:pt>
                <c:pt idx="904">
                  <c:v>1.755E-2</c:v>
                </c:pt>
                <c:pt idx="905">
                  <c:v>1.7565000000000001E-2</c:v>
                </c:pt>
                <c:pt idx="906">
                  <c:v>1.7579999999999998E-2</c:v>
                </c:pt>
                <c:pt idx="907">
                  <c:v>1.7595E-2</c:v>
                </c:pt>
                <c:pt idx="908">
                  <c:v>1.7610000000000001E-2</c:v>
                </c:pt>
                <c:pt idx="909">
                  <c:v>1.7624999999999998E-2</c:v>
                </c:pt>
                <c:pt idx="910">
                  <c:v>1.7639999999999999E-2</c:v>
                </c:pt>
                <c:pt idx="911">
                  <c:v>1.7655000000000001E-2</c:v>
                </c:pt>
                <c:pt idx="912">
                  <c:v>1.7670000000000002E-2</c:v>
                </c:pt>
                <c:pt idx="913">
                  <c:v>1.7684999999999999E-2</c:v>
                </c:pt>
                <c:pt idx="914">
                  <c:v>1.77E-2</c:v>
                </c:pt>
                <c:pt idx="915">
                  <c:v>1.7715000000000002E-2</c:v>
                </c:pt>
                <c:pt idx="916">
                  <c:v>1.7729999999999999E-2</c:v>
                </c:pt>
                <c:pt idx="917">
                  <c:v>1.7745E-2</c:v>
                </c:pt>
                <c:pt idx="918">
                  <c:v>1.7760000000000001E-2</c:v>
                </c:pt>
                <c:pt idx="919">
                  <c:v>1.7774999999999999E-2</c:v>
                </c:pt>
                <c:pt idx="920">
                  <c:v>1.779E-2</c:v>
                </c:pt>
                <c:pt idx="921">
                  <c:v>1.7805000000000001E-2</c:v>
                </c:pt>
                <c:pt idx="922">
                  <c:v>1.7819999999999999E-2</c:v>
                </c:pt>
                <c:pt idx="923">
                  <c:v>1.7835E-2</c:v>
                </c:pt>
                <c:pt idx="924">
                  <c:v>1.7850000000000001E-2</c:v>
                </c:pt>
                <c:pt idx="925">
                  <c:v>1.7864999999999999E-2</c:v>
                </c:pt>
                <c:pt idx="926">
                  <c:v>1.788E-2</c:v>
                </c:pt>
                <c:pt idx="927">
                  <c:v>1.7895000000000001E-2</c:v>
                </c:pt>
                <c:pt idx="928">
                  <c:v>1.7909999999999999E-2</c:v>
                </c:pt>
                <c:pt idx="929">
                  <c:v>1.7925E-2</c:v>
                </c:pt>
                <c:pt idx="930">
                  <c:v>1.7940000000000001E-2</c:v>
                </c:pt>
                <c:pt idx="931">
                  <c:v>1.7954999999999999E-2</c:v>
                </c:pt>
                <c:pt idx="932">
                  <c:v>1.797E-2</c:v>
                </c:pt>
                <c:pt idx="933">
                  <c:v>1.7985000000000001E-2</c:v>
                </c:pt>
                <c:pt idx="934">
                  <c:v>1.7999999999999999E-2</c:v>
                </c:pt>
                <c:pt idx="935">
                  <c:v>1.8015E-2</c:v>
                </c:pt>
                <c:pt idx="936">
                  <c:v>1.8030000000000001E-2</c:v>
                </c:pt>
                <c:pt idx="937">
                  <c:v>1.8044999999999999E-2</c:v>
                </c:pt>
                <c:pt idx="938">
                  <c:v>1.806E-2</c:v>
                </c:pt>
                <c:pt idx="939">
                  <c:v>1.8075000000000001E-2</c:v>
                </c:pt>
                <c:pt idx="940">
                  <c:v>1.8089999999999998E-2</c:v>
                </c:pt>
                <c:pt idx="941">
                  <c:v>1.8105E-2</c:v>
                </c:pt>
                <c:pt idx="942">
                  <c:v>1.8120000000000001E-2</c:v>
                </c:pt>
                <c:pt idx="943">
                  <c:v>1.8134999999999998E-2</c:v>
                </c:pt>
                <c:pt idx="944">
                  <c:v>1.8149999999999999E-2</c:v>
                </c:pt>
                <c:pt idx="945">
                  <c:v>1.8165000000000001E-2</c:v>
                </c:pt>
                <c:pt idx="946">
                  <c:v>1.8180000000000002E-2</c:v>
                </c:pt>
                <c:pt idx="947">
                  <c:v>1.8194999999999999E-2</c:v>
                </c:pt>
                <c:pt idx="948">
                  <c:v>1.821E-2</c:v>
                </c:pt>
                <c:pt idx="949">
                  <c:v>1.8225000000000002E-2</c:v>
                </c:pt>
                <c:pt idx="950">
                  <c:v>1.8239999999999999E-2</c:v>
                </c:pt>
                <c:pt idx="951">
                  <c:v>1.8255E-2</c:v>
                </c:pt>
                <c:pt idx="952">
                  <c:v>1.8270000000000002E-2</c:v>
                </c:pt>
                <c:pt idx="953">
                  <c:v>1.8284999999999999E-2</c:v>
                </c:pt>
                <c:pt idx="954">
                  <c:v>1.83E-2</c:v>
                </c:pt>
                <c:pt idx="955">
                  <c:v>1.8315000000000001E-2</c:v>
                </c:pt>
                <c:pt idx="956">
                  <c:v>1.8329999999999999E-2</c:v>
                </c:pt>
                <c:pt idx="957">
                  <c:v>1.8345E-2</c:v>
                </c:pt>
                <c:pt idx="958">
                  <c:v>1.8360000000000001E-2</c:v>
                </c:pt>
                <c:pt idx="959">
                  <c:v>1.8374999999999999E-2</c:v>
                </c:pt>
                <c:pt idx="960">
                  <c:v>1.839E-2</c:v>
                </c:pt>
                <c:pt idx="961">
                  <c:v>1.8405000000000001E-2</c:v>
                </c:pt>
                <c:pt idx="962">
                  <c:v>1.8419999999999999E-2</c:v>
                </c:pt>
                <c:pt idx="963">
                  <c:v>1.8435E-2</c:v>
                </c:pt>
                <c:pt idx="964">
                  <c:v>1.8450000000000001E-2</c:v>
                </c:pt>
                <c:pt idx="965">
                  <c:v>1.8464999999999999E-2</c:v>
                </c:pt>
                <c:pt idx="966">
                  <c:v>1.848E-2</c:v>
                </c:pt>
                <c:pt idx="967">
                  <c:v>1.8495000000000001E-2</c:v>
                </c:pt>
                <c:pt idx="968">
                  <c:v>1.8509999999999999E-2</c:v>
                </c:pt>
                <c:pt idx="969">
                  <c:v>1.8525E-2</c:v>
                </c:pt>
                <c:pt idx="970">
                  <c:v>1.8540000000000001E-2</c:v>
                </c:pt>
                <c:pt idx="971">
                  <c:v>1.8554999999999999E-2</c:v>
                </c:pt>
                <c:pt idx="972">
                  <c:v>1.857E-2</c:v>
                </c:pt>
                <c:pt idx="973">
                  <c:v>1.8585000000000001E-2</c:v>
                </c:pt>
                <c:pt idx="974">
                  <c:v>1.8599999999999998E-2</c:v>
                </c:pt>
                <c:pt idx="975">
                  <c:v>1.8615E-2</c:v>
                </c:pt>
                <c:pt idx="976">
                  <c:v>1.8630000000000001E-2</c:v>
                </c:pt>
                <c:pt idx="977">
                  <c:v>1.8644999999999998E-2</c:v>
                </c:pt>
                <c:pt idx="978">
                  <c:v>1.866E-2</c:v>
                </c:pt>
                <c:pt idx="979">
                  <c:v>1.8675000000000001E-2</c:v>
                </c:pt>
                <c:pt idx="980">
                  <c:v>1.8689999999999998E-2</c:v>
                </c:pt>
                <c:pt idx="981">
                  <c:v>1.8704999999999999E-2</c:v>
                </c:pt>
                <c:pt idx="982">
                  <c:v>1.8720000000000001E-2</c:v>
                </c:pt>
                <c:pt idx="983">
                  <c:v>1.8735000000000002E-2</c:v>
                </c:pt>
                <c:pt idx="984">
                  <c:v>1.8749999999999999E-2</c:v>
                </c:pt>
                <c:pt idx="985">
                  <c:v>1.8765E-2</c:v>
                </c:pt>
                <c:pt idx="986">
                  <c:v>1.8780000000000002E-2</c:v>
                </c:pt>
                <c:pt idx="987">
                  <c:v>1.8794999999999999E-2</c:v>
                </c:pt>
                <c:pt idx="988">
                  <c:v>1.881E-2</c:v>
                </c:pt>
                <c:pt idx="989">
                  <c:v>1.8825000000000001E-2</c:v>
                </c:pt>
                <c:pt idx="990">
                  <c:v>1.8839999999999999E-2</c:v>
                </c:pt>
                <c:pt idx="991">
                  <c:v>1.8855E-2</c:v>
                </c:pt>
                <c:pt idx="992">
                  <c:v>1.8870000000000001E-2</c:v>
                </c:pt>
                <c:pt idx="993">
                  <c:v>1.8884999999999999E-2</c:v>
                </c:pt>
                <c:pt idx="994">
                  <c:v>1.89E-2</c:v>
                </c:pt>
                <c:pt idx="995">
                  <c:v>1.8915000000000001E-2</c:v>
                </c:pt>
                <c:pt idx="996">
                  <c:v>1.8929999999999999E-2</c:v>
                </c:pt>
                <c:pt idx="997">
                  <c:v>1.8945E-2</c:v>
                </c:pt>
                <c:pt idx="998">
                  <c:v>1.8960000000000001E-2</c:v>
                </c:pt>
                <c:pt idx="999">
                  <c:v>1.8974999999999999E-2</c:v>
                </c:pt>
                <c:pt idx="1000">
                  <c:v>1.899E-2</c:v>
                </c:pt>
                <c:pt idx="1001">
                  <c:v>1.9005000000000001E-2</c:v>
                </c:pt>
                <c:pt idx="1002">
                  <c:v>1.9019999999999999E-2</c:v>
                </c:pt>
                <c:pt idx="1003">
                  <c:v>1.9035E-2</c:v>
                </c:pt>
                <c:pt idx="1004">
                  <c:v>1.9050000000000001E-2</c:v>
                </c:pt>
                <c:pt idx="1005">
                  <c:v>1.9064999999999999E-2</c:v>
                </c:pt>
                <c:pt idx="1006">
                  <c:v>1.908E-2</c:v>
                </c:pt>
                <c:pt idx="1007">
                  <c:v>1.9095000000000001E-2</c:v>
                </c:pt>
                <c:pt idx="1008">
                  <c:v>1.9109999999999999E-2</c:v>
                </c:pt>
                <c:pt idx="1009">
                  <c:v>1.9125E-2</c:v>
                </c:pt>
                <c:pt idx="1010">
                  <c:v>1.9140000000000001E-2</c:v>
                </c:pt>
                <c:pt idx="1011">
                  <c:v>1.9154999999999998E-2</c:v>
                </c:pt>
                <c:pt idx="1012">
                  <c:v>1.917E-2</c:v>
                </c:pt>
                <c:pt idx="1013">
                  <c:v>1.9185000000000001E-2</c:v>
                </c:pt>
                <c:pt idx="1014">
                  <c:v>1.9199999999999998E-2</c:v>
                </c:pt>
                <c:pt idx="1015">
                  <c:v>1.9214999999999999E-2</c:v>
                </c:pt>
                <c:pt idx="1016">
                  <c:v>1.9230000000000001E-2</c:v>
                </c:pt>
                <c:pt idx="1017">
                  <c:v>1.9245000000000002E-2</c:v>
                </c:pt>
                <c:pt idx="1018">
                  <c:v>1.9259999999999999E-2</c:v>
                </c:pt>
                <c:pt idx="1019">
                  <c:v>1.9275E-2</c:v>
                </c:pt>
                <c:pt idx="1020">
                  <c:v>1.9290000000000002E-2</c:v>
                </c:pt>
                <c:pt idx="1021">
                  <c:v>1.9304999999999999E-2</c:v>
                </c:pt>
                <c:pt idx="1022">
                  <c:v>1.932E-2</c:v>
                </c:pt>
                <c:pt idx="1023">
                  <c:v>1.9335000000000001E-2</c:v>
                </c:pt>
                <c:pt idx="1024">
                  <c:v>1.9349999999999999E-2</c:v>
                </c:pt>
                <c:pt idx="1025">
                  <c:v>1.9365E-2</c:v>
                </c:pt>
                <c:pt idx="1026">
                  <c:v>1.9380000000000001E-2</c:v>
                </c:pt>
                <c:pt idx="1027">
                  <c:v>1.9394999999999999E-2</c:v>
                </c:pt>
                <c:pt idx="1028">
                  <c:v>1.941E-2</c:v>
                </c:pt>
                <c:pt idx="1029">
                  <c:v>1.9425000000000001E-2</c:v>
                </c:pt>
                <c:pt idx="1030">
                  <c:v>1.9439999999999999E-2</c:v>
                </c:pt>
                <c:pt idx="1031">
                  <c:v>1.9455E-2</c:v>
                </c:pt>
                <c:pt idx="1032">
                  <c:v>1.9470000000000001E-2</c:v>
                </c:pt>
                <c:pt idx="1033">
                  <c:v>1.9484999999999999E-2</c:v>
                </c:pt>
                <c:pt idx="1034">
                  <c:v>1.95E-2</c:v>
                </c:pt>
                <c:pt idx="1035">
                  <c:v>1.9515000000000001E-2</c:v>
                </c:pt>
                <c:pt idx="1036">
                  <c:v>1.9529999999999999E-2</c:v>
                </c:pt>
                <c:pt idx="1037">
                  <c:v>1.9545E-2</c:v>
                </c:pt>
                <c:pt idx="1038">
                  <c:v>1.9560000000000001E-2</c:v>
                </c:pt>
                <c:pt idx="1039">
                  <c:v>1.9574999999999999E-2</c:v>
                </c:pt>
                <c:pt idx="1040">
                  <c:v>1.959E-2</c:v>
                </c:pt>
                <c:pt idx="1041">
                  <c:v>1.9605000000000001E-2</c:v>
                </c:pt>
                <c:pt idx="1042">
                  <c:v>1.9619999999999999E-2</c:v>
                </c:pt>
                <c:pt idx="1043">
                  <c:v>1.9635E-2</c:v>
                </c:pt>
                <c:pt idx="1044">
                  <c:v>1.9650000000000001E-2</c:v>
                </c:pt>
                <c:pt idx="1045">
                  <c:v>1.9664999999999998E-2</c:v>
                </c:pt>
                <c:pt idx="1046">
                  <c:v>1.968E-2</c:v>
                </c:pt>
                <c:pt idx="1047">
                  <c:v>1.9695000000000001E-2</c:v>
                </c:pt>
                <c:pt idx="1048">
                  <c:v>1.9709999999999998E-2</c:v>
                </c:pt>
                <c:pt idx="1049">
                  <c:v>1.9724999999999999E-2</c:v>
                </c:pt>
                <c:pt idx="1050">
                  <c:v>1.9740000000000001E-2</c:v>
                </c:pt>
                <c:pt idx="1051">
                  <c:v>1.9755000000000002E-2</c:v>
                </c:pt>
                <c:pt idx="1052">
                  <c:v>1.9769999999999999E-2</c:v>
                </c:pt>
                <c:pt idx="1053">
                  <c:v>1.9785000000000001E-2</c:v>
                </c:pt>
                <c:pt idx="1054">
                  <c:v>1.9800000000000002E-2</c:v>
                </c:pt>
                <c:pt idx="1055">
                  <c:v>1.9814999999999999E-2</c:v>
                </c:pt>
                <c:pt idx="1056">
                  <c:v>1.983E-2</c:v>
                </c:pt>
                <c:pt idx="1057">
                  <c:v>1.9845000000000002E-2</c:v>
                </c:pt>
                <c:pt idx="1058">
                  <c:v>1.9859999999999999E-2</c:v>
                </c:pt>
                <c:pt idx="1059">
                  <c:v>1.9875E-2</c:v>
                </c:pt>
                <c:pt idx="1060">
                  <c:v>1.9890000000000001E-2</c:v>
                </c:pt>
                <c:pt idx="1061">
                  <c:v>1.9904999999999999E-2</c:v>
                </c:pt>
                <c:pt idx="1062">
                  <c:v>1.992E-2</c:v>
                </c:pt>
                <c:pt idx="1063">
                  <c:v>1.9935000000000001E-2</c:v>
                </c:pt>
                <c:pt idx="1064">
                  <c:v>1.9949999999999999E-2</c:v>
                </c:pt>
                <c:pt idx="1065">
                  <c:v>1.9965E-2</c:v>
                </c:pt>
                <c:pt idx="1066">
                  <c:v>1.9980000000000001E-2</c:v>
                </c:pt>
                <c:pt idx="1067">
                  <c:v>1.9994999999999999E-2</c:v>
                </c:pt>
                <c:pt idx="1068">
                  <c:v>2.001E-2</c:v>
                </c:pt>
                <c:pt idx="1069">
                  <c:v>2.0025000000000001E-2</c:v>
                </c:pt>
                <c:pt idx="1070">
                  <c:v>2.0039999999999999E-2</c:v>
                </c:pt>
                <c:pt idx="1071">
                  <c:v>2.0055E-2</c:v>
                </c:pt>
                <c:pt idx="1072">
                  <c:v>2.0070000000000001E-2</c:v>
                </c:pt>
                <c:pt idx="1073">
                  <c:v>2.0084999999999999E-2</c:v>
                </c:pt>
                <c:pt idx="1074">
                  <c:v>2.01E-2</c:v>
                </c:pt>
                <c:pt idx="1075">
                  <c:v>2.0115000000000001E-2</c:v>
                </c:pt>
                <c:pt idx="1076">
                  <c:v>2.0129999999999999E-2</c:v>
                </c:pt>
                <c:pt idx="1077">
                  <c:v>2.0145E-2</c:v>
                </c:pt>
                <c:pt idx="1078">
                  <c:v>2.0160000000000001E-2</c:v>
                </c:pt>
                <c:pt idx="1079">
                  <c:v>2.0174999999999998E-2</c:v>
                </c:pt>
                <c:pt idx="1080">
                  <c:v>2.019E-2</c:v>
                </c:pt>
                <c:pt idx="1081">
                  <c:v>2.0205000000000001E-2</c:v>
                </c:pt>
                <c:pt idx="1082">
                  <c:v>2.0219999999999998E-2</c:v>
                </c:pt>
                <c:pt idx="1083">
                  <c:v>2.0235E-2</c:v>
                </c:pt>
                <c:pt idx="1084">
                  <c:v>2.0250000000000001E-2</c:v>
                </c:pt>
                <c:pt idx="1085">
                  <c:v>2.0264999999999998E-2</c:v>
                </c:pt>
                <c:pt idx="1086">
                  <c:v>2.0279999999999999E-2</c:v>
                </c:pt>
                <c:pt idx="1087">
                  <c:v>2.0295000000000001E-2</c:v>
                </c:pt>
                <c:pt idx="1088">
                  <c:v>2.0310000000000002E-2</c:v>
                </c:pt>
                <c:pt idx="1089">
                  <c:v>2.0324999999999999E-2</c:v>
                </c:pt>
                <c:pt idx="1090">
                  <c:v>2.034E-2</c:v>
                </c:pt>
                <c:pt idx="1091">
                  <c:v>2.0355000000000002E-2</c:v>
                </c:pt>
                <c:pt idx="1092">
                  <c:v>2.0369999999999999E-2</c:v>
                </c:pt>
                <c:pt idx="1093">
                  <c:v>2.0385E-2</c:v>
                </c:pt>
                <c:pt idx="1094">
                  <c:v>2.0400000000000001E-2</c:v>
                </c:pt>
                <c:pt idx="1095">
                  <c:v>2.0414999999999999E-2</c:v>
                </c:pt>
                <c:pt idx="1096">
                  <c:v>2.043E-2</c:v>
                </c:pt>
                <c:pt idx="1097">
                  <c:v>2.0445000000000001E-2</c:v>
                </c:pt>
                <c:pt idx="1098">
                  <c:v>2.0459999999999999E-2</c:v>
                </c:pt>
                <c:pt idx="1099">
                  <c:v>2.0475E-2</c:v>
                </c:pt>
                <c:pt idx="1100">
                  <c:v>2.0490000000000001E-2</c:v>
                </c:pt>
                <c:pt idx="1101">
                  <c:v>2.0504999999999999E-2</c:v>
                </c:pt>
                <c:pt idx="1102">
                  <c:v>2.052E-2</c:v>
                </c:pt>
                <c:pt idx="1103">
                  <c:v>2.0535000000000001E-2</c:v>
                </c:pt>
                <c:pt idx="1104">
                  <c:v>2.0549999999999999E-2</c:v>
                </c:pt>
                <c:pt idx="1105">
                  <c:v>2.0565E-2</c:v>
                </c:pt>
                <c:pt idx="1106">
                  <c:v>2.0580000000000001E-2</c:v>
                </c:pt>
                <c:pt idx="1107">
                  <c:v>2.0594999999999999E-2</c:v>
                </c:pt>
                <c:pt idx="1108">
                  <c:v>2.061E-2</c:v>
                </c:pt>
                <c:pt idx="1109">
                  <c:v>2.0625000000000001E-2</c:v>
                </c:pt>
                <c:pt idx="1110">
                  <c:v>2.0639999999999999E-2</c:v>
                </c:pt>
                <c:pt idx="1111">
                  <c:v>2.0655E-2</c:v>
                </c:pt>
                <c:pt idx="1112">
                  <c:v>2.0670000000000001E-2</c:v>
                </c:pt>
                <c:pt idx="1113">
                  <c:v>2.0684999999999999E-2</c:v>
                </c:pt>
                <c:pt idx="1114">
                  <c:v>2.07E-2</c:v>
                </c:pt>
                <c:pt idx="1115">
                  <c:v>2.0715000000000001E-2</c:v>
                </c:pt>
                <c:pt idx="1116">
                  <c:v>2.0729999999999998E-2</c:v>
                </c:pt>
                <c:pt idx="1117">
                  <c:v>2.0745E-2</c:v>
                </c:pt>
                <c:pt idx="1118">
                  <c:v>2.0760000000000001E-2</c:v>
                </c:pt>
                <c:pt idx="1119">
                  <c:v>2.0774999999999998E-2</c:v>
                </c:pt>
                <c:pt idx="1120">
                  <c:v>2.0789999999999999E-2</c:v>
                </c:pt>
                <c:pt idx="1121">
                  <c:v>2.0805000000000001E-2</c:v>
                </c:pt>
                <c:pt idx="1122">
                  <c:v>2.0820000000000002E-2</c:v>
                </c:pt>
                <c:pt idx="1123">
                  <c:v>2.0834999999999999E-2</c:v>
                </c:pt>
                <c:pt idx="1124">
                  <c:v>2.085E-2</c:v>
                </c:pt>
                <c:pt idx="1125">
                  <c:v>2.0865000000000002E-2</c:v>
                </c:pt>
                <c:pt idx="1126">
                  <c:v>2.0879999999999999E-2</c:v>
                </c:pt>
                <c:pt idx="1127">
                  <c:v>2.0895E-2</c:v>
                </c:pt>
                <c:pt idx="1128">
                  <c:v>2.0910000000000002E-2</c:v>
                </c:pt>
                <c:pt idx="1129">
                  <c:v>2.0924999999999999E-2</c:v>
                </c:pt>
                <c:pt idx="1130">
                  <c:v>2.094E-2</c:v>
                </c:pt>
                <c:pt idx="1131">
                  <c:v>2.0955000000000001E-2</c:v>
                </c:pt>
                <c:pt idx="1132">
                  <c:v>2.0969999999999999E-2</c:v>
                </c:pt>
                <c:pt idx="1133">
                  <c:v>2.0985E-2</c:v>
                </c:pt>
                <c:pt idx="1134">
                  <c:v>2.1000000000000001E-2</c:v>
                </c:pt>
                <c:pt idx="1135">
                  <c:v>2.1014999999999999E-2</c:v>
                </c:pt>
                <c:pt idx="1136">
                  <c:v>2.103E-2</c:v>
                </c:pt>
                <c:pt idx="1137">
                  <c:v>2.1045000000000001E-2</c:v>
                </c:pt>
                <c:pt idx="1138">
                  <c:v>2.1059999999999999E-2</c:v>
                </c:pt>
                <c:pt idx="1139">
                  <c:v>2.1075E-2</c:v>
                </c:pt>
                <c:pt idx="1140">
                  <c:v>2.1090000000000001E-2</c:v>
                </c:pt>
                <c:pt idx="1141">
                  <c:v>2.1104999999999999E-2</c:v>
                </c:pt>
                <c:pt idx="1142">
                  <c:v>2.112E-2</c:v>
                </c:pt>
                <c:pt idx="1143">
                  <c:v>2.1135000000000001E-2</c:v>
                </c:pt>
                <c:pt idx="1144">
                  <c:v>2.1149999999999999E-2</c:v>
                </c:pt>
                <c:pt idx="1145">
                  <c:v>2.1165E-2</c:v>
                </c:pt>
                <c:pt idx="1146">
                  <c:v>2.1180000000000001E-2</c:v>
                </c:pt>
                <c:pt idx="1147">
                  <c:v>2.1194999999999999E-2</c:v>
                </c:pt>
                <c:pt idx="1148">
                  <c:v>2.121E-2</c:v>
                </c:pt>
                <c:pt idx="1149">
                  <c:v>2.1225000000000001E-2</c:v>
                </c:pt>
                <c:pt idx="1150">
                  <c:v>2.1239999999999998E-2</c:v>
                </c:pt>
                <c:pt idx="1151">
                  <c:v>2.1255E-2</c:v>
                </c:pt>
                <c:pt idx="1152">
                  <c:v>2.1270000000000001E-2</c:v>
                </c:pt>
                <c:pt idx="1153">
                  <c:v>2.1284999999999998E-2</c:v>
                </c:pt>
                <c:pt idx="1154">
                  <c:v>2.1299999999999999E-2</c:v>
                </c:pt>
                <c:pt idx="1155">
                  <c:v>2.1315000000000001E-2</c:v>
                </c:pt>
                <c:pt idx="1156">
                  <c:v>2.1329999999999998E-2</c:v>
                </c:pt>
                <c:pt idx="1157">
                  <c:v>2.1344999999999999E-2</c:v>
                </c:pt>
                <c:pt idx="1158">
                  <c:v>2.1360000000000001E-2</c:v>
                </c:pt>
                <c:pt idx="1159">
                  <c:v>2.1375000000000002E-2</c:v>
                </c:pt>
                <c:pt idx="1160">
                  <c:v>2.1389999999999999E-2</c:v>
                </c:pt>
                <c:pt idx="1161">
                  <c:v>2.1405E-2</c:v>
                </c:pt>
                <c:pt idx="1162">
                  <c:v>2.1420000000000002E-2</c:v>
                </c:pt>
                <c:pt idx="1163">
                  <c:v>2.1434999999999999E-2</c:v>
                </c:pt>
                <c:pt idx="1164">
                  <c:v>2.145E-2</c:v>
                </c:pt>
                <c:pt idx="1165">
                  <c:v>2.1465000000000001E-2</c:v>
                </c:pt>
                <c:pt idx="1166">
                  <c:v>2.1479999999999999E-2</c:v>
                </c:pt>
                <c:pt idx="1167">
                  <c:v>2.1495E-2</c:v>
                </c:pt>
                <c:pt idx="1168">
                  <c:v>2.1510000000000001E-2</c:v>
                </c:pt>
                <c:pt idx="1169">
                  <c:v>2.1524999999999999E-2</c:v>
                </c:pt>
                <c:pt idx="1170">
                  <c:v>2.154E-2</c:v>
                </c:pt>
                <c:pt idx="1171">
                  <c:v>2.1555000000000001E-2</c:v>
                </c:pt>
                <c:pt idx="1172">
                  <c:v>2.1569999999999999E-2</c:v>
                </c:pt>
                <c:pt idx="1173">
                  <c:v>2.1585E-2</c:v>
                </c:pt>
                <c:pt idx="1174">
                  <c:v>2.1600000000000001E-2</c:v>
                </c:pt>
                <c:pt idx="1175">
                  <c:v>2.1614999999999999E-2</c:v>
                </c:pt>
                <c:pt idx="1176">
                  <c:v>2.163E-2</c:v>
                </c:pt>
                <c:pt idx="1177">
                  <c:v>2.1645000000000001E-2</c:v>
                </c:pt>
                <c:pt idx="1178">
                  <c:v>2.1659999999999999E-2</c:v>
                </c:pt>
                <c:pt idx="1179">
                  <c:v>2.1675E-2</c:v>
                </c:pt>
                <c:pt idx="1180">
                  <c:v>2.1690000000000001E-2</c:v>
                </c:pt>
                <c:pt idx="1181">
                  <c:v>2.1704999999999999E-2</c:v>
                </c:pt>
                <c:pt idx="1182">
                  <c:v>2.172E-2</c:v>
                </c:pt>
                <c:pt idx="1183">
                  <c:v>2.1735000000000001E-2</c:v>
                </c:pt>
                <c:pt idx="1184">
                  <c:v>2.1749999999999999E-2</c:v>
                </c:pt>
                <c:pt idx="1185">
                  <c:v>2.1765E-2</c:v>
                </c:pt>
                <c:pt idx="1186">
                  <c:v>2.1780000000000001E-2</c:v>
                </c:pt>
                <c:pt idx="1187">
                  <c:v>2.1794999999999998E-2</c:v>
                </c:pt>
                <c:pt idx="1188">
                  <c:v>2.181E-2</c:v>
                </c:pt>
                <c:pt idx="1189">
                  <c:v>2.1825000000000001E-2</c:v>
                </c:pt>
                <c:pt idx="1190">
                  <c:v>2.1839999999999998E-2</c:v>
                </c:pt>
                <c:pt idx="1191">
                  <c:v>2.1854999999999999E-2</c:v>
                </c:pt>
                <c:pt idx="1192">
                  <c:v>2.1870000000000001E-2</c:v>
                </c:pt>
                <c:pt idx="1193">
                  <c:v>2.1885000000000002E-2</c:v>
                </c:pt>
                <c:pt idx="1194">
                  <c:v>2.1899999999999999E-2</c:v>
                </c:pt>
                <c:pt idx="1195">
                  <c:v>2.1915E-2</c:v>
                </c:pt>
                <c:pt idx="1196">
                  <c:v>2.1930000000000002E-2</c:v>
                </c:pt>
                <c:pt idx="1197">
                  <c:v>2.1944999999999999E-2</c:v>
                </c:pt>
                <c:pt idx="1198">
                  <c:v>2.196E-2</c:v>
                </c:pt>
                <c:pt idx="1199">
                  <c:v>2.1975000000000001E-2</c:v>
                </c:pt>
                <c:pt idx="1200">
                  <c:v>2.1989999999999999E-2</c:v>
                </c:pt>
                <c:pt idx="1201">
                  <c:v>2.2005E-2</c:v>
                </c:pt>
                <c:pt idx="1202">
                  <c:v>2.2020000000000001E-2</c:v>
                </c:pt>
                <c:pt idx="1203">
                  <c:v>2.2034999999999999E-2</c:v>
                </c:pt>
                <c:pt idx="1204">
                  <c:v>2.205E-2</c:v>
                </c:pt>
                <c:pt idx="1205">
                  <c:v>2.2065000000000001E-2</c:v>
                </c:pt>
                <c:pt idx="1206">
                  <c:v>2.2079999999999999E-2</c:v>
                </c:pt>
                <c:pt idx="1207">
                  <c:v>2.2095E-2</c:v>
                </c:pt>
                <c:pt idx="1208">
                  <c:v>2.2110000000000001E-2</c:v>
                </c:pt>
                <c:pt idx="1209">
                  <c:v>2.2124999999999999E-2</c:v>
                </c:pt>
                <c:pt idx="1210">
                  <c:v>2.214E-2</c:v>
                </c:pt>
                <c:pt idx="1211">
                  <c:v>2.2155000000000001E-2</c:v>
                </c:pt>
                <c:pt idx="1212">
                  <c:v>2.2169999999999999E-2</c:v>
                </c:pt>
                <c:pt idx="1213">
                  <c:v>2.2185E-2</c:v>
                </c:pt>
                <c:pt idx="1214">
                  <c:v>2.2200000000000001E-2</c:v>
                </c:pt>
                <c:pt idx="1215">
                  <c:v>2.2214999999999999E-2</c:v>
                </c:pt>
                <c:pt idx="1216">
                  <c:v>2.223E-2</c:v>
                </c:pt>
                <c:pt idx="1217">
                  <c:v>2.2245000000000001E-2</c:v>
                </c:pt>
                <c:pt idx="1218">
                  <c:v>2.2259999999999999E-2</c:v>
                </c:pt>
                <c:pt idx="1219">
                  <c:v>2.2275E-2</c:v>
                </c:pt>
                <c:pt idx="1220">
                  <c:v>2.2290000000000001E-2</c:v>
                </c:pt>
                <c:pt idx="1221">
                  <c:v>2.2304999999999998E-2</c:v>
                </c:pt>
                <c:pt idx="1222">
                  <c:v>2.232E-2</c:v>
                </c:pt>
                <c:pt idx="1223">
                  <c:v>2.2335000000000001E-2</c:v>
                </c:pt>
                <c:pt idx="1224">
                  <c:v>2.2349999999999998E-2</c:v>
                </c:pt>
                <c:pt idx="1225">
                  <c:v>2.2364999999999999E-2</c:v>
                </c:pt>
                <c:pt idx="1226">
                  <c:v>2.2380000000000001E-2</c:v>
                </c:pt>
                <c:pt idx="1227">
                  <c:v>2.2395000000000002E-2</c:v>
                </c:pt>
                <c:pt idx="1228">
                  <c:v>2.2409999999999999E-2</c:v>
                </c:pt>
                <c:pt idx="1229">
                  <c:v>2.2425E-2</c:v>
                </c:pt>
                <c:pt idx="1230">
                  <c:v>2.2440000000000002E-2</c:v>
                </c:pt>
                <c:pt idx="1231">
                  <c:v>2.2454999999999999E-2</c:v>
                </c:pt>
                <c:pt idx="1232">
                  <c:v>2.247E-2</c:v>
                </c:pt>
                <c:pt idx="1233">
                  <c:v>2.2485000000000002E-2</c:v>
                </c:pt>
                <c:pt idx="1234">
                  <c:v>2.2499999999999999E-2</c:v>
                </c:pt>
                <c:pt idx="1235">
                  <c:v>2.2515E-2</c:v>
                </c:pt>
                <c:pt idx="1236">
                  <c:v>2.2530000000000001E-2</c:v>
                </c:pt>
                <c:pt idx="1237">
                  <c:v>2.2544999999999999E-2</c:v>
                </c:pt>
                <c:pt idx="1238">
                  <c:v>2.256E-2</c:v>
                </c:pt>
                <c:pt idx="1239">
                  <c:v>2.2575000000000001E-2</c:v>
                </c:pt>
                <c:pt idx="1240">
                  <c:v>2.2589999999999999E-2</c:v>
                </c:pt>
                <c:pt idx="1241">
                  <c:v>2.2605E-2</c:v>
                </c:pt>
                <c:pt idx="1242">
                  <c:v>2.2620000000000001E-2</c:v>
                </c:pt>
                <c:pt idx="1243">
                  <c:v>2.2634999999999999E-2</c:v>
                </c:pt>
                <c:pt idx="1244">
                  <c:v>2.265E-2</c:v>
                </c:pt>
                <c:pt idx="1245">
                  <c:v>2.2665000000000001E-2</c:v>
                </c:pt>
                <c:pt idx="1246">
                  <c:v>2.2679999999999999E-2</c:v>
                </c:pt>
                <c:pt idx="1247">
                  <c:v>2.2695E-2</c:v>
                </c:pt>
                <c:pt idx="1248">
                  <c:v>2.2710000000000001E-2</c:v>
                </c:pt>
                <c:pt idx="1249">
                  <c:v>2.2724999999999999E-2</c:v>
                </c:pt>
                <c:pt idx="1250">
                  <c:v>2.274E-2</c:v>
                </c:pt>
                <c:pt idx="1251">
                  <c:v>2.2755000000000001E-2</c:v>
                </c:pt>
                <c:pt idx="1252">
                  <c:v>2.2769999999999999E-2</c:v>
                </c:pt>
                <c:pt idx="1253">
                  <c:v>2.2785E-2</c:v>
                </c:pt>
                <c:pt idx="1254">
                  <c:v>2.2800000000000001E-2</c:v>
                </c:pt>
                <c:pt idx="1255">
                  <c:v>2.2814999999999998E-2</c:v>
                </c:pt>
                <c:pt idx="1256">
                  <c:v>2.283E-2</c:v>
                </c:pt>
                <c:pt idx="1257">
                  <c:v>2.2845000000000001E-2</c:v>
                </c:pt>
                <c:pt idx="1258">
                  <c:v>2.2859999999999998E-2</c:v>
                </c:pt>
                <c:pt idx="1259">
                  <c:v>2.2875E-2</c:v>
                </c:pt>
                <c:pt idx="1260">
                  <c:v>2.2890000000000001E-2</c:v>
                </c:pt>
                <c:pt idx="1261">
                  <c:v>2.2904999999999998E-2</c:v>
                </c:pt>
                <c:pt idx="1262">
                  <c:v>2.2919999999999999E-2</c:v>
                </c:pt>
                <c:pt idx="1263">
                  <c:v>2.2935000000000001E-2</c:v>
                </c:pt>
                <c:pt idx="1264">
                  <c:v>2.2950000000000002E-2</c:v>
                </c:pt>
                <c:pt idx="1265">
                  <c:v>2.2964999999999999E-2</c:v>
                </c:pt>
                <c:pt idx="1266">
                  <c:v>2.298E-2</c:v>
                </c:pt>
                <c:pt idx="1267">
                  <c:v>2.2995000000000002E-2</c:v>
                </c:pt>
                <c:pt idx="1268">
                  <c:v>2.3009999999999999E-2</c:v>
                </c:pt>
                <c:pt idx="1269">
                  <c:v>2.3025E-2</c:v>
                </c:pt>
                <c:pt idx="1270">
                  <c:v>2.3040000000000001E-2</c:v>
                </c:pt>
                <c:pt idx="1271">
                  <c:v>2.3054999999999999E-2</c:v>
                </c:pt>
                <c:pt idx="1272">
                  <c:v>2.307E-2</c:v>
                </c:pt>
                <c:pt idx="1273">
                  <c:v>2.3085000000000001E-2</c:v>
                </c:pt>
                <c:pt idx="1274">
                  <c:v>2.3099999999999999E-2</c:v>
                </c:pt>
                <c:pt idx="1275">
                  <c:v>2.3115E-2</c:v>
                </c:pt>
                <c:pt idx="1276">
                  <c:v>2.3130000000000001E-2</c:v>
                </c:pt>
                <c:pt idx="1277">
                  <c:v>2.3144999999999999E-2</c:v>
                </c:pt>
                <c:pt idx="1278">
                  <c:v>2.316E-2</c:v>
                </c:pt>
                <c:pt idx="1279">
                  <c:v>2.3175000000000001E-2</c:v>
                </c:pt>
                <c:pt idx="1280">
                  <c:v>2.3189999999999999E-2</c:v>
                </c:pt>
                <c:pt idx="1281">
                  <c:v>2.3205E-2</c:v>
                </c:pt>
                <c:pt idx="1282">
                  <c:v>2.3220000000000001E-2</c:v>
                </c:pt>
                <c:pt idx="1283">
                  <c:v>2.3234999999999999E-2</c:v>
                </c:pt>
                <c:pt idx="1284">
                  <c:v>2.325E-2</c:v>
                </c:pt>
                <c:pt idx="1285">
                  <c:v>2.3265000000000001E-2</c:v>
                </c:pt>
                <c:pt idx="1286">
                  <c:v>2.3279999999999999E-2</c:v>
                </c:pt>
                <c:pt idx="1287">
                  <c:v>2.3295E-2</c:v>
                </c:pt>
                <c:pt idx="1288">
                  <c:v>2.3310000000000001E-2</c:v>
                </c:pt>
                <c:pt idx="1289">
                  <c:v>2.3324999999999999E-2</c:v>
                </c:pt>
                <c:pt idx="1290">
                  <c:v>2.334E-2</c:v>
                </c:pt>
                <c:pt idx="1291">
                  <c:v>2.3355000000000001E-2</c:v>
                </c:pt>
                <c:pt idx="1292">
                  <c:v>2.3369999999999998E-2</c:v>
                </c:pt>
                <c:pt idx="1293">
                  <c:v>2.3385E-2</c:v>
                </c:pt>
                <c:pt idx="1294">
                  <c:v>2.3400000000000001E-2</c:v>
                </c:pt>
                <c:pt idx="1295">
                  <c:v>2.3414999999999998E-2</c:v>
                </c:pt>
                <c:pt idx="1296">
                  <c:v>2.3429999999999999E-2</c:v>
                </c:pt>
                <c:pt idx="1297">
                  <c:v>2.3445000000000001E-2</c:v>
                </c:pt>
                <c:pt idx="1298">
                  <c:v>2.3460000000000002E-2</c:v>
                </c:pt>
                <c:pt idx="1299">
                  <c:v>2.3474999999999999E-2</c:v>
                </c:pt>
                <c:pt idx="1300">
                  <c:v>2.349E-2</c:v>
                </c:pt>
                <c:pt idx="1301">
                  <c:v>2.3505000000000002E-2</c:v>
                </c:pt>
                <c:pt idx="1302">
                  <c:v>2.3519999999999999E-2</c:v>
                </c:pt>
                <c:pt idx="1303">
                  <c:v>2.3535E-2</c:v>
                </c:pt>
                <c:pt idx="1304">
                  <c:v>2.3550000000000001E-2</c:v>
                </c:pt>
                <c:pt idx="1305">
                  <c:v>2.3564999999999999E-2</c:v>
                </c:pt>
                <c:pt idx="1306">
                  <c:v>2.358E-2</c:v>
                </c:pt>
                <c:pt idx="1307">
                  <c:v>2.3595000000000001E-2</c:v>
                </c:pt>
                <c:pt idx="1308">
                  <c:v>2.3609999999999999E-2</c:v>
                </c:pt>
                <c:pt idx="1309">
                  <c:v>2.3625E-2</c:v>
                </c:pt>
                <c:pt idx="1310">
                  <c:v>2.3640000000000001E-2</c:v>
                </c:pt>
                <c:pt idx="1311">
                  <c:v>2.3654999999999999E-2</c:v>
                </c:pt>
                <c:pt idx="1312">
                  <c:v>2.367E-2</c:v>
                </c:pt>
                <c:pt idx="1313">
                  <c:v>2.3685000000000001E-2</c:v>
                </c:pt>
                <c:pt idx="1314">
                  <c:v>2.3699999999999999E-2</c:v>
                </c:pt>
                <c:pt idx="1315">
                  <c:v>2.3715E-2</c:v>
                </c:pt>
                <c:pt idx="1316">
                  <c:v>2.3730000000000001E-2</c:v>
                </c:pt>
                <c:pt idx="1317">
                  <c:v>2.3744999999999999E-2</c:v>
                </c:pt>
                <c:pt idx="1318">
                  <c:v>2.376E-2</c:v>
                </c:pt>
                <c:pt idx="1319">
                  <c:v>2.3775000000000001E-2</c:v>
                </c:pt>
                <c:pt idx="1320">
                  <c:v>2.3789999999999999E-2</c:v>
                </c:pt>
                <c:pt idx="1321">
                  <c:v>2.3805E-2</c:v>
                </c:pt>
                <c:pt idx="1322">
                  <c:v>2.3820000000000001E-2</c:v>
                </c:pt>
                <c:pt idx="1323">
                  <c:v>2.3834999999999999E-2</c:v>
                </c:pt>
                <c:pt idx="1324">
                  <c:v>2.385E-2</c:v>
                </c:pt>
                <c:pt idx="1325">
                  <c:v>2.3865000000000001E-2</c:v>
                </c:pt>
                <c:pt idx="1326">
                  <c:v>2.3879999999999998E-2</c:v>
                </c:pt>
                <c:pt idx="1327">
                  <c:v>2.3895E-2</c:v>
                </c:pt>
                <c:pt idx="1328">
                  <c:v>2.3910000000000001E-2</c:v>
                </c:pt>
                <c:pt idx="1329">
                  <c:v>2.3924999999999998E-2</c:v>
                </c:pt>
                <c:pt idx="1330">
                  <c:v>2.3939999999999999E-2</c:v>
                </c:pt>
                <c:pt idx="1331">
                  <c:v>2.3955000000000001E-2</c:v>
                </c:pt>
                <c:pt idx="1332">
                  <c:v>2.3970000000000002E-2</c:v>
                </c:pt>
                <c:pt idx="1333">
                  <c:v>2.3984999999999999E-2</c:v>
                </c:pt>
                <c:pt idx="1334">
                  <c:v>2.4E-2</c:v>
                </c:pt>
                <c:pt idx="1335">
                  <c:v>2.4015000000000002E-2</c:v>
                </c:pt>
                <c:pt idx="1336">
                  <c:v>2.4029999999999999E-2</c:v>
                </c:pt>
                <c:pt idx="1337">
                  <c:v>2.4045E-2</c:v>
                </c:pt>
                <c:pt idx="1338">
                  <c:v>2.4060000000000002E-2</c:v>
                </c:pt>
                <c:pt idx="1339">
                  <c:v>2.4074999999999999E-2</c:v>
                </c:pt>
                <c:pt idx="1340">
                  <c:v>2.409E-2</c:v>
                </c:pt>
                <c:pt idx="1341">
                  <c:v>2.4105000000000001E-2</c:v>
                </c:pt>
                <c:pt idx="1342">
                  <c:v>2.4119999999999999E-2</c:v>
                </c:pt>
                <c:pt idx="1343">
                  <c:v>2.4135E-2</c:v>
                </c:pt>
                <c:pt idx="1344">
                  <c:v>2.4150000000000001E-2</c:v>
                </c:pt>
                <c:pt idx="1345">
                  <c:v>2.4164999999999999E-2</c:v>
                </c:pt>
                <c:pt idx="1346">
                  <c:v>2.418E-2</c:v>
                </c:pt>
                <c:pt idx="1347">
                  <c:v>2.4195000000000001E-2</c:v>
                </c:pt>
                <c:pt idx="1348">
                  <c:v>2.4209999999999999E-2</c:v>
                </c:pt>
                <c:pt idx="1349">
                  <c:v>2.4225E-2</c:v>
                </c:pt>
                <c:pt idx="1350">
                  <c:v>2.4240000000000001E-2</c:v>
                </c:pt>
                <c:pt idx="1351">
                  <c:v>2.4254999999999999E-2</c:v>
                </c:pt>
                <c:pt idx="1352">
                  <c:v>2.427E-2</c:v>
                </c:pt>
                <c:pt idx="1353">
                  <c:v>2.4285000000000001E-2</c:v>
                </c:pt>
                <c:pt idx="1354">
                  <c:v>2.4299999999999999E-2</c:v>
                </c:pt>
                <c:pt idx="1355">
                  <c:v>2.4315E-2</c:v>
                </c:pt>
                <c:pt idx="1356">
                  <c:v>2.4330000000000001E-2</c:v>
                </c:pt>
                <c:pt idx="1357">
                  <c:v>2.4344999999999999E-2</c:v>
                </c:pt>
                <c:pt idx="1358">
                  <c:v>2.436E-2</c:v>
                </c:pt>
                <c:pt idx="1359">
                  <c:v>2.4375000000000001E-2</c:v>
                </c:pt>
                <c:pt idx="1360">
                  <c:v>2.4389999999999998E-2</c:v>
                </c:pt>
                <c:pt idx="1361">
                  <c:v>2.4405E-2</c:v>
                </c:pt>
                <c:pt idx="1362">
                  <c:v>2.4420000000000001E-2</c:v>
                </c:pt>
                <c:pt idx="1363">
                  <c:v>2.4434999999999998E-2</c:v>
                </c:pt>
                <c:pt idx="1364">
                  <c:v>2.445E-2</c:v>
                </c:pt>
                <c:pt idx="1365">
                  <c:v>2.4465000000000001E-2</c:v>
                </c:pt>
                <c:pt idx="1366">
                  <c:v>2.4479999999999998E-2</c:v>
                </c:pt>
                <c:pt idx="1367">
                  <c:v>2.4494999999999999E-2</c:v>
                </c:pt>
                <c:pt idx="1368">
                  <c:v>2.4510000000000001E-2</c:v>
                </c:pt>
                <c:pt idx="1369">
                  <c:v>2.4525000000000002E-2</c:v>
                </c:pt>
                <c:pt idx="1370">
                  <c:v>2.4539999999999999E-2</c:v>
                </c:pt>
                <c:pt idx="1371">
                  <c:v>2.4555E-2</c:v>
                </c:pt>
                <c:pt idx="1372">
                  <c:v>2.4570000000000002E-2</c:v>
                </c:pt>
                <c:pt idx="1373">
                  <c:v>2.4584999999999999E-2</c:v>
                </c:pt>
                <c:pt idx="1374">
                  <c:v>2.46E-2</c:v>
                </c:pt>
                <c:pt idx="1375">
                  <c:v>2.4615000000000001E-2</c:v>
                </c:pt>
                <c:pt idx="1376">
                  <c:v>2.4629999999999999E-2</c:v>
                </c:pt>
                <c:pt idx="1377">
                  <c:v>2.4645E-2</c:v>
                </c:pt>
                <c:pt idx="1378">
                  <c:v>2.4660000000000001E-2</c:v>
                </c:pt>
                <c:pt idx="1379">
                  <c:v>2.4674999999999999E-2</c:v>
                </c:pt>
                <c:pt idx="1380">
                  <c:v>2.469E-2</c:v>
                </c:pt>
                <c:pt idx="1381">
                  <c:v>2.4705000000000001E-2</c:v>
                </c:pt>
                <c:pt idx="1382">
                  <c:v>2.4719999999999999E-2</c:v>
                </c:pt>
                <c:pt idx="1383">
                  <c:v>2.4735E-2</c:v>
                </c:pt>
                <c:pt idx="1384">
                  <c:v>2.4750000000000001E-2</c:v>
                </c:pt>
                <c:pt idx="1385">
                  <c:v>2.4764999999999999E-2</c:v>
                </c:pt>
                <c:pt idx="1386">
                  <c:v>2.478E-2</c:v>
                </c:pt>
                <c:pt idx="1387">
                  <c:v>2.4795000000000001E-2</c:v>
                </c:pt>
                <c:pt idx="1388">
                  <c:v>2.4809999999999999E-2</c:v>
                </c:pt>
                <c:pt idx="1389">
                  <c:v>2.4825E-2</c:v>
                </c:pt>
                <c:pt idx="1390">
                  <c:v>2.4840000000000001E-2</c:v>
                </c:pt>
                <c:pt idx="1391">
                  <c:v>2.4854999999999999E-2</c:v>
                </c:pt>
                <c:pt idx="1392">
                  <c:v>2.487E-2</c:v>
                </c:pt>
                <c:pt idx="1393">
                  <c:v>2.4885000000000001E-2</c:v>
                </c:pt>
                <c:pt idx="1394">
                  <c:v>2.4899999999999999E-2</c:v>
                </c:pt>
                <c:pt idx="1395">
                  <c:v>2.4915E-2</c:v>
                </c:pt>
                <c:pt idx="1396">
                  <c:v>2.4930000000000001E-2</c:v>
                </c:pt>
                <c:pt idx="1397">
                  <c:v>2.4944999999999998E-2</c:v>
                </c:pt>
                <c:pt idx="1398">
                  <c:v>2.496E-2</c:v>
                </c:pt>
                <c:pt idx="1399">
                  <c:v>2.4975000000000001E-2</c:v>
                </c:pt>
                <c:pt idx="1400">
                  <c:v>2.4989999999999998E-2</c:v>
                </c:pt>
                <c:pt idx="1401">
                  <c:v>2.5004999999999999E-2</c:v>
                </c:pt>
                <c:pt idx="1402">
                  <c:v>2.5020000000000001E-2</c:v>
                </c:pt>
                <c:pt idx="1403">
                  <c:v>2.5035000000000002E-2</c:v>
                </c:pt>
                <c:pt idx="1404">
                  <c:v>2.5049999999999999E-2</c:v>
                </c:pt>
                <c:pt idx="1405">
                  <c:v>2.5065E-2</c:v>
                </c:pt>
                <c:pt idx="1406">
                  <c:v>2.5080000000000002E-2</c:v>
                </c:pt>
                <c:pt idx="1407">
                  <c:v>2.5094999999999999E-2</c:v>
                </c:pt>
                <c:pt idx="1408">
                  <c:v>2.511E-2</c:v>
                </c:pt>
                <c:pt idx="1409">
                  <c:v>2.5125000000000001E-2</c:v>
                </c:pt>
                <c:pt idx="1410">
                  <c:v>2.5139999999999999E-2</c:v>
                </c:pt>
                <c:pt idx="1411">
                  <c:v>2.5155E-2</c:v>
                </c:pt>
                <c:pt idx="1412">
                  <c:v>2.5170000000000001E-2</c:v>
                </c:pt>
                <c:pt idx="1413">
                  <c:v>2.5184999999999999E-2</c:v>
                </c:pt>
                <c:pt idx="1414">
                  <c:v>2.52E-2</c:v>
                </c:pt>
                <c:pt idx="1415">
                  <c:v>2.5215000000000001E-2</c:v>
                </c:pt>
                <c:pt idx="1416">
                  <c:v>2.5229999999999999E-2</c:v>
                </c:pt>
                <c:pt idx="1417">
                  <c:v>2.5245E-2</c:v>
                </c:pt>
                <c:pt idx="1418">
                  <c:v>2.5260000000000001E-2</c:v>
                </c:pt>
                <c:pt idx="1419">
                  <c:v>2.5274999999999999E-2</c:v>
                </c:pt>
                <c:pt idx="1420">
                  <c:v>2.529E-2</c:v>
                </c:pt>
                <c:pt idx="1421">
                  <c:v>2.5305000000000001E-2</c:v>
                </c:pt>
                <c:pt idx="1422">
                  <c:v>2.5319999999999999E-2</c:v>
                </c:pt>
                <c:pt idx="1423">
                  <c:v>2.5335E-2</c:v>
                </c:pt>
                <c:pt idx="1424">
                  <c:v>2.5350000000000001E-2</c:v>
                </c:pt>
                <c:pt idx="1425">
                  <c:v>2.5364999999999999E-2</c:v>
                </c:pt>
                <c:pt idx="1426">
                  <c:v>2.538E-2</c:v>
                </c:pt>
                <c:pt idx="1427">
                  <c:v>2.5395000000000001E-2</c:v>
                </c:pt>
                <c:pt idx="1428">
                  <c:v>2.5409999999999999E-2</c:v>
                </c:pt>
                <c:pt idx="1429">
                  <c:v>2.5425E-2</c:v>
                </c:pt>
                <c:pt idx="1430">
                  <c:v>2.5440000000000001E-2</c:v>
                </c:pt>
                <c:pt idx="1431">
                  <c:v>2.5454999999999998E-2</c:v>
                </c:pt>
                <c:pt idx="1432">
                  <c:v>2.547E-2</c:v>
                </c:pt>
                <c:pt idx="1433">
                  <c:v>2.5485000000000001E-2</c:v>
                </c:pt>
                <c:pt idx="1434">
                  <c:v>2.5499999999999998E-2</c:v>
                </c:pt>
                <c:pt idx="1435">
                  <c:v>2.5514999999999999E-2</c:v>
                </c:pt>
                <c:pt idx="1436">
                  <c:v>2.5530000000000001E-2</c:v>
                </c:pt>
                <c:pt idx="1437">
                  <c:v>2.5545000000000002E-2</c:v>
                </c:pt>
                <c:pt idx="1438">
                  <c:v>2.5559999999999999E-2</c:v>
                </c:pt>
                <c:pt idx="1439">
                  <c:v>2.5575000000000001E-2</c:v>
                </c:pt>
                <c:pt idx="1440">
                  <c:v>2.5590000000000002E-2</c:v>
                </c:pt>
                <c:pt idx="1441">
                  <c:v>2.5604999999999999E-2</c:v>
                </c:pt>
                <c:pt idx="1442">
                  <c:v>2.562E-2</c:v>
                </c:pt>
                <c:pt idx="1443">
                  <c:v>2.5635000000000002E-2</c:v>
                </c:pt>
                <c:pt idx="1444">
                  <c:v>2.5649999999999999E-2</c:v>
                </c:pt>
                <c:pt idx="1445">
                  <c:v>2.5665E-2</c:v>
                </c:pt>
                <c:pt idx="1446">
                  <c:v>2.5680000000000001E-2</c:v>
                </c:pt>
                <c:pt idx="1447">
                  <c:v>2.5694999999999999E-2</c:v>
                </c:pt>
                <c:pt idx="1448">
                  <c:v>2.571E-2</c:v>
                </c:pt>
                <c:pt idx="1449">
                  <c:v>2.5725000000000001E-2</c:v>
                </c:pt>
                <c:pt idx="1450">
                  <c:v>2.5739999999999999E-2</c:v>
                </c:pt>
                <c:pt idx="1451">
                  <c:v>2.5755E-2</c:v>
                </c:pt>
                <c:pt idx="1452">
                  <c:v>2.5770000000000001E-2</c:v>
                </c:pt>
                <c:pt idx="1453">
                  <c:v>2.5784999999999999E-2</c:v>
                </c:pt>
                <c:pt idx="1454">
                  <c:v>2.58E-2</c:v>
                </c:pt>
                <c:pt idx="1455">
                  <c:v>2.5815000000000001E-2</c:v>
                </c:pt>
                <c:pt idx="1456">
                  <c:v>2.5829999999999999E-2</c:v>
                </c:pt>
                <c:pt idx="1457">
                  <c:v>2.5845E-2</c:v>
                </c:pt>
                <c:pt idx="1458">
                  <c:v>2.5860000000000001E-2</c:v>
                </c:pt>
                <c:pt idx="1459">
                  <c:v>2.5874999999999999E-2</c:v>
                </c:pt>
                <c:pt idx="1460">
                  <c:v>2.589E-2</c:v>
                </c:pt>
                <c:pt idx="1461">
                  <c:v>2.5905000000000001E-2</c:v>
                </c:pt>
                <c:pt idx="1462">
                  <c:v>2.5919999999999999E-2</c:v>
                </c:pt>
                <c:pt idx="1463">
                  <c:v>2.5935E-2</c:v>
                </c:pt>
                <c:pt idx="1464">
                  <c:v>2.5950000000000001E-2</c:v>
                </c:pt>
                <c:pt idx="1465">
                  <c:v>2.5964999999999998E-2</c:v>
                </c:pt>
                <c:pt idx="1466">
                  <c:v>2.598E-2</c:v>
                </c:pt>
                <c:pt idx="1467">
                  <c:v>2.5995000000000001E-2</c:v>
                </c:pt>
                <c:pt idx="1468">
                  <c:v>2.6009999999999998E-2</c:v>
                </c:pt>
                <c:pt idx="1469">
                  <c:v>2.6025E-2</c:v>
                </c:pt>
                <c:pt idx="1470">
                  <c:v>2.6040000000000001E-2</c:v>
                </c:pt>
                <c:pt idx="1471">
                  <c:v>2.6054999999999998E-2</c:v>
                </c:pt>
                <c:pt idx="1472">
                  <c:v>2.6069999999999999E-2</c:v>
                </c:pt>
                <c:pt idx="1473">
                  <c:v>2.6085000000000001E-2</c:v>
                </c:pt>
                <c:pt idx="1474">
                  <c:v>2.6100000000000002E-2</c:v>
                </c:pt>
                <c:pt idx="1475">
                  <c:v>2.6114999999999999E-2</c:v>
                </c:pt>
                <c:pt idx="1476">
                  <c:v>2.613E-2</c:v>
                </c:pt>
                <c:pt idx="1477">
                  <c:v>2.6145000000000002E-2</c:v>
                </c:pt>
                <c:pt idx="1478">
                  <c:v>2.6159999999999999E-2</c:v>
                </c:pt>
                <c:pt idx="1479">
                  <c:v>2.6175E-2</c:v>
                </c:pt>
                <c:pt idx="1480">
                  <c:v>2.6190000000000001E-2</c:v>
                </c:pt>
                <c:pt idx="1481">
                  <c:v>2.6204999999999999E-2</c:v>
                </c:pt>
                <c:pt idx="1482">
                  <c:v>2.622E-2</c:v>
                </c:pt>
                <c:pt idx="1483">
                  <c:v>2.6235000000000001E-2</c:v>
                </c:pt>
                <c:pt idx="1484">
                  <c:v>2.6249999999999999E-2</c:v>
                </c:pt>
                <c:pt idx="1485">
                  <c:v>2.6265E-2</c:v>
                </c:pt>
                <c:pt idx="1486">
                  <c:v>2.6280000000000001E-2</c:v>
                </c:pt>
                <c:pt idx="1487">
                  <c:v>2.6294999999999999E-2</c:v>
                </c:pt>
                <c:pt idx="1488">
                  <c:v>2.631E-2</c:v>
                </c:pt>
                <c:pt idx="1489">
                  <c:v>2.6325000000000001E-2</c:v>
                </c:pt>
                <c:pt idx="1490">
                  <c:v>2.6339999999999999E-2</c:v>
                </c:pt>
                <c:pt idx="1491">
                  <c:v>2.6355E-2</c:v>
                </c:pt>
                <c:pt idx="1492">
                  <c:v>2.6370000000000001E-2</c:v>
                </c:pt>
                <c:pt idx="1493">
                  <c:v>2.6384999999999999E-2</c:v>
                </c:pt>
                <c:pt idx="1494">
                  <c:v>2.64E-2</c:v>
                </c:pt>
                <c:pt idx="1495">
                  <c:v>2.6415000000000001E-2</c:v>
                </c:pt>
                <c:pt idx="1496">
                  <c:v>2.6429999999999999E-2</c:v>
                </c:pt>
                <c:pt idx="1497">
                  <c:v>2.6445E-2</c:v>
                </c:pt>
                <c:pt idx="1498">
                  <c:v>2.6460000000000001E-2</c:v>
                </c:pt>
                <c:pt idx="1499">
                  <c:v>2.6474999999999999E-2</c:v>
                </c:pt>
                <c:pt idx="1500">
                  <c:v>2.649E-2</c:v>
                </c:pt>
                <c:pt idx="1501">
                  <c:v>2.6505000000000001E-2</c:v>
                </c:pt>
                <c:pt idx="1502">
                  <c:v>2.6519999999999998E-2</c:v>
                </c:pt>
                <c:pt idx="1503">
                  <c:v>2.6535E-2</c:v>
                </c:pt>
                <c:pt idx="1504">
                  <c:v>2.6550000000000001E-2</c:v>
                </c:pt>
                <c:pt idx="1505">
                  <c:v>2.6564999999999998E-2</c:v>
                </c:pt>
                <c:pt idx="1506">
                  <c:v>2.6579999999999999E-2</c:v>
                </c:pt>
                <c:pt idx="1507">
                  <c:v>2.6595000000000001E-2</c:v>
                </c:pt>
                <c:pt idx="1508">
                  <c:v>2.6610000000000002E-2</c:v>
                </c:pt>
                <c:pt idx="1509">
                  <c:v>2.6624999999999999E-2</c:v>
                </c:pt>
                <c:pt idx="1510">
                  <c:v>2.664E-2</c:v>
                </c:pt>
                <c:pt idx="1511">
                  <c:v>2.6655000000000002E-2</c:v>
                </c:pt>
                <c:pt idx="1512">
                  <c:v>2.6669999999999999E-2</c:v>
                </c:pt>
                <c:pt idx="1513">
                  <c:v>2.6685E-2</c:v>
                </c:pt>
                <c:pt idx="1514">
                  <c:v>2.6700000000000002E-2</c:v>
                </c:pt>
                <c:pt idx="1515">
                  <c:v>2.6714999999999999E-2</c:v>
                </c:pt>
                <c:pt idx="1516">
                  <c:v>2.673E-2</c:v>
                </c:pt>
                <c:pt idx="1517">
                  <c:v>2.6745000000000001E-2</c:v>
                </c:pt>
                <c:pt idx="1518">
                  <c:v>2.6759999999999999E-2</c:v>
                </c:pt>
                <c:pt idx="1519">
                  <c:v>2.6775E-2</c:v>
                </c:pt>
                <c:pt idx="1520">
                  <c:v>2.6790000000000001E-2</c:v>
                </c:pt>
                <c:pt idx="1521">
                  <c:v>2.6804999999999999E-2</c:v>
                </c:pt>
                <c:pt idx="1522">
                  <c:v>2.682E-2</c:v>
                </c:pt>
                <c:pt idx="1523">
                  <c:v>2.6835000000000001E-2</c:v>
                </c:pt>
                <c:pt idx="1524">
                  <c:v>2.6849999999999999E-2</c:v>
                </c:pt>
                <c:pt idx="1525">
                  <c:v>2.6865E-2</c:v>
                </c:pt>
                <c:pt idx="1526">
                  <c:v>2.6880000000000001E-2</c:v>
                </c:pt>
                <c:pt idx="1527">
                  <c:v>2.6894999999999999E-2</c:v>
                </c:pt>
                <c:pt idx="1528">
                  <c:v>2.691E-2</c:v>
                </c:pt>
                <c:pt idx="1529">
                  <c:v>2.6925000000000001E-2</c:v>
                </c:pt>
                <c:pt idx="1530">
                  <c:v>2.6939999999999999E-2</c:v>
                </c:pt>
                <c:pt idx="1531">
                  <c:v>2.6955E-2</c:v>
                </c:pt>
                <c:pt idx="1532">
                  <c:v>2.6970000000000001E-2</c:v>
                </c:pt>
                <c:pt idx="1533">
                  <c:v>2.6984999999999999E-2</c:v>
                </c:pt>
                <c:pt idx="1534">
                  <c:v>2.7E-2</c:v>
                </c:pt>
                <c:pt idx="1535">
                  <c:v>2.7015000000000001E-2</c:v>
                </c:pt>
                <c:pt idx="1536">
                  <c:v>2.7029999999999998E-2</c:v>
                </c:pt>
                <c:pt idx="1537">
                  <c:v>2.7045E-2</c:v>
                </c:pt>
                <c:pt idx="1538">
                  <c:v>2.7060000000000001E-2</c:v>
                </c:pt>
                <c:pt idx="1539">
                  <c:v>2.7074999999999998E-2</c:v>
                </c:pt>
                <c:pt idx="1540">
                  <c:v>2.7089999999999999E-2</c:v>
                </c:pt>
                <c:pt idx="1541">
                  <c:v>2.7105000000000001E-2</c:v>
                </c:pt>
                <c:pt idx="1542">
                  <c:v>2.7119999999999998E-2</c:v>
                </c:pt>
                <c:pt idx="1543">
                  <c:v>2.7134999999999999E-2</c:v>
                </c:pt>
                <c:pt idx="1544">
                  <c:v>2.7150000000000001E-2</c:v>
                </c:pt>
                <c:pt idx="1545">
                  <c:v>2.7165000000000002E-2</c:v>
                </c:pt>
                <c:pt idx="1546">
                  <c:v>2.7179999999999999E-2</c:v>
                </c:pt>
                <c:pt idx="1547">
                  <c:v>2.7195E-2</c:v>
                </c:pt>
                <c:pt idx="1548">
                  <c:v>2.7210000000000002E-2</c:v>
                </c:pt>
                <c:pt idx="1549">
                  <c:v>2.7224999999999999E-2</c:v>
                </c:pt>
                <c:pt idx="1550">
                  <c:v>2.724E-2</c:v>
                </c:pt>
                <c:pt idx="1551">
                  <c:v>2.7255000000000001E-2</c:v>
                </c:pt>
                <c:pt idx="1552">
                  <c:v>2.7269999999999999E-2</c:v>
                </c:pt>
                <c:pt idx="1553">
                  <c:v>2.7285E-2</c:v>
                </c:pt>
                <c:pt idx="1554">
                  <c:v>2.7300000000000001E-2</c:v>
                </c:pt>
                <c:pt idx="1555">
                  <c:v>2.7314999999999999E-2</c:v>
                </c:pt>
                <c:pt idx="1556">
                  <c:v>2.733E-2</c:v>
                </c:pt>
                <c:pt idx="1557">
                  <c:v>2.7345000000000001E-2</c:v>
                </c:pt>
                <c:pt idx="1558">
                  <c:v>2.7359999999999999E-2</c:v>
                </c:pt>
                <c:pt idx="1559">
                  <c:v>2.7375E-2</c:v>
                </c:pt>
                <c:pt idx="1560">
                  <c:v>2.7390000000000001E-2</c:v>
                </c:pt>
                <c:pt idx="1561">
                  <c:v>2.7404999999999999E-2</c:v>
                </c:pt>
                <c:pt idx="1562">
                  <c:v>2.742E-2</c:v>
                </c:pt>
                <c:pt idx="1563">
                  <c:v>2.7435000000000001E-2</c:v>
                </c:pt>
                <c:pt idx="1564">
                  <c:v>2.7449999999999999E-2</c:v>
                </c:pt>
                <c:pt idx="1565">
                  <c:v>2.7465E-2</c:v>
                </c:pt>
                <c:pt idx="1566">
                  <c:v>2.7480000000000001E-2</c:v>
                </c:pt>
                <c:pt idx="1567">
                  <c:v>2.7494999999999999E-2</c:v>
                </c:pt>
                <c:pt idx="1568">
                  <c:v>2.751E-2</c:v>
                </c:pt>
                <c:pt idx="1569">
                  <c:v>2.7525000000000001E-2</c:v>
                </c:pt>
                <c:pt idx="1570">
                  <c:v>2.7539999999999999E-2</c:v>
                </c:pt>
                <c:pt idx="1571">
                  <c:v>2.7555E-2</c:v>
                </c:pt>
                <c:pt idx="1572">
                  <c:v>2.7570000000000001E-2</c:v>
                </c:pt>
                <c:pt idx="1573">
                  <c:v>2.7584999999999998E-2</c:v>
                </c:pt>
                <c:pt idx="1574">
                  <c:v>2.76E-2</c:v>
                </c:pt>
                <c:pt idx="1575">
                  <c:v>2.7615000000000001E-2</c:v>
                </c:pt>
                <c:pt idx="1576">
                  <c:v>2.7629999999999998E-2</c:v>
                </c:pt>
                <c:pt idx="1577">
                  <c:v>2.7644999999999999E-2</c:v>
                </c:pt>
                <c:pt idx="1578">
                  <c:v>2.7660000000000001E-2</c:v>
                </c:pt>
                <c:pt idx="1579">
                  <c:v>2.7675000000000002E-2</c:v>
                </c:pt>
                <c:pt idx="1580">
                  <c:v>2.7689999999999999E-2</c:v>
                </c:pt>
                <c:pt idx="1581">
                  <c:v>2.7705E-2</c:v>
                </c:pt>
                <c:pt idx="1582">
                  <c:v>2.7720000000000002E-2</c:v>
                </c:pt>
                <c:pt idx="1583">
                  <c:v>2.7734999999999999E-2</c:v>
                </c:pt>
                <c:pt idx="1584">
                  <c:v>2.775E-2</c:v>
                </c:pt>
                <c:pt idx="1585">
                  <c:v>2.7765000000000001E-2</c:v>
                </c:pt>
                <c:pt idx="1586">
                  <c:v>2.7779999999999999E-2</c:v>
                </c:pt>
                <c:pt idx="1587">
                  <c:v>2.7795E-2</c:v>
                </c:pt>
                <c:pt idx="1588">
                  <c:v>2.7810000000000001E-2</c:v>
                </c:pt>
                <c:pt idx="1589">
                  <c:v>2.7824999999999999E-2</c:v>
                </c:pt>
                <c:pt idx="1590">
                  <c:v>2.784E-2</c:v>
                </c:pt>
                <c:pt idx="1591">
                  <c:v>2.7855000000000001E-2</c:v>
                </c:pt>
                <c:pt idx="1592">
                  <c:v>2.7869999999999999E-2</c:v>
                </c:pt>
                <c:pt idx="1593">
                  <c:v>2.7885E-2</c:v>
                </c:pt>
                <c:pt idx="1594">
                  <c:v>2.7900000000000001E-2</c:v>
                </c:pt>
                <c:pt idx="1595">
                  <c:v>2.7914999999999999E-2</c:v>
                </c:pt>
                <c:pt idx="1596">
                  <c:v>2.793E-2</c:v>
                </c:pt>
                <c:pt idx="1597">
                  <c:v>2.7945000000000001E-2</c:v>
                </c:pt>
                <c:pt idx="1598">
                  <c:v>2.7959999999999999E-2</c:v>
                </c:pt>
                <c:pt idx="1599">
                  <c:v>2.7975E-2</c:v>
                </c:pt>
                <c:pt idx="1600">
                  <c:v>2.7990000000000001E-2</c:v>
                </c:pt>
                <c:pt idx="1601">
                  <c:v>2.8004999999999999E-2</c:v>
                </c:pt>
                <c:pt idx="1602">
                  <c:v>2.802E-2</c:v>
                </c:pt>
                <c:pt idx="1603">
                  <c:v>2.8035000000000001E-2</c:v>
                </c:pt>
                <c:pt idx="1604">
                  <c:v>2.8049999999999999E-2</c:v>
                </c:pt>
                <c:pt idx="1605">
                  <c:v>2.8065E-2</c:v>
                </c:pt>
                <c:pt idx="1606">
                  <c:v>2.8080000000000001E-2</c:v>
                </c:pt>
                <c:pt idx="1607">
                  <c:v>2.8094999999999998E-2</c:v>
                </c:pt>
                <c:pt idx="1608">
                  <c:v>2.811E-2</c:v>
                </c:pt>
                <c:pt idx="1609">
                  <c:v>2.8125000000000001E-2</c:v>
                </c:pt>
                <c:pt idx="1610">
                  <c:v>2.8139999999999998E-2</c:v>
                </c:pt>
                <c:pt idx="1611">
                  <c:v>2.8154999999999999E-2</c:v>
                </c:pt>
                <c:pt idx="1612">
                  <c:v>2.8170000000000001E-2</c:v>
                </c:pt>
                <c:pt idx="1613">
                  <c:v>2.8185000000000002E-2</c:v>
                </c:pt>
                <c:pt idx="1614">
                  <c:v>2.8199999999999999E-2</c:v>
                </c:pt>
                <c:pt idx="1615">
                  <c:v>2.8215E-2</c:v>
                </c:pt>
                <c:pt idx="1616">
                  <c:v>2.8230000000000002E-2</c:v>
                </c:pt>
                <c:pt idx="1617">
                  <c:v>2.8244999999999999E-2</c:v>
                </c:pt>
                <c:pt idx="1618">
                  <c:v>2.826E-2</c:v>
                </c:pt>
                <c:pt idx="1619">
                  <c:v>2.8275000000000002E-2</c:v>
                </c:pt>
                <c:pt idx="1620">
                  <c:v>2.8289999999999999E-2</c:v>
                </c:pt>
                <c:pt idx="1621">
                  <c:v>2.8305E-2</c:v>
                </c:pt>
                <c:pt idx="1622">
                  <c:v>2.8320000000000001E-2</c:v>
                </c:pt>
                <c:pt idx="1623">
                  <c:v>2.8334999999999999E-2</c:v>
                </c:pt>
                <c:pt idx="1624">
                  <c:v>2.835E-2</c:v>
                </c:pt>
                <c:pt idx="1625">
                  <c:v>2.8365000000000001E-2</c:v>
                </c:pt>
                <c:pt idx="1626">
                  <c:v>2.8379999999999999E-2</c:v>
                </c:pt>
                <c:pt idx="1627">
                  <c:v>2.8395E-2</c:v>
                </c:pt>
                <c:pt idx="1628">
                  <c:v>2.8410000000000001E-2</c:v>
                </c:pt>
                <c:pt idx="1629">
                  <c:v>2.8424999999999999E-2</c:v>
                </c:pt>
                <c:pt idx="1630">
                  <c:v>2.844E-2</c:v>
                </c:pt>
                <c:pt idx="1631">
                  <c:v>2.8455000000000001E-2</c:v>
                </c:pt>
                <c:pt idx="1632">
                  <c:v>2.8469999999999999E-2</c:v>
                </c:pt>
                <c:pt idx="1633">
                  <c:v>2.8485E-2</c:v>
                </c:pt>
                <c:pt idx="1634">
                  <c:v>2.8500000000000001E-2</c:v>
                </c:pt>
                <c:pt idx="1635">
                  <c:v>2.8514999999999999E-2</c:v>
                </c:pt>
                <c:pt idx="1636">
                  <c:v>2.853E-2</c:v>
                </c:pt>
                <c:pt idx="1637">
                  <c:v>2.8545000000000001E-2</c:v>
                </c:pt>
                <c:pt idx="1638">
                  <c:v>2.8559999999999999E-2</c:v>
                </c:pt>
                <c:pt idx="1639">
                  <c:v>2.8575E-2</c:v>
                </c:pt>
                <c:pt idx="1640">
                  <c:v>2.8590000000000001E-2</c:v>
                </c:pt>
                <c:pt idx="1641">
                  <c:v>2.8604999999999998E-2</c:v>
                </c:pt>
                <c:pt idx="1642">
                  <c:v>2.862E-2</c:v>
                </c:pt>
                <c:pt idx="1643">
                  <c:v>2.8635000000000001E-2</c:v>
                </c:pt>
                <c:pt idx="1644">
                  <c:v>2.8649999999999998E-2</c:v>
                </c:pt>
                <c:pt idx="1645">
                  <c:v>2.8665E-2</c:v>
                </c:pt>
                <c:pt idx="1646">
                  <c:v>2.8680000000000001E-2</c:v>
                </c:pt>
                <c:pt idx="1647">
                  <c:v>2.8694999999999998E-2</c:v>
                </c:pt>
                <c:pt idx="1648">
                  <c:v>2.8709999999999999E-2</c:v>
                </c:pt>
                <c:pt idx="1649">
                  <c:v>2.8725000000000001E-2</c:v>
                </c:pt>
                <c:pt idx="1650">
                  <c:v>2.8740000000000002E-2</c:v>
                </c:pt>
                <c:pt idx="1651">
                  <c:v>2.8754999999999999E-2</c:v>
                </c:pt>
                <c:pt idx="1652">
                  <c:v>2.877E-2</c:v>
                </c:pt>
                <c:pt idx="1653">
                  <c:v>2.8785000000000002E-2</c:v>
                </c:pt>
                <c:pt idx="1654">
                  <c:v>2.8799999999999999E-2</c:v>
                </c:pt>
                <c:pt idx="1655">
                  <c:v>2.8815E-2</c:v>
                </c:pt>
                <c:pt idx="1656">
                  <c:v>2.8830000000000001E-2</c:v>
                </c:pt>
                <c:pt idx="1657">
                  <c:v>2.8844999999999999E-2</c:v>
                </c:pt>
                <c:pt idx="1658">
                  <c:v>2.886E-2</c:v>
                </c:pt>
                <c:pt idx="1659">
                  <c:v>2.8875000000000001E-2</c:v>
                </c:pt>
                <c:pt idx="1660">
                  <c:v>2.8889999999999999E-2</c:v>
                </c:pt>
                <c:pt idx="1661">
                  <c:v>2.8905E-2</c:v>
                </c:pt>
                <c:pt idx="1662">
                  <c:v>2.8920000000000001E-2</c:v>
                </c:pt>
                <c:pt idx="1663">
                  <c:v>2.8934999999999999E-2</c:v>
                </c:pt>
                <c:pt idx="1664">
                  <c:v>2.895E-2</c:v>
                </c:pt>
                <c:pt idx="1665">
                  <c:v>2.8965000000000001E-2</c:v>
                </c:pt>
                <c:pt idx="1666">
                  <c:v>2.8979999999999999E-2</c:v>
                </c:pt>
                <c:pt idx="1667">
                  <c:v>2.8995E-2</c:v>
                </c:pt>
                <c:pt idx="1668">
                  <c:v>2.9010000000000001E-2</c:v>
                </c:pt>
                <c:pt idx="1669">
                  <c:v>2.9024999999999999E-2</c:v>
                </c:pt>
                <c:pt idx="1670">
                  <c:v>2.904E-2</c:v>
                </c:pt>
                <c:pt idx="1671">
                  <c:v>2.9055000000000001E-2</c:v>
                </c:pt>
                <c:pt idx="1672">
                  <c:v>2.9069999999999999E-2</c:v>
                </c:pt>
                <c:pt idx="1673">
                  <c:v>2.9085E-2</c:v>
                </c:pt>
                <c:pt idx="1674">
                  <c:v>2.9100000000000001E-2</c:v>
                </c:pt>
                <c:pt idx="1675">
                  <c:v>2.9114999999999999E-2</c:v>
                </c:pt>
                <c:pt idx="1676">
                  <c:v>2.913E-2</c:v>
                </c:pt>
                <c:pt idx="1677">
                  <c:v>2.9145000000000001E-2</c:v>
                </c:pt>
                <c:pt idx="1678">
                  <c:v>2.9159999999999998E-2</c:v>
                </c:pt>
                <c:pt idx="1679">
                  <c:v>2.9175E-2</c:v>
                </c:pt>
                <c:pt idx="1680">
                  <c:v>2.9190000000000001E-2</c:v>
                </c:pt>
                <c:pt idx="1681">
                  <c:v>2.9204999999999998E-2</c:v>
                </c:pt>
                <c:pt idx="1682">
                  <c:v>2.9219999999999999E-2</c:v>
                </c:pt>
                <c:pt idx="1683">
                  <c:v>2.9235000000000001E-2</c:v>
                </c:pt>
                <c:pt idx="1684">
                  <c:v>2.9250000000000002E-2</c:v>
                </c:pt>
                <c:pt idx="1685">
                  <c:v>2.9264999999999999E-2</c:v>
                </c:pt>
                <c:pt idx="1686">
                  <c:v>2.928E-2</c:v>
                </c:pt>
                <c:pt idx="1687">
                  <c:v>2.9295000000000002E-2</c:v>
                </c:pt>
                <c:pt idx="1688">
                  <c:v>2.9309999999999999E-2</c:v>
                </c:pt>
                <c:pt idx="1689">
                  <c:v>2.9325E-2</c:v>
                </c:pt>
                <c:pt idx="1690">
                  <c:v>2.9340000000000001E-2</c:v>
                </c:pt>
                <c:pt idx="1691">
                  <c:v>2.9354999999999999E-2</c:v>
                </c:pt>
                <c:pt idx="1692">
                  <c:v>2.937E-2</c:v>
                </c:pt>
                <c:pt idx="1693">
                  <c:v>2.9385000000000001E-2</c:v>
                </c:pt>
                <c:pt idx="1694">
                  <c:v>2.9399999999999999E-2</c:v>
                </c:pt>
                <c:pt idx="1695">
                  <c:v>2.9415E-2</c:v>
                </c:pt>
                <c:pt idx="1696">
                  <c:v>2.9430000000000001E-2</c:v>
                </c:pt>
                <c:pt idx="1697">
                  <c:v>2.9444999999999999E-2</c:v>
                </c:pt>
                <c:pt idx="1698">
                  <c:v>2.946E-2</c:v>
                </c:pt>
                <c:pt idx="1699">
                  <c:v>2.9475000000000001E-2</c:v>
                </c:pt>
                <c:pt idx="1700">
                  <c:v>2.9489999999999999E-2</c:v>
                </c:pt>
                <c:pt idx="1701">
                  <c:v>2.9505E-2</c:v>
                </c:pt>
                <c:pt idx="1702">
                  <c:v>2.9520000000000001E-2</c:v>
                </c:pt>
                <c:pt idx="1703">
                  <c:v>2.9534999999999999E-2</c:v>
                </c:pt>
                <c:pt idx="1704">
                  <c:v>2.955E-2</c:v>
                </c:pt>
                <c:pt idx="1705">
                  <c:v>2.9565000000000001E-2</c:v>
                </c:pt>
                <c:pt idx="1706">
                  <c:v>2.9579999999999999E-2</c:v>
                </c:pt>
                <c:pt idx="1707">
                  <c:v>2.9595E-2</c:v>
                </c:pt>
                <c:pt idx="1708">
                  <c:v>2.9610000000000001E-2</c:v>
                </c:pt>
                <c:pt idx="1709">
                  <c:v>2.9624999999999999E-2</c:v>
                </c:pt>
                <c:pt idx="1710">
                  <c:v>2.964E-2</c:v>
                </c:pt>
                <c:pt idx="1711">
                  <c:v>2.9655000000000001E-2</c:v>
                </c:pt>
                <c:pt idx="1712">
                  <c:v>2.9669999999999998E-2</c:v>
                </c:pt>
                <c:pt idx="1713">
                  <c:v>2.9685E-2</c:v>
                </c:pt>
                <c:pt idx="1714">
                  <c:v>2.9700000000000001E-2</c:v>
                </c:pt>
                <c:pt idx="1715">
                  <c:v>2.9714999999999998E-2</c:v>
                </c:pt>
                <c:pt idx="1716">
                  <c:v>2.9729999999999999E-2</c:v>
                </c:pt>
                <c:pt idx="1717">
                  <c:v>2.9745000000000001E-2</c:v>
                </c:pt>
                <c:pt idx="1718">
                  <c:v>2.9760000000000002E-2</c:v>
                </c:pt>
                <c:pt idx="1719">
                  <c:v>2.9774999999999999E-2</c:v>
                </c:pt>
                <c:pt idx="1720">
                  <c:v>2.9790000000000001E-2</c:v>
                </c:pt>
                <c:pt idx="1721">
                  <c:v>2.9805000000000002E-2</c:v>
                </c:pt>
                <c:pt idx="1722">
                  <c:v>2.9819999999999999E-2</c:v>
                </c:pt>
                <c:pt idx="1723">
                  <c:v>2.9835E-2</c:v>
                </c:pt>
                <c:pt idx="1724">
                  <c:v>2.9850000000000002E-2</c:v>
                </c:pt>
                <c:pt idx="1725">
                  <c:v>2.9864999999999999E-2</c:v>
                </c:pt>
                <c:pt idx="1726">
                  <c:v>2.988E-2</c:v>
                </c:pt>
                <c:pt idx="1727">
                  <c:v>2.9895000000000001E-2</c:v>
                </c:pt>
                <c:pt idx="1728">
                  <c:v>2.9909999999999999E-2</c:v>
                </c:pt>
                <c:pt idx="1729">
                  <c:v>2.9925E-2</c:v>
                </c:pt>
                <c:pt idx="1730">
                  <c:v>2.9940000000000001E-2</c:v>
                </c:pt>
                <c:pt idx="1731">
                  <c:v>2.9954999999999999E-2</c:v>
                </c:pt>
                <c:pt idx="1732">
                  <c:v>2.997E-2</c:v>
                </c:pt>
                <c:pt idx="1733">
                  <c:v>2.9985000000000001E-2</c:v>
                </c:pt>
                <c:pt idx="1734">
                  <c:v>0.03</c:v>
                </c:pt>
                <c:pt idx="1735">
                  <c:v>3.0015E-2</c:v>
                </c:pt>
                <c:pt idx="1736">
                  <c:v>3.0030000000000001E-2</c:v>
                </c:pt>
                <c:pt idx="1737">
                  <c:v>3.0044999999999999E-2</c:v>
                </c:pt>
                <c:pt idx="1738">
                  <c:v>3.006E-2</c:v>
                </c:pt>
                <c:pt idx="1739">
                  <c:v>3.0075000000000001E-2</c:v>
                </c:pt>
                <c:pt idx="1740">
                  <c:v>3.0089999999999999E-2</c:v>
                </c:pt>
                <c:pt idx="1741">
                  <c:v>3.0105E-2</c:v>
                </c:pt>
                <c:pt idx="1742">
                  <c:v>3.0120000000000001E-2</c:v>
                </c:pt>
                <c:pt idx="1743">
                  <c:v>3.0134999999999999E-2</c:v>
                </c:pt>
                <c:pt idx="1744">
                  <c:v>3.015E-2</c:v>
                </c:pt>
                <c:pt idx="1745">
                  <c:v>3.0165000000000001E-2</c:v>
                </c:pt>
                <c:pt idx="1746">
                  <c:v>3.0179999999999998E-2</c:v>
                </c:pt>
                <c:pt idx="1747">
                  <c:v>3.0195E-2</c:v>
                </c:pt>
                <c:pt idx="1748">
                  <c:v>3.0210000000000001E-2</c:v>
                </c:pt>
                <c:pt idx="1749">
                  <c:v>3.0224999999999998E-2</c:v>
                </c:pt>
                <c:pt idx="1750">
                  <c:v>3.024E-2</c:v>
                </c:pt>
                <c:pt idx="1751">
                  <c:v>3.0255000000000001E-2</c:v>
                </c:pt>
                <c:pt idx="1752">
                  <c:v>3.0269999999999998E-2</c:v>
                </c:pt>
                <c:pt idx="1753">
                  <c:v>3.0284999999999999E-2</c:v>
                </c:pt>
                <c:pt idx="1754">
                  <c:v>3.0300000000000001E-2</c:v>
                </c:pt>
                <c:pt idx="1755">
                  <c:v>3.0315000000000002E-2</c:v>
                </c:pt>
                <c:pt idx="1756">
                  <c:v>3.0329999999999999E-2</c:v>
                </c:pt>
                <c:pt idx="1757">
                  <c:v>3.0345E-2</c:v>
                </c:pt>
                <c:pt idx="1758">
                  <c:v>3.0360000000000002E-2</c:v>
                </c:pt>
                <c:pt idx="1759">
                  <c:v>3.0374999999999999E-2</c:v>
                </c:pt>
                <c:pt idx="1760">
                  <c:v>3.039E-2</c:v>
                </c:pt>
                <c:pt idx="1761">
                  <c:v>3.0405000000000001E-2</c:v>
                </c:pt>
                <c:pt idx="1762">
                  <c:v>3.0419999999999999E-2</c:v>
                </c:pt>
                <c:pt idx="1763">
                  <c:v>3.0435E-2</c:v>
                </c:pt>
                <c:pt idx="1764">
                  <c:v>3.0450000000000001E-2</c:v>
                </c:pt>
                <c:pt idx="1765">
                  <c:v>3.0464999999999999E-2</c:v>
                </c:pt>
                <c:pt idx="1766">
                  <c:v>3.048E-2</c:v>
                </c:pt>
                <c:pt idx="1767">
                  <c:v>3.0495000000000001E-2</c:v>
                </c:pt>
                <c:pt idx="1768">
                  <c:v>3.0509999999999999E-2</c:v>
                </c:pt>
                <c:pt idx="1769">
                  <c:v>3.0525E-2</c:v>
                </c:pt>
                <c:pt idx="1770">
                  <c:v>3.0540000000000001E-2</c:v>
                </c:pt>
                <c:pt idx="1771">
                  <c:v>3.0554999999999999E-2</c:v>
                </c:pt>
                <c:pt idx="1772">
                  <c:v>3.057E-2</c:v>
                </c:pt>
                <c:pt idx="1773">
                  <c:v>3.0585000000000001E-2</c:v>
                </c:pt>
                <c:pt idx="1774">
                  <c:v>3.0599999999999999E-2</c:v>
                </c:pt>
                <c:pt idx="1775">
                  <c:v>3.0615E-2</c:v>
                </c:pt>
                <c:pt idx="1776">
                  <c:v>3.0630000000000001E-2</c:v>
                </c:pt>
                <c:pt idx="1777">
                  <c:v>3.0644999999999999E-2</c:v>
                </c:pt>
                <c:pt idx="1778">
                  <c:v>3.066E-2</c:v>
                </c:pt>
                <c:pt idx="1779">
                  <c:v>3.0675000000000001E-2</c:v>
                </c:pt>
                <c:pt idx="1780">
                  <c:v>3.0689999999999999E-2</c:v>
                </c:pt>
                <c:pt idx="1781">
                  <c:v>3.0705E-2</c:v>
                </c:pt>
                <c:pt idx="1782">
                  <c:v>3.0720000000000001E-2</c:v>
                </c:pt>
                <c:pt idx="1783">
                  <c:v>3.0734999999999998E-2</c:v>
                </c:pt>
                <c:pt idx="1784">
                  <c:v>3.075E-2</c:v>
                </c:pt>
                <c:pt idx="1785">
                  <c:v>3.0765000000000001E-2</c:v>
                </c:pt>
                <c:pt idx="1786">
                  <c:v>3.0779999999999998E-2</c:v>
                </c:pt>
                <c:pt idx="1787">
                  <c:v>3.0794999999999999E-2</c:v>
                </c:pt>
                <c:pt idx="1788">
                  <c:v>3.0810000000000001E-2</c:v>
                </c:pt>
                <c:pt idx="1789">
                  <c:v>3.0825000000000002E-2</c:v>
                </c:pt>
                <c:pt idx="1790">
                  <c:v>3.0839999999999999E-2</c:v>
                </c:pt>
                <c:pt idx="1791">
                  <c:v>3.0855E-2</c:v>
                </c:pt>
                <c:pt idx="1792">
                  <c:v>3.0870000000000002E-2</c:v>
                </c:pt>
                <c:pt idx="1793">
                  <c:v>3.0884999999999999E-2</c:v>
                </c:pt>
                <c:pt idx="1794">
                  <c:v>3.09E-2</c:v>
                </c:pt>
                <c:pt idx="1795">
                  <c:v>3.0915000000000002E-2</c:v>
                </c:pt>
                <c:pt idx="1796">
                  <c:v>3.0929999999999999E-2</c:v>
                </c:pt>
                <c:pt idx="1797">
                  <c:v>3.0945E-2</c:v>
                </c:pt>
                <c:pt idx="1798">
                  <c:v>3.0960000000000001E-2</c:v>
                </c:pt>
                <c:pt idx="1799">
                  <c:v>3.0974999999999999E-2</c:v>
                </c:pt>
                <c:pt idx="1800">
                  <c:v>3.099E-2</c:v>
                </c:pt>
                <c:pt idx="1801">
                  <c:v>3.1005000000000001E-2</c:v>
                </c:pt>
                <c:pt idx="1802">
                  <c:v>3.1019999999999999E-2</c:v>
                </c:pt>
                <c:pt idx="1803">
                  <c:v>3.1035E-2</c:v>
                </c:pt>
                <c:pt idx="1804">
                  <c:v>3.1050000000000001E-2</c:v>
                </c:pt>
                <c:pt idx="1805">
                  <c:v>3.1064999999999999E-2</c:v>
                </c:pt>
                <c:pt idx="1806">
                  <c:v>3.108E-2</c:v>
                </c:pt>
                <c:pt idx="1807">
                  <c:v>3.1095000000000001E-2</c:v>
                </c:pt>
                <c:pt idx="1808">
                  <c:v>3.1109999999999999E-2</c:v>
                </c:pt>
                <c:pt idx="1809">
                  <c:v>3.1125E-2</c:v>
                </c:pt>
                <c:pt idx="1810">
                  <c:v>3.1140000000000001E-2</c:v>
                </c:pt>
                <c:pt idx="1811">
                  <c:v>3.1154999999999999E-2</c:v>
                </c:pt>
                <c:pt idx="1812">
                  <c:v>3.117E-2</c:v>
                </c:pt>
                <c:pt idx="1813">
                  <c:v>3.1185000000000001E-2</c:v>
                </c:pt>
                <c:pt idx="1814">
                  <c:v>3.1199999999999999E-2</c:v>
                </c:pt>
                <c:pt idx="1815">
                  <c:v>3.1215E-2</c:v>
                </c:pt>
                <c:pt idx="1816">
                  <c:v>3.1230000000000001E-2</c:v>
                </c:pt>
                <c:pt idx="1817">
                  <c:v>3.1244999999999998E-2</c:v>
                </c:pt>
                <c:pt idx="1818">
                  <c:v>3.1260000000000003E-2</c:v>
                </c:pt>
                <c:pt idx="1819">
                  <c:v>3.1274999999999997E-2</c:v>
                </c:pt>
                <c:pt idx="1820">
                  <c:v>3.1289999999999998E-2</c:v>
                </c:pt>
                <c:pt idx="1821">
                  <c:v>3.1304999999999999E-2</c:v>
                </c:pt>
                <c:pt idx="1822">
                  <c:v>3.1320000000000001E-2</c:v>
                </c:pt>
                <c:pt idx="1823">
                  <c:v>3.1335000000000002E-2</c:v>
                </c:pt>
                <c:pt idx="1824">
                  <c:v>3.1350000000000003E-2</c:v>
                </c:pt>
                <c:pt idx="1825">
                  <c:v>3.1364999999999997E-2</c:v>
                </c:pt>
                <c:pt idx="1826">
                  <c:v>3.1379999999999998E-2</c:v>
                </c:pt>
                <c:pt idx="1827">
                  <c:v>3.1394999999999999E-2</c:v>
                </c:pt>
                <c:pt idx="1828">
                  <c:v>3.141E-2</c:v>
                </c:pt>
                <c:pt idx="1829">
                  <c:v>3.1425000000000002E-2</c:v>
                </c:pt>
                <c:pt idx="1830">
                  <c:v>3.1440000000000003E-2</c:v>
                </c:pt>
                <c:pt idx="1831">
                  <c:v>3.1454999999999997E-2</c:v>
                </c:pt>
                <c:pt idx="1832">
                  <c:v>3.1469999999999998E-2</c:v>
                </c:pt>
                <c:pt idx="1833">
                  <c:v>3.1484999999999999E-2</c:v>
                </c:pt>
                <c:pt idx="1834">
                  <c:v>3.15E-2</c:v>
                </c:pt>
                <c:pt idx="1835">
                  <c:v>3.1515000000000001E-2</c:v>
                </c:pt>
                <c:pt idx="1836">
                  <c:v>3.1530000000000002E-2</c:v>
                </c:pt>
                <c:pt idx="1837">
                  <c:v>3.1544999999999997E-2</c:v>
                </c:pt>
                <c:pt idx="1838">
                  <c:v>3.1559999999999998E-2</c:v>
                </c:pt>
                <c:pt idx="1839">
                  <c:v>3.1574999999999999E-2</c:v>
                </c:pt>
                <c:pt idx="1840">
                  <c:v>3.159E-2</c:v>
                </c:pt>
                <c:pt idx="1841">
                  <c:v>3.1605000000000001E-2</c:v>
                </c:pt>
                <c:pt idx="1842">
                  <c:v>3.1620000000000002E-2</c:v>
                </c:pt>
                <c:pt idx="1843">
                  <c:v>3.1635000000000003E-2</c:v>
                </c:pt>
                <c:pt idx="1844">
                  <c:v>3.1649999999999998E-2</c:v>
                </c:pt>
                <c:pt idx="1845">
                  <c:v>3.1664999999999999E-2</c:v>
                </c:pt>
                <c:pt idx="1846">
                  <c:v>3.168E-2</c:v>
                </c:pt>
                <c:pt idx="1847">
                  <c:v>3.1695000000000001E-2</c:v>
                </c:pt>
                <c:pt idx="1848">
                  <c:v>3.1710000000000002E-2</c:v>
                </c:pt>
                <c:pt idx="1849">
                  <c:v>3.1725000000000003E-2</c:v>
                </c:pt>
                <c:pt idx="1850">
                  <c:v>3.1739999999999997E-2</c:v>
                </c:pt>
                <c:pt idx="1851">
                  <c:v>3.1754999999999999E-2</c:v>
                </c:pt>
                <c:pt idx="1852">
                  <c:v>3.177E-2</c:v>
                </c:pt>
                <c:pt idx="1853">
                  <c:v>3.1785000000000001E-2</c:v>
                </c:pt>
                <c:pt idx="1854">
                  <c:v>3.1800000000000002E-2</c:v>
                </c:pt>
                <c:pt idx="1855">
                  <c:v>3.1815000000000003E-2</c:v>
                </c:pt>
                <c:pt idx="1856">
                  <c:v>3.1829999999999997E-2</c:v>
                </c:pt>
                <c:pt idx="1857">
                  <c:v>3.1844999999999998E-2</c:v>
                </c:pt>
                <c:pt idx="1858">
                  <c:v>3.1859999999999999E-2</c:v>
                </c:pt>
                <c:pt idx="1859">
                  <c:v>3.1875000000000001E-2</c:v>
                </c:pt>
                <c:pt idx="1860">
                  <c:v>3.1890000000000002E-2</c:v>
                </c:pt>
                <c:pt idx="1861">
                  <c:v>3.1905000000000003E-2</c:v>
                </c:pt>
                <c:pt idx="1862">
                  <c:v>3.1919999999999997E-2</c:v>
                </c:pt>
                <c:pt idx="1863">
                  <c:v>3.1934999999999998E-2</c:v>
                </c:pt>
                <c:pt idx="1864">
                  <c:v>3.1949999999999999E-2</c:v>
                </c:pt>
                <c:pt idx="1865">
                  <c:v>3.1965E-2</c:v>
                </c:pt>
                <c:pt idx="1866">
                  <c:v>3.1980000000000001E-2</c:v>
                </c:pt>
                <c:pt idx="1867">
                  <c:v>3.1995000000000003E-2</c:v>
                </c:pt>
                <c:pt idx="1868">
                  <c:v>3.2009999999999997E-2</c:v>
                </c:pt>
                <c:pt idx="1869">
                  <c:v>3.2024999999999998E-2</c:v>
                </c:pt>
                <c:pt idx="1870">
                  <c:v>3.2039999999999999E-2</c:v>
                </c:pt>
                <c:pt idx="1871">
                  <c:v>3.2055E-2</c:v>
                </c:pt>
                <c:pt idx="1872">
                  <c:v>3.2070000000000001E-2</c:v>
                </c:pt>
                <c:pt idx="1873">
                  <c:v>3.2085000000000002E-2</c:v>
                </c:pt>
                <c:pt idx="1874">
                  <c:v>3.2099999999999997E-2</c:v>
                </c:pt>
                <c:pt idx="1875">
                  <c:v>3.2114999999999998E-2</c:v>
                </c:pt>
                <c:pt idx="1876">
                  <c:v>3.2129999999999999E-2</c:v>
                </c:pt>
                <c:pt idx="1877">
                  <c:v>3.2145E-2</c:v>
                </c:pt>
                <c:pt idx="1878">
                  <c:v>3.2160000000000001E-2</c:v>
                </c:pt>
                <c:pt idx="1879">
                  <c:v>3.2175000000000002E-2</c:v>
                </c:pt>
                <c:pt idx="1880">
                  <c:v>3.2190000000000003E-2</c:v>
                </c:pt>
                <c:pt idx="1881">
                  <c:v>3.2204999999999998E-2</c:v>
                </c:pt>
                <c:pt idx="1882">
                  <c:v>3.2219999999999999E-2</c:v>
                </c:pt>
                <c:pt idx="1883">
                  <c:v>3.2235E-2</c:v>
                </c:pt>
                <c:pt idx="1884">
                  <c:v>3.2250000000000001E-2</c:v>
                </c:pt>
                <c:pt idx="1885">
                  <c:v>3.2265000000000002E-2</c:v>
                </c:pt>
                <c:pt idx="1886">
                  <c:v>3.2280000000000003E-2</c:v>
                </c:pt>
                <c:pt idx="1887">
                  <c:v>3.2294999999999997E-2</c:v>
                </c:pt>
                <c:pt idx="1888">
                  <c:v>3.2309999999999998E-2</c:v>
                </c:pt>
                <c:pt idx="1889">
                  <c:v>3.2325E-2</c:v>
                </c:pt>
                <c:pt idx="1890">
                  <c:v>3.2340000000000001E-2</c:v>
                </c:pt>
                <c:pt idx="1891">
                  <c:v>3.2355000000000002E-2</c:v>
                </c:pt>
                <c:pt idx="1892">
                  <c:v>3.2370000000000003E-2</c:v>
                </c:pt>
                <c:pt idx="1893">
                  <c:v>3.2384999999999997E-2</c:v>
                </c:pt>
                <c:pt idx="1894">
                  <c:v>3.2399999999999998E-2</c:v>
                </c:pt>
                <c:pt idx="1895">
                  <c:v>3.2414999999999999E-2</c:v>
                </c:pt>
                <c:pt idx="1896">
                  <c:v>3.243E-2</c:v>
                </c:pt>
                <c:pt idx="1897">
                  <c:v>3.2445000000000002E-2</c:v>
                </c:pt>
                <c:pt idx="1898">
                  <c:v>3.2460000000000003E-2</c:v>
                </c:pt>
                <c:pt idx="1899">
                  <c:v>3.2474999999999997E-2</c:v>
                </c:pt>
                <c:pt idx="1900">
                  <c:v>3.2489999999999998E-2</c:v>
                </c:pt>
                <c:pt idx="1901">
                  <c:v>3.2504999999999999E-2</c:v>
                </c:pt>
                <c:pt idx="1902">
                  <c:v>3.252E-2</c:v>
                </c:pt>
                <c:pt idx="1903">
                  <c:v>3.2535000000000001E-2</c:v>
                </c:pt>
                <c:pt idx="1904">
                  <c:v>3.2550000000000003E-2</c:v>
                </c:pt>
                <c:pt idx="1905">
                  <c:v>3.2564999999999997E-2</c:v>
                </c:pt>
                <c:pt idx="1906">
                  <c:v>3.2579999999999998E-2</c:v>
                </c:pt>
                <c:pt idx="1907">
                  <c:v>3.2594999999999999E-2</c:v>
                </c:pt>
                <c:pt idx="1908">
                  <c:v>3.261E-2</c:v>
                </c:pt>
                <c:pt idx="1909">
                  <c:v>3.2625000000000001E-2</c:v>
                </c:pt>
                <c:pt idx="1910">
                  <c:v>3.2640000000000002E-2</c:v>
                </c:pt>
                <c:pt idx="1911">
                  <c:v>3.2655000000000003E-2</c:v>
                </c:pt>
                <c:pt idx="1912">
                  <c:v>3.2669999999999998E-2</c:v>
                </c:pt>
                <c:pt idx="1913">
                  <c:v>3.2684999999999999E-2</c:v>
                </c:pt>
                <c:pt idx="1914">
                  <c:v>3.27E-2</c:v>
                </c:pt>
                <c:pt idx="1915">
                  <c:v>3.2715000000000001E-2</c:v>
                </c:pt>
                <c:pt idx="1916">
                  <c:v>3.2730000000000002E-2</c:v>
                </c:pt>
                <c:pt idx="1917">
                  <c:v>3.2745000000000003E-2</c:v>
                </c:pt>
                <c:pt idx="1918">
                  <c:v>3.2759999999999997E-2</c:v>
                </c:pt>
                <c:pt idx="1919">
                  <c:v>3.2774999999999999E-2</c:v>
                </c:pt>
                <c:pt idx="1920">
                  <c:v>3.279E-2</c:v>
                </c:pt>
                <c:pt idx="1921">
                  <c:v>3.2805000000000001E-2</c:v>
                </c:pt>
                <c:pt idx="1922">
                  <c:v>3.2820000000000002E-2</c:v>
                </c:pt>
                <c:pt idx="1923">
                  <c:v>3.2835000000000003E-2</c:v>
                </c:pt>
                <c:pt idx="1924">
                  <c:v>3.2849999999999997E-2</c:v>
                </c:pt>
                <c:pt idx="1925">
                  <c:v>3.2864999999999998E-2</c:v>
                </c:pt>
                <c:pt idx="1926">
                  <c:v>3.288E-2</c:v>
                </c:pt>
                <c:pt idx="1927">
                  <c:v>3.2895000000000001E-2</c:v>
                </c:pt>
                <c:pt idx="1928">
                  <c:v>3.2910000000000002E-2</c:v>
                </c:pt>
                <c:pt idx="1929">
                  <c:v>3.2925000000000003E-2</c:v>
                </c:pt>
                <c:pt idx="1930">
                  <c:v>3.2939999999999997E-2</c:v>
                </c:pt>
                <c:pt idx="1931">
                  <c:v>3.2954999999999998E-2</c:v>
                </c:pt>
                <c:pt idx="1932">
                  <c:v>3.2969999999999999E-2</c:v>
                </c:pt>
                <c:pt idx="1933">
                  <c:v>3.2985E-2</c:v>
                </c:pt>
                <c:pt idx="1934">
                  <c:v>3.3000000000000002E-2</c:v>
                </c:pt>
                <c:pt idx="1935">
                  <c:v>3.3015000000000003E-2</c:v>
                </c:pt>
                <c:pt idx="1936">
                  <c:v>3.3029999999999997E-2</c:v>
                </c:pt>
                <c:pt idx="1937">
                  <c:v>3.3044999999999998E-2</c:v>
                </c:pt>
                <c:pt idx="1938">
                  <c:v>3.3059999999999999E-2</c:v>
                </c:pt>
                <c:pt idx="1939">
                  <c:v>3.3075E-2</c:v>
                </c:pt>
                <c:pt idx="1940">
                  <c:v>3.3090000000000001E-2</c:v>
                </c:pt>
                <c:pt idx="1941">
                  <c:v>3.3105000000000002E-2</c:v>
                </c:pt>
                <c:pt idx="1942">
                  <c:v>3.3119999999999997E-2</c:v>
                </c:pt>
                <c:pt idx="1943">
                  <c:v>3.3134999999999998E-2</c:v>
                </c:pt>
                <c:pt idx="1944">
                  <c:v>3.3149999999999999E-2</c:v>
                </c:pt>
                <c:pt idx="1945">
                  <c:v>3.3165E-2</c:v>
                </c:pt>
                <c:pt idx="1946">
                  <c:v>3.3180000000000001E-2</c:v>
                </c:pt>
                <c:pt idx="1947">
                  <c:v>3.3195000000000002E-2</c:v>
                </c:pt>
                <c:pt idx="1948">
                  <c:v>3.3210000000000003E-2</c:v>
                </c:pt>
                <c:pt idx="1949">
                  <c:v>3.3224999999999998E-2</c:v>
                </c:pt>
                <c:pt idx="1950">
                  <c:v>3.3239999999999999E-2</c:v>
                </c:pt>
                <c:pt idx="1951">
                  <c:v>3.3255E-2</c:v>
                </c:pt>
                <c:pt idx="1952">
                  <c:v>3.3270000000000001E-2</c:v>
                </c:pt>
                <c:pt idx="1953">
                  <c:v>3.3285000000000002E-2</c:v>
                </c:pt>
                <c:pt idx="1954">
                  <c:v>3.3300000000000003E-2</c:v>
                </c:pt>
                <c:pt idx="1955">
                  <c:v>3.3314999999999997E-2</c:v>
                </c:pt>
                <c:pt idx="1956">
                  <c:v>3.3329999999999999E-2</c:v>
                </c:pt>
                <c:pt idx="1957">
                  <c:v>3.3345E-2</c:v>
                </c:pt>
                <c:pt idx="1958">
                  <c:v>3.3360000000000001E-2</c:v>
                </c:pt>
                <c:pt idx="1959">
                  <c:v>3.3375000000000002E-2</c:v>
                </c:pt>
                <c:pt idx="1960">
                  <c:v>3.3390000000000003E-2</c:v>
                </c:pt>
                <c:pt idx="1961">
                  <c:v>3.3404999999999997E-2</c:v>
                </c:pt>
                <c:pt idx="1962">
                  <c:v>3.3419999999999998E-2</c:v>
                </c:pt>
                <c:pt idx="1963">
                  <c:v>3.3434999999999999E-2</c:v>
                </c:pt>
                <c:pt idx="1964">
                  <c:v>3.3450000000000001E-2</c:v>
                </c:pt>
                <c:pt idx="1965">
                  <c:v>3.3465000000000002E-2</c:v>
                </c:pt>
                <c:pt idx="1966">
                  <c:v>3.3480000000000003E-2</c:v>
                </c:pt>
                <c:pt idx="1967">
                  <c:v>3.3494999999999997E-2</c:v>
                </c:pt>
                <c:pt idx="1968">
                  <c:v>3.3509999999999998E-2</c:v>
                </c:pt>
                <c:pt idx="1969">
                  <c:v>3.3524999999999999E-2</c:v>
                </c:pt>
                <c:pt idx="1970">
                  <c:v>3.354E-2</c:v>
                </c:pt>
                <c:pt idx="1971">
                  <c:v>3.3555000000000001E-2</c:v>
                </c:pt>
                <c:pt idx="1972">
                  <c:v>3.3570000000000003E-2</c:v>
                </c:pt>
                <c:pt idx="1973">
                  <c:v>3.3584999999999997E-2</c:v>
                </c:pt>
                <c:pt idx="1974">
                  <c:v>3.3599999999999998E-2</c:v>
                </c:pt>
                <c:pt idx="1975">
                  <c:v>3.3614999999999999E-2</c:v>
                </c:pt>
                <c:pt idx="1976">
                  <c:v>3.363E-2</c:v>
                </c:pt>
                <c:pt idx="1977">
                  <c:v>3.3645000000000001E-2</c:v>
                </c:pt>
                <c:pt idx="1978">
                  <c:v>3.3660000000000002E-2</c:v>
                </c:pt>
                <c:pt idx="1979">
                  <c:v>3.3674999999999997E-2</c:v>
                </c:pt>
                <c:pt idx="1980">
                  <c:v>3.3689999999999998E-2</c:v>
                </c:pt>
                <c:pt idx="1981">
                  <c:v>3.3704999999999999E-2</c:v>
                </c:pt>
                <c:pt idx="1982">
                  <c:v>3.372E-2</c:v>
                </c:pt>
                <c:pt idx="1983">
                  <c:v>3.3735000000000001E-2</c:v>
                </c:pt>
                <c:pt idx="1984">
                  <c:v>3.3750000000000002E-2</c:v>
                </c:pt>
                <c:pt idx="1985">
                  <c:v>3.3765000000000003E-2</c:v>
                </c:pt>
                <c:pt idx="1986">
                  <c:v>3.3779999999999998E-2</c:v>
                </c:pt>
                <c:pt idx="1987">
                  <c:v>3.3794999999999999E-2</c:v>
                </c:pt>
                <c:pt idx="1988">
                  <c:v>3.381E-2</c:v>
                </c:pt>
                <c:pt idx="1989">
                  <c:v>3.3825000000000001E-2</c:v>
                </c:pt>
                <c:pt idx="1990">
                  <c:v>3.3840000000000002E-2</c:v>
                </c:pt>
                <c:pt idx="1991">
                  <c:v>3.3855000000000003E-2</c:v>
                </c:pt>
                <c:pt idx="1992">
                  <c:v>3.3869999999999997E-2</c:v>
                </c:pt>
                <c:pt idx="1993">
                  <c:v>3.3884999999999998E-2</c:v>
                </c:pt>
                <c:pt idx="1994">
                  <c:v>3.39E-2</c:v>
                </c:pt>
                <c:pt idx="1995">
                  <c:v>3.3915000000000001E-2</c:v>
                </c:pt>
                <c:pt idx="1996">
                  <c:v>3.3930000000000002E-2</c:v>
                </c:pt>
                <c:pt idx="1997">
                  <c:v>3.3945000000000003E-2</c:v>
                </c:pt>
                <c:pt idx="1998">
                  <c:v>3.3959999999999997E-2</c:v>
                </c:pt>
                <c:pt idx="1999">
                  <c:v>3.3974999999999998E-2</c:v>
                </c:pt>
                <c:pt idx="2000">
                  <c:v>3.3989999999999999E-2</c:v>
                </c:pt>
                <c:pt idx="2001">
                  <c:v>3.4005000000000001E-2</c:v>
                </c:pt>
                <c:pt idx="2002">
                  <c:v>3.4020000000000002E-2</c:v>
                </c:pt>
                <c:pt idx="2003">
                  <c:v>3.4035000000000003E-2</c:v>
                </c:pt>
                <c:pt idx="2004">
                  <c:v>3.4049999999999997E-2</c:v>
                </c:pt>
                <c:pt idx="2005">
                  <c:v>3.4064999999999998E-2</c:v>
                </c:pt>
                <c:pt idx="2006">
                  <c:v>3.4079999999999999E-2</c:v>
                </c:pt>
                <c:pt idx="2007">
                  <c:v>3.4095E-2</c:v>
                </c:pt>
                <c:pt idx="2008">
                  <c:v>3.4110000000000001E-2</c:v>
                </c:pt>
                <c:pt idx="2009">
                  <c:v>3.4125000000000003E-2</c:v>
                </c:pt>
                <c:pt idx="2010">
                  <c:v>3.4139999999999997E-2</c:v>
                </c:pt>
                <c:pt idx="2011">
                  <c:v>3.4154999999999998E-2</c:v>
                </c:pt>
                <c:pt idx="2012">
                  <c:v>3.4169999999999999E-2</c:v>
                </c:pt>
                <c:pt idx="2013">
                  <c:v>3.4185E-2</c:v>
                </c:pt>
                <c:pt idx="2014">
                  <c:v>3.4200000000000001E-2</c:v>
                </c:pt>
                <c:pt idx="2015">
                  <c:v>3.4215000000000002E-2</c:v>
                </c:pt>
                <c:pt idx="2016">
                  <c:v>3.4229999999999997E-2</c:v>
                </c:pt>
                <c:pt idx="2017">
                  <c:v>3.4244999999999998E-2</c:v>
                </c:pt>
                <c:pt idx="2018">
                  <c:v>3.4259999999999999E-2</c:v>
                </c:pt>
                <c:pt idx="2019">
                  <c:v>3.4275E-2</c:v>
                </c:pt>
                <c:pt idx="2020">
                  <c:v>3.4290000000000001E-2</c:v>
                </c:pt>
                <c:pt idx="2021">
                  <c:v>3.4305000000000002E-2</c:v>
                </c:pt>
                <c:pt idx="2022">
                  <c:v>3.4320000000000003E-2</c:v>
                </c:pt>
                <c:pt idx="2023">
                  <c:v>3.4334999999999997E-2</c:v>
                </c:pt>
                <c:pt idx="2024">
                  <c:v>3.4349999999999999E-2</c:v>
                </c:pt>
                <c:pt idx="2025">
                  <c:v>3.4365E-2</c:v>
                </c:pt>
                <c:pt idx="2026">
                  <c:v>3.4380000000000001E-2</c:v>
                </c:pt>
                <c:pt idx="2027">
                  <c:v>3.4395000000000002E-2</c:v>
                </c:pt>
                <c:pt idx="2028">
                  <c:v>3.4410000000000003E-2</c:v>
                </c:pt>
                <c:pt idx="2029">
                  <c:v>3.4424999999999997E-2</c:v>
                </c:pt>
                <c:pt idx="2030">
                  <c:v>3.4439999999999998E-2</c:v>
                </c:pt>
                <c:pt idx="2031">
                  <c:v>3.4455E-2</c:v>
                </c:pt>
                <c:pt idx="2032">
                  <c:v>3.4470000000000001E-2</c:v>
                </c:pt>
                <c:pt idx="2033">
                  <c:v>3.4485000000000002E-2</c:v>
                </c:pt>
                <c:pt idx="2034">
                  <c:v>3.4500000000000003E-2</c:v>
                </c:pt>
                <c:pt idx="2035">
                  <c:v>3.4514999999999997E-2</c:v>
                </c:pt>
                <c:pt idx="2036">
                  <c:v>3.4529999999999998E-2</c:v>
                </c:pt>
                <c:pt idx="2037">
                  <c:v>3.4544999999999999E-2</c:v>
                </c:pt>
                <c:pt idx="2038">
                  <c:v>3.456E-2</c:v>
                </c:pt>
                <c:pt idx="2039">
                  <c:v>3.4575000000000002E-2</c:v>
                </c:pt>
                <c:pt idx="2040">
                  <c:v>3.4590000000000003E-2</c:v>
                </c:pt>
                <c:pt idx="2041">
                  <c:v>3.4604999999999997E-2</c:v>
                </c:pt>
                <c:pt idx="2042">
                  <c:v>3.4619999999999998E-2</c:v>
                </c:pt>
                <c:pt idx="2043">
                  <c:v>3.4634999999999999E-2</c:v>
                </c:pt>
                <c:pt idx="2044">
                  <c:v>3.465E-2</c:v>
                </c:pt>
                <c:pt idx="2045">
                  <c:v>3.4665000000000001E-2</c:v>
                </c:pt>
                <c:pt idx="2046">
                  <c:v>3.4680000000000002E-2</c:v>
                </c:pt>
                <c:pt idx="2047">
                  <c:v>3.4694999999999997E-2</c:v>
                </c:pt>
                <c:pt idx="2048">
                  <c:v>3.4709999999999998E-2</c:v>
                </c:pt>
                <c:pt idx="2049">
                  <c:v>3.4724999999999999E-2</c:v>
                </c:pt>
                <c:pt idx="2050">
                  <c:v>3.474E-2</c:v>
                </c:pt>
                <c:pt idx="2051">
                  <c:v>3.4755000000000001E-2</c:v>
                </c:pt>
                <c:pt idx="2052">
                  <c:v>3.4770000000000002E-2</c:v>
                </c:pt>
                <c:pt idx="2053">
                  <c:v>3.4785000000000003E-2</c:v>
                </c:pt>
                <c:pt idx="2054">
                  <c:v>3.4799999999999998E-2</c:v>
                </c:pt>
                <c:pt idx="2055">
                  <c:v>3.4814999999999999E-2</c:v>
                </c:pt>
                <c:pt idx="2056">
                  <c:v>3.483E-2</c:v>
                </c:pt>
                <c:pt idx="2057">
                  <c:v>3.4845000000000001E-2</c:v>
                </c:pt>
                <c:pt idx="2058">
                  <c:v>3.4860000000000002E-2</c:v>
                </c:pt>
                <c:pt idx="2059">
                  <c:v>3.4875000000000003E-2</c:v>
                </c:pt>
                <c:pt idx="2060">
                  <c:v>3.4889999999999997E-2</c:v>
                </c:pt>
                <c:pt idx="2061">
                  <c:v>3.4904999999999999E-2</c:v>
                </c:pt>
                <c:pt idx="2062">
                  <c:v>3.492E-2</c:v>
                </c:pt>
                <c:pt idx="2063">
                  <c:v>3.4935000000000001E-2</c:v>
                </c:pt>
                <c:pt idx="2064">
                  <c:v>3.4950000000000002E-2</c:v>
                </c:pt>
                <c:pt idx="2065">
                  <c:v>3.4965000000000003E-2</c:v>
                </c:pt>
                <c:pt idx="2066">
                  <c:v>3.4979999999999997E-2</c:v>
                </c:pt>
                <c:pt idx="2067">
                  <c:v>3.4994999999999998E-2</c:v>
                </c:pt>
                <c:pt idx="2068">
                  <c:v>3.5009999999999999E-2</c:v>
                </c:pt>
                <c:pt idx="2069">
                  <c:v>3.5025000000000001E-2</c:v>
                </c:pt>
                <c:pt idx="2070">
                  <c:v>3.5040000000000002E-2</c:v>
                </c:pt>
                <c:pt idx="2071">
                  <c:v>3.5055000000000003E-2</c:v>
                </c:pt>
                <c:pt idx="2072">
                  <c:v>3.5069999999999997E-2</c:v>
                </c:pt>
                <c:pt idx="2073">
                  <c:v>3.5084999999999998E-2</c:v>
                </c:pt>
                <c:pt idx="2074">
                  <c:v>3.5099999999999999E-2</c:v>
                </c:pt>
                <c:pt idx="2075">
                  <c:v>3.5115E-2</c:v>
                </c:pt>
                <c:pt idx="2076">
                  <c:v>3.5130000000000002E-2</c:v>
                </c:pt>
                <c:pt idx="2077">
                  <c:v>3.5145000000000003E-2</c:v>
                </c:pt>
                <c:pt idx="2078">
                  <c:v>3.5159999999999997E-2</c:v>
                </c:pt>
                <c:pt idx="2079">
                  <c:v>3.5174999999999998E-2</c:v>
                </c:pt>
                <c:pt idx="2080">
                  <c:v>3.5189999999999999E-2</c:v>
                </c:pt>
                <c:pt idx="2081">
                  <c:v>3.5205E-2</c:v>
                </c:pt>
                <c:pt idx="2082">
                  <c:v>3.5220000000000001E-2</c:v>
                </c:pt>
                <c:pt idx="2083">
                  <c:v>3.5235000000000002E-2</c:v>
                </c:pt>
                <c:pt idx="2084">
                  <c:v>3.5249999999999997E-2</c:v>
                </c:pt>
                <c:pt idx="2085">
                  <c:v>3.5264999999999998E-2</c:v>
                </c:pt>
                <c:pt idx="2086">
                  <c:v>3.5279999999999999E-2</c:v>
                </c:pt>
                <c:pt idx="2087">
                  <c:v>3.5295E-2</c:v>
                </c:pt>
                <c:pt idx="2088">
                  <c:v>3.5310000000000001E-2</c:v>
                </c:pt>
                <c:pt idx="2089">
                  <c:v>3.5325000000000002E-2</c:v>
                </c:pt>
                <c:pt idx="2090">
                  <c:v>3.5340000000000003E-2</c:v>
                </c:pt>
                <c:pt idx="2091">
                  <c:v>3.5354999999999998E-2</c:v>
                </c:pt>
                <c:pt idx="2092">
                  <c:v>3.5369999999999999E-2</c:v>
                </c:pt>
                <c:pt idx="2093">
                  <c:v>3.5385E-2</c:v>
                </c:pt>
                <c:pt idx="2094">
                  <c:v>3.5400000000000001E-2</c:v>
                </c:pt>
                <c:pt idx="2095">
                  <c:v>3.5415000000000002E-2</c:v>
                </c:pt>
                <c:pt idx="2096">
                  <c:v>3.5430000000000003E-2</c:v>
                </c:pt>
                <c:pt idx="2097">
                  <c:v>3.5444999999999997E-2</c:v>
                </c:pt>
                <c:pt idx="2098">
                  <c:v>3.5459999999999998E-2</c:v>
                </c:pt>
                <c:pt idx="2099">
                  <c:v>3.5475E-2</c:v>
                </c:pt>
                <c:pt idx="2100">
                  <c:v>3.5490000000000001E-2</c:v>
                </c:pt>
                <c:pt idx="2101">
                  <c:v>3.5505000000000002E-2</c:v>
                </c:pt>
                <c:pt idx="2102">
                  <c:v>3.5520000000000003E-2</c:v>
                </c:pt>
                <c:pt idx="2103">
                  <c:v>3.5534999999999997E-2</c:v>
                </c:pt>
                <c:pt idx="2104">
                  <c:v>3.5549999999999998E-2</c:v>
                </c:pt>
                <c:pt idx="2105">
                  <c:v>3.5564999999999999E-2</c:v>
                </c:pt>
                <c:pt idx="2106">
                  <c:v>3.5580000000000001E-2</c:v>
                </c:pt>
                <c:pt idx="2107">
                  <c:v>3.5595000000000002E-2</c:v>
                </c:pt>
                <c:pt idx="2108">
                  <c:v>3.5610000000000003E-2</c:v>
                </c:pt>
                <c:pt idx="2109">
                  <c:v>3.5624999999999997E-2</c:v>
                </c:pt>
                <c:pt idx="2110">
                  <c:v>3.5639999999999998E-2</c:v>
                </c:pt>
                <c:pt idx="2111">
                  <c:v>3.5654999999999999E-2</c:v>
                </c:pt>
                <c:pt idx="2112">
                  <c:v>3.567E-2</c:v>
                </c:pt>
                <c:pt idx="2113">
                  <c:v>3.5685000000000001E-2</c:v>
                </c:pt>
                <c:pt idx="2114">
                  <c:v>3.5700000000000003E-2</c:v>
                </c:pt>
                <c:pt idx="2115">
                  <c:v>3.5714999999999997E-2</c:v>
                </c:pt>
                <c:pt idx="2116">
                  <c:v>3.5729999999999998E-2</c:v>
                </c:pt>
                <c:pt idx="2117">
                  <c:v>3.5744999999999999E-2</c:v>
                </c:pt>
                <c:pt idx="2118">
                  <c:v>3.576E-2</c:v>
                </c:pt>
                <c:pt idx="2119">
                  <c:v>3.5775000000000001E-2</c:v>
                </c:pt>
                <c:pt idx="2120">
                  <c:v>3.5790000000000002E-2</c:v>
                </c:pt>
                <c:pt idx="2121">
                  <c:v>3.5804999999999997E-2</c:v>
                </c:pt>
                <c:pt idx="2122">
                  <c:v>3.5819999999999998E-2</c:v>
                </c:pt>
                <c:pt idx="2123">
                  <c:v>3.5834999999999999E-2</c:v>
                </c:pt>
                <c:pt idx="2124">
                  <c:v>3.585E-2</c:v>
                </c:pt>
                <c:pt idx="2125">
                  <c:v>3.5865000000000001E-2</c:v>
                </c:pt>
                <c:pt idx="2126">
                  <c:v>3.5880000000000002E-2</c:v>
                </c:pt>
                <c:pt idx="2127">
                  <c:v>3.5895000000000003E-2</c:v>
                </c:pt>
                <c:pt idx="2128">
                  <c:v>3.5909999999999997E-2</c:v>
                </c:pt>
                <c:pt idx="2129">
                  <c:v>3.5924999999999999E-2</c:v>
                </c:pt>
                <c:pt idx="2130">
                  <c:v>3.594E-2</c:v>
                </c:pt>
                <c:pt idx="2131">
                  <c:v>3.5955000000000001E-2</c:v>
                </c:pt>
                <c:pt idx="2132">
                  <c:v>3.5970000000000002E-2</c:v>
                </c:pt>
                <c:pt idx="2133">
                  <c:v>3.5985000000000003E-2</c:v>
                </c:pt>
                <c:pt idx="2134">
                  <c:v>3.5999999999999997E-2</c:v>
                </c:pt>
                <c:pt idx="2135">
                  <c:v>3.6014999999999998E-2</c:v>
                </c:pt>
                <c:pt idx="2136">
                  <c:v>3.603E-2</c:v>
                </c:pt>
                <c:pt idx="2137">
                  <c:v>3.6045000000000001E-2</c:v>
                </c:pt>
                <c:pt idx="2138">
                  <c:v>3.6060000000000002E-2</c:v>
                </c:pt>
                <c:pt idx="2139">
                  <c:v>3.6075000000000003E-2</c:v>
                </c:pt>
                <c:pt idx="2140">
                  <c:v>3.6089999999999997E-2</c:v>
                </c:pt>
                <c:pt idx="2141">
                  <c:v>3.6104999999999998E-2</c:v>
                </c:pt>
                <c:pt idx="2142">
                  <c:v>3.6119999999999999E-2</c:v>
                </c:pt>
                <c:pt idx="2143">
                  <c:v>3.6135E-2</c:v>
                </c:pt>
                <c:pt idx="2144">
                  <c:v>3.6150000000000002E-2</c:v>
                </c:pt>
                <c:pt idx="2145">
                  <c:v>3.6165000000000003E-2</c:v>
                </c:pt>
                <c:pt idx="2146">
                  <c:v>3.6179999999999997E-2</c:v>
                </c:pt>
                <c:pt idx="2147">
                  <c:v>3.6194999999999998E-2</c:v>
                </c:pt>
                <c:pt idx="2148">
                  <c:v>3.6209999999999999E-2</c:v>
                </c:pt>
                <c:pt idx="2149">
                  <c:v>3.6225E-2</c:v>
                </c:pt>
                <c:pt idx="2150">
                  <c:v>3.6240000000000001E-2</c:v>
                </c:pt>
                <c:pt idx="2151">
                  <c:v>3.6255000000000003E-2</c:v>
                </c:pt>
                <c:pt idx="2152">
                  <c:v>3.6269999999999997E-2</c:v>
                </c:pt>
                <c:pt idx="2153">
                  <c:v>3.6284999999999998E-2</c:v>
                </c:pt>
                <c:pt idx="2154">
                  <c:v>3.6299999999999999E-2</c:v>
                </c:pt>
                <c:pt idx="2155">
                  <c:v>3.6315E-2</c:v>
                </c:pt>
                <c:pt idx="2156">
                  <c:v>3.6330000000000001E-2</c:v>
                </c:pt>
                <c:pt idx="2157">
                  <c:v>3.6345000000000002E-2</c:v>
                </c:pt>
                <c:pt idx="2158">
                  <c:v>3.6360000000000003E-2</c:v>
                </c:pt>
                <c:pt idx="2159">
                  <c:v>3.6374999999999998E-2</c:v>
                </c:pt>
                <c:pt idx="2160">
                  <c:v>3.6389999999999999E-2</c:v>
                </c:pt>
                <c:pt idx="2161">
                  <c:v>3.6405E-2</c:v>
                </c:pt>
                <c:pt idx="2162">
                  <c:v>3.6420000000000001E-2</c:v>
                </c:pt>
                <c:pt idx="2163">
                  <c:v>3.6435000000000002E-2</c:v>
                </c:pt>
                <c:pt idx="2164">
                  <c:v>3.6450000000000003E-2</c:v>
                </c:pt>
                <c:pt idx="2165">
                  <c:v>3.6464999999999997E-2</c:v>
                </c:pt>
                <c:pt idx="2166">
                  <c:v>3.6479999999999999E-2</c:v>
                </c:pt>
                <c:pt idx="2167">
                  <c:v>3.6495E-2</c:v>
                </c:pt>
                <c:pt idx="2168">
                  <c:v>3.6510000000000001E-2</c:v>
                </c:pt>
                <c:pt idx="2169">
                  <c:v>3.6525000000000002E-2</c:v>
                </c:pt>
                <c:pt idx="2170">
                  <c:v>3.6540000000000003E-2</c:v>
                </c:pt>
                <c:pt idx="2171">
                  <c:v>3.6554999999999997E-2</c:v>
                </c:pt>
                <c:pt idx="2172">
                  <c:v>3.6569999999999998E-2</c:v>
                </c:pt>
                <c:pt idx="2173">
                  <c:v>3.6584999999999999E-2</c:v>
                </c:pt>
                <c:pt idx="2174">
                  <c:v>3.6600000000000001E-2</c:v>
                </c:pt>
                <c:pt idx="2175">
                  <c:v>3.6615000000000002E-2</c:v>
                </c:pt>
                <c:pt idx="2176">
                  <c:v>3.6630000000000003E-2</c:v>
                </c:pt>
                <c:pt idx="2177">
                  <c:v>3.6644999999999997E-2</c:v>
                </c:pt>
                <c:pt idx="2178">
                  <c:v>3.6659999999999998E-2</c:v>
                </c:pt>
                <c:pt idx="2179">
                  <c:v>3.6674999999999999E-2</c:v>
                </c:pt>
                <c:pt idx="2180">
                  <c:v>3.669E-2</c:v>
                </c:pt>
                <c:pt idx="2181">
                  <c:v>3.6705000000000002E-2</c:v>
                </c:pt>
                <c:pt idx="2182">
                  <c:v>3.6720000000000003E-2</c:v>
                </c:pt>
                <c:pt idx="2183">
                  <c:v>3.6734999999999997E-2</c:v>
                </c:pt>
                <c:pt idx="2184">
                  <c:v>3.6749999999999998E-2</c:v>
                </c:pt>
                <c:pt idx="2185">
                  <c:v>3.6764999999999999E-2</c:v>
                </c:pt>
                <c:pt idx="2186">
                  <c:v>3.678E-2</c:v>
                </c:pt>
                <c:pt idx="2187">
                  <c:v>3.6795000000000001E-2</c:v>
                </c:pt>
                <c:pt idx="2188">
                  <c:v>3.6810000000000002E-2</c:v>
                </c:pt>
                <c:pt idx="2189">
                  <c:v>3.6824999999999997E-2</c:v>
                </c:pt>
                <c:pt idx="2190">
                  <c:v>3.6839999999999998E-2</c:v>
                </c:pt>
                <c:pt idx="2191">
                  <c:v>3.6854999999999999E-2</c:v>
                </c:pt>
                <c:pt idx="2192">
                  <c:v>3.687E-2</c:v>
                </c:pt>
                <c:pt idx="2193">
                  <c:v>3.6885000000000001E-2</c:v>
                </c:pt>
                <c:pt idx="2194">
                  <c:v>3.6900000000000002E-2</c:v>
                </c:pt>
                <c:pt idx="2195">
                  <c:v>3.6915000000000003E-2</c:v>
                </c:pt>
                <c:pt idx="2196">
                  <c:v>3.6929999999999998E-2</c:v>
                </c:pt>
                <c:pt idx="2197">
                  <c:v>3.6944999999999999E-2</c:v>
                </c:pt>
                <c:pt idx="2198">
                  <c:v>3.696E-2</c:v>
                </c:pt>
                <c:pt idx="2199">
                  <c:v>3.6975000000000001E-2</c:v>
                </c:pt>
                <c:pt idx="2200">
                  <c:v>3.6990000000000002E-2</c:v>
                </c:pt>
                <c:pt idx="2201">
                  <c:v>3.7005000000000003E-2</c:v>
                </c:pt>
                <c:pt idx="2202">
                  <c:v>3.7019999999999997E-2</c:v>
                </c:pt>
                <c:pt idx="2203">
                  <c:v>3.7034999999999998E-2</c:v>
                </c:pt>
                <c:pt idx="2204">
                  <c:v>3.705E-2</c:v>
                </c:pt>
                <c:pt idx="2205">
                  <c:v>3.7065000000000001E-2</c:v>
                </c:pt>
                <c:pt idx="2206">
                  <c:v>3.7080000000000002E-2</c:v>
                </c:pt>
                <c:pt idx="2207">
                  <c:v>3.7095000000000003E-2</c:v>
                </c:pt>
                <c:pt idx="2208">
                  <c:v>3.7109999999999997E-2</c:v>
                </c:pt>
                <c:pt idx="2209">
                  <c:v>3.7124999999999998E-2</c:v>
                </c:pt>
                <c:pt idx="2210">
                  <c:v>3.7139999999999999E-2</c:v>
                </c:pt>
                <c:pt idx="2211">
                  <c:v>3.7155000000000001E-2</c:v>
                </c:pt>
                <c:pt idx="2212">
                  <c:v>3.7170000000000002E-2</c:v>
                </c:pt>
                <c:pt idx="2213">
                  <c:v>3.7185000000000003E-2</c:v>
                </c:pt>
                <c:pt idx="2214">
                  <c:v>3.7199999999999997E-2</c:v>
                </c:pt>
                <c:pt idx="2215">
                  <c:v>3.7214999999999998E-2</c:v>
                </c:pt>
                <c:pt idx="2216">
                  <c:v>3.7229999999999999E-2</c:v>
                </c:pt>
                <c:pt idx="2217">
                  <c:v>3.7245E-2</c:v>
                </c:pt>
                <c:pt idx="2218">
                  <c:v>3.7260000000000001E-2</c:v>
                </c:pt>
                <c:pt idx="2219">
                  <c:v>3.7275000000000003E-2</c:v>
                </c:pt>
                <c:pt idx="2220">
                  <c:v>3.7289999999999997E-2</c:v>
                </c:pt>
                <c:pt idx="2221">
                  <c:v>3.7304999999999998E-2</c:v>
                </c:pt>
                <c:pt idx="2222">
                  <c:v>3.7319999999999999E-2</c:v>
                </c:pt>
                <c:pt idx="2223">
                  <c:v>3.7335E-2</c:v>
                </c:pt>
                <c:pt idx="2224">
                  <c:v>3.7350000000000001E-2</c:v>
                </c:pt>
                <c:pt idx="2225">
                  <c:v>3.7365000000000002E-2</c:v>
                </c:pt>
                <c:pt idx="2226">
                  <c:v>3.7379999999999997E-2</c:v>
                </c:pt>
                <c:pt idx="2227">
                  <c:v>3.7394999999999998E-2</c:v>
                </c:pt>
                <c:pt idx="2228">
                  <c:v>3.7409999999999999E-2</c:v>
                </c:pt>
                <c:pt idx="2229">
                  <c:v>3.7425E-2</c:v>
                </c:pt>
                <c:pt idx="2230">
                  <c:v>3.7440000000000001E-2</c:v>
                </c:pt>
                <c:pt idx="2231">
                  <c:v>3.7455000000000002E-2</c:v>
                </c:pt>
                <c:pt idx="2232">
                  <c:v>3.7470000000000003E-2</c:v>
                </c:pt>
                <c:pt idx="2233">
                  <c:v>3.7484999999999997E-2</c:v>
                </c:pt>
                <c:pt idx="2234">
                  <c:v>3.7499999999999999E-2</c:v>
                </c:pt>
                <c:pt idx="2235">
                  <c:v>3.7515E-2</c:v>
                </c:pt>
                <c:pt idx="2236">
                  <c:v>3.7530000000000001E-2</c:v>
                </c:pt>
                <c:pt idx="2237">
                  <c:v>3.7545000000000002E-2</c:v>
                </c:pt>
                <c:pt idx="2238">
                  <c:v>3.7560000000000003E-2</c:v>
                </c:pt>
                <c:pt idx="2239">
                  <c:v>3.7574999999999997E-2</c:v>
                </c:pt>
                <c:pt idx="2240">
                  <c:v>3.7589999999999998E-2</c:v>
                </c:pt>
                <c:pt idx="2241">
                  <c:v>3.7605E-2</c:v>
                </c:pt>
                <c:pt idx="2242">
                  <c:v>3.7620000000000001E-2</c:v>
                </c:pt>
                <c:pt idx="2243">
                  <c:v>3.7635000000000002E-2</c:v>
                </c:pt>
                <c:pt idx="2244">
                  <c:v>3.7650000000000003E-2</c:v>
                </c:pt>
                <c:pt idx="2245">
                  <c:v>3.7664999999999997E-2</c:v>
                </c:pt>
                <c:pt idx="2246">
                  <c:v>3.7679999999999998E-2</c:v>
                </c:pt>
                <c:pt idx="2247">
                  <c:v>3.7694999999999999E-2</c:v>
                </c:pt>
                <c:pt idx="2248">
                  <c:v>3.771E-2</c:v>
                </c:pt>
                <c:pt idx="2249">
                  <c:v>3.7725000000000002E-2</c:v>
                </c:pt>
                <c:pt idx="2250">
                  <c:v>3.7740000000000003E-2</c:v>
                </c:pt>
                <c:pt idx="2251">
                  <c:v>3.7754999999999997E-2</c:v>
                </c:pt>
                <c:pt idx="2252">
                  <c:v>3.7769999999999998E-2</c:v>
                </c:pt>
                <c:pt idx="2253">
                  <c:v>3.7784999999999999E-2</c:v>
                </c:pt>
                <c:pt idx="2254">
                  <c:v>3.78E-2</c:v>
                </c:pt>
                <c:pt idx="2255">
                  <c:v>3.7815000000000001E-2</c:v>
                </c:pt>
                <c:pt idx="2256">
                  <c:v>3.7830000000000003E-2</c:v>
                </c:pt>
                <c:pt idx="2257">
                  <c:v>3.7844999999999997E-2</c:v>
                </c:pt>
                <c:pt idx="2258">
                  <c:v>3.7859999999999998E-2</c:v>
                </c:pt>
                <c:pt idx="2259">
                  <c:v>3.7874999999999999E-2</c:v>
                </c:pt>
                <c:pt idx="2260">
                  <c:v>3.789E-2</c:v>
                </c:pt>
                <c:pt idx="2261">
                  <c:v>3.7905000000000001E-2</c:v>
                </c:pt>
                <c:pt idx="2262">
                  <c:v>3.7920000000000002E-2</c:v>
                </c:pt>
                <c:pt idx="2263">
                  <c:v>3.7935000000000003E-2</c:v>
                </c:pt>
                <c:pt idx="2264">
                  <c:v>3.7949999999999998E-2</c:v>
                </c:pt>
                <c:pt idx="2265">
                  <c:v>3.7964999999999999E-2</c:v>
                </c:pt>
                <c:pt idx="2266">
                  <c:v>3.798E-2</c:v>
                </c:pt>
                <c:pt idx="2267">
                  <c:v>3.7995000000000001E-2</c:v>
                </c:pt>
                <c:pt idx="2268">
                  <c:v>3.8010000000000002E-2</c:v>
                </c:pt>
                <c:pt idx="2269">
                  <c:v>3.8025000000000003E-2</c:v>
                </c:pt>
                <c:pt idx="2270">
                  <c:v>3.8039999999999997E-2</c:v>
                </c:pt>
                <c:pt idx="2271">
                  <c:v>3.8054999999999999E-2</c:v>
                </c:pt>
                <c:pt idx="2272">
                  <c:v>3.807E-2</c:v>
                </c:pt>
                <c:pt idx="2273">
                  <c:v>3.8085000000000001E-2</c:v>
                </c:pt>
                <c:pt idx="2274">
                  <c:v>3.8100000000000002E-2</c:v>
                </c:pt>
                <c:pt idx="2275">
                  <c:v>3.8115000000000003E-2</c:v>
                </c:pt>
                <c:pt idx="2276">
                  <c:v>3.8129999999999997E-2</c:v>
                </c:pt>
                <c:pt idx="2277">
                  <c:v>3.8144999999999998E-2</c:v>
                </c:pt>
                <c:pt idx="2278">
                  <c:v>3.8159999999999999E-2</c:v>
                </c:pt>
                <c:pt idx="2279">
                  <c:v>3.8175000000000001E-2</c:v>
                </c:pt>
                <c:pt idx="2280">
                  <c:v>3.8190000000000002E-2</c:v>
                </c:pt>
                <c:pt idx="2281">
                  <c:v>3.8205000000000003E-2</c:v>
                </c:pt>
                <c:pt idx="2282">
                  <c:v>3.8219999999999997E-2</c:v>
                </c:pt>
                <c:pt idx="2283">
                  <c:v>3.8234999999999998E-2</c:v>
                </c:pt>
                <c:pt idx="2284">
                  <c:v>3.8249999999999999E-2</c:v>
                </c:pt>
                <c:pt idx="2285">
                  <c:v>3.8265E-2</c:v>
                </c:pt>
                <c:pt idx="2286">
                  <c:v>3.8280000000000002E-2</c:v>
                </c:pt>
                <c:pt idx="2287">
                  <c:v>3.8295000000000003E-2</c:v>
                </c:pt>
                <c:pt idx="2288">
                  <c:v>3.8309999999999997E-2</c:v>
                </c:pt>
                <c:pt idx="2289">
                  <c:v>3.8324999999999998E-2</c:v>
                </c:pt>
                <c:pt idx="2290">
                  <c:v>3.8339999999999999E-2</c:v>
                </c:pt>
                <c:pt idx="2291">
                  <c:v>3.8355E-2</c:v>
                </c:pt>
                <c:pt idx="2292">
                  <c:v>3.8370000000000001E-2</c:v>
                </c:pt>
                <c:pt idx="2293">
                  <c:v>3.8385000000000002E-2</c:v>
                </c:pt>
                <c:pt idx="2294">
                  <c:v>3.8399999999999997E-2</c:v>
                </c:pt>
                <c:pt idx="2295">
                  <c:v>3.8414999999999998E-2</c:v>
                </c:pt>
                <c:pt idx="2296">
                  <c:v>3.8429999999999999E-2</c:v>
                </c:pt>
                <c:pt idx="2297">
                  <c:v>3.8445E-2</c:v>
                </c:pt>
                <c:pt idx="2298">
                  <c:v>3.8460000000000001E-2</c:v>
                </c:pt>
                <c:pt idx="2299">
                  <c:v>3.8475000000000002E-2</c:v>
                </c:pt>
                <c:pt idx="2300">
                  <c:v>3.8490000000000003E-2</c:v>
                </c:pt>
                <c:pt idx="2301">
                  <c:v>3.8504999999999998E-2</c:v>
                </c:pt>
                <c:pt idx="2302">
                  <c:v>3.8519999999999999E-2</c:v>
                </c:pt>
                <c:pt idx="2303">
                  <c:v>3.8535E-2</c:v>
                </c:pt>
                <c:pt idx="2304">
                  <c:v>3.8550000000000001E-2</c:v>
                </c:pt>
                <c:pt idx="2305">
                  <c:v>3.8565000000000002E-2</c:v>
                </c:pt>
                <c:pt idx="2306">
                  <c:v>3.8580000000000003E-2</c:v>
                </c:pt>
                <c:pt idx="2307">
                  <c:v>3.8594999999999997E-2</c:v>
                </c:pt>
                <c:pt idx="2308">
                  <c:v>3.8609999999999998E-2</c:v>
                </c:pt>
                <c:pt idx="2309">
                  <c:v>3.8625E-2</c:v>
                </c:pt>
                <c:pt idx="2310">
                  <c:v>3.8640000000000001E-2</c:v>
                </c:pt>
                <c:pt idx="2311">
                  <c:v>3.8655000000000002E-2</c:v>
                </c:pt>
                <c:pt idx="2312">
                  <c:v>3.8670000000000003E-2</c:v>
                </c:pt>
                <c:pt idx="2313">
                  <c:v>3.8684999999999997E-2</c:v>
                </c:pt>
                <c:pt idx="2314">
                  <c:v>3.8699999999999998E-2</c:v>
                </c:pt>
                <c:pt idx="2315">
                  <c:v>3.8714999999999999E-2</c:v>
                </c:pt>
                <c:pt idx="2316">
                  <c:v>3.8730000000000001E-2</c:v>
                </c:pt>
                <c:pt idx="2317">
                  <c:v>3.8745000000000002E-2</c:v>
                </c:pt>
                <c:pt idx="2318">
                  <c:v>3.8760000000000003E-2</c:v>
                </c:pt>
                <c:pt idx="2319">
                  <c:v>3.8774999999999997E-2</c:v>
                </c:pt>
                <c:pt idx="2320">
                  <c:v>3.8789999999999998E-2</c:v>
                </c:pt>
                <c:pt idx="2321">
                  <c:v>3.8804999999999999E-2</c:v>
                </c:pt>
                <c:pt idx="2322">
                  <c:v>3.882E-2</c:v>
                </c:pt>
                <c:pt idx="2323">
                  <c:v>3.8835000000000001E-2</c:v>
                </c:pt>
                <c:pt idx="2324">
                  <c:v>3.8850000000000003E-2</c:v>
                </c:pt>
                <c:pt idx="2325">
                  <c:v>3.8864999999999997E-2</c:v>
                </c:pt>
                <c:pt idx="2326">
                  <c:v>3.8879999999999998E-2</c:v>
                </c:pt>
                <c:pt idx="2327">
                  <c:v>3.8894999999999999E-2</c:v>
                </c:pt>
                <c:pt idx="2328">
                  <c:v>3.891E-2</c:v>
                </c:pt>
                <c:pt idx="2329">
                  <c:v>3.8925000000000001E-2</c:v>
                </c:pt>
                <c:pt idx="2330">
                  <c:v>3.8940000000000002E-2</c:v>
                </c:pt>
                <c:pt idx="2331">
                  <c:v>3.8954999999999997E-2</c:v>
                </c:pt>
                <c:pt idx="2332">
                  <c:v>3.8969999999999998E-2</c:v>
                </c:pt>
                <c:pt idx="2333">
                  <c:v>3.8984999999999999E-2</c:v>
                </c:pt>
                <c:pt idx="2334">
                  <c:v>3.9E-2</c:v>
                </c:pt>
                <c:pt idx="2335">
                  <c:v>3.9015000000000001E-2</c:v>
                </c:pt>
                <c:pt idx="2336">
                  <c:v>3.9030000000000002E-2</c:v>
                </c:pt>
                <c:pt idx="2337">
                  <c:v>3.9045000000000003E-2</c:v>
                </c:pt>
                <c:pt idx="2338">
                  <c:v>3.9059999999999997E-2</c:v>
                </c:pt>
                <c:pt idx="2339">
                  <c:v>3.9074999999999999E-2</c:v>
                </c:pt>
                <c:pt idx="2340">
                  <c:v>3.909E-2</c:v>
                </c:pt>
                <c:pt idx="2341">
                  <c:v>3.9105000000000001E-2</c:v>
                </c:pt>
                <c:pt idx="2342">
                  <c:v>3.9120000000000002E-2</c:v>
                </c:pt>
                <c:pt idx="2343">
                  <c:v>3.9135000000000003E-2</c:v>
                </c:pt>
                <c:pt idx="2344">
                  <c:v>3.9149999999999997E-2</c:v>
                </c:pt>
                <c:pt idx="2345">
                  <c:v>3.9164999999999998E-2</c:v>
                </c:pt>
                <c:pt idx="2346">
                  <c:v>3.918E-2</c:v>
                </c:pt>
                <c:pt idx="2347">
                  <c:v>3.9195000000000001E-2</c:v>
                </c:pt>
                <c:pt idx="2348">
                  <c:v>3.9210000000000002E-2</c:v>
                </c:pt>
                <c:pt idx="2349">
                  <c:v>3.9225000000000003E-2</c:v>
                </c:pt>
                <c:pt idx="2350">
                  <c:v>3.9239999999999997E-2</c:v>
                </c:pt>
                <c:pt idx="2351">
                  <c:v>3.9254999999999998E-2</c:v>
                </c:pt>
                <c:pt idx="2352">
                  <c:v>3.9269999999999999E-2</c:v>
                </c:pt>
                <c:pt idx="2353">
                  <c:v>3.9285E-2</c:v>
                </c:pt>
                <c:pt idx="2354">
                  <c:v>3.9300000000000002E-2</c:v>
                </c:pt>
                <c:pt idx="2355">
                  <c:v>3.9315000000000003E-2</c:v>
                </c:pt>
                <c:pt idx="2356">
                  <c:v>3.9329999999999997E-2</c:v>
                </c:pt>
                <c:pt idx="2357">
                  <c:v>3.9344999999999998E-2</c:v>
                </c:pt>
                <c:pt idx="2358">
                  <c:v>3.9359999999999999E-2</c:v>
                </c:pt>
                <c:pt idx="2359">
                  <c:v>3.9375E-2</c:v>
                </c:pt>
                <c:pt idx="2360">
                  <c:v>3.9390000000000001E-2</c:v>
                </c:pt>
                <c:pt idx="2361">
                  <c:v>3.9405000000000003E-2</c:v>
                </c:pt>
                <c:pt idx="2362">
                  <c:v>3.9419999999999997E-2</c:v>
                </c:pt>
                <c:pt idx="2363">
                  <c:v>3.9434999999999998E-2</c:v>
                </c:pt>
                <c:pt idx="2364">
                  <c:v>3.9449999999999999E-2</c:v>
                </c:pt>
                <c:pt idx="2365">
                  <c:v>3.9465E-2</c:v>
                </c:pt>
                <c:pt idx="2366">
                  <c:v>3.9480000000000001E-2</c:v>
                </c:pt>
                <c:pt idx="2367">
                  <c:v>3.9495000000000002E-2</c:v>
                </c:pt>
                <c:pt idx="2368">
                  <c:v>3.9510000000000003E-2</c:v>
                </c:pt>
                <c:pt idx="2369">
                  <c:v>3.9524999999999998E-2</c:v>
                </c:pt>
                <c:pt idx="2370">
                  <c:v>3.9539999999999999E-2</c:v>
                </c:pt>
                <c:pt idx="2371">
                  <c:v>3.9555E-2</c:v>
                </c:pt>
                <c:pt idx="2372">
                  <c:v>3.9570000000000001E-2</c:v>
                </c:pt>
                <c:pt idx="2373">
                  <c:v>3.9585000000000002E-2</c:v>
                </c:pt>
                <c:pt idx="2374">
                  <c:v>3.9600000000000003E-2</c:v>
                </c:pt>
                <c:pt idx="2375">
                  <c:v>3.9614999999999997E-2</c:v>
                </c:pt>
                <c:pt idx="2376">
                  <c:v>3.9629999999999999E-2</c:v>
                </c:pt>
                <c:pt idx="2377">
                  <c:v>3.9645E-2</c:v>
                </c:pt>
                <c:pt idx="2378">
                  <c:v>3.9660000000000001E-2</c:v>
                </c:pt>
                <c:pt idx="2379">
                  <c:v>3.9675000000000002E-2</c:v>
                </c:pt>
                <c:pt idx="2380">
                  <c:v>3.9690000000000003E-2</c:v>
                </c:pt>
                <c:pt idx="2381">
                  <c:v>3.9704999999999997E-2</c:v>
                </c:pt>
                <c:pt idx="2382">
                  <c:v>3.9719999999999998E-2</c:v>
                </c:pt>
                <c:pt idx="2383">
                  <c:v>3.9734999999999999E-2</c:v>
                </c:pt>
                <c:pt idx="2384">
                  <c:v>3.9750000000000001E-2</c:v>
                </c:pt>
                <c:pt idx="2385">
                  <c:v>3.9765000000000002E-2</c:v>
                </c:pt>
                <c:pt idx="2386">
                  <c:v>3.9780000000000003E-2</c:v>
                </c:pt>
                <c:pt idx="2387">
                  <c:v>3.9794999999999997E-2</c:v>
                </c:pt>
                <c:pt idx="2388">
                  <c:v>3.9809999999999998E-2</c:v>
                </c:pt>
                <c:pt idx="2389">
                  <c:v>3.9824999999999999E-2</c:v>
                </c:pt>
                <c:pt idx="2390">
                  <c:v>3.984E-2</c:v>
                </c:pt>
                <c:pt idx="2391">
                  <c:v>3.9855000000000002E-2</c:v>
                </c:pt>
                <c:pt idx="2392">
                  <c:v>3.9870000000000003E-2</c:v>
                </c:pt>
                <c:pt idx="2393">
                  <c:v>3.9884999999999997E-2</c:v>
                </c:pt>
                <c:pt idx="2394">
                  <c:v>3.9899999999999998E-2</c:v>
                </c:pt>
                <c:pt idx="2395">
                  <c:v>3.9914999999999999E-2</c:v>
                </c:pt>
                <c:pt idx="2396">
                  <c:v>3.993E-2</c:v>
                </c:pt>
                <c:pt idx="2397">
                  <c:v>3.9945000000000001E-2</c:v>
                </c:pt>
                <c:pt idx="2398">
                  <c:v>3.9960000000000002E-2</c:v>
                </c:pt>
                <c:pt idx="2399">
                  <c:v>3.9974999999999997E-2</c:v>
                </c:pt>
                <c:pt idx="2400">
                  <c:v>3.9989999999999998E-2</c:v>
                </c:pt>
                <c:pt idx="2401">
                  <c:v>4.0004999999999999E-2</c:v>
                </c:pt>
                <c:pt idx="2402">
                  <c:v>4.002E-2</c:v>
                </c:pt>
                <c:pt idx="2403">
                  <c:v>4.0035000000000001E-2</c:v>
                </c:pt>
                <c:pt idx="2404">
                  <c:v>4.0050000000000002E-2</c:v>
                </c:pt>
                <c:pt idx="2405">
                  <c:v>4.0065000000000003E-2</c:v>
                </c:pt>
                <c:pt idx="2406">
                  <c:v>4.0079999999999998E-2</c:v>
                </c:pt>
                <c:pt idx="2407">
                  <c:v>4.0094999999999999E-2</c:v>
                </c:pt>
                <c:pt idx="2408">
                  <c:v>4.011E-2</c:v>
                </c:pt>
                <c:pt idx="2409">
                  <c:v>4.0125000000000001E-2</c:v>
                </c:pt>
                <c:pt idx="2410">
                  <c:v>4.0140000000000002E-2</c:v>
                </c:pt>
                <c:pt idx="2411">
                  <c:v>4.0155000000000003E-2</c:v>
                </c:pt>
                <c:pt idx="2412">
                  <c:v>4.0169999999999997E-2</c:v>
                </c:pt>
                <c:pt idx="2413">
                  <c:v>4.0184999999999998E-2</c:v>
                </c:pt>
                <c:pt idx="2414">
                  <c:v>4.02E-2</c:v>
                </c:pt>
                <c:pt idx="2415">
                  <c:v>4.0215000000000001E-2</c:v>
                </c:pt>
                <c:pt idx="2416">
                  <c:v>4.0230000000000002E-2</c:v>
                </c:pt>
                <c:pt idx="2417">
                  <c:v>4.0245000000000003E-2</c:v>
                </c:pt>
                <c:pt idx="2418">
                  <c:v>4.0259999999999997E-2</c:v>
                </c:pt>
                <c:pt idx="2419">
                  <c:v>4.0274999999999998E-2</c:v>
                </c:pt>
                <c:pt idx="2420">
                  <c:v>4.0289999999999999E-2</c:v>
                </c:pt>
                <c:pt idx="2421">
                  <c:v>4.0305000000000001E-2</c:v>
                </c:pt>
                <c:pt idx="2422">
                  <c:v>4.0320000000000002E-2</c:v>
                </c:pt>
                <c:pt idx="2423">
                  <c:v>4.0335000000000003E-2</c:v>
                </c:pt>
                <c:pt idx="2424">
                  <c:v>4.0349999999999997E-2</c:v>
                </c:pt>
                <c:pt idx="2425">
                  <c:v>4.0364999999999998E-2</c:v>
                </c:pt>
                <c:pt idx="2426">
                  <c:v>4.0379999999999999E-2</c:v>
                </c:pt>
                <c:pt idx="2427">
                  <c:v>4.0395E-2</c:v>
                </c:pt>
                <c:pt idx="2428">
                  <c:v>4.0410000000000001E-2</c:v>
                </c:pt>
                <c:pt idx="2429">
                  <c:v>4.0425000000000003E-2</c:v>
                </c:pt>
                <c:pt idx="2430">
                  <c:v>4.0439999999999997E-2</c:v>
                </c:pt>
                <c:pt idx="2431">
                  <c:v>4.0454999999999998E-2</c:v>
                </c:pt>
                <c:pt idx="2432">
                  <c:v>4.0469999999999999E-2</c:v>
                </c:pt>
                <c:pt idx="2433">
                  <c:v>4.0485E-2</c:v>
                </c:pt>
                <c:pt idx="2434">
                  <c:v>4.0500000000000001E-2</c:v>
                </c:pt>
                <c:pt idx="2435">
                  <c:v>4.0515000000000002E-2</c:v>
                </c:pt>
                <c:pt idx="2436">
                  <c:v>4.0529999999999997E-2</c:v>
                </c:pt>
                <c:pt idx="2437">
                  <c:v>4.0544999999999998E-2</c:v>
                </c:pt>
                <c:pt idx="2438">
                  <c:v>4.0559999999999999E-2</c:v>
                </c:pt>
                <c:pt idx="2439">
                  <c:v>4.0575E-2</c:v>
                </c:pt>
                <c:pt idx="2440">
                  <c:v>4.0590000000000001E-2</c:v>
                </c:pt>
                <c:pt idx="2441">
                  <c:v>4.0605000000000002E-2</c:v>
                </c:pt>
                <c:pt idx="2442">
                  <c:v>4.0620000000000003E-2</c:v>
                </c:pt>
                <c:pt idx="2443">
                  <c:v>4.0634999999999998E-2</c:v>
                </c:pt>
                <c:pt idx="2444">
                  <c:v>4.0649999999999999E-2</c:v>
                </c:pt>
                <c:pt idx="2445">
                  <c:v>4.0665E-2</c:v>
                </c:pt>
                <c:pt idx="2446">
                  <c:v>4.0680000000000001E-2</c:v>
                </c:pt>
                <c:pt idx="2447">
                  <c:v>4.0695000000000002E-2</c:v>
                </c:pt>
                <c:pt idx="2448">
                  <c:v>4.0710000000000003E-2</c:v>
                </c:pt>
                <c:pt idx="2449">
                  <c:v>4.0724999999999997E-2</c:v>
                </c:pt>
                <c:pt idx="2450">
                  <c:v>4.0739999999999998E-2</c:v>
                </c:pt>
                <c:pt idx="2451">
                  <c:v>4.0755E-2</c:v>
                </c:pt>
                <c:pt idx="2452">
                  <c:v>4.0770000000000001E-2</c:v>
                </c:pt>
                <c:pt idx="2453">
                  <c:v>4.0785000000000002E-2</c:v>
                </c:pt>
                <c:pt idx="2454">
                  <c:v>4.0800000000000003E-2</c:v>
                </c:pt>
                <c:pt idx="2455">
                  <c:v>4.0814999999999997E-2</c:v>
                </c:pt>
                <c:pt idx="2456">
                  <c:v>4.0829999999999998E-2</c:v>
                </c:pt>
                <c:pt idx="2457">
                  <c:v>4.0844999999999999E-2</c:v>
                </c:pt>
                <c:pt idx="2458">
                  <c:v>4.086E-2</c:v>
                </c:pt>
                <c:pt idx="2459">
                  <c:v>4.0875000000000002E-2</c:v>
                </c:pt>
                <c:pt idx="2460">
                  <c:v>4.0890000000000003E-2</c:v>
                </c:pt>
                <c:pt idx="2461">
                  <c:v>4.0904999999999997E-2</c:v>
                </c:pt>
                <c:pt idx="2462">
                  <c:v>4.0919999999999998E-2</c:v>
                </c:pt>
                <c:pt idx="2463">
                  <c:v>4.0934999999999999E-2</c:v>
                </c:pt>
                <c:pt idx="2464">
                  <c:v>4.095E-2</c:v>
                </c:pt>
                <c:pt idx="2465">
                  <c:v>4.0965000000000001E-2</c:v>
                </c:pt>
                <c:pt idx="2466">
                  <c:v>4.0980000000000003E-2</c:v>
                </c:pt>
                <c:pt idx="2467">
                  <c:v>4.0994999999999997E-2</c:v>
                </c:pt>
                <c:pt idx="2468">
                  <c:v>4.1009999999999998E-2</c:v>
                </c:pt>
                <c:pt idx="2469">
                  <c:v>4.1024999999999999E-2</c:v>
                </c:pt>
                <c:pt idx="2470">
                  <c:v>4.104E-2</c:v>
                </c:pt>
                <c:pt idx="2471">
                  <c:v>4.1055000000000001E-2</c:v>
                </c:pt>
                <c:pt idx="2472">
                  <c:v>4.1070000000000002E-2</c:v>
                </c:pt>
                <c:pt idx="2473">
                  <c:v>4.1085000000000003E-2</c:v>
                </c:pt>
                <c:pt idx="2474">
                  <c:v>4.1099999999999998E-2</c:v>
                </c:pt>
                <c:pt idx="2475">
                  <c:v>4.1114999999999999E-2</c:v>
                </c:pt>
                <c:pt idx="2476">
                  <c:v>4.113E-2</c:v>
                </c:pt>
                <c:pt idx="2477">
                  <c:v>4.1145000000000001E-2</c:v>
                </c:pt>
                <c:pt idx="2478">
                  <c:v>4.1160000000000002E-2</c:v>
                </c:pt>
                <c:pt idx="2479">
                  <c:v>4.1175000000000003E-2</c:v>
                </c:pt>
                <c:pt idx="2480">
                  <c:v>4.1189999999999997E-2</c:v>
                </c:pt>
                <c:pt idx="2481">
                  <c:v>4.1204999999999999E-2</c:v>
                </c:pt>
                <c:pt idx="2482">
                  <c:v>4.122E-2</c:v>
                </c:pt>
                <c:pt idx="2483">
                  <c:v>4.1235000000000001E-2</c:v>
                </c:pt>
                <c:pt idx="2484">
                  <c:v>4.1250000000000002E-2</c:v>
                </c:pt>
                <c:pt idx="2485">
                  <c:v>4.1265000000000003E-2</c:v>
                </c:pt>
                <c:pt idx="2486">
                  <c:v>4.1279999999999997E-2</c:v>
                </c:pt>
                <c:pt idx="2487">
                  <c:v>4.1294999999999998E-2</c:v>
                </c:pt>
                <c:pt idx="2488">
                  <c:v>4.1309999999999999E-2</c:v>
                </c:pt>
                <c:pt idx="2489">
                  <c:v>4.1325000000000001E-2</c:v>
                </c:pt>
                <c:pt idx="2490">
                  <c:v>4.1340000000000002E-2</c:v>
                </c:pt>
                <c:pt idx="2491">
                  <c:v>4.1355000000000003E-2</c:v>
                </c:pt>
                <c:pt idx="2492">
                  <c:v>4.1369999999999997E-2</c:v>
                </c:pt>
                <c:pt idx="2493">
                  <c:v>4.1384999999999998E-2</c:v>
                </c:pt>
                <c:pt idx="2494">
                  <c:v>4.1399999999999999E-2</c:v>
                </c:pt>
                <c:pt idx="2495">
                  <c:v>4.1415E-2</c:v>
                </c:pt>
                <c:pt idx="2496">
                  <c:v>4.1430000000000002E-2</c:v>
                </c:pt>
                <c:pt idx="2497">
                  <c:v>4.1445000000000003E-2</c:v>
                </c:pt>
                <c:pt idx="2498">
                  <c:v>4.1459999999999997E-2</c:v>
                </c:pt>
                <c:pt idx="2499">
                  <c:v>4.1474999999999998E-2</c:v>
                </c:pt>
                <c:pt idx="2500">
                  <c:v>4.1489999999999999E-2</c:v>
                </c:pt>
                <c:pt idx="2501">
                  <c:v>4.1505E-2</c:v>
                </c:pt>
                <c:pt idx="2502">
                  <c:v>4.1520000000000001E-2</c:v>
                </c:pt>
                <c:pt idx="2503">
                  <c:v>4.1535000000000002E-2</c:v>
                </c:pt>
                <c:pt idx="2504">
                  <c:v>4.1549999999999997E-2</c:v>
                </c:pt>
                <c:pt idx="2505">
                  <c:v>4.1564999999999998E-2</c:v>
                </c:pt>
                <c:pt idx="2506">
                  <c:v>4.1579999999999999E-2</c:v>
                </c:pt>
                <c:pt idx="2507">
                  <c:v>4.1595E-2</c:v>
                </c:pt>
                <c:pt idx="2508">
                  <c:v>4.1610000000000001E-2</c:v>
                </c:pt>
                <c:pt idx="2509">
                  <c:v>4.1625000000000002E-2</c:v>
                </c:pt>
                <c:pt idx="2510">
                  <c:v>4.1640000000000003E-2</c:v>
                </c:pt>
                <c:pt idx="2511">
                  <c:v>4.1654999999999998E-2</c:v>
                </c:pt>
                <c:pt idx="2512">
                  <c:v>4.1669999999999999E-2</c:v>
                </c:pt>
                <c:pt idx="2513">
                  <c:v>4.1685E-2</c:v>
                </c:pt>
                <c:pt idx="2514">
                  <c:v>4.1700000000000001E-2</c:v>
                </c:pt>
                <c:pt idx="2515">
                  <c:v>4.1715000000000002E-2</c:v>
                </c:pt>
                <c:pt idx="2516">
                  <c:v>4.1730000000000003E-2</c:v>
                </c:pt>
                <c:pt idx="2517">
                  <c:v>4.1744999999999997E-2</c:v>
                </c:pt>
                <c:pt idx="2518">
                  <c:v>4.1759999999999999E-2</c:v>
                </c:pt>
                <c:pt idx="2519">
                  <c:v>4.1775E-2</c:v>
                </c:pt>
                <c:pt idx="2520">
                  <c:v>4.1790000000000001E-2</c:v>
                </c:pt>
                <c:pt idx="2521">
                  <c:v>4.1805000000000002E-2</c:v>
                </c:pt>
                <c:pt idx="2522">
                  <c:v>4.1820000000000003E-2</c:v>
                </c:pt>
                <c:pt idx="2523">
                  <c:v>4.1834999999999997E-2</c:v>
                </c:pt>
                <c:pt idx="2524">
                  <c:v>4.1849999999999998E-2</c:v>
                </c:pt>
                <c:pt idx="2525">
                  <c:v>4.1864999999999999E-2</c:v>
                </c:pt>
                <c:pt idx="2526">
                  <c:v>4.1880000000000001E-2</c:v>
                </c:pt>
                <c:pt idx="2527">
                  <c:v>4.1895000000000002E-2</c:v>
                </c:pt>
                <c:pt idx="2528">
                  <c:v>4.1910000000000003E-2</c:v>
                </c:pt>
                <c:pt idx="2529">
                  <c:v>4.1924999999999997E-2</c:v>
                </c:pt>
                <c:pt idx="2530">
                  <c:v>4.1939999999999998E-2</c:v>
                </c:pt>
                <c:pt idx="2531">
                  <c:v>4.1954999999999999E-2</c:v>
                </c:pt>
                <c:pt idx="2532">
                  <c:v>4.197E-2</c:v>
                </c:pt>
                <c:pt idx="2533">
                  <c:v>4.1985000000000001E-2</c:v>
                </c:pt>
                <c:pt idx="2534">
                  <c:v>4.2000000000000003E-2</c:v>
                </c:pt>
                <c:pt idx="2535">
                  <c:v>4.2014999999999997E-2</c:v>
                </c:pt>
                <c:pt idx="2536">
                  <c:v>4.2029999999999998E-2</c:v>
                </c:pt>
                <c:pt idx="2537">
                  <c:v>4.2044999999999999E-2</c:v>
                </c:pt>
                <c:pt idx="2538">
                  <c:v>4.206E-2</c:v>
                </c:pt>
                <c:pt idx="2539">
                  <c:v>4.2075000000000001E-2</c:v>
                </c:pt>
                <c:pt idx="2540">
                  <c:v>4.2090000000000002E-2</c:v>
                </c:pt>
                <c:pt idx="2541">
                  <c:v>4.2104999999999997E-2</c:v>
                </c:pt>
                <c:pt idx="2542">
                  <c:v>4.2119999999999998E-2</c:v>
                </c:pt>
                <c:pt idx="2543">
                  <c:v>4.2134999999999999E-2</c:v>
                </c:pt>
                <c:pt idx="2544">
                  <c:v>4.215E-2</c:v>
                </c:pt>
                <c:pt idx="2545">
                  <c:v>4.2165000000000001E-2</c:v>
                </c:pt>
                <c:pt idx="2546">
                  <c:v>4.2180000000000002E-2</c:v>
                </c:pt>
                <c:pt idx="2547">
                  <c:v>4.2195000000000003E-2</c:v>
                </c:pt>
                <c:pt idx="2548">
                  <c:v>4.2209999999999998E-2</c:v>
                </c:pt>
                <c:pt idx="2549">
                  <c:v>4.2224999999999999E-2</c:v>
                </c:pt>
                <c:pt idx="2550">
                  <c:v>4.224E-2</c:v>
                </c:pt>
                <c:pt idx="2551">
                  <c:v>4.2255000000000001E-2</c:v>
                </c:pt>
                <c:pt idx="2552">
                  <c:v>4.2270000000000002E-2</c:v>
                </c:pt>
                <c:pt idx="2553">
                  <c:v>4.2285000000000003E-2</c:v>
                </c:pt>
                <c:pt idx="2554">
                  <c:v>4.2299999999999997E-2</c:v>
                </c:pt>
                <c:pt idx="2555">
                  <c:v>4.2314999999999998E-2</c:v>
                </c:pt>
                <c:pt idx="2556">
                  <c:v>4.233E-2</c:v>
                </c:pt>
                <c:pt idx="2557">
                  <c:v>4.2345000000000001E-2</c:v>
                </c:pt>
                <c:pt idx="2558">
                  <c:v>4.2360000000000002E-2</c:v>
                </c:pt>
                <c:pt idx="2559">
                  <c:v>4.2375000000000003E-2</c:v>
                </c:pt>
                <c:pt idx="2560">
                  <c:v>4.2389999999999997E-2</c:v>
                </c:pt>
                <c:pt idx="2561">
                  <c:v>4.2404999999999998E-2</c:v>
                </c:pt>
                <c:pt idx="2562">
                  <c:v>4.2419999999999999E-2</c:v>
                </c:pt>
                <c:pt idx="2563">
                  <c:v>4.2435E-2</c:v>
                </c:pt>
                <c:pt idx="2564">
                  <c:v>4.2450000000000002E-2</c:v>
                </c:pt>
                <c:pt idx="2565">
                  <c:v>4.2465000000000003E-2</c:v>
                </c:pt>
                <c:pt idx="2566">
                  <c:v>4.2479999999999997E-2</c:v>
                </c:pt>
                <c:pt idx="2567">
                  <c:v>4.2494999999999998E-2</c:v>
                </c:pt>
                <c:pt idx="2568">
                  <c:v>4.2509999999999999E-2</c:v>
                </c:pt>
                <c:pt idx="2569">
                  <c:v>4.2525E-2</c:v>
                </c:pt>
                <c:pt idx="2570">
                  <c:v>4.2540000000000001E-2</c:v>
                </c:pt>
                <c:pt idx="2571">
                  <c:v>4.2555000000000003E-2</c:v>
                </c:pt>
                <c:pt idx="2572">
                  <c:v>4.2569999999999997E-2</c:v>
                </c:pt>
                <c:pt idx="2573">
                  <c:v>4.2584999999999998E-2</c:v>
                </c:pt>
                <c:pt idx="2574">
                  <c:v>4.2599999999999999E-2</c:v>
                </c:pt>
                <c:pt idx="2575">
                  <c:v>4.2615E-2</c:v>
                </c:pt>
                <c:pt idx="2576">
                  <c:v>4.2630000000000001E-2</c:v>
                </c:pt>
                <c:pt idx="2577">
                  <c:v>4.2645000000000002E-2</c:v>
                </c:pt>
                <c:pt idx="2578">
                  <c:v>4.2659999999999997E-2</c:v>
                </c:pt>
                <c:pt idx="2579">
                  <c:v>4.2674999999999998E-2</c:v>
                </c:pt>
                <c:pt idx="2580">
                  <c:v>4.2689999999999999E-2</c:v>
                </c:pt>
                <c:pt idx="2581">
                  <c:v>4.2705E-2</c:v>
                </c:pt>
                <c:pt idx="2582">
                  <c:v>4.2720000000000001E-2</c:v>
                </c:pt>
                <c:pt idx="2583">
                  <c:v>4.2735000000000002E-2</c:v>
                </c:pt>
                <c:pt idx="2584">
                  <c:v>4.2750000000000003E-2</c:v>
                </c:pt>
                <c:pt idx="2585">
                  <c:v>4.2764999999999997E-2</c:v>
                </c:pt>
                <c:pt idx="2586">
                  <c:v>4.2779999999999999E-2</c:v>
                </c:pt>
                <c:pt idx="2587">
                  <c:v>4.2795E-2</c:v>
                </c:pt>
                <c:pt idx="2588">
                  <c:v>4.2810000000000001E-2</c:v>
                </c:pt>
                <c:pt idx="2589">
                  <c:v>4.2825000000000002E-2</c:v>
                </c:pt>
                <c:pt idx="2590">
                  <c:v>4.2840000000000003E-2</c:v>
                </c:pt>
                <c:pt idx="2591">
                  <c:v>4.2854999999999997E-2</c:v>
                </c:pt>
                <c:pt idx="2592">
                  <c:v>4.2869999999999998E-2</c:v>
                </c:pt>
                <c:pt idx="2593">
                  <c:v>4.2885E-2</c:v>
                </c:pt>
                <c:pt idx="2594">
                  <c:v>4.2900000000000001E-2</c:v>
                </c:pt>
                <c:pt idx="2595">
                  <c:v>4.2915000000000002E-2</c:v>
                </c:pt>
                <c:pt idx="2596">
                  <c:v>4.2930000000000003E-2</c:v>
                </c:pt>
                <c:pt idx="2597">
                  <c:v>4.2944999999999997E-2</c:v>
                </c:pt>
                <c:pt idx="2598">
                  <c:v>4.2959999999999998E-2</c:v>
                </c:pt>
                <c:pt idx="2599">
                  <c:v>4.2974999999999999E-2</c:v>
                </c:pt>
                <c:pt idx="2600">
                  <c:v>4.299E-2</c:v>
                </c:pt>
                <c:pt idx="2601">
                  <c:v>4.3005000000000002E-2</c:v>
                </c:pt>
                <c:pt idx="2602">
                  <c:v>4.3020000000000003E-2</c:v>
                </c:pt>
                <c:pt idx="2603">
                  <c:v>4.3034999999999997E-2</c:v>
                </c:pt>
                <c:pt idx="2604">
                  <c:v>4.3049999999999998E-2</c:v>
                </c:pt>
                <c:pt idx="2605">
                  <c:v>4.3064999999999999E-2</c:v>
                </c:pt>
                <c:pt idx="2606">
                  <c:v>4.308E-2</c:v>
                </c:pt>
                <c:pt idx="2607">
                  <c:v>4.3095000000000001E-2</c:v>
                </c:pt>
                <c:pt idx="2608">
                  <c:v>4.3110000000000002E-2</c:v>
                </c:pt>
                <c:pt idx="2609">
                  <c:v>4.3124999999999997E-2</c:v>
                </c:pt>
                <c:pt idx="2610">
                  <c:v>4.3139999999999998E-2</c:v>
                </c:pt>
                <c:pt idx="2611">
                  <c:v>4.3154999999999999E-2</c:v>
                </c:pt>
                <c:pt idx="2612">
                  <c:v>4.317E-2</c:v>
                </c:pt>
                <c:pt idx="2613">
                  <c:v>4.3185000000000001E-2</c:v>
                </c:pt>
                <c:pt idx="2614">
                  <c:v>4.3200000000000002E-2</c:v>
                </c:pt>
                <c:pt idx="2615">
                  <c:v>4.3215000000000003E-2</c:v>
                </c:pt>
                <c:pt idx="2616">
                  <c:v>4.3229999999999998E-2</c:v>
                </c:pt>
                <c:pt idx="2617">
                  <c:v>4.3244999999999999E-2</c:v>
                </c:pt>
                <c:pt idx="2618">
                  <c:v>4.326E-2</c:v>
                </c:pt>
                <c:pt idx="2619">
                  <c:v>4.3275000000000001E-2</c:v>
                </c:pt>
                <c:pt idx="2620">
                  <c:v>4.3290000000000002E-2</c:v>
                </c:pt>
                <c:pt idx="2621">
                  <c:v>4.3305000000000003E-2</c:v>
                </c:pt>
                <c:pt idx="2622">
                  <c:v>4.3319999999999997E-2</c:v>
                </c:pt>
                <c:pt idx="2623">
                  <c:v>4.3334999999999999E-2</c:v>
                </c:pt>
                <c:pt idx="2624">
                  <c:v>4.335E-2</c:v>
                </c:pt>
                <c:pt idx="2625">
                  <c:v>4.3365000000000001E-2</c:v>
                </c:pt>
                <c:pt idx="2626">
                  <c:v>4.3380000000000002E-2</c:v>
                </c:pt>
                <c:pt idx="2627">
                  <c:v>4.3395000000000003E-2</c:v>
                </c:pt>
                <c:pt idx="2628">
                  <c:v>4.3409999999999997E-2</c:v>
                </c:pt>
                <c:pt idx="2629">
                  <c:v>4.3424999999999998E-2</c:v>
                </c:pt>
                <c:pt idx="2630">
                  <c:v>4.3439999999999999E-2</c:v>
                </c:pt>
                <c:pt idx="2631">
                  <c:v>4.3455000000000001E-2</c:v>
                </c:pt>
                <c:pt idx="2632">
                  <c:v>4.3470000000000002E-2</c:v>
                </c:pt>
                <c:pt idx="2633">
                  <c:v>4.3485000000000003E-2</c:v>
                </c:pt>
                <c:pt idx="2634">
                  <c:v>4.3499999999999997E-2</c:v>
                </c:pt>
                <c:pt idx="2635">
                  <c:v>4.3514999999999998E-2</c:v>
                </c:pt>
                <c:pt idx="2636">
                  <c:v>4.3529999999999999E-2</c:v>
                </c:pt>
                <c:pt idx="2637">
                  <c:v>4.3545E-2</c:v>
                </c:pt>
                <c:pt idx="2638">
                  <c:v>4.3560000000000001E-2</c:v>
                </c:pt>
                <c:pt idx="2639">
                  <c:v>4.3575000000000003E-2</c:v>
                </c:pt>
                <c:pt idx="2640">
                  <c:v>4.3589999999999997E-2</c:v>
                </c:pt>
                <c:pt idx="2641">
                  <c:v>4.3604999999999998E-2</c:v>
                </c:pt>
                <c:pt idx="2642">
                  <c:v>4.3619999999999999E-2</c:v>
                </c:pt>
                <c:pt idx="2643">
                  <c:v>4.3635E-2</c:v>
                </c:pt>
                <c:pt idx="2644">
                  <c:v>4.3650000000000001E-2</c:v>
                </c:pt>
                <c:pt idx="2645">
                  <c:v>4.3665000000000002E-2</c:v>
                </c:pt>
                <c:pt idx="2646">
                  <c:v>4.3679999999999997E-2</c:v>
                </c:pt>
                <c:pt idx="2647">
                  <c:v>4.3694999999999998E-2</c:v>
                </c:pt>
                <c:pt idx="2648">
                  <c:v>4.3709999999999999E-2</c:v>
                </c:pt>
                <c:pt idx="2649">
                  <c:v>4.3725E-2</c:v>
                </c:pt>
                <c:pt idx="2650">
                  <c:v>4.3740000000000001E-2</c:v>
                </c:pt>
                <c:pt idx="2651">
                  <c:v>4.3755000000000002E-2</c:v>
                </c:pt>
                <c:pt idx="2652">
                  <c:v>4.3770000000000003E-2</c:v>
                </c:pt>
                <c:pt idx="2653">
                  <c:v>4.3784999999999998E-2</c:v>
                </c:pt>
                <c:pt idx="2654">
                  <c:v>4.3799999999999999E-2</c:v>
                </c:pt>
                <c:pt idx="2655">
                  <c:v>4.3815E-2</c:v>
                </c:pt>
                <c:pt idx="2656">
                  <c:v>4.3830000000000001E-2</c:v>
                </c:pt>
                <c:pt idx="2657">
                  <c:v>4.3845000000000002E-2</c:v>
                </c:pt>
                <c:pt idx="2658">
                  <c:v>4.3860000000000003E-2</c:v>
                </c:pt>
                <c:pt idx="2659">
                  <c:v>4.3874999999999997E-2</c:v>
                </c:pt>
                <c:pt idx="2660">
                  <c:v>4.3889999999999998E-2</c:v>
                </c:pt>
                <c:pt idx="2661">
                  <c:v>4.3905E-2</c:v>
                </c:pt>
                <c:pt idx="2662">
                  <c:v>4.3920000000000001E-2</c:v>
                </c:pt>
                <c:pt idx="2663">
                  <c:v>4.3935000000000002E-2</c:v>
                </c:pt>
                <c:pt idx="2664">
                  <c:v>4.3950000000000003E-2</c:v>
                </c:pt>
                <c:pt idx="2665">
                  <c:v>4.3964999999999997E-2</c:v>
                </c:pt>
                <c:pt idx="2666">
                  <c:v>4.3979999999999998E-2</c:v>
                </c:pt>
                <c:pt idx="2667">
                  <c:v>4.3994999999999999E-2</c:v>
                </c:pt>
                <c:pt idx="2668">
                  <c:v>4.4010000000000001E-2</c:v>
                </c:pt>
                <c:pt idx="2669">
                  <c:v>4.4025000000000002E-2</c:v>
                </c:pt>
                <c:pt idx="2670">
                  <c:v>4.4040000000000003E-2</c:v>
                </c:pt>
                <c:pt idx="2671">
                  <c:v>4.4054999999999997E-2</c:v>
                </c:pt>
                <c:pt idx="2672">
                  <c:v>4.4069999999999998E-2</c:v>
                </c:pt>
                <c:pt idx="2673">
                  <c:v>4.4084999999999999E-2</c:v>
                </c:pt>
                <c:pt idx="2674">
                  <c:v>4.41E-2</c:v>
                </c:pt>
                <c:pt idx="2675">
                  <c:v>4.4115000000000001E-2</c:v>
                </c:pt>
                <c:pt idx="2676">
                  <c:v>4.4130000000000003E-2</c:v>
                </c:pt>
                <c:pt idx="2677">
                  <c:v>4.4144999999999997E-2</c:v>
                </c:pt>
                <c:pt idx="2678">
                  <c:v>4.4159999999999998E-2</c:v>
                </c:pt>
                <c:pt idx="2679">
                  <c:v>4.4174999999999999E-2</c:v>
                </c:pt>
                <c:pt idx="2680">
                  <c:v>4.419E-2</c:v>
                </c:pt>
                <c:pt idx="2681">
                  <c:v>4.4205000000000001E-2</c:v>
                </c:pt>
                <c:pt idx="2682">
                  <c:v>4.4220000000000002E-2</c:v>
                </c:pt>
                <c:pt idx="2683">
                  <c:v>4.4234999999999997E-2</c:v>
                </c:pt>
                <c:pt idx="2684">
                  <c:v>4.4249999999999998E-2</c:v>
                </c:pt>
                <c:pt idx="2685">
                  <c:v>4.4264999999999999E-2</c:v>
                </c:pt>
                <c:pt idx="2686">
                  <c:v>4.428E-2</c:v>
                </c:pt>
                <c:pt idx="2687">
                  <c:v>4.4295000000000001E-2</c:v>
                </c:pt>
                <c:pt idx="2688">
                  <c:v>4.4310000000000002E-2</c:v>
                </c:pt>
                <c:pt idx="2689">
                  <c:v>4.4325000000000003E-2</c:v>
                </c:pt>
                <c:pt idx="2690">
                  <c:v>4.4339999999999997E-2</c:v>
                </c:pt>
                <c:pt idx="2691">
                  <c:v>4.4354999999999999E-2</c:v>
                </c:pt>
                <c:pt idx="2692">
                  <c:v>4.437E-2</c:v>
                </c:pt>
                <c:pt idx="2693">
                  <c:v>4.4385000000000001E-2</c:v>
                </c:pt>
                <c:pt idx="2694">
                  <c:v>4.4400000000000002E-2</c:v>
                </c:pt>
                <c:pt idx="2695">
                  <c:v>4.4415000000000003E-2</c:v>
                </c:pt>
                <c:pt idx="2696">
                  <c:v>4.4429999999999997E-2</c:v>
                </c:pt>
                <c:pt idx="2697">
                  <c:v>4.4444999999999998E-2</c:v>
                </c:pt>
                <c:pt idx="2698">
                  <c:v>4.446E-2</c:v>
                </c:pt>
                <c:pt idx="2699">
                  <c:v>4.4475000000000001E-2</c:v>
                </c:pt>
                <c:pt idx="2700">
                  <c:v>4.4490000000000002E-2</c:v>
                </c:pt>
                <c:pt idx="2701">
                  <c:v>4.4505000000000003E-2</c:v>
                </c:pt>
                <c:pt idx="2702">
                  <c:v>4.4519999999999997E-2</c:v>
                </c:pt>
                <c:pt idx="2703">
                  <c:v>4.4534999999999998E-2</c:v>
                </c:pt>
                <c:pt idx="2704">
                  <c:v>4.4549999999999999E-2</c:v>
                </c:pt>
                <c:pt idx="2705">
                  <c:v>4.4565E-2</c:v>
                </c:pt>
                <c:pt idx="2706">
                  <c:v>4.4580000000000002E-2</c:v>
                </c:pt>
                <c:pt idx="2707">
                  <c:v>4.4595000000000003E-2</c:v>
                </c:pt>
                <c:pt idx="2708">
                  <c:v>4.4609999999999997E-2</c:v>
                </c:pt>
                <c:pt idx="2709">
                  <c:v>4.4624999999999998E-2</c:v>
                </c:pt>
                <c:pt idx="2710">
                  <c:v>4.4639999999999999E-2</c:v>
                </c:pt>
                <c:pt idx="2711">
                  <c:v>4.4655E-2</c:v>
                </c:pt>
                <c:pt idx="2712">
                  <c:v>4.4670000000000001E-2</c:v>
                </c:pt>
                <c:pt idx="2713">
                  <c:v>4.4685000000000002E-2</c:v>
                </c:pt>
                <c:pt idx="2714">
                  <c:v>4.4699999999999997E-2</c:v>
                </c:pt>
                <c:pt idx="2715">
                  <c:v>4.4714999999999998E-2</c:v>
                </c:pt>
                <c:pt idx="2716">
                  <c:v>4.4729999999999999E-2</c:v>
                </c:pt>
                <c:pt idx="2717">
                  <c:v>4.4745E-2</c:v>
                </c:pt>
                <c:pt idx="2718">
                  <c:v>4.4760000000000001E-2</c:v>
                </c:pt>
                <c:pt idx="2719">
                  <c:v>4.4775000000000002E-2</c:v>
                </c:pt>
                <c:pt idx="2720">
                  <c:v>4.4790000000000003E-2</c:v>
                </c:pt>
                <c:pt idx="2721">
                  <c:v>4.4804999999999998E-2</c:v>
                </c:pt>
                <c:pt idx="2722">
                  <c:v>4.4819999999999999E-2</c:v>
                </c:pt>
                <c:pt idx="2723">
                  <c:v>4.4835E-2</c:v>
                </c:pt>
                <c:pt idx="2724">
                  <c:v>4.4850000000000001E-2</c:v>
                </c:pt>
                <c:pt idx="2725">
                  <c:v>4.4865000000000002E-2</c:v>
                </c:pt>
                <c:pt idx="2726">
                  <c:v>4.4880000000000003E-2</c:v>
                </c:pt>
                <c:pt idx="2727">
                  <c:v>4.4894999999999997E-2</c:v>
                </c:pt>
                <c:pt idx="2728">
                  <c:v>4.4909999999999999E-2</c:v>
                </c:pt>
                <c:pt idx="2729">
                  <c:v>4.4925E-2</c:v>
                </c:pt>
                <c:pt idx="2730">
                  <c:v>4.4940000000000001E-2</c:v>
                </c:pt>
                <c:pt idx="2731">
                  <c:v>4.4955000000000002E-2</c:v>
                </c:pt>
                <c:pt idx="2732">
                  <c:v>4.4970000000000003E-2</c:v>
                </c:pt>
                <c:pt idx="2733">
                  <c:v>4.4984999999999997E-2</c:v>
                </c:pt>
                <c:pt idx="2734">
                  <c:v>4.4999999999999998E-2</c:v>
                </c:pt>
                <c:pt idx="2735">
                  <c:v>4.5014999999999999E-2</c:v>
                </c:pt>
                <c:pt idx="2736">
                  <c:v>4.5030000000000001E-2</c:v>
                </c:pt>
                <c:pt idx="2737">
                  <c:v>4.5045000000000002E-2</c:v>
                </c:pt>
                <c:pt idx="2738">
                  <c:v>4.5060000000000003E-2</c:v>
                </c:pt>
                <c:pt idx="2739">
                  <c:v>4.5074999999999997E-2</c:v>
                </c:pt>
                <c:pt idx="2740">
                  <c:v>4.5089999999999998E-2</c:v>
                </c:pt>
                <c:pt idx="2741">
                  <c:v>4.5104999999999999E-2</c:v>
                </c:pt>
                <c:pt idx="2742">
                  <c:v>4.512E-2</c:v>
                </c:pt>
                <c:pt idx="2743">
                  <c:v>4.5135000000000002E-2</c:v>
                </c:pt>
                <c:pt idx="2744">
                  <c:v>4.5150000000000003E-2</c:v>
                </c:pt>
                <c:pt idx="2745">
                  <c:v>4.5164999999999997E-2</c:v>
                </c:pt>
                <c:pt idx="2746">
                  <c:v>4.5179999999999998E-2</c:v>
                </c:pt>
                <c:pt idx="2747">
                  <c:v>4.5194999999999999E-2</c:v>
                </c:pt>
                <c:pt idx="2748">
                  <c:v>4.521E-2</c:v>
                </c:pt>
                <c:pt idx="2749">
                  <c:v>4.5225000000000001E-2</c:v>
                </c:pt>
                <c:pt idx="2750">
                  <c:v>4.5240000000000002E-2</c:v>
                </c:pt>
                <c:pt idx="2751">
                  <c:v>4.5254999999999997E-2</c:v>
                </c:pt>
                <c:pt idx="2752">
                  <c:v>4.5269999999999998E-2</c:v>
                </c:pt>
                <c:pt idx="2753">
                  <c:v>4.5284999999999999E-2</c:v>
                </c:pt>
                <c:pt idx="2754">
                  <c:v>4.53E-2</c:v>
                </c:pt>
                <c:pt idx="2755">
                  <c:v>4.5315000000000001E-2</c:v>
                </c:pt>
                <c:pt idx="2756">
                  <c:v>4.5330000000000002E-2</c:v>
                </c:pt>
                <c:pt idx="2757">
                  <c:v>4.5345000000000003E-2</c:v>
                </c:pt>
                <c:pt idx="2758">
                  <c:v>4.5359999999999998E-2</c:v>
                </c:pt>
                <c:pt idx="2759">
                  <c:v>4.5374999999999999E-2</c:v>
                </c:pt>
                <c:pt idx="2760">
                  <c:v>4.539E-2</c:v>
                </c:pt>
                <c:pt idx="2761">
                  <c:v>4.5405000000000001E-2</c:v>
                </c:pt>
                <c:pt idx="2762">
                  <c:v>4.5420000000000002E-2</c:v>
                </c:pt>
                <c:pt idx="2763">
                  <c:v>4.5435000000000003E-2</c:v>
                </c:pt>
                <c:pt idx="2764">
                  <c:v>4.5449999999999997E-2</c:v>
                </c:pt>
                <c:pt idx="2765">
                  <c:v>4.5464999999999998E-2</c:v>
                </c:pt>
                <c:pt idx="2766">
                  <c:v>4.548E-2</c:v>
                </c:pt>
                <c:pt idx="2767">
                  <c:v>4.5495000000000001E-2</c:v>
                </c:pt>
                <c:pt idx="2768">
                  <c:v>4.5510000000000002E-2</c:v>
                </c:pt>
                <c:pt idx="2769">
                  <c:v>4.5525000000000003E-2</c:v>
                </c:pt>
                <c:pt idx="2770">
                  <c:v>4.5539999999999997E-2</c:v>
                </c:pt>
                <c:pt idx="2771">
                  <c:v>4.5554999999999998E-2</c:v>
                </c:pt>
                <c:pt idx="2772">
                  <c:v>4.5569999999999999E-2</c:v>
                </c:pt>
                <c:pt idx="2773">
                  <c:v>4.5585000000000001E-2</c:v>
                </c:pt>
                <c:pt idx="2774">
                  <c:v>4.5600000000000002E-2</c:v>
                </c:pt>
                <c:pt idx="2775">
                  <c:v>4.5615000000000003E-2</c:v>
                </c:pt>
                <c:pt idx="2776">
                  <c:v>4.5629999999999997E-2</c:v>
                </c:pt>
                <c:pt idx="2777">
                  <c:v>4.5644999999999998E-2</c:v>
                </c:pt>
                <c:pt idx="2778">
                  <c:v>4.5659999999999999E-2</c:v>
                </c:pt>
                <c:pt idx="2779">
                  <c:v>4.5675E-2</c:v>
                </c:pt>
                <c:pt idx="2780">
                  <c:v>4.5690000000000001E-2</c:v>
                </c:pt>
                <c:pt idx="2781">
                  <c:v>4.5705000000000003E-2</c:v>
                </c:pt>
                <c:pt idx="2782">
                  <c:v>4.5719999999999997E-2</c:v>
                </c:pt>
                <c:pt idx="2783">
                  <c:v>4.5734999999999998E-2</c:v>
                </c:pt>
                <c:pt idx="2784">
                  <c:v>4.5749999999999999E-2</c:v>
                </c:pt>
                <c:pt idx="2785">
                  <c:v>4.5765E-2</c:v>
                </c:pt>
                <c:pt idx="2786">
                  <c:v>4.5780000000000001E-2</c:v>
                </c:pt>
                <c:pt idx="2787">
                  <c:v>4.5795000000000002E-2</c:v>
                </c:pt>
                <c:pt idx="2788">
                  <c:v>4.5809999999999997E-2</c:v>
                </c:pt>
                <c:pt idx="2789">
                  <c:v>4.5824999999999998E-2</c:v>
                </c:pt>
                <c:pt idx="2790">
                  <c:v>4.5839999999999999E-2</c:v>
                </c:pt>
                <c:pt idx="2791">
                  <c:v>4.5855E-2</c:v>
                </c:pt>
                <c:pt idx="2792">
                  <c:v>4.5870000000000001E-2</c:v>
                </c:pt>
                <c:pt idx="2793">
                  <c:v>4.5885000000000002E-2</c:v>
                </c:pt>
                <c:pt idx="2794">
                  <c:v>4.5900000000000003E-2</c:v>
                </c:pt>
                <c:pt idx="2795">
                  <c:v>4.5914999999999997E-2</c:v>
                </c:pt>
                <c:pt idx="2796">
                  <c:v>4.5929999999999999E-2</c:v>
                </c:pt>
                <c:pt idx="2797">
                  <c:v>4.5945E-2</c:v>
                </c:pt>
                <c:pt idx="2798">
                  <c:v>4.5960000000000001E-2</c:v>
                </c:pt>
                <c:pt idx="2799">
                  <c:v>4.5975000000000002E-2</c:v>
                </c:pt>
                <c:pt idx="2800">
                  <c:v>4.5990000000000003E-2</c:v>
                </c:pt>
                <c:pt idx="2801">
                  <c:v>4.6004999999999997E-2</c:v>
                </c:pt>
                <c:pt idx="2802">
                  <c:v>4.6019999999999998E-2</c:v>
                </c:pt>
                <c:pt idx="2803">
                  <c:v>4.6035E-2</c:v>
                </c:pt>
                <c:pt idx="2804">
                  <c:v>4.6050000000000001E-2</c:v>
                </c:pt>
                <c:pt idx="2805">
                  <c:v>4.6065000000000002E-2</c:v>
                </c:pt>
                <c:pt idx="2806">
                  <c:v>4.6080000000000003E-2</c:v>
                </c:pt>
                <c:pt idx="2807">
                  <c:v>4.6094999999999997E-2</c:v>
                </c:pt>
                <c:pt idx="2808">
                  <c:v>4.6109999999999998E-2</c:v>
                </c:pt>
                <c:pt idx="2809">
                  <c:v>4.6124999999999999E-2</c:v>
                </c:pt>
                <c:pt idx="2810">
                  <c:v>4.614E-2</c:v>
                </c:pt>
                <c:pt idx="2811">
                  <c:v>4.6155000000000002E-2</c:v>
                </c:pt>
                <c:pt idx="2812">
                  <c:v>4.6170000000000003E-2</c:v>
                </c:pt>
                <c:pt idx="2813">
                  <c:v>4.6184999999999997E-2</c:v>
                </c:pt>
                <c:pt idx="2814">
                  <c:v>4.6199999999999998E-2</c:v>
                </c:pt>
                <c:pt idx="2815">
                  <c:v>4.6214999999999999E-2</c:v>
                </c:pt>
                <c:pt idx="2816">
                  <c:v>4.623E-2</c:v>
                </c:pt>
                <c:pt idx="2817">
                  <c:v>4.6245000000000001E-2</c:v>
                </c:pt>
                <c:pt idx="2818">
                  <c:v>4.6260000000000003E-2</c:v>
                </c:pt>
                <c:pt idx="2819">
                  <c:v>4.6274999999999997E-2</c:v>
                </c:pt>
                <c:pt idx="2820">
                  <c:v>4.6289999999999998E-2</c:v>
                </c:pt>
                <c:pt idx="2821">
                  <c:v>4.6304999999999999E-2</c:v>
                </c:pt>
                <c:pt idx="2822">
                  <c:v>4.632E-2</c:v>
                </c:pt>
                <c:pt idx="2823">
                  <c:v>4.6335000000000001E-2</c:v>
                </c:pt>
                <c:pt idx="2824">
                  <c:v>4.6350000000000002E-2</c:v>
                </c:pt>
                <c:pt idx="2825">
                  <c:v>4.6365000000000003E-2</c:v>
                </c:pt>
                <c:pt idx="2826">
                  <c:v>4.6379999999999998E-2</c:v>
                </c:pt>
                <c:pt idx="2827">
                  <c:v>4.6394999999999999E-2</c:v>
                </c:pt>
                <c:pt idx="2828">
                  <c:v>4.641E-2</c:v>
                </c:pt>
                <c:pt idx="2829">
                  <c:v>4.6425000000000001E-2</c:v>
                </c:pt>
                <c:pt idx="2830">
                  <c:v>4.6440000000000002E-2</c:v>
                </c:pt>
                <c:pt idx="2831">
                  <c:v>4.6455000000000003E-2</c:v>
                </c:pt>
                <c:pt idx="2832">
                  <c:v>4.6469999999999997E-2</c:v>
                </c:pt>
                <c:pt idx="2833">
                  <c:v>4.6484999999999999E-2</c:v>
                </c:pt>
                <c:pt idx="2834">
                  <c:v>4.65E-2</c:v>
                </c:pt>
                <c:pt idx="2835">
                  <c:v>4.6515000000000001E-2</c:v>
                </c:pt>
                <c:pt idx="2836">
                  <c:v>4.6530000000000002E-2</c:v>
                </c:pt>
                <c:pt idx="2837">
                  <c:v>4.6545000000000003E-2</c:v>
                </c:pt>
                <c:pt idx="2838">
                  <c:v>4.6559999999999997E-2</c:v>
                </c:pt>
                <c:pt idx="2839">
                  <c:v>4.6574999999999998E-2</c:v>
                </c:pt>
                <c:pt idx="2840">
                  <c:v>4.6589999999999999E-2</c:v>
                </c:pt>
                <c:pt idx="2841">
                  <c:v>4.6605000000000001E-2</c:v>
                </c:pt>
                <c:pt idx="2842">
                  <c:v>4.6620000000000002E-2</c:v>
                </c:pt>
                <c:pt idx="2843">
                  <c:v>4.6635000000000003E-2</c:v>
                </c:pt>
                <c:pt idx="2844">
                  <c:v>4.6649999999999997E-2</c:v>
                </c:pt>
                <c:pt idx="2845">
                  <c:v>4.6664999999999998E-2</c:v>
                </c:pt>
                <c:pt idx="2846">
                  <c:v>4.6679999999999999E-2</c:v>
                </c:pt>
                <c:pt idx="2847">
                  <c:v>4.6695E-2</c:v>
                </c:pt>
                <c:pt idx="2848">
                  <c:v>4.6710000000000002E-2</c:v>
                </c:pt>
                <c:pt idx="2849">
                  <c:v>4.6725000000000003E-2</c:v>
                </c:pt>
                <c:pt idx="2850">
                  <c:v>4.6739999999999997E-2</c:v>
                </c:pt>
                <c:pt idx="2851">
                  <c:v>4.6754999999999998E-2</c:v>
                </c:pt>
                <c:pt idx="2852">
                  <c:v>4.6769999999999999E-2</c:v>
                </c:pt>
                <c:pt idx="2853">
                  <c:v>4.6785E-2</c:v>
                </c:pt>
                <c:pt idx="2854">
                  <c:v>4.6800000000000001E-2</c:v>
                </c:pt>
                <c:pt idx="2855">
                  <c:v>4.6815000000000002E-2</c:v>
                </c:pt>
                <c:pt idx="2856">
                  <c:v>4.6829999999999997E-2</c:v>
                </c:pt>
                <c:pt idx="2857">
                  <c:v>4.6844999999999998E-2</c:v>
                </c:pt>
                <c:pt idx="2858">
                  <c:v>4.6859999999999999E-2</c:v>
                </c:pt>
                <c:pt idx="2859">
                  <c:v>4.6875E-2</c:v>
                </c:pt>
                <c:pt idx="2860">
                  <c:v>4.6890000000000001E-2</c:v>
                </c:pt>
                <c:pt idx="2861">
                  <c:v>4.6905000000000002E-2</c:v>
                </c:pt>
                <c:pt idx="2862">
                  <c:v>4.6920000000000003E-2</c:v>
                </c:pt>
                <c:pt idx="2863">
                  <c:v>4.6934999999999998E-2</c:v>
                </c:pt>
                <c:pt idx="2864">
                  <c:v>4.6949999999999999E-2</c:v>
                </c:pt>
                <c:pt idx="2865">
                  <c:v>4.6965E-2</c:v>
                </c:pt>
                <c:pt idx="2866">
                  <c:v>4.6980000000000001E-2</c:v>
                </c:pt>
                <c:pt idx="2867">
                  <c:v>4.6995000000000002E-2</c:v>
                </c:pt>
                <c:pt idx="2868">
                  <c:v>4.7010000000000003E-2</c:v>
                </c:pt>
                <c:pt idx="2869">
                  <c:v>4.7024999999999997E-2</c:v>
                </c:pt>
                <c:pt idx="2870">
                  <c:v>4.7039999999999998E-2</c:v>
                </c:pt>
                <c:pt idx="2871">
                  <c:v>4.7055E-2</c:v>
                </c:pt>
                <c:pt idx="2872">
                  <c:v>4.7070000000000001E-2</c:v>
                </c:pt>
                <c:pt idx="2873">
                  <c:v>4.7085000000000002E-2</c:v>
                </c:pt>
                <c:pt idx="2874">
                  <c:v>4.7100000000000003E-2</c:v>
                </c:pt>
                <c:pt idx="2875">
                  <c:v>4.7114999999999997E-2</c:v>
                </c:pt>
                <c:pt idx="2876">
                  <c:v>4.7129999999999998E-2</c:v>
                </c:pt>
                <c:pt idx="2877">
                  <c:v>4.7144999999999999E-2</c:v>
                </c:pt>
                <c:pt idx="2878">
                  <c:v>4.7160000000000001E-2</c:v>
                </c:pt>
                <c:pt idx="2879">
                  <c:v>4.7175000000000002E-2</c:v>
                </c:pt>
                <c:pt idx="2880">
                  <c:v>4.7190000000000003E-2</c:v>
                </c:pt>
                <c:pt idx="2881">
                  <c:v>4.7204999999999997E-2</c:v>
                </c:pt>
                <c:pt idx="2882">
                  <c:v>4.7219999999999998E-2</c:v>
                </c:pt>
                <c:pt idx="2883">
                  <c:v>4.7234999999999999E-2</c:v>
                </c:pt>
                <c:pt idx="2884">
                  <c:v>4.725E-2</c:v>
                </c:pt>
                <c:pt idx="2885">
                  <c:v>4.7265000000000001E-2</c:v>
                </c:pt>
                <c:pt idx="2886">
                  <c:v>4.7280000000000003E-2</c:v>
                </c:pt>
                <c:pt idx="2887">
                  <c:v>4.7294999999999997E-2</c:v>
                </c:pt>
                <c:pt idx="2888">
                  <c:v>4.7309999999999998E-2</c:v>
                </c:pt>
                <c:pt idx="2889">
                  <c:v>4.7324999999999999E-2</c:v>
                </c:pt>
                <c:pt idx="2890">
                  <c:v>4.734E-2</c:v>
                </c:pt>
                <c:pt idx="2891">
                  <c:v>4.7355000000000001E-2</c:v>
                </c:pt>
                <c:pt idx="2892">
                  <c:v>4.7370000000000002E-2</c:v>
                </c:pt>
                <c:pt idx="2893">
                  <c:v>4.7384999999999997E-2</c:v>
                </c:pt>
                <c:pt idx="2894">
                  <c:v>4.7399999999999998E-2</c:v>
                </c:pt>
                <c:pt idx="2895">
                  <c:v>4.7414999999999999E-2</c:v>
                </c:pt>
                <c:pt idx="2896">
                  <c:v>4.743E-2</c:v>
                </c:pt>
                <c:pt idx="2897">
                  <c:v>4.7445000000000001E-2</c:v>
                </c:pt>
                <c:pt idx="2898">
                  <c:v>4.7460000000000002E-2</c:v>
                </c:pt>
                <c:pt idx="2899">
                  <c:v>4.7475000000000003E-2</c:v>
                </c:pt>
                <c:pt idx="2900">
                  <c:v>4.7489999999999997E-2</c:v>
                </c:pt>
                <c:pt idx="2901">
                  <c:v>4.7504999999999999E-2</c:v>
                </c:pt>
                <c:pt idx="2902">
                  <c:v>4.752E-2</c:v>
                </c:pt>
                <c:pt idx="2903">
                  <c:v>4.7535000000000001E-2</c:v>
                </c:pt>
                <c:pt idx="2904">
                  <c:v>4.7550000000000002E-2</c:v>
                </c:pt>
                <c:pt idx="2905">
                  <c:v>4.7565000000000003E-2</c:v>
                </c:pt>
                <c:pt idx="2906">
                  <c:v>4.7579999999999997E-2</c:v>
                </c:pt>
                <c:pt idx="2907">
                  <c:v>4.7594999999999998E-2</c:v>
                </c:pt>
                <c:pt idx="2908">
                  <c:v>4.761E-2</c:v>
                </c:pt>
                <c:pt idx="2909">
                  <c:v>4.7625000000000001E-2</c:v>
                </c:pt>
                <c:pt idx="2910">
                  <c:v>4.7640000000000002E-2</c:v>
                </c:pt>
                <c:pt idx="2911">
                  <c:v>4.7655000000000003E-2</c:v>
                </c:pt>
                <c:pt idx="2912">
                  <c:v>4.7669999999999997E-2</c:v>
                </c:pt>
                <c:pt idx="2913">
                  <c:v>4.7684999999999998E-2</c:v>
                </c:pt>
                <c:pt idx="2914">
                  <c:v>4.7699999999999999E-2</c:v>
                </c:pt>
                <c:pt idx="2915">
                  <c:v>4.7715E-2</c:v>
                </c:pt>
                <c:pt idx="2916">
                  <c:v>4.7730000000000002E-2</c:v>
                </c:pt>
                <c:pt idx="2917">
                  <c:v>4.7745000000000003E-2</c:v>
                </c:pt>
                <c:pt idx="2918">
                  <c:v>4.7759999999999997E-2</c:v>
                </c:pt>
                <c:pt idx="2919">
                  <c:v>4.7774999999999998E-2</c:v>
                </c:pt>
                <c:pt idx="2920">
                  <c:v>4.7789999999999999E-2</c:v>
                </c:pt>
                <c:pt idx="2921">
                  <c:v>4.7805E-2</c:v>
                </c:pt>
                <c:pt idx="2922">
                  <c:v>4.7820000000000001E-2</c:v>
                </c:pt>
                <c:pt idx="2923">
                  <c:v>4.7835000000000003E-2</c:v>
                </c:pt>
                <c:pt idx="2924">
                  <c:v>4.7849999999999997E-2</c:v>
                </c:pt>
                <c:pt idx="2925">
                  <c:v>4.7864999999999998E-2</c:v>
                </c:pt>
                <c:pt idx="2926">
                  <c:v>4.7879999999999999E-2</c:v>
                </c:pt>
                <c:pt idx="2927">
                  <c:v>4.7895E-2</c:v>
                </c:pt>
                <c:pt idx="2928">
                  <c:v>4.7910000000000001E-2</c:v>
                </c:pt>
                <c:pt idx="2929">
                  <c:v>4.7925000000000002E-2</c:v>
                </c:pt>
                <c:pt idx="2930">
                  <c:v>4.7940000000000003E-2</c:v>
                </c:pt>
                <c:pt idx="2931">
                  <c:v>4.7954999999999998E-2</c:v>
                </c:pt>
                <c:pt idx="2932">
                  <c:v>4.7969999999999999E-2</c:v>
                </c:pt>
                <c:pt idx="2933">
                  <c:v>4.7985E-2</c:v>
                </c:pt>
                <c:pt idx="2934">
                  <c:v>4.8000000000000001E-2</c:v>
                </c:pt>
                <c:pt idx="2935">
                  <c:v>4.8015000000000002E-2</c:v>
                </c:pt>
                <c:pt idx="2936">
                  <c:v>4.8030000000000003E-2</c:v>
                </c:pt>
                <c:pt idx="2937">
                  <c:v>4.8044999999999997E-2</c:v>
                </c:pt>
                <c:pt idx="2938">
                  <c:v>4.8059999999999999E-2</c:v>
                </c:pt>
                <c:pt idx="2939">
                  <c:v>4.8075E-2</c:v>
                </c:pt>
                <c:pt idx="2940">
                  <c:v>4.8090000000000001E-2</c:v>
                </c:pt>
                <c:pt idx="2941">
                  <c:v>4.8105000000000002E-2</c:v>
                </c:pt>
                <c:pt idx="2942">
                  <c:v>4.8120000000000003E-2</c:v>
                </c:pt>
                <c:pt idx="2943">
                  <c:v>4.8134999999999997E-2</c:v>
                </c:pt>
                <c:pt idx="2944">
                  <c:v>4.8149999999999998E-2</c:v>
                </c:pt>
                <c:pt idx="2945">
                  <c:v>4.8164999999999999E-2</c:v>
                </c:pt>
                <c:pt idx="2946">
                  <c:v>4.8180000000000001E-2</c:v>
                </c:pt>
                <c:pt idx="2947">
                  <c:v>4.8195000000000002E-2</c:v>
                </c:pt>
                <c:pt idx="2948">
                  <c:v>4.8210000000000003E-2</c:v>
                </c:pt>
                <c:pt idx="2949">
                  <c:v>4.8224999999999997E-2</c:v>
                </c:pt>
                <c:pt idx="2950">
                  <c:v>4.8239999999999998E-2</c:v>
                </c:pt>
                <c:pt idx="2951">
                  <c:v>4.8254999999999999E-2</c:v>
                </c:pt>
                <c:pt idx="2952">
                  <c:v>4.827E-2</c:v>
                </c:pt>
                <c:pt idx="2953">
                  <c:v>4.8285000000000002E-2</c:v>
                </c:pt>
                <c:pt idx="2954">
                  <c:v>4.8300000000000003E-2</c:v>
                </c:pt>
                <c:pt idx="2955">
                  <c:v>4.8314999999999997E-2</c:v>
                </c:pt>
                <c:pt idx="2956">
                  <c:v>4.8329999999999998E-2</c:v>
                </c:pt>
                <c:pt idx="2957">
                  <c:v>4.8344999999999999E-2</c:v>
                </c:pt>
                <c:pt idx="2958">
                  <c:v>4.836E-2</c:v>
                </c:pt>
                <c:pt idx="2959">
                  <c:v>4.8375000000000001E-2</c:v>
                </c:pt>
                <c:pt idx="2960">
                  <c:v>4.8390000000000002E-2</c:v>
                </c:pt>
                <c:pt idx="2961">
                  <c:v>4.8404999999999997E-2</c:v>
                </c:pt>
                <c:pt idx="2962">
                  <c:v>4.8419999999999998E-2</c:v>
                </c:pt>
                <c:pt idx="2963">
                  <c:v>4.8434999999999999E-2</c:v>
                </c:pt>
                <c:pt idx="2964">
                  <c:v>4.845E-2</c:v>
                </c:pt>
                <c:pt idx="2965">
                  <c:v>4.8465000000000001E-2</c:v>
                </c:pt>
                <c:pt idx="2966">
                  <c:v>4.8480000000000002E-2</c:v>
                </c:pt>
                <c:pt idx="2967">
                  <c:v>4.8495000000000003E-2</c:v>
                </c:pt>
                <c:pt idx="2968">
                  <c:v>4.8509999999999998E-2</c:v>
                </c:pt>
                <c:pt idx="2969">
                  <c:v>4.8524999999999999E-2</c:v>
                </c:pt>
                <c:pt idx="2970">
                  <c:v>4.854E-2</c:v>
                </c:pt>
                <c:pt idx="2971">
                  <c:v>4.8555000000000001E-2</c:v>
                </c:pt>
                <c:pt idx="2972">
                  <c:v>4.8570000000000002E-2</c:v>
                </c:pt>
                <c:pt idx="2973">
                  <c:v>4.8585000000000003E-2</c:v>
                </c:pt>
                <c:pt idx="2974">
                  <c:v>4.8599999999999997E-2</c:v>
                </c:pt>
                <c:pt idx="2975">
                  <c:v>4.8614999999999998E-2</c:v>
                </c:pt>
                <c:pt idx="2976">
                  <c:v>4.863E-2</c:v>
                </c:pt>
                <c:pt idx="2977">
                  <c:v>4.8645000000000001E-2</c:v>
                </c:pt>
                <c:pt idx="2978">
                  <c:v>4.8660000000000002E-2</c:v>
                </c:pt>
                <c:pt idx="2979">
                  <c:v>4.8675000000000003E-2</c:v>
                </c:pt>
                <c:pt idx="2980">
                  <c:v>4.8689999999999997E-2</c:v>
                </c:pt>
                <c:pt idx="2981">
                  <c:v>4.8704999999999998E-2</c:v>
                </c:pt>
                <c:pt idx="2982">
                  <c:v>4.8719999999999999E-2</c:v>
                </c:pt>
                <c:pt idx="2983">
                  <c:v>4.8735000000000001E-2</c:v>
                </c:pt>
                <c:pt idx="2984">
                  <c:v>4.8750000000000002E-2</c:v>
                </c:pt>
                <c:pt idx="2985">
                  <c:v>4.8765000000000003E-2</c:v>
                </c:pt>
                <c:pt idx="2986">
                  <c:v>4.8779999999999997E-2</c:v>
                </c:pt>
                <c:pt idx="2987">
                  <c:v>4.8794999999999998E-2</c:v>
                </c:pt>
                <c:pt idx="2988">
                  <c:v>4.8809999999999999E-2</c:v>
                </c:pt>
                <c:pt idx="2989">
                  <c:v>4.8825E-2</c:v>
                </c:pt>
                <c:pt idx="2990">
                  <c:v>4.8840000000000001E-2</c:v>
                </c:pt>
                <c:pt idx="2991">
                  <c:v>4.8855000000000003E-2</c:v>
                </c:pt>
                <c:pt idx="2992">
                  <c:v>4.8869999999999997E-2</c:v>
                </c:pt>
                <c:pt idx="2993">
                  <c:v>4.8884999999999998E-2</c:v>
                </c:pt>
                <c:pt idx="2994">
                  <c:v>4.8899999999999999E-2</c:v>
                </c:pt>
                <c:pt idx="2995">
                  <c:v>4.8915E-2</c:v>
                </c:pt>
                <c:pt idx="2996">
                  <c:v>4.8930000000000001E-2</c:v>
                </c:pt>
                <c:pt idx="2997">
                  <c:v>4.8945000000000002E-2</c:v>
                </c:pt>
                <c:pt idx="2998">
                  <c:v>4.8959999999999997E-2</c:v>
                </c:pt>
                <c:pt idx="2999">
                  <c:v>4.8974999999999998E-2</c:v>
                </c:pt>
                <c:pt idx="3000">
                  <c:v>4.8989999999999999E-2</c:v>
                </c:pt>
                <c:pt idx="3001">
                  <c:v>4.9005E-2</c:v>
                </c:pt>
                <c:pt idx="3002">
                  <c:v>4.9020000000000001E-2</c:v>
                </c:pt>
                <c:pt idx="3003">
                  <c:v>4.9035000000000002E-2</c:v>
                </c:pt>
                <c:pt idx="3004">
                  <c:v>4.9050000000000003E-2</c:v>
                </c:pt>
                <c:pt idx="3005">
                  <c:v>4.9064999999999998E-2</c:v>
                </c:pt>
                <c:pt idx="3006">
                  <c:v>4.9079999999999999E-2</c:v>
                </c:pt>
                <c:pt idx="3007">
                  <c:v>4.9095E-2</c:v>
                </c:pt>
                <c:pt idx="3008">
                  <c:v>4.9110000000000001E-2</c:v>
                </c:pt>
                <c:pt idx="3009">
                  <c:v>4.9125000000000002E-2</c:v>
                </c:pt>
                <c:pt idx="3010">
                  <c:v>4.9140000000000003E-2</c:v>
                </c:pt>
                <c:pt idx="3011">
                  <c:v>4.9154999999999997E-2</c:v>
                </c:pt>
                <c:pt idx="3012">
                  <c:v>4.9169999999999998E-2</c:v>
                </c:pt>
                <c:pt idx="3013">
                  <c:v>4.9185E-2</c:v>
                </c:pt>
                <c:pt idx="3014">
                  <c:v>4.9200000000000001E-2</c:v>
                </c:pt>
                <c:pt idx="3015">
                  <c:v>4.9215000000000002E-2</c:v>
                </c:pt>
                <c:pt idx="3016">
                  <c:v>4.9230000000000003E-2</c:v>
                </c:pt>
                <c:pt idx="3017">
                  <c:v>4.9244999999999997E-2</c:v>
                </c:pt>
                <c:pt idx="3018">
                  <c:v>4.9259999999999998E-2</c:v>
                </c:pt>
                <c:pt idx="3019">
                  <c:v>4.9274999999999999E-2</c:v>
                </c:pt>
                <c:pt idx="3020">
                  <c:v>4.929E-2</c:v>
                </c:pt>
                <c:pt idx="3021">
                  <c:v>4.9305000000000002E-2</c:v>
                </c:pt>
                <c:pt idx="3022">
                  <c:v>4.9320000000000003E-2</c:v>
                </c:pt>
                <c:pt idx="3023">
                  <c:v>4.9334999999999997E-2</c:v>
                </c:pt>
                <c:pt idx="3024">
                  <c:v>4.9349999999999998E-2</c:v>
                </c:pt>
                <c:pt idx="3025">
                  <c:v>4.9364999999999999E-2</c:v>
                </c:pt>
                <c:pt idx="3026">
                  <c:v>4.938E-2</c:v>
                </c:pt>
                <c:pt idx="3027">
                  <c:v>4.9395000000000001E-2</c:v>
                </c:pt>
                <c:pt idx="3028">
                  <c:v>4.9410000000000003E-2</c:v>
                </c:pt>
                <c:pt idx="3029">
                  <c:v>4.9424999999999997E-2</c:v>
                </c:pt>
                <c:pt idx="3030">
                  <c:v>4.9439999999999998E-2</c:v>
                </c:pt>
                <c:pt idx="3031">
                  <c:v>4.9454999999999999E-2</c:v>
                </c:pt>
                <c:pt idx="3032">
                  <c:v>4.947E-2</c:v>
                </c:pt>
                <c:pt idx="3033">
                  <c:v>4.9485000000000001E-2</c:v>
                </c:pt>
                <c:pt idx="3034">
                  <c:v>4.9500000000000002E-2</c:v>
                </c:pt>
                <c:pt idx="3035">
                  <c:v>4.9515000000000003E-2</c:v>
                </c:pt>
                <c:pt idx="3036">
                  <c:v>4.9529999999999998E-2</c:v>
                </c:pt>
                <c:pt idx="3037">
                  <c:v>4.9544999999999999E-2</c:v>
                </c:pt>
                <c:pt idx="3038">
                  <c:v>4.956E-2</c:v>
                </c:pt>
                <c:pt idx="3039">
                  <c:v>4.9575000000000001E-2</c:v>
                </c:pt>
                <c:pt idx="3040">
                  <c:v>4.9590000000000002E-2</c:v>
                </c:pt>
                <c:pt idx="3041">
                  <c:v>4.9605000000000003E-2</c:v>
                </c:pt>
                <c:pt idx="3042">
                  <c:v>4.9619999999999997E-2</c:v>
                </c:pt>
                <c:pt idx="3043">
                  <c:v>4.9634999999999999E-2</c:v>
                </c:pt>
                <c:pt idx="3044">
                  <c:v>4.965E-2</c:v>
                </c:pt>
                <c:pt idx="3045">
                  <c:v>4.9665000000000001E-2</c:v>
                </c:pt>
                <c:pt idx="3046">
                  <c:v>4.9680000000000002E-2</c:v>
                </c:pt>
                <c:pt idx="3047">
                  <c:v>4.9695000000000003E-2</c:v>
                </c:pt>
                <c:pt idx="3048">
                  <c:v>4.9709999999999997E-2</c:v>
                </c:pt>
                <c:pt idx="3049">
                  <c:v>4.9724999999999998E-2</c:v>
                </c:pt>
                <c:pt idx="3050">
                  <c:v>4.9739999999999999E-2</c:v>
                </c:pt>
                <c:pt idx="3051">
                  <c:v>4.9755000000000001E-2</c:v>
                </c:pt>
                <c:pt idx="3052">
                  <c:v>4.9770000000000002E-2</c:v>
                </c:pt>
                <c:pt idx="3053">
                  <c:v>4.9785000000000003E-2</c:v>
                </c:pt>
                <c:pt idx="3054">
                  <c:v>4.9799999999999997E-2</c:v>
                </c:pt>
                <c:pt idx="3055">
                  <c:v>4.9814999999999998E-2</c:v>
                </c:pt>
                <c:pt idx="3056">
                  <c:v>4.9829999999999999E-2</c:v>
                </c:pt>
                <c:pt idx="3057">
                  <c:v>4.9845E-2</c:v>
                </c:pt>
                <c:pt idx="3058">
                  <c:v>4.9860000000000002E-2</c:v>
                </c:pt>
                <c:pt idx="3059">
                  <c:v>4.9875000000000003E-2</c:v>
                </c:pt>
                <c:pt idx="3060">
                  <c:v>4.9889999999999997E-2</c:v>
                </c:pt>
                <c:pt idx="3061">
                  <c:v>4.9904999999999998E-2</c:v>
                </c:pt>
                <c:pt idx="3062">
                  <c:v>4.9919999999999999E-2</c:v>
                </c:pt>
                <c:pt idx="3063">
                  <c:v>4.9935E-2</c:v>
                </c:pt>
                <c:pt idx="3064">
                  <c:v>4.9950000000000001E-2</c:v>
                </c:pt>
                <c:pt idx="3065">
                  <c:v>4.9965000000000002E-2</c:v>
                </c:pt>
                <c:pt idx="3066">
                  <c:v>4.9979999999999997E-2</c:v>
                </c:pt>
                <c:pt idx="3067">
                  <c:v>4.9994999999999998E-2</c:v>
                </c:pt>
                <c:pt idx="3068">
                  <c:v>5.0009999999999999E-2</c:v>
                </c:pt>
                <c:pt idx="3069">
                  <c:v>5.0025E-2</c:v>
                </c:pt>
                <c:pt idx="3070">
                  <c:v>5.0040000000000001E-2</c:v>
                </c:pt>
                <c:pt idx="3071">
                  <c:v>5.0055000000000002E-2</c:v>
                </c:pt>
                <c:pt idx="3072">
                  <c:v>5.0070000000000003E-2</c:v>
                </c:pt>
                <c:pt idx="3073">
                  <c:v>5.0084999999999998E-2</c:v>
                </c:pt>
                <c:pt idx="3074">
                  <c:v>5.0099999999999999E-2</c:v>
                </c:pt>
                <c:pt idx="3075">
                  <c:v>5.0115E-2</c:v>
                </c:pt>
                <c:pt idx="3076">
                  <c:v>5.0130000000000001E-2</c:v>
                </c:pt>
                <c:pt idx="3077">
                  <c:v>5.0145000000000002E-2</c:v>
                </c:pt>
                <c:pt idx="3078">
                  <c:v>5.0160000000000003E-2</c:v>
                </c:pt>
                <c:pt idx="3079">
                  <c:v>5.0174999999999997E-2</c:v>
                </c:pt>
                <c:pt idx="3080">
                  <c:v>5.0189999999999999E-2</c:v>
                </c:pt>
                <c:pt idx="3081">
                  <c:v>5.0205E-2</c:v>
                </c:pt>
                <c:pt idx="3082">
                  <c:v>5.0220000000000001E-2</c:v>
                </c:pt>
                <c:pt idx="3083">
                  <c:v>5.0235000000000002E-2</c:v>
                </c:pt>
                <c:pt idx="3084">
                  <c:v>5.0250000000000003E-2</c:v>
                </c:pt>
                <c:pt idx="3085">
                  <c:v>5.0264999999999997E-2</c:v>
                </c:pt>
                <c:pt idx="3086">
                  <c:v>5.0279999999999998E-2</c:v>
                </c:pt>
                <c:pt idx="3087">
                  <c:v>5.0294999999999999E-2</c:v>
                </c:pt>
                <c:pt idx="3088">
                  <c:v>5.0310000000000001E-2</c:v>
                </c:pt>
                <c:pt idx="3089">
                  <c:v>5.0325000000000002E-2</c:v>
                </c:pt>
                <c:pt idx="3090">
                  <c:v>5.0340000000000003E-2</c:v>
                </c:pt>
                <c:pt idx="3091">
                  <c:v>5.0354999999999997E-2</c:v>
                </c:pt>
                <c:pt idx="3092">
                  <c:v>5.0369999999999998E-2</c:v>
                </c:pt>
                <c:pt idx="3093">
                  <c:v>5.0384999999999999E-2</c:v>
                </c:pt>
                <c:pt idx="3094">
                  <c:v>5.04E-2</c:v>
                </c:pt>
                <c:pt idx="3095">
                  <c:v>5.0415000000000001E-2</c:v>
                </c:pt>
                <c:pt idx="3096">
                  <c:v>5.0430000000000003E-2</c:v>
                </c:pt>
                <c:pt idx="3097">
                  <c:v>5.0444999999999997E-2</c:v>
                </c:pt>
                <c:pt idx="3098">
                  <c:v>5.0459999999999998E-2</c:v>
                </c:pt>
                <c:pt idx="3099">
                  <c:v>5.0474999999999999E-2</c:v>
                </c:pt>
                <c:pt idx="3100">
                  <c:v>5.049E-2</c:v>
                </c:pt>
                <c:pt idx="3101">
                  <c:v>5.0505000000000001E-2</c:v>
                </c:pt>
                <c:pt idx="3102">
                  <c:v>5.0520000000000002E-2</c:v>
                </c:pt>
                <c:pt idx="3103">
                  <c:v>5.0534999999999997E-2</c:v>
                </c:pt>
                <c:pt idx="3104">
                  <c:v>5.0549999999999998E-2</c:v>
                </c:pt>
                <c:pt idx="3105">
                  <c:v>5.0564999999999999E-2</c:v>
                </c:pt>
                <c:pt idx="3106">
                  <c:v>5.058E-2</c:v>
                </c:pt>
                <c:pt idx="3107">
                  <c:v>5.0595000000000001E-2</c:v>
                </c:pt>
                <c:pt idx="3108">
                  <c:v>5.0610000000000002E-2</c:v>
                </c:pt>
                <c:pt idx="3109">
                  <c:v>5.0625000000000003E-2</c:v>
                </c:pt>
                <c:pt idx="3110">
                  <c:v>5.0639999999999998E-2</c:v>
                </c:pt>
                <c:pt idx="3111">
                  <c:v>5.0654999999999999E-2</c:v>
                </c:pt>
                <c:pt idx="3112">
                  <c:v>5.067E-2</c:v>
                </c:pt>
                <c:pt idx="3113">
                  <c:v>5.0685000000000001E-2</c:v>
                </c:pt>
                <c:pt idx="3114">
                  <c:v>5.0700000000000002E-2</c:v>
                </c:pt>
                <c:pt idx="3115">
                  <c:v>5.0715000000000003E-2</c:v>
                </c:pt>
                <c:pt idx="3116">
                  <c:v>5.0729999999999997E-2</c:v>
                </c:pt>
                <c:pt idx="3117">
                  <c:v>5.0744999999999998E-2</c:v>
                </c:pt>
                <c:pt idx="3118">
                  <c:v>5.076E-2</c:v>
                </c:pt>
                <c:pt idx="3119">
                  <c:v>5.0775000000000001E-2</c:v>
                </c:pt>
                <c:pt idx="3120">
                  <c:v>5.0790000000000002E-2</c:v>
                </c:pt>
                <c:pt idx="3121">
                  <c:v>5.0805000000000003E-2</c:v>
                </c:pt>
                <c:pt idx="3122">
                  <c:v>5.0819999999999997E-2</c:v>
                </c:pt>
                <c:pt idx="3123">
                  <c:v>5.0834999999999998E-2</c:v>
                </c:pt>
                <c:pt idx="3124">
                  <c:v>5.0849999999999999E-2</c:v>
                </c:pt>
                <c:pt idx="3125">
                  <c:v>5.0865E-2</c:v>
                </c:pt>
                <c:pt idx="3126">
                  <c:v>5.0880000000000002E-2</c:v>
                </c:pt>
                <c:pt idx="3127">
                  <c:v>5.0895000000000003E-2</c:v>
                </c:pt>
                <c:pt idx="3128">
                  <c:v>5.0909999999999997E-2</c:v>
                </c:pt>
                <c:pt idx="3129">
                  <c:v>5.0924999999999998E-2</c:v>
                </c:pt>
                <c:pt idx="3130">
                  <c:v>5.0939999999999999E-2</c:v>
                </c:pt>
                <c:pt idx="3131">
                  <c:v>5.0955E-2</c:v>
                </c:pt>
                <c:pt idx="3132">
                  <c:v>5.0970000000000001E-2</c:v>
                </c:pt>
                <c:pt idx="3133">
                  <c:v>5.0985000000000003E-2</c:v>
                </c:pt>
                <c:pt idx="3134">
                  <c:v>5.0999999999999997E-2</c:v>
                </c:pt>
                <c:pt idx="3135">
                  <c:v>5.1014999999999998E-2</c:v>
                </c:pt>
                <c:pt idx="3136">
                  <c:v>5.1029999999999999E-2</c:v>
                </c:pt>
                <c:pt idx="3137">
                  <c:v>5.1045E-2</c:v>
                </c:pt>
                <c:pt idx="3138">
                  <c:v>5.1060000000000001E-2</c:v>
                </c:pt>
                <c:pt idx="3139">
                  <c:v>5.1075000000000002E-2</c:v>
                </c:pt>
                <c:pt idx="3140">
                  <c:v>5.1090000000000003E-2</c:v>
                </c:pt>
                <c:pt idx="3141">
                  <c:v>5.1104999999999998E-2</c:v>
                </c:pt>
                <c:pt idx="3142">
                  <c:v>5.1119999999999999E-2</c:v>
                </c:pt>
                <c:pt idx="3143">
                  <c:v>5.1135E-2</c:v>
                </c:pt>
                <c:pt idx="3144">
                  <c:v>5.1150000000000001E-2</c:v>
                </c:pt>
                <c:pt idx="3145">
                  <c:v>5.1165000000000002E-2</c:v>
                </c:pt>
                <c:pt idx="3146">
                  <c:v>5.1180000000000003E-2</c:v>
                </c:pt>
                <c:pt idx="3147">
                  <c:v>5.1194999999999997E-2</c:v>
                </c:pt>
                <c:pt idx="3148">
                  <c:v>5.1209999999999999E-2</c:v>
                </c:pt>
                <c:pt idx="3149">
                  <c:v>5.1225E-2</c:v>
                </c:pt>
                <c:pt idx="3150">
                  <c:v>5.1240000000000001E-2</c:v>
                </c:pt>
                <c:pt idx="3151">
                  <c:v>5.1255000000000002E-2</c:v>
                </c:pt>
                <c:pt idx="3152">
                  <c:v>5.1270000000000003E-2</c:v>
                </c:pt>
                <c:pt idx="3153">
                  <c:v>5.1284999999999997E-2</c:v>
                </c:pt>
                <c:pt idx="3154">
                  <c:v>5.1299999999999998E-2</c:v>
                </c:pt>
                <c:pt idx="3155">
                  <c:v>5.1315E-2</c:v>
                </c:pt>
                <c:pt idx="3156">
                  <c:v>5.1330000000000001E-2</c:v>
                </c:pt>
                <c:pt idx="3157">
                  <c:v>5.1345000000000002E-2</c:v>
                </c:pt>
                <c:pt idx="3158">
                  <c:v>5.1360000000000003E-2</c:v>
                </c:pt>
                <c:pt idx="3159">
                  <c:v>5.1374999999999997E-2</c:v>
                </c:pt>
                <c:pt idx="3160">
                  <c:v>5.1389999999999998E-2</c:v>
                </c:pt>
                <c:pt idx="3161">
                  <c:v>5.1404999999999999E-2</c:v>
                </c:pt>
                <c:pt idx="3162">
                  <c:v>5.142E-2</c:v>
                </c:pt>
                <c:pt idx="3163">
                  <c:v>5.1435000000000002E-2</c:v>
                </c:pt>
                <c:pt idx="3164">
                  <c:v>5.1450000000000003E-2</c:v>
                </c:pt>
                <c:pt idx="3165">
                  <c:v>5.1464999999999997E-2</c:v>
                </c:pt>
                <c:pt idx="3166">
                  <c:v>5.1479999999999998E-2</c:v>
                </c:pt>
                <c:pt idx="3167">
                  <c:v>5.1494999999999999E-2</c:v>
                </c:pt>
                <c:pt idx="3168">
                  <c:v>5.151E-2</c:v>
                </c:pt>
                <c:pt idx="3169">
                  <c:v>5.1525000000000001E-2</c:v>
                </c:pt>
                <c:pt idx="3170">
                  <c:v>5.1540000000000002E-2</c:v>
                </c:pt>
                <c:pt idx="3171">
                  <c:v>5.1554999999999997E-2</c:v>
                </c:pt>
                <c:pt idx="3172">
                  <c:v>5.1569999999999998E-2</c:v>
                </c:pt>
                <c:pt idx="3173">
                  <c:v>5.1584999999999999E-2</c:v>
                </c:pt>
                <c:pt idx="3174">
                  <c:v>5.16E-2</c:v>
                </c:pt>
                <c:pt idx="3175">
                  <c:v>5.1615000000000001E-2</c:v>
                </c:pt>
                <c:pt idx="3176">
                  <c:v>5.1630000000000002E-2</c:v>
                </c:pt>
                <c:pt idx="3177">
                  <c:v>5.1645000000000003E-2</c:v>
                </c:pt>
                <c:pt idx="3178">
                  <c:v>5.1659999999999998E-2</c:v>
                </c:pt>
                <c:pt idx="3179">
                  <c:v>5.1674999999999999E-2</c:v>
                </c:pt>
                <c:pt idx="3180">
                  <c:v>5.169E-2</c:v>
                </c:pt>
                <c:pt idx="3181">
                  <c:v>5.1705000000000001E-2</c:v>
                </c:pt>
                <c:pt idx="3182">
                  <c:v>5.1720000000000002E-2</c:v>
                </c:pt>
                <c:pt idx="3183">
                  <c:v>5.1735000000000003E-2</c:v>
                </c:pt>
                <c:pt idx="3184">
                  <c:v>5.1749999999999997E-2</c:v>
                </c:pt>
                <c:pt idx="3185">
                  <c:v>5.1764999999999999E-2</c:v>
                </c:pt>
                <c:pt idx="3186">
                  <c:v>5.178E-2</c:v>
                </c:pt>
                <c:pt idx="3187">
                  <c:v>5.1795000000000001E-2</c:v>
                </c:pt>
                <c:pt idx="3188">
                  <c:v>5.1810000000000002E-2</c:v>
                </c:pt>
                <c:pt idx="3189">
                  <c:v>5.1825000000000003E-2</c:v>
                </c:pt>
                <c:pt idx="3190">
                  <c:v>5.1839999999999997E-2</c:v>
                </c:pt>
                <c:pt idx="3191">
                  <c:v>5.1854999999999998E-2</c:v>
                </c:pt>
                <c:pt idx="3192">
                  <c:v>5.1869999999999999E-2</c:v>
                </c:pt>
                <c:pt idx="3193">
                  <c:v>5.1885000000000001E-2</c:v>
                </c:pt>
                <c:pt idx="3194">
                  <c:v>5.1900000000000002E-2</c:v>
                </c:pt>
                <c:pt idx="3195">
                  <c:v>5.1915000000000003E-2</c:v>
                </c:pt>
                <c:pt idx="3196">
                  <c:v>5.1929999999999997E-2</c:v>
                </c:pt>
                <c:pt idx="3197">
                  <c:v>5.1944999999999998E-2</c:v>
                </c:pt>
                <c:pt idx="3198">
                  <c:v>5.1959999999999999E-2</c:v>
                </c:pt>
                <c:pt idx="3199">
                  <c:v>5.1975E-2</c:v>
                </c:pt>
                <c:pt idx="3200">
                  <c:v>5.1990000000000001E-2</c:v>
                </c:pt>
                <c:pt idx="3201">
                  <c:v>5.2005000000000003E-2</c:v>
                </c:pt>
                <c:pt idx="3202">
                  <c:v>5.2019999999999997E-2</c:v>
                </c:pt>
                <c:pt idx="3203">
                  <c:v>5.2034999999999998E-2</c:v>
                </c:pt>
                <c:pt idx="3204">
                  <c:v>5.2049999999999999E-2</c:v>
                </c:pt>
                <c:pt idx="3205">
                  <c:v>5.2065E-2</c:v>
                </c:pt>
                <c:pt idx="3206">
                  <c:v>5.2080000000000001E-2</c:v>
                </c:pt>
                <c:pt idx="3207">
                  <c:v>5.2095000000000002E-2</c:v>
                </c:pt>
                <c:pt idx="3208">
                  <c:v>5.2109999999999997E-2</c:v>
                </c:pt>
                <c:pt idx="3209">
                  <c:v>5.2124999999999998E-2</c:v>
                </c:pt>
                <c:pt idx="3210">
                  <c:v>5.2139999999999999E-2</c:v>
                </c:pt>
                <c:pt idx="3211">
                  <c:v>5.2155E-2</c:v>
                </c:pt>
                <c:pt idx="3212">
                  <c:v>5.2170000000000001E-2</c:v>
                </c:pt>
                <c:pt idx="3213">
                  <c:v>5.2185000000000002E-2</c:v>
                </c:pt>
                <c:pt idx="3214">
                  <c:v>5.2200000000000003E-2</c:v>
                </c:pt>
                <c:pt idx="3215">
                  <c:v>5.2214999999999998E-2</c:v>
                </c:pt>
                <c:pt idx="3216">
                  <c:v>5.2229999999999999E-2</c:v>
                </c:pt>
                <c:pt idx="3217">
                  <c:v>5.2245E-2</c:v>
                </c:pt>
                <c:pt idx="3218">
                  <c:v>5.2260000000000001E-2</c:v>
                </c:pt>
                <c:pt idx="3219">
                  <c:v>5.2275000000000002E-2</c:v>
                </c:pt>
                <c:pt idx="3220">
                  <c:v>5.2290000000000003E-2</c:v>
                </c:pt>
                <c:pt idx="3221">
                  <c:v>5.2304999999999997E-2</c:v>
                </c:pt>
                <c:pt idx="3222">
                  <c:v>5.2319999999999998E-2</c:v>
                </c:pt>
                <c:pt idx="3223">
                  <c:v>5.2335E-2</c:v>
                </c:pt>
                <c:pt idx="3224">
                  <c:v>5.2350000000000001E-2</c:v>
                </c:pt>
                <c:pt idx="3225">
                  <c:v>5.2365000000000002E-2</c:v>
                </c:pt>
                <c:pt idx="3226">
                  <c:v>5.2380000000000003E-2</c:v>
                </c:pt>
                <c:pt idx="3227">
                  <c:v>5.2394999999999997E-2</c:v>
                </c:pt>
                <c:pt idx="3228">
                  <c:v>5.2409999999999998E-2</c:v>
                </c:pt>
                <c:pt idx="3229">
                  <c:v>5.2424999999999999E-2</c:v>
                </c:pt>
                <c:pt idx="3230">
                  <c:v>5.2440000000000001E-2</c:v>
                </c:pt>
                <c:pt idx="3231">
                  <c:v>5.2455000000000002E-2</c:v>
                </c:pt>
                <c:pt idx="3232">
                  <c:v>5.2470000000000003E-2</c:v>
                </c:pt>
                <c:pt idx="3233">
                  <c:v>5.2484999999999997E-2</c:v>
                </c:pt>
                <c:pt idx="3234">
                  <c:v>5.2499999999999998E-2</c:v>
                </c:pt>
                <c:pt idx="3235">
                  <c:v>5.2514999999999999E-2</c:v>
                </c:pt>
                <c:pt idx="3236">
                  <c:v>5.253E-2</c:v>
                </c:pt>
                <c:pt idx="3237">
                  <c:v>5.2545000000000001E-2</c:v>
                </c:pt>
                <c:pt idx="3238">
                  <c:v>5.2560000000000003E-2</c:v>
                </c:pt>
                <c:pt idx="3239">
                  <c:v>5.2574999999999997E-2</c:v>
                </c:pt>
                <c:pt idx="3240">
                  <c:v>5.2589999999999998E-2</c:v>
                </c:pt>
                <c:pt idx="3241">
                  <c:v>5.2604999999999999E-2</c:v>
                </c:pt>
                <c:pt idx="3242">
                  <c:v>5.262E-2</c:v>
                </c:pt>
                <c:pt idx="3243">
                  <c:v>5.2635000000000001E-2</c:v>
                </c:pt>
                <c:pt idx="3244">
                  <c:v>5.2650000000000002E-2</c:v>
                </c:pt>
                <c:pt idx="3245">
                  <c:v>5.2664999999999997E-2</c:v>
                </c:pt>
                <c:pt idx="3246">
                  <c:v>5.2679999999999998E-2</c:v>
                </c:pt>
                <c:pt idx="3247">
                  <c:v>5.2694999999999999E-2</c:v>
                </c:pt>
                <c:pt idx="3248">
                  <c:v>5.271E-2</c:v>
                </c:pt>
                <c:pt idx="3249">
                  <c:v>5.2725000000000001E-2</c:v>
                </c:pt>
                <c:pt idx="3250">
                  <c:v>5.2740000000000002E-2</c:v>
                </c:pt>
                <c:pt idx="3251">
                  <c:v>5.2755000000000003E-2</c:v>
                </c:pt>
                <c:pt idx="3252">
                  <c:v>5.2769999999999997E-2</c:v>
                </c:pt>
                <c:pt idx="3253">
                  <c:v>5.2784999999999999E-2</c:v>
                </c:pt>
                <c:pt idx="3254">
                  <c:v>5.28E-2</c:v>
                </c:pt>
                <c:pt idx="3255">
                  <c:v>5.2815000000000001E-2</c:v>
                </c:pt>
                <c:pt idx="3256">
                  <c:v>5.2830000000000002E-2</c:v>
                </c:pt>
                <c:pt idx="3257">
                  <c:v>5.2845000000000003E-2</c:v>
                </c:pt>
                <c:pt idx="3258">
                  <c:v>5.2859999999999997E-2</c:v>
                </c:pt>
                <c:pt idx="3259">
                  <c:v>5.2874999999999998E-2</c:v>
                </c:pt>
                <c:pt idx="3260">
                  <c:v>5.289E-2</c:v>
                </c:pt>
                <c:pt idx="3261">
                  <c:v>5.2905000000000001E-2</c:v>
                </c:pt>
                <c:pt idx="3262">
                  <c:v>5.2920000000000002E-2</c:v>
                </c:pt>
                <c:pt idx="3263">
                  <c:v>5.2935000000000003E-2</c:v>
                </c:pt>
                <c:pt idx="3264">
                  <c:v>5.2949999999999997E-2</c:v>
                </c:pt>
                <c:pt idx="3265">
                  <c:v>5.2964999999999998E-2</c:v>
                </c:pt>
                <c:pt idx="3266">
                  <c:v>5.2979999999999999E-2</c:v>
                </c:pt>
                <c:pt idx="3267">
                  <c:v>5.2995E-2</c:v>
                </c:pt>
                <c:pt idx="3268">
                  <c:v>5.3010000000000002E-2</c:v>
                </c:pt>
                <c:pt idx="3269">
                  <c:v>5.3025000000000003E-2</c:v>
                </c:pt>
                <c:pt idx="3270">
                  <c:v>5.3039999999999997E-2</c:v>
                </c:pt>
                <c:pt idx="3271">
                  <c:v>5.3054999999999998E-2</c:v>
                </c:pt>
                <c:pt idx="3272">
                  <c:v>5.3069999999999999E-2</c:v>
                </c:pt>
                <c:pt idx="3273">
                  <c:v>5.3085E-2</c:v>
                </c:pt>
                <c:pt idx="3274">
                  <c:v>5.3100000000000001E-2</c:v>
                </c:pt>
                <c:pt idx="3275">
                  <c:v>5.3115000000000002E-2</c:v>
                </c:pt>
                <c:pt idx="3276">
                  <c:v>5.3129999999999997E-2</c:v>
                </c:pt>
                <c:pt idx="3277">
                  <c:v>5.3144999999999998E-2</c:v>
                </c:pt>
                <c:pt idx="3278">
                  <c:v>5.3159999999999999E-2</c:v>
                </c:pt>
                <c:pt idx="3279">
                  <c:v>5.3175E-2</c:v>
                </c:pt>
                <c:pt idx="3280">
                  <c:v>5.3190000000000001E-2</c:v>
                </c:pt>
                <c:pt idx="3281">
                  <c:v>5.3205000000000002E-2</c:v>
                </c:pt>
                <c:pt idx="3282">
                  <c:v>5.3220000000000003E-2</c:v>
                </c:pt>
                <c:pt idx="3283">
                  <c:v>5.3234999999999998E-2</c:v>
                </c:pt>
                <c:pt idx="3284">
                  <c:v>5.3249999999999999E-2</c:v>
                </c:pt>
                <c:pt idx="3285">
                  <c:v>5.3265E-2</c:v>
                </c:pt>
                <c:pt idx="3286">
                  <c:v>5.3280000000000001E-2</c:v>
                </c:pt>
                <c:pt idx="3287">
                  <c:v>5.3295000000000002E-2</c:v>
                </c:pt>
                <c:pt idx="3288">
                  <c:v>5.3310000000000003E-2</c:v>
                </c:pt>
                <c:pt idx="3289">
                  <c:v>5.3324999999999997E-2</c:v>
                </c:pt>
                <c:pt idx="3290">
                  <c:v>5.3339999999999999E-2</c:v>
                </c:pt>
                <c:pt idx="3291">
                  <c:v>5.3355E-2</c:v>
                </c:pt>
                <c:pt idx="3292">
                  <c:v>5.3370000000000001E-2</c:v>
                </c:pt>
                <c:pt idx="3293">
                  <c:v>5.3385000000000002E-2</c:v>
                </c:pt>
                <c:pt idx="3294">
                  <c:v>5.3400000000000003E-2</c:v>
                </c:pt>
                <c:pt idx="3295">
                  <c:v>5.3414999999999997E-2</c:v>
                </c:pt>
                <c:pt idx="3296">
                  <c:v>5.3429999999999998E-2</c:v>
                </c:pt>
                <c:pt idx="3297">
                  <c:v>5.3444999999999999E-2</c:v>
                </c:pt>
                <c:pt idx="3298">
                  <c:v>5.3460000000000001E-2</c:v>
                </c:pt>
                <c:pt idx="3299">
                  <c:v>5.3475000000000002E-2</c:v>
                </c:pt>
                <c:pt idx="3300">
                  <c:v>5.3490000000000003E-2</c:v>
                </c:pt>
                <c:pt idx="3301">
                  <c:v>5.3504999999999997E-2</c:v>
                </c:pt>
                <c:pt idx="3302">
                  <c:v>5.3519999999999998E-2</c:v>
                </c:pt>
                <c:pt idx="3303">
                  <c:v>5.3534999999999999E-2</c:v>
                </c:pt>
                <c:pt idx="3304">
                  <c:v>5.355E-2</c:v>
                </c:pt>
                <c:pt idx="3305">
                  <c:v>5.3565000000000002E-2</c:v>
                </c:pt>
                <c:pt idx="3306">
                  <c:v>5.3580000000000003E-2</c:v>
                </c:pt>
                <c:pt idx="3307">
                  <c:v>5.3594999999999997E-2</c:v>
                </c:pt>
                <c:pt idx="3308">
                  <c:v>5.3609999999999998E-2</c:v>
                </c:pt>
                <c:pt idx="3309">
                  <c:v>5.3624999999999999E-2</c:v>
                </c:pt>
                <c:pt idx="3310">
                  <c:v>5.364E-2</c:v>
                </c:pt>
                <c:pt idx="3311">
                  <c:v>5.3655000000000001E-2</c:v>
                </c:pt>
                <c:pt idx="3312">
                  <c:v>5.3670000000000002E-2</c:v>
                </c:pt>
                <c:pt idx="3313">
                  <c:v>5.3684999999999997E-2</c:v>
                </c:pt>
                <c:pt idx="3314">
                  <c:v>5.3699999999999998E-2</c:v>
                </c:pt>
                <c:pt idx="3315">
                  <c:v>5.3714999999999999E-2</c:v>
                </c:pt>
                <c:pt idx="3316">
                  <c:v>5.373E-2</c:v>
                </c:pt>
                <c:pt idx="3317">
                  <c:v>5.3745000000000001E-2</c:v>
                </c:pt>
                <c:pt idx="3318">
                  <c:v>5.3760000000000002E-2</c:v>
                </c:pt>
                <c:pt idx="3319">
                  <c:v>5.3775000000000003E-2</c:v>
                </c:pt>
                <c:pt idx="3320">
                  <c:v>5.3789999999999998E-2</c:v>
                </c:pt>
                <c:pt idx="3321">
                  <c:v>5.3804999999999999E-2</c:v>
                </c:pt>
                <c:pt idx="3322">
                  <c:v>5.382E-2</c:v>
                </c:pt>
                <c:pt idx="3323">
                  <c:v>5.3835000000000001E-2</c:v>
                </c:pt>
                <c:pt idx="3324">
                  <c:v>5.3850000000000002E-2</c:v>
                </c:pt>
                <c:pt idx="3325">
                  <c:v>5.3865000000000003E-2</c:v>
                </c:pt>
                <c:pt idx="3326">
                  <c:v>5.3879999999999997E-2</c:v>
                </c:pt>
                <c:pt idx="3327">
                  <c:v>5.3894999999999998E-2</c:v>
                </c:pt>
                <c:pt idx="3328">
                  <c:v>5.391E-2</c:v>
                </c:pt>
                <c:pt idx="3329">
                  <c:v>5.3925000000000001E-2</c:v>
                </c:pt>
                <c:pt idx="3330">
                  <c:v>5.3940000000000002E-2</c:v>
                </c:pt>
                <c:pt idx="3331">
                  <c:v>5.3955000000000003E-2</c:v>
                </c:pt>
                <c:pt idx="3332">
                  <c:v>5.3969999999999997E-2</c:v>
                </c:pt>
                <c:pt idx="3333">
                  <c:v>5.3984999999999998E-2</c:v>
                </c:pt>
                <c:pt idx="3334">
                  <c:v>5.3999999999999999E-2</c:v>
                </c:pt>
                <c:pt idx="3335">
                  <c:v>5.4015000000000001E-2</c:v>
                </c:pt>
                <c:pt idx="3336">
                  <c:v>5.4030000000000002E-2</c:v>
                </c:pt>
                <c:pt idx="3337">
                  <c:v>5.4045000000000003E-2</c:v>
                </c:pt>
                <c:pt idx="3338">
                  <c:v>5.4059999999999997E-2</c:v>
                </c:pt>
                <c:pt idx="3339">
                  <c:v>5.4074999999999998E-2</c:v>
                </c:pt>
                <c:pt idx="3340">
                  <c:v>5.4089999999999999E-2</c:v>
                </c:pt>
                <c:pt idx="3341">
                  <c:v>5.4105E-2</c:v>
                </c:pt>
                <c:pt idx="3342">
                  <c:v>5.4120000000000001E-2</c:v>
                </c:pt>
                <c:pt idx="3343">
                  <c:v>5.4135000000000003E-2</c:v>
                </c:pt>
                <c:pt idx="3344">
                  <c:v>5.4149999999999997E-2</c:v>
                </c:pt>
                <c:pt idx="3345">
                  <c:v>5.4164999999999998E-2</c:v>
                </c:pt>
                <c:pt idx="3346">
                  <c:v>5.4179999999999999E-2</c:v>
                </c:pt>
                <c:pt idx="3347">
                  <c:v>5.4195E-2</c:v>
                </c:pt>
                <c:pt idx="3348">
                  <c:v>5.4210000000000001E-2</c:v>
                </c:pt>
                <c:pt idx="3349">
                  <c:v>5.4225000000000002E-2</c:v>
                </c:pt>
                <c:pt idx="3350">
                  <c:v>5.4239999999999997E-2</c:v>
                </c:pt>
                <c:pt idx="3351">
                  <c:v>5.4254999999999998E-2</c:v>
                </c:pt>
                <c:pt idx="3352">
                  <c:v>5.4269999999999999E-2</c:v>
                </c:pt>
                <c:pt idx="3353">
                  <c:v>5.4285E-2</c:v>
                </c:pt>
                <c:pt idx="3354">
                  <c:v>5.4300000000000001E-2</c:v>
                </c:pt>
                <c:pt idx="3355">
                  <c:v>5.4315000000000002E-2</c:v>
                </c:pt>
                <c:pt idx="3356">
                  <c:v>5.4330000000000003E-2</c:v>
                </c:pt>
                <c:pt idx="3357">
                  <c:v>5.4344999999999997E-2</c:v>
                </c:pt>
                <c:pt idx="3358">
                  <c:v>5.4359999999999999E-2</c:v>
                </c:pt>
                <c:pt idx="3359">
                  <c:v>5.4375E-2</c:v>
                </c:pt>
                <c:pt idx="3360">
                  <c:v>5.4390000000000001E-2</c:v>
                </c:pt>
                <c:pt idx="3361">
                  <c:v>5.4405000000000002E-2</c:v>
                </c:pt>
                <c:pt idx="3362">
                  <c:v>5.4420000000000003E-2</c:v>
                </c:pt>
                <c:pt idx="3363">
                  <c:v>5.4434999999999997E-2</c:v>
                </c:pt>
                <c:pt idx="3364">
                  <c:v>5.4449999999999998E-2</c:v>
                </c:pt>
                <c:pt idx="3365">
                  <c:v>5.4465E-2</c:v>
                </c:pt>
                <c:pt idx="3366">
                  <c:v>5.4480000000000001E-2</c:v>
                </c:pt>
                <c:pt idx="3367">
                  <c:v>5.4495000000000002E-2</c:v>
                </c:pt>
                <c:pt idx="3368">
                  <c:v>5.4510000000000003E-2</c:v>
                </c:pt>
                <c:pt idx="3369">
                  <c:v>5.4524999999999997E-2</c:v>
                </c:pt>
                <c:pt idx="3370">
                  <c:v>5.4539999999999998E-2</c:v>
                </c:pt>
                <c:pt idx="3371">
                  <c:v>5.4554999999999999E-2</c:v>
                </c:pt>
                <c:pt idx="3372">
                  <c:v>5.457E-2</c:v>
                </c:pt>
                <c:pt idx="3373">
                  <c:v>5.4585000000000002E-2</c:v>
                </c:pt>
                <c:pt idx="3374">
                  <c:v>5.4600000000000003E-2</c:v>
                </c:pt>
                <c:pt idx="3375">
                  <c:v>5.4614999999999997E-2</c:v>
                </c:pt>
                <c:pt idx="3376">
                  <c:v>5.4629999999999998E-2</c:v>
                </c:pt>
                <c:pt idx="3377">
                  <c:v>5.4644999999999999E-2</c:v>
                </c:pt>
                <c:pt idx="3378">
                  <c:v>5.466E-2</c:v>
                </c:pt>
                <c:pt idx="3379">
                  <c:v>5.4675000000000001E-2</c:v>
                </c:pt>
                <c:pt idx="3380">
                  <c:v>5.4690000000000003E-2</c:v>
                </c:pt>
                <c:pt idx="3381">
                  <c:v>5.4704999999999997E-2</c:v>
                </c:pt>
                <c:pt idx="3382">
                  <c:v>5.4719999999999998E-2</c:v>
                </c:pt>
                <c:pt idx="3383">
                  <c:v>5.4734999999999999E-2</c:v>
                </c:pt>
                <c:pt idx="3384">
                  <c:v>5.475E-2</c:v>
                </c:pt>
                <c:pt idx="3385">
                  <c:v>5.4765000000000001E-2</c:v>
                </c:pt>
                <c:pt idx="3386">
                  <c:v>5.4780000000000002E-2</c:v>
                </c:pt>
                <c:pt idx="3387">
                  <c:v>5.4795000000000003E-2</c:v>
                </c:pt>
                <c:pt idx="3388">
                  <c:v>5.4809999999999998E-2</c:v>
                </c:pt>
                <c:pt idx="3389">
                  <c:v>5.4824999999999999E-2</c:v>
                </c:pt>
                <c:pt idx="3390">
                  <c:v>5.484E-2</c:v>
                </c:pt>
                <c:pt idx="3391">
                  <c:v>5.4855000000000001E-2</c:v>
                </c:pt>
                <c:pt idx="3392">
                  <c:v>5.4870000000000002E-2</c:v>
                </c:pt>
                <c:pt idx="3393">
                  <c:v>5.4885000000000003E-2</c:v>
                </c:pt>
                <c:pt idx="3394">
                  <c:v>5.4899999999999997E-2</c:v>
                </c:pt>
                <c:pt idx="3395">
                  <c:v>5.4914999999999999E-2</c:v>
                </c:pt>
                <c:pt idx="3396">
                  <c:v>5.493E-2</c:v>
                </c:pt>
                <c:pt idx="3397">
                  <c:v>5.4945000000000001E-2</c:v>
                </c:pt>
                <c:pt idx="3398">
                  <c:v>5.4960000000000002E-2</c:v>
                </c:pt>
                <c:pt idx="3399">
                  <c:v>5.4975000000000003E-2</c:v>
                </c:pt>
                <c:pt idx="3400">
                  <c:v>5.4989999999999997E-2</c:v>
                </c:pt>
                <c:pt idx="3401">
                  <c:v>5.5004999999999998E-2</c:v>
                </c:pt>
                <c:pt idx="3402">
                  <c:v>5.5019999999999999E-2</c:v>
                </c:pt>
                <c:pt idx="3403">
                  <c:v>5.5035000000000001E-2</c:v>
                </c:pt>
                <c:pt idx="3404">
                  <c:v>5.5050000000000002E-2</c:v>
                </c:pt>
                <c:pt idx="3405">
                  <c:v>5.5065000000000003E-2</c:v>
                </c:pt>
                <c:pt idx="3406">
                  <c:v>5.5079999999999997E-2</c:v>
                </c:pt>
                <c:pt idx="3407">
                  <c:v>5.5094999999999998E-2</c:v>
                </c:pt>
                <c:pt idx="3408">
                  <c:v>5.5109999999999999E-2</c:v>
                </c:pt>
                <c:pt idx="3409">
                  <c:v>5.5125E-2</c:v>
                </c:pt>
                <c:pt idx="3410">
                  <c:v>5.5140000000000002E-2</c:v>
                </c:pt>
                <c:pt idx="3411">
                  <c:v>5.5155000000000003E-2</c:v>
                </c:pt>
                <c:pt idx="3412">
                  <c:v>5.5169999999999997E-2</c:v>
                </c:pt>
                <c:pt idx="3413">
                  <c:v>5.5184999999999998E-2</c:v>
                </c:pt>
                <c:pt idx="3414">
                  <c:v>5.5199999999999999E-2</c:v>
                </c:pt>
                <c:pt idx="3415">
                  <c:v>5.5215E-2</c:v>
                </c:pt>
                <c:pt idx="3416">
                  <c:v>5.5230000000000001E-2</c:v>
                </c:pt>
                <c:pt idx="3417">
                  <c:v>5.5245000000000002E-2</c:v>
                </c:pt>
                <c:pt idx="3418">
                  <c:v>5.5259999999999997E-2</c:v>
                </c:pt>
                <c:pt idx="3419">
                  <c:v>5.5274999999999998E-2</c:v>
                </c:pt>
                <c:pt idx="3420">
                  <c:v>5.5289999999999999E-2</c:v>
                </c:pt>
                <c:pt idx="3421">
                  <c:v>5.5305E-2</c:v>
                </c:pt>
                <c:pt idx="3422">
                  <c:v>5.5320000000000001E-2</c:v>
                </c:pt>
                <c:pt idx="3423">
                  <c:v>5.5335000000000002E-2</c:v>
                </c:pt>
                <c:pt idx="3424">
                  <c:v>5.5350000000000003E-2</c:v>
                </c:pt>
                <c:pt idx="3425">
                  <c:v>5.5364999999999998E-2</c:v>
                </c:pt>
                <c:pt idx="3426">
                  <c:v>5.5379999999999999E-2</c:v>
                </c:pt>
                <c:pt idx="3427">
                  <c:v>5.5395E-2</c:v>
                </c:pt>
                <c:pt idx="3428">
                  <c:v>5.5410000000000001E-2</c:v>
                </c:pt>
                <c:pt idx="3429">
                  <c:v>5.5425000000000002E-2</c:v>
                </c:pt>
                <c:pt idx="3430">
                  <c:v>5.5440000000000003E-2</c:v>
                </c:pt>
                <c:pt idx="3431">
                  <c:v>5.5454999999999997E-2</c:v>
                </c:pt>
                <c:pt idx="3432">
                  <c:v>5.5469999999999998E-2</c:v>
                </c:pt>
                <c:pt idx="3433">
                  <c:v>5.5485E-2</c:v>
                </c:pt>
                <c:pt idx="3434">
                  <c:v>5.5500000000000001E-2</c:v>
                </c:pt>
                <c:pt idx="3435">
                  <c:v>5.5515000000000002E-2</c:v>
                </c:pt>
                <c:pt idx="3436">
                  <c:v>5.5530000000000003E-2</c:v>
                </c:pt>
                <c:pt idx="3437">
                  <c:v>5.5544999999999997E-2</c:v>
                </c:pt>
                <c:pt idx="3438">
                  <c:v>5.5559999999999998E-2</c:v>
                </c:pt>
                <c:pt idx="3439">
                  <c:v>5.5574999999999999E-2</c:v>
                </c:pt>
                <c:pt idx="3440">
                  <c:v>5.5590000000000001E-2</c:v>
                </c:pt>
                <c:pt idx="3441">
                  <c:v>5.5605000000000002E-2</c:v>
                </c:pt>
                <c:pt idx="3442">
                  <c:v>5.5620000000000003E-2</c:v>
                </c:pt>
                <c:pt idx="3443">
                  <c:v>5.5634999999999997E-2</c:v>
                </c:pt>
                <c:pt idx="3444">
                  <c:v>5.5649999999999998E-2</c:v>
                </c:pt>
                <c:pt idx="3445">
                  <c:v>5.5664999999999999E-2</c:v>
                </c:pt>
                <c:pt idx="3446">
                  <c:v>5.568E-2</c:v>
                </c:pt>
                <c:pt idx="3447">
                  <c:v>5.5695000000000001E-2</c:v>
                </c:pt>
                <c:pt idx="3448">
                  <c:v>5.5710000000000003E-2</c:v>
                </c:pt>
                <c:pt idx="3449">
                  <c:v>5.5724999999999997E-2</c:v>
                </c:pt>
                <c:pt idx="3450">
                  <c:v>5.5739999999999998E-2</c:v>
                </c:pt>
                <c:pt idx="3451">
                  <c:v>5.5754999999999999E-2</c:v>
                </c:pt>
                <c:pt idx="3452">
                  <c:v>5.577E-2</c:v>
                </c:pt>
                <c:pt idx="3453">
                  <c:v>5.5785000000000001E-2</c:v>
                </c:pt>
                <c:pt idx="3454">
                  <c:v>5.5800000000000002E-2</c:v>
                </c:pt>
                <c:pt idx="3455">
                  <c:v>5.5814999999999997E-2</c:v>
                </c:pt>
                <c:pt idx="3456">
                  <c:v>5.5829999999999998E-2</c:v>
                </c:pt>
                <c:pt idx="3457">
                  <c:v>5.5844999999999999E-2</c:v>
                </c:pt>
                <c:pt idx="3458">
                  <c:v>5.586E-2</c:v>
                </c:pt>
                <c:pt idx="3459">
                  <c:v>5.5875000000000001E-2</c:v>
                </c:pt>
                <c:pt idx="3460">
                  <c:v>5.5890000000000002E-2</c:v>
                </c:pt>
                <c:pt idx="3461">
                  <c:v>5.5905000000000003E-2</c:v>
                </c:pt>
                <c:pt idx="3462">
                  <c:v>5.5919999999999997E-2</c:v>
                </c:pt>
                <c:pt idx="3463">
                  <c:v>5.5934999999999999E-2</c:v>
                </c:pt>
                <c:pt idx="3464">
                  <c:v>5.595E-2</c:v>
                </c:pt>
                <c:pt idx="3465">
                  <c:v>5.5965000000000001E-2</c:v>
                </c:pt>
                <c:pt idx="3466">
                  <c:v>5.5980000000000002E-2</c:v>
                </c:pt>
                <c:pt idx="3467">
                  <c:v>5.5995000000000003E-2</c:v>
                </c:pt>
                <c:pt idx="3468">
                  <c:v>5.6009999999999997E-2</c:v>
                </c:pt>
                <c:pt idx="3469">
                  <c:v>5.6024999999999998E-2</c:v>
                </c:pt>
                <c:pt idx="3470">
                  <c:v>5.604E-2</c:v>
                </c:pt>
                <c:pt idx="3471">
                  <c:v>5.6055000000000001E-2</c:v>
                </c:pt>
                <c:pt idx="3472">
                  <c:v>5.6070000000000002E-2</c:v>
                </c:pt>
                <c:pt idx="3473">
                  <c:v>5.6085000000000003E-2</c:v>
                </c:pt>
                <c:pt idx="3474">
                  <c:v>5.6099999999999997E-2</c:v>
                </c:pt>
                <c:pt idx="3475">
                  <c:v>5.6114999999999998E-2</c:v>
                </c:pt>
                <c:pt idx="3476">
                  <c:v>5.6129999999999999E-2</c:v>
                </c:pt>
                <c:pt idx="3477">
                  <c:v>5.6145E-2</c:v>
                </c:pt>
                <c:pt idx="3478">
                  <c:v>5.6160000000000002E-2</c:v>
                </c:pt>
                <c:pt idx="3479">
                  <c:v>5.6175000000000003E-2</c:v>
                </c:pt>
                <c:pt idx="3480">
                  <c:v>5.6189999999999997E-2</c:v>
                </c:pt>
                <c:pt idx="3481">
                  <c:v>5.6204999999999998E-2</c:v>
                </c:pt>
                <c:pt idx="3482">
                  <c:v>5.6219999999999999E-2</c:v>
                </c:pt>
                <c:pt idx="3483">
                  <c:v>5.6235E-2</c:v>
                </c:pt>
                <c:pt idx="3484">
                  <c:v>5.6250000000000001E-2</c:v>
                </c:pt>
                <c:pt idx="3485">
                  <c:v>5.6265000000000003E-2</c:v>
                </c:pt>
                <c:pt idx="3486">
                  <c:v>5.6279999999999997E-2</c:v>
                </c:pt>
                <c:pt idx="3487">
                  <c:v>5.6294999999999998E-2</c:v>
                </c:pt>
                <c:pt idx="3488">
                  <c:v>5.6309999999999999E-2</c:v>
                </c:pt>
                <c:pt idx="3489">
                  <c:v>5.6325E-2</c:v>
                </c:pt>
                <c:pt idx="3490">
                  <c:v>5.6340000000000001E-2</c:v>
                </c:pt>
                <c:pt idx="3491">
                  <c:v>5.6355000000000002E-2</c:v>
                </c:pt>
                <c:pt idx="3492">
                  <c:v>5.6370000000000003E-2</c:v>
                </c:pt>
                <c:pt idx="3493">
                  <c:v>5.6384999999999998E-2</c:v>
                </c:pt>
                <c:pt idx="3494">
                  <c:v>5.6399999999999999E-2</c:v>
                </c:pt>
                <c:pt idx="3495">
                  <c:v>5.6415E-2</c:v>
                </c:pt>
                <c:pt idx="3496">
                  <c:v>5.6430000000000001E-2</c:v>
                </c:pt>
                <c:pt idx="3497">
                  <c:v>5.6445000000000002E-2</c:v>
                </c:pt>
                <c:pt idx="3498">
                  <c:v>5.6460000000000003E-2</c:v>
                </c:pt>
                <c:pt idx="3499">
                  <c:v>5.6474999999999997E-2</c:v>
                </c:pt>
                <c:pt idx="3500">
                  <c:v>5.6489999999999999E-2</c:v>
                </c:pt>
                <c:pt idx="3501">
                  <c:v>5.6505E-2</c:v>
                </c:pt>
                <c:pt idx="3502">
                  <c:v>5.6520000000000001E-2</c:v>
                </c:pt>
                <c:pt idx="3503">
                  <c:v>5.6535000000000002E-2</c:v>
                </c:pt>
                <c:pt idx="3504">
                  <c:v>5.6550000000000003E-2</c:v>
                </c:pt>
                <c:pt idx="3505">
                  <c:v>5.6564999999999997E-2</c:v>
                </c:pt>
                <c:pt idx="3506">
                  <c:v>5.6579999999999998E-2</c:v>
                </c:pt>
                <c:pt idx="3507">
                  <c:v>5.6594999999999999E-2</c:v>
                </c:pt>
                <c:pt idx="3508">
                  <c:v>5.6610000000000001E-2</c:v>
                </c:pt>
                <c:pt idx="3509">
                  <c:v>5.6625000000000002E-2</c:v>
                </c:pt>
                <c:pt idx="3510">
                  <c:v>5.6640000000000003E-2</c:v>
                </c:pt>
                <c:pt idx="3511">
                  <c:v>5.6654999999999997E-2</c:v>
                </c:pt>
                <c:pt idx="3512">
                  <c:v>5.6669999999999998E-2</c:v>
                </c:pt>
                <c:pt idx="3513">
                  <c:v>5.6684999999999999E-2</c:v>
                </c:pt>
                <c:pt idx="3514">
                  <c:v>5.67E-2</c:v>
                </c:pt>
                <c:pt idx="3515">
                  <c:v>5.6715000000000002E-2</c:v>
                </c:pt>
                <c:pt idx="3516">
                  <c:v>5.6730000000000003E-2</c:v>
                </c:pt>
                <c:pt idx="3517">
                  <c:v>5.6744999999999997E-2</c:v>
                </c:pt>
                <c:pt idx="3518">
                  <c:v>5.6759999999999998E-2</c:v>
                </c:pt>
                <c:pt idx="3519">
                  <c:v>5.6774999999999999E-2</c:v>
                </c:pt>
                <c:pt idx="3520">
                  <c:v>5.679E-2</c:v>
                </c:pt>
                <c:pt idx="3521">
                  <c:v>5.6805000000000001E-2</c:v>
                </c:pt>
                <c:pt idx="3522">
                  <c:v>5.6820000000000002E-2</c:v>
                </c:pt>
                <c:pt idx="3523">
                  <c:v>5.6834999999999997E-2</c:v>
                </c:pt>
                <c:pt idx="3524">
                  <c:v>5.6849999999999998E-2</c:v>
                </c:pt>
                <c:pt idx="3525">
                  <c:v>5.6864999999999999E-2</c:v>
                </c:pt>
                <c:pt idx="3526">
                  <c:v>5.688E-2</c:v>
                </c:pt>
                <c:pt idx="3527">
                  <c:v>5.6895000000000001E-2</c:v>
                </c:pt>
                <c:pt idx="3528">
                  <c:v>5.6910000000000002E-2</c:v>
                </c:pt>
                <c:pt idx="3529">
                  <c:v>5.6925000000000003E-2</c:v>
                </c:pt>
                <c:pt idx="3530">
                  <c:v>5.6939999999999998E-2</c:v>
                </c:pt>
                <c:pt idx="3531">
                  <c:v>5.6954999999999999E-2</c:v>
                </c:pt>
                <c:pt idx="3532">
                  <c:v>5.697E-2</c:v>
                </c:pt>
                <c:pt idx="3533">
                  <c:v>5.6985000000000001E-2</c:v>
                </c:pt>
                <c:pt idx="3534">
                  <c:v>5.7000000000000002E-2</c:v>
                </c:pt>
                <c:pt idx="3535">
                  <c:v>5.7015000000000003E-2</c:v>
                </c:pt>
                <c:pt idx="3536">
                  <c:v>5.7029999999999997E-2</c:v>
                </c:pt>
                <c:pt idx="3537">
                  <c:v>5.7044999999999998E-2</c:v>
                </c:pt>
                <c:pt idx="3538">
                  <c:v>5.706E-2</c:v>
                </c:pt>
                <c:pt idx="3539">
                  <c:v>5.7075000000000001E-2</c:v>
                </c:pt>
                <c:pt idx="3540">
                  <c:v>5.7090000000000002E-2</c:v>
                </c:pt>
                <c:pt idx="3541">
                  <c:v>5.7105000000000003E-2</c:v>
                </c:pt>
                <c:pt idx="3542">
                  <c:v>5.7119999999999997E-2</c:v>
                </c:pt>
                <c:pt idx="3543">
                  <c:v>5.7134999999999998E-2</c:v>
                </c:pt>
                <c:pt idx="3544">
                  <c:v>5.7149999999999999E-2</c:v>
                </c:pt>
                <c:pt idx="3545">
                  <c:v>5.7165000000000001E-2</c:v>
                </c:pt>
                <c:pt idx="3546">
                  <c:v>5.7180000000000002E-2</c:v>
                </c:pt>
                <c:pt idx="3547">
                  <c:v>5.7195000000000003E-2</c:v>
                </c:pt>
                <c:pt idx="3548">
                  <c:v>5.7209999999999997E-2</c:v>
                </c:pt>
                <c:pt idx="3549">
                  <c:v>5.7224999999999998E-2</c:v>
                </c:pt>
                <c:pt idx="3550">
                  <c:v>5.7239999999999999E-2</c:v>
                </c:pt>
                <c:pt idx="3551">
                  <c:v>5.7255E-2</c:v>
                </c:pt>
                <c:pt idx="3552">
                  <c:v>5.7270000000000001E-2</c:v>
                </c:pt>
                <c:pt idx="3553">
                  <c:v>5.7285000000000003E-2</c:v>
                </c:pt>
                <c:pt idx="3554">
                  <c:v>5.7299999999999997E-2</c:v>
                </c:pt>
                <c:pt idx="3555">
                  <c:v>5.7314999999999998E-2</c:v>
                </c:pt>
                <c:pt idx="3556">
                  <c:v>5.7329999999999999E-2</c:v>
                </c:pt>
                <c:pt idx="3557">
                  <c:v>5.7345E-2</c:v>
                </c:pt>
                <c:pt idx="3558">
                  <c:v>5.7360000000000001E-2</c:v>
                </c:pt>
                <c:pt idx="3559">
                  <c:v>5.7375000000000002E-2</c:v>
                </c:pt>
                <c:pt idx="3560">
                  <c:v>5.7389999999999997E-2</c:v>
                </c:pt>
                <c:pt idx="3561">
                  <c:v>5.7404999999999998E-2</c:v>
                </c:pt>
                <c:pt idx="3562">
                  <c:v>5.7419999999999999E-2</c:v>
                </c:pt>
                <c:pt idx="3563">
                  <c:v>5.7435E-2</c:v>
                </c:pt>
                <c:pt idx="3564">
                  <c:v>5.7450000000000001E-2</c:v>
                </c:pt>
                <c:pt idx="3565">
                  <c:v>5.7465000000000002E-2</c:v>
                </c:pt>
                <c:pt idx="3566">
                  <c:v>5.7480000000000003E-2</c:v>
                </c:pt>
                <c:pt idx="3567">
                  <c:v>5.7494999999999997E-2</c:v>
                </c:pt>
                <c:pt idx="3568">
                  <c:v>5.7509999999999999E-2</c:v>
                </c:pt>
                <c:pt idx="3569">
                  <c:v>5.7525E-2</c:v>
                </c:pt>
                <c:pt idx="3570">
                  <c:v>5.7540000000000001E-2</c:v>
                </c:pt>
                <c:pt idx="3571">
                  <c:v>5.7555000000000002E-2</c:v>
                </c:pt>
                <c:pt idx="3572">
                  <c:v>5.7570000000000003E-2</c:v>
                </c:pt>
                <c:pt idx="3573">
                  <c:v>5.7584999999999997E-2</c:v>
                </c:pt>
                <c:pt idx="3574">
                  <c:v>5.7599999999999998E-2</c:v>
                </c:pt>
                <c:pt idx="3575">
                  <c:v>5.7615E-2</c:v>
                </c:pt>
                <c:pt idx="3576">
                  <c:v>5.7630000000000001E-2</c:v>
                </c:pt>
                <c:pt idx="3577">
                  <c:v>5.7645000000000002E-2</c:v>
                </c:pt>
                <c:pt idx="3578">
                  <c:v>5.7660000000000003E-2</c:v>
                </c:pt>
                <c:pt idx="3579">
                  <c:v>5.7674999999999997E-2</c:v>
                </c:pt>
                <c:pt idx="3580">
                  <c:v>5.7689999999999998E-2</c:v>
                </c:pt>
                <c:pt idx="3581">
                  <c:v>5.7704999999999999E-2</c:v>
                </c:pt>
                <c:pt idx="3582">
                  <c:v>5.772E-2</c:v>
                </c:pt>
                <c:pt idx="3583">
                  <c:v>5.7735000000000002E-2</c:v>
                </c:pt>
                <c:pt idx="3584">
                  <c:v>5.7750000000000003E-2</c:v>
                </c:pt>
                <c:pt idx="3585">
                  <c:v>5.7764999999999997E-2</c:v>
                </c:pt>
                <c:pt idx="3586">
                  <c:v>5.7779999999999998E-2</c:v>
                </c:pt>
                <c:pt idx="3587">
                  <c:v>5.7794999999999999E-2</c:v>
                </c:pt>
                <c:pt idx="3588">
                  <c:v>5.781E-2</c:v>
                </c:pt>
                <c:pt idx="3589">
                  <c:v>5.7825000000000001E-2</c:v>
                </c:pt>
                <c:pt idx="3590">
                  <c:v>5.7840000000000003E-2</c:v>
                </c:pt>
                <c:pt idx="3591">
                  <c:v>5.7854999999999997E-2</c:v>
                </c:pt>
                <c:pt idx="3592">
                  <c:v>5.7869999999999998E-2</c:v>
                </c:pt>
                <c:pt idx="3593">
                  <c:v>5.7884999999999999E-2</c:v>
                </c:pt>
                <c:pt idx="3594">
                  <c:v>5.79E-2</c:v>
                </c:pt>
                <c:pt idx="3595">
                  <c:v>5.7915000000000001E-2</c:v>
                </c:pt>
                <c:pt idx="3596">
                  <c:v>5.7930000000000002E-2</c:v>
                </c:pt>
                <c:pt idx="3597">
                  <c:v>5.7945000000000003E-2</c:v>
                </c:pt>
                <c:pt idx="3598">
                  <c:v>5.7959999999999998E-2</c:v>
                </c:pt>
                <c:pt idx="3599">
                  <c:v>5.7974999999999999E-2</c:v>
                </c:pt>
                <c:pt idx="3600">
                  <c:v>5.799E-2</c:v>
                </c:pt>
                <c:pt idx="3601">
                  <c:v>5.8005000000000001E-2</c:v>
                </c:pt>
                <c:pt idx="3602">
                  <c:v>5.8020000000000002E-2</c:v>
                </c:pt>
                <c:pt idx="3603">
                  <c:v>5.8035000000000003E-2</c:v>
                </c:pt>
                <c:pt idx="3604">
                  <c:v>5.8049999999999997E-2</c:v>
                </c:pt>
                <c:pt idx="3605">
                  <c:v>5.8064999999999999E-2</c:v>
                </c:pt>
                <c:pt idx="3606">
                  <c:v>5.808E-2</c:v>
                </c:pt>
                <c:pt idx="3607">
                  <c:v>5.8095000000000001E-2</c:v>
                </c:pt>
                <c:pt idx="3608">
                  <c:v>5.8110000000000002E-2</c:v>
                </c:pt>
                <c:pt idx="3609">
                  <c:v>5.8125000000000003E-2</c:v>
                </c:pt>
                <c:pt idx="3610">
                  <c:v>5.8139999999999997E-2</c:v>
                </c:pt>
                <c:pt idx="3611">
                  <c:v>5.8154999999999998E-2</c:v>
                </c:pt>
                <c:pt idx="3612">
                  <c:v>5.8169999999999999E-2</c:v>
                </c:pt>
                <c:pt idx="3613">
                  <c:v>5.8185000000000001E-2</c:v>
                </c:pt>
                <c:pt idx="3614">
                  <c:v>5.8200000000000002E-2</c:v>
                </c:pt>
                <c:pt idx="3615">
                  <c:v>5.8215000000000003E-2</c:v>
                </c:pt>
                <c:pt idx="3616">
                  <c:v>5.8229999999999997E-2</c:v>
                </c:pt>
                <c:pt idx="3617">
                  <c:v>5.8244999999999998E-2</c:v>
                </c:pt>
                <c:pt idx="3618">
                  <c:v>5.8259999999999999E-2</c:v>
                </c:pt>
                <c:pt idx="3619">
                  <c:v>5.8275E-2</c:v>
                </c:pt>
                <c:pt idx="3620">
                  <c:v>5.8290000000000002E-2</c:v>
                </c:pt>
                <c:pt idx="3621">
                  <c:v>5.8305000000000003E-2</c:v>
                </c:pt>
                <c:pt idx="3622">
                  <c:v>5.8319999999999997E-2</c:v>
                </c:pt>
                <c:pt idx="3623">
                  <c:v>5.8334999999999998E-2</c:v>
                </c:pt>
                <c:pt idx="3624">
                  <c:v>5.8349999999999999E-2</c:v>
                </c:pt>
                <c:pt idx="3625">
                  <c:v>5.8365E-2</c:v>
                </c:pt>
                <c:pt idx="3626">
                  <c:v>5.8380000000000001E-2</c:v>
                </c:pt>
                <c:pt idx="3627">
                  <c:v>5.8395000000000002E-2</c:v>
                </c:pt>
                <c:pt idx="3628">
                  <c:v>5.8409999999999997E-2</c:v>
                </c:pt>
                <c:pt idx="3629">
                  <c:v>5.8424999999999998E-2</c:v>
                </c:pt>
                <c:pt idx="3630">
                  <c:v>5.8439999999999999E-2</c:v>
                </c:pt>
                <c:pt idx="3631">
                  <c:v>5.8455E-2</c:v>
                </c:pt>
                <c:pt idx="3632">
                  <c:v>5.8470000000000001E-2</c:v>
                </c:pt>
                <c:pt idx="3633">
                  <c:v>5.8485000000000002E-2</c:v>
                </c:pt>
                <c:pt idx="3634">
                  <c:v>5.8500000000000003E-2</c:v>
                </c:pt>
                <c:pt idx="3635">
                  <c:v>5.8514999999999998E-2</c:v>
                </c:pt>
                <c:pt idx="3636">
                  <c:v>5.8529999999999999E-2</c:v>
                </c:pt>
                <c:pt idx="3637">
                  <c:v>5.8545E-2</c:v>
                </c:pt>
                <c:pt idx="3638">
                  <c:v>5.8560000000000001E-2</c:v>
                </c:pt>
                <c:pt idx="3639">
                  <c:v>5.8575000000000002E-2</c:v>
                </c:pt>
                <c:pt idx="3640">
                  <c:v>5.8590000000000003E-2</c:v>
                </c:pt>
                <c:pt idx="3641">
                  <c:v>5.8604999999999997E-2</c:v>
                </c:pt>
                <c:pt idx="3642">
                  <c:v>5.8619999999999998E-2</c:v>
                </c:pt>
                <c:pt idx="3643">
                  <c:v>5.8635E-2</c:v>
                </c:pt>
                <c:pt idx="3644">
                  <c:v>5.8650000000000001E-2</c:v>
                </c:pt>
                <c:pt idx="3645">
                  <c:v>5.8665000000000002E-2</c:v>
                </c:pt>
                <c:pt idx="3646">
                  <c:v>5.8680000000000003E-2</c:v>
                </c:pt>
                <c:pt idx="3647">
                  <c:v>5.8694999999999997E-2</c:v>
                </c:pt>
                <c:pt idx="3648">
                  <c:v>5.8709999999999998E-2</c:v>
                </c:pt>
                <c:pt idx="3649">
                  <c:v>5.8724999999999999E-2</c:v>
                </c:pt>
                <c:pt idx="3650">
                  <c:v>5.8740000000000001E-2</c:v>
                </c:pt>
                <c:pt idx="3651">
                  <c:v>5.8755000000000002E-2</c:v>
                </c:pt>
                <c:pt idx="3652">
                  <c:v>5.8770000000000003E-2</c:v>
                </c:pt>
                <c:pt idx="3653">
                  <c:v>5.8784999999999997E-2</c:v>
                </c:pt>
                <c:pt idx="3654">
                  <c:v>5.8799999999999998E-2</c:v>
                </c:pt>
                <c:pt idx="3655">
                  <c:v>5.8814999999999999E-2</c:v>
                </c:pt>
                <c:pt idx="3656">
                  <c:v>5.883E-2</c:v>
                </c:pt>
                <c:pt idx="3657">
                  <c:v>5.8845000000000001E-2</c:v>
                </c:pt>
                <c:pt idx="3658">
                  <c:v>5.8860000000000003E-2</c:v>
                </c:pt>
                <c:pt idx="3659">
                  <c:v>5.8874999999999997E-2</c:v>
                </c:pt>
                <c:pt idx="3660">
                  <c:v>5.8889999999999998E-2</c:v>
                </c:pt>
                <c:pt idx="3661">
                  <c:v>5.8904999999999999E-2</c:v>
                </c:pt>
                <c:pt idx="3662">
                  <c:v>5.892E-2</c:v>
                </c:pt>
                <c:pt idx="3663">
                  <c:v>5.8935000000000001E-2</c:v>
                </c:pt>
                <c:pt idx="3664">
                  <c:v>5.8950000000000002E-2</c:v>
                </c:pt>
                <c:pt idx="3665">
                  <c:v>5.8964999999999997E-2</c:v>
                </c:pt>
                <c:pt idx="3666">
                  <c:v>5.8979999999999998E-2</c:v>
                </c:pt>
                <c:pt idx="3667">
                  <c:v>5.8994999999999999E-2</c:v>
                </c:pt>
                <c:pt idx="3668">
                  <c:v>5.901E-2</c:v>
                </c:pt>
                <c:pt idx="3669">
                  <c:v>5.9025000000000001E-2</c:v>
                </c:pt>
                <c:pt idx="3670">
                  <c:v>5.9040000000000002E-2</c:v>
                </c:pt>
                <c:pt idx="3671">
                  <c:v>5.9055000000000003E-2</c:v>
                </c:pt>
                <c:pt idx="3672">
                  <c:v>5.9069999999999998E-2</c:v>
                </c:pt>
                <c:pt idx="3673">
                  <c:v>5.9084999999999999E-2</c:v>
                </c:pt>
                <c:pt idx="3674">
                  <c:v>5.91E-2</c:v>
                </c:pt>
                <c:pt idx="3675">
                  <c:v>5.9115000000000001E-2</c:v>
                </c:pt>
                <c:pt idx="3676">
                  <c:v>5.9130000000000002E-2</c:v>
                </c:pt>
                <c:pt idx="3677">
                  <c:v>5.9145000000000003E-2</c:v>
                </c:pt>
                <c:pt idx="3678">
                  <c:v>5.9159999999999997E-2</c:v>
                </c:pt>
                <c:pt idx="3679">
                  <c:v>5.9174999999999998E-2</c:v>
                </c:pt>
                <c:pt idx="3680">
                  <c:v>5.919E-2</c:v>
                </c:pt>
                <c:pt idx="3681">
                  <c:v>5.9205000000000001E-2</c:v>
                </c:pt>
                <c:pt idx="3682">
                  <c:v>5.9220000000000002E-2</c:v>
                </c:pt>
                <c:pt idx="3683">
                  <c:v>5.9235000000000003E-2</c:v>
                </c:pt>
                <c:pt idx="3684">
                  <c:v>5.9249999999999997E-2</c:v>
                </c:pt>
                <c:pt idx="3685">
                  <c:v>5.9264999999999998E-2</c:v>
                </c:pt>
                <c:pt idx="3686">
                  <c:v>5.9279999999999999E-2</c:v>
                </c:pt>
                <c:pt idx="3687">
                  <c:v>5.9295E-2</c:v>
                </c:pt>
                <c:pt idx="3688">
                  <c:v>5.9310000000000002E-2</c:v>
                </c:pt>
                <c:pt idx="3689">
                  <c:v>5.9325000000000003E-2</c:v>
                </c:pt>
                <c:pt idx="3690">
                  <c:v>5.9339999999999997E-2</c:v>
                </c:pt>
                <c:pt idx="3691">
                  <c:v>5.9354999999999998E-2</c:v>
                </c:pt>
                <c:pt idx="3692">
                  <c:v>5.9369999999999999E-2</c:v>
                </c:pt>
                <c:pt idx="3693">
                  <c:v>5.9385E-2</c:v>
                </c:pt>
                <c:pt idx="3694">
                  <c:v>5.9400000000000001E-2</c:v>
                </c:pt>
                <c:pt idx="3695">
                  <c:v>5.9415000000000003E-2</c:v>
                </c:pt>
                <c:pt idx="3696">
                  <c:v>5.9429999999999997E-2</c:v>
                </c:pt>
                <c:pt idx="3697">
                  <c:v>5.9444999999999998E-2</c:v>
                </c:pt>
                <c:pt idx="3698">
                  <c:v>5.9459999999999999E-2</c:v>
                </c:pt>
                <c:pt idx="3699">
                  <c:v>5.9475E-2</c:v>
                </c:pt>
                <c:pt idx="3700">
                  <c:v>5.9490000000000001E-2</c:v>
                </c:pt>
                <c:pt idx="3701">
                  <c:v>5.9505000000000002E-2</c:v>
                </c:pt>
                <c:pt idx="3702">
                  <c:v>5.9520000000000003E-2</c:v>
                </c:pt>
                <c:pt idx="3703">
                  <c:v>5.9534999999999998E-2</c:v>
                </c:pt>
                <c:pt idx="3704">
                  <c:v>5.9549999999999999E-2</c:v>
                </c:pt>
                <c:pt idx="3705">
                  <c:v>5.9565E-2</c:v>
                </c:pt>
                <c:pt idx="3706">
                  <c:v>5.9580000000000001E-2</c:v>
                </c:pt>
                <c:pt idx="3707">
                  <c:v>5.9595000000000002E-2</c:v>
                </c:pt>
                <c:pt idx="3708">
                  <c:v>5.9610000000000003E-2</c:v>
                </c:pt>
                <c:pt idx="3709">
                  <c:v>5.9624999999999997E-2</c:v>
                </c:pt>
                <c:pt idx="3710">
                  <c:v>5.9639999999999999E-2</c:v>
                </c:pt>
                <c:pt idx="3711">
                  <c:v>5.9655E-2</c:v>
                </c:pt>
                <c:pt idx="3712">
                  <c:v>5.9670000000000001E-2</c:v>
                </c:pt>
                <c:pt idx="3713">
                  <c:v>5.9685000000000002E-2</c:v>
                </c:pt>
                <c:pt idx="3714">
                  <c:v>5.9700000000000003E-2</c:v>
                </c:pt>
                <c:pt idx="3715">
                  <c:v>5.9714999999999997E-2</c:v>
                </c:pt>
                <c:pt idx="3716">
                  <c:v>5.9729999999999998E-2</c:v>
                </c:pt>
                <c:pt idx="3717">
                  <c:v>5.9744999999999999E-2</c:v>
                </c:pt>
                <c:pt idx="3718">
                  <c:v>5.9760000000000001E-2</c:v>
                </c:pt>
                <c:pt idx="3719">
                  <c:v>5.9775000000000002E-2</c:v>
                </c:pt>
                <c:pt idx="3720">
                  <c:v>5.9790000000000003E-2</c:v>
                </c:pt>
                <c:pt idx="3721">
                  <c:v>5.9804999999999997E-2</c:v>
                </c:pt>
                <c:pt idx="3722">
                  <c:v>5.9819999999999998E-2</c:v>
                </c:pt>
                <c:pt idx="3723">
                  <c:v>5.9834999999999999E-2</c:v>
                </c:pt>
                <c:pt idx="3724">
                  <c:v>5.985E-2</c:v>
                </c:pt>
                <c:pt idx="3725">
                  <c:v>5.9865000000000002E-2</c:v>
                </c:pt>
                <c:pt idx="3726">
                  <c:v>5.9880000000000003E-2</c:v>
                </c:pt>
                <c:pt idx="3727">
                  <c:v>5.9894999999999997E-2</c:v>
                </c:pt>
                <c:pt idx="3728">
                  <c:v>5.9909999999999998E-2</c:v>
                </c:pt>
                <c:pt idx="3729">
                  <c:v>5.9924999999999999E-2</c:v>
                </c:pt>
                <c:pt idx="3730">
                  <c:v>5.994E-2</c:v>
                </c:pt>
                <c:pt idx="3731">
                  <c:v>5.9955000000000001E-2</c:v>
                </c:pt>
                <c:pt idx="3732">
                  <c:v>5.9970000000000002E-2</c:v>
                </c:pt>
                <c:pt idx="3733">
                  <c:v>5.9984999999999997E-2</c:v>
                </c:pt>
                <c:pt idx="3734">
                  <c:v>0.06</c:v>
                </c:pt>
                <c:pt idx="3735">
                  <c:v>6.0014999999999999E-2</c:v>
                </c:pt>
                <c:pt idx="3736">
                  <c:v>6.003E-2</c:v>
                </c:pt>
                <c:pt idx="3737">
                  <c:v>6.0045000000000001E-2</c:v>
                </c:pt>
                <c:pt idx="3738">
                  <c:v>6.0060000000000002E-2</c:v>
                </c:pt>
                <c:pt idx="3739">
                  <c:v>6.0075000000000003E-2</c:v>
                </c:pt>
                <c:pt idx="3740">
                  <c:v>6.0089999999999998E-2</c:v>
                </c:pt>
                <c:pt idx="3741">
                  <c:v>6.0104999999999999E-2</c:v>
                </c:pt>
                <c:pt idx="3742">
                  <c:v>6.012E-2</c:v>
                </c:pt>
                <c:pt idx="3743">
                  <c:v>6.0135000000000001E-2</c:v>
                </c:pt>
                <c:pt idx="3744">
                  <c:v>6.0150000000000002E-2</c:v>
                </c:pt>
                <c:pt idx="3745">
                  <c:v>6.0165000000000003E-2</c:v>
                </c:pt>
                <c:pt idx="3746">
                  <c:v>6.0179999999999997E-2</c:v>
                </c:pt>
                <c:pt idx="3747">
                  <c:v>6.0194999999999999E-2</c:v>
                </c:pt>
                <c:pt idx="3748">
                  <c:v>6.021E-2</c:v>
                </c:pt>
                <c:pt idx="3749">
                  <c:v>6.0225000000000001E-2</c:v>
                </c:pt>
                <c:pt idx="3750">
                  <c:v>6.0240000000000002E-2</c:v>
                </c:pt>
                <c:pt idx="3751">
                  <c:v>6.0255000000000003E-2</c:v>
                </c:pt>
                <c:pt idx="3752">
                  <c:v>6.0269999999999997E-2</c:v>
                </c:pt>
                <c:pt idx="3753">
                  <c:v>6.0284999999999998E-2</c:v>
                </c:pt>
                <c:pt idx="3754">
                  <c:v>6.0299999999999999E-2</c:v>
                </c:pt>
                <c:pt idx="3755">
                  <c:v>6.0315000000000001E-2</c:v>
                </c:pt>
                <c:pt idx="3756">
                  <c:v>6.0330000000000002E-2</c:v>
                </c:pt>
                <c:pt idx="3757">
                  <c:v>6.0345000000000003E-2</c:v>
                </c:pt>
                <c:pt idx="3758">
                  <c:v>6.0359999999999997E-2</c:v>
                </c:pt>
                <c:pt idx="3759">
                  <c:v>6.0374999999999998E-2</c:v>
                </c:pt>
                <c:pt idx="3760">
                  <c:v>6.0389999999999999E-2</c:v>
                </c:pt>
                <c:pt idx="3761">
                  <c:v>6.0405E-2</c:v>
                </c:pt>
                <c:pt idx="3762">
                  <c:v>6.0420000000000001E-2</c:v>
                </c:pt>
                <c:pt idx="3763">
                  <c:v>6.0435000000000003E-2</c:v>
                </c:pt>
                <c:pt idx="3764">
                  <c:v>6.0449999999999997E-2</c:v>
                </c:pt>
                <c:pt idx="3765">
                  <c:v>6.0464999999999998E-2</c:v>
                </c:pt>
                <c:pt idx="3766">
                  <c:v>6.0479999999999999E-2</c:v>
                </c:pt>
                <c:pt idx="3767">
                  <c:v>6.0495E-2</c:v>
                </c:pt>
                <c:pt idx="3768">
                  <c:v>6.0510000000000001E-2</c:v>
                </c:pt>
                <c:pt idx="3769">
                  <c:v>6.0525000000000002E-2</c:v>
                </c:pt>
                <c:pt idx="3770">
                  <c:v>6.0539999999999997E-2</c:v>
                </c:pt>
                <c:pt idx="3771">
                  <c:v>6.0554999999999998E-2</c:v>
                </c:pt>
                <c:pt idx="3772">
                  <c:v>6.0569999999999999E-2</c:v>
                </c:pt>
                <c:pt idx="3773">
                  <c:v>6.0585E-2</c:v>
                </c:pt>
                <c:pt idx="3774">
                  <c:v>6.0600000000000001E-2</c:v>
                </c:pt>
                <c:pt idx="3775">
                  <c:v>6.0615000000000002E-2</c:v>
                </c:pt>
                <c:pt idx="3776">
                  <c:v>6.0630000000000003E-2</c:v>
                </c:pt>
                <c:pt idx="3777">
                  <c:v>6.0644999999999998E-2</c:v>
                </c:pt>
                <c:pt idx="3778">
                  <c:v>6.0659999999999999E-2</c:v>
                </c:pt>
                <c:pt idx="3779">
                  <c:v>6.0675E-2</c:v>
                </c:pt>
                <c:pt idx="3780">
                  <c:v>6.0690000000000001E-2</c:v>
                </c:pt>
                <c:pt idx="3781">
                  <c:v>6.0705000000000002E-2</c:v>
                </c:pt>
                <c:pt idx="3782">
                  <c:v>6.0720000000000003E-2</c:v>
                </c:pt>
                <c:pt idx="3783">
                  <c:v>6.0734999999999997E-2</c:v>
                </c:pt>
                <c:pt idx="3784">
                  <c:v>6.0749999999999998E-2</c:v>
                </c:pt>
                <c:pt idx="3785">
                  <c:v>6.0765E-2</c:v>
                </c:pt>
                <c:pt idx="3786">
                  <c:v>6.0780000000000001E-2</c:v>
                </c:pt>
                <c:pt idx="3787">
                  <c:v>6.0795000000000002E-2</c:v>
                </c:pt>
                <c:pt idx="3788">
                  <c:v>6.0810000000000003E-2</c:v>
                </c:pt>
                <c:pt idx="3789">
                  <c:v>6.0824999999999997E-2</c:v>
                </c:pt>
                <c:pt idx="3790">
                  <c:v>6.0839999999999998E-2</c:v>
                </c:pt>
                <c:pt idx="3791">
                  <c:v>6.0854999999999999E-2</c:v>
                </c:pt>
                <c:pt idx="3792">
                  <c:v>6.087E-2</c:v>
                </c:pt>
                <c:pt idx="3793">
                  <c:v>6.0885000000000002E-2</c:v>
                </c:pt>
                <c:pt idx="3794">
                  <c:v>6.0900000000000003E-2</c:v>
                </c:pt>
                <c:pt idx="3795">
                  <c:v>6.0914999999999997E-2</c:v>
                </c:pt>
                <c:pt idx="3796">
                  <c:v>6.0929999999999998E-2</c:v>
                </c:pt>
                <c:pt idx="3797">
                  <c:v>6.0944999999999999E-2</c:v>
                </c:pt>
                <c:pt idx="3798">
                  <c:v>6.096E-2</c:v>
                </c:pt>
                <c:pt idx="3799">
                  <c:v>6.0975000000000001E-2</c:v>
                </c:pt>
                <c:pt idx="3800">
                  <c:v>6.0990000000000003E-2</c:v>
                </c:pt>
                <c:pt idx="3801">
                  <c:v>6.1004999999999997E-2</c:v>
                </c:pt>
                <c:pt idx="3802">
                  <c:v>6.1019999999999998E-2</c:v>
                </c:pt>
                <c:pt idx="3803">
                  <c:v>6.1034999999999999E-2</c:v>
                </c:pt>
                <c:pt idx="3804">
                  <c:v>6.105E-2</c:v>
                </c:pt>
                <c:pt idx="3805">
                  <c:v>6.1065000000000001E-2</c:v>
                </c:pt>
                <c:pt idx="3806">
                  <c:v>6.1080000000000002E-2</c:v>
                </c:pt>
                <c:pt idx="3807">
                  <c:v>6.1094999999999997E-2</c:v>
                </c:pt>
                <c:pt idx="3808">
                  <c:v>6.1109999999999998E-2</c:v>
                </c:pt>
                <c:pt idx="3809">
                  <c:v>6.1124999999999999E-2</c:v>
                </c:pt>
                <c:pt idx="3810">
                  <c:v>6.114E-2</c:v>
                </c:pt>
                <c:pt idx="3811">
                  <c:v>6.1155000000000001E-2</c:v>
                </c:pt>
                <c:pt idx="3812">
                  <c:v>6.1170000000000002E-2</c:v>
                </c:pt>
                <c:pt idx="3813">
                  <c:v>6.1185000000000003E-2</c:v>
                </c:pt>
                <c:pt idx="3814">
                  <c:v>6.1199999999999997E-2</c:v>
                </c:pt>
                <c:pt idx="3815">
                  <c:v>6.1214999999999999E-2</c:v>
                </c:pt>
                <c:pt idx="3816">
                  <c:v>6.123E-2</c:v>
                </c:pt>
                <c:pt idx="3817">
                  <c:v>6.1245000000000001E-2</c:v>
                </c:pt>
                <c:pt idx="3818">
                  <c:v>6.1260000000000002E-2</c:v>
                </c:pt>
                <c:pt idx="3819">
                  <c:v>6.1275000000000003E-2</c:v>
                </c:pt>
                <c:pt idx="3820">
                  <c:v>6.1289999999999997E-2</c:v>
                </c:pt>
                <c:pt idx="3821">
                  <c:v>6.1304999999999998E-2</c:v>
                </c:pt>
                <c:pt idx="3822">
                  <c:v>6.132E-2</c:v>
                </c:pt>
                <c:pt idx="3823">
                  <c:v>6.1335000000000001E-2</c:v>
                </c:pt>
                <c:pt idx="3824">
                  <c:v>6.1350000000000002E-2</c:v>
                </c:pt>
                <c:pt idx="3825">
                  <c:v>6.1365000000000003E-2</c:v>
                </c:pt>
                <c:pt idx="3826">
                  <c:v>6.1379999999999997E-2</c:v>
                </c:pt>
                <c:pt idx="3827">
                  <c:v>6.1394999999999998E-2</c:v>
                </c:pt>
                <c:pt idx="3828">
                  <c:v>6.1409999999999999E-2</c:v>
                </c:pt>
                <c:pt idx="3829">
                  <c:v>6.1425E-2</c:v>
                </c:pt>
                <c:pt idx="3830">
                  <c:v>6.1440000000000002E-2</c:v>
                </c:pt>
                <c:pt idx="3831">
                  <c:v>6.1455000000000003E-2</c:v>
                </c:pt>
                <c:pt idx="3832">
                  <c:v>6.1469999999999997E-2</c:v>
                </c:pt>
                <c:pt idx="3833">
                  <c:v>6.1484999999999998E-2</c:v>
                </c:pt>
                <c:pt idx="3834">
                  <c:v>6.1499999999999999E-2</c:v>
                </c:pt>
                <c:pt idx="3835">
                  <c:v>6.1515E-2</c:v>
                </c:pt>
                <c:pt idx="3836">
                  <c:v>6.1530000000000001E-2</c:v>
                </c:pt>
                <c:pt idx="3837">
                  <c:v>6.1545000000000002E-2</c:v>
                </c:pt>
                <c:pt idx="3838">
                  <c:v>6.1559999999999997E-2</c:v>
                </c:pt>
                <c:pt idx="3839">
                  <c:v>6.1574999999999998E-2</c:v>
                </c:pt>
                <c:pt idx="3840">
                  <c:v>6.1589999999999999E-2</c:v>
                </c:pt>
                <c:pt idx="3841">
                  <c:v>6.1605E-2</c:v>
                </c:pt>
                <c:pt idx="3842">
                  <c:v>6.1620000000000001E-2</c:v>
                </c:pt>
                <c:pt idx="3843">
                  <c:v>6.1635000000000002E-2</c:v>
                </c:pt>
                <c:pt idx="3844">
                  <c:v>6.1650000000000003E-2</c:v>
                </c:pt>
                <c:pt idx="3845">
                  <c:v>6.1664999999999998E-2</c:v>
                </c:pt>
                <c:pt idx="3846">
                  <c:v>6.1679999999999999E-2</c:v>
                </c:pt>
                <c:pt idx="3847">
                  <c:v>6.1695E-2</c:v>
                </c:pt>
                <c:pt idx="3848">
                  <c:v>6.1710000000000001E-2</c:v>
                </c:pt>
                <c:pt idx="3849">
                  <c:v>6.1725000000000002E-2</c:v>
                </c:pt>
                <c:pt idx="3850">
                  <c:v>6.1740000000000003E-2</c:v>
                </c:pt>
                <c:pt idx="3851">
                  <c:v>6.1754999999999997E-2</c:v>
                </c:pt>
                <c:pt idx="3852">
                  <c:v>6.1769999999999999E-2</c:v>
                </c:pt>
                <c:pt idx="3853">
                  <c:v>6.1785E-2</c:v>
                </c:pt>
                <c:pt idx="3854">
                  <c:v>6.1800000000000001E-2</c:v>
                </c:pt>
                <c:pt idx="3855">
                  <c:v>6.1815000000000002E-2</c:v>
                </c:pt>
                <c:pt idx="3856">
                  <c:v>6.1830000000000003E-2</c:v>
                </c:pt>
                <c:pt idx="3857">
                  <c:v>6.1844999999999997E-2</c:v>
                </c:pt>
                <c:pt idx="3858">
                  <c:v>6.1859999999999998E-2</c:v>
                </c:pt>
                <c:pt idx="3859">
                  <c:v>6.1874999999999999E-2</c:v>
                </c:pt>
                <c:pt idx="3860">
                  <c:v>6.1890000000000001E-2</c:v>
                </c:pt>
                <c:pt idx="3861">
                  <c:v>6.1905000000000002E-2</c:v>
                </c:pt>
                <c:pt idx="3862">
                  <c:v>6.1920000000000003E-2</c:v>
                </c:pt>
                <c:pt idx="3863">
                  <c:v>6.1934999999999997E-2</c:v>
                </c:pt>
                <c:pt idx="3864">
                  <c:v>6.1949999999999998E-2</c:v>
                </c:pt>
                <c:pt idx="3865">
                  <c:v>6.1964999999999999E-2</c:v>
                </c:pt>
                <c:pt idx="3866">
                  <c:v>6.198E-2</c:v>
                </c:pt>
                <c:pt idx="3867">
                  <c:v>6.1995000000000001E-2</c:v>
                </c:pt>
                <c:pt idx="3868">
                  <c:v>6.2010000000000003E-2</c:v>
                </c:pt>
                <c:pt idx="3869">
                  <c:v>6.2024999999999997E-2</c:v>
                </c:pt>
                <c:pt idx="3870">
                  <c:v>6.2039999999999998E-2</c:v>
                </c:pt>
                <c:pt idx="3871">
                  <c:v>6.2054999999999999E-2</c:v>
                </c:pt>
                <c:pt idx="3872">
                  <c:v>6.207E-2</c:v>
                </c:pt>
                <c:pt idx="3873">
                  <c:v>6.2085000000000001E-2</c:v>
                </c:pt>
                <c:pt idx="3874">
                  <c:v>6.2100000000000002E-2</c:v>
                </c:pt>
                <c:pt idx="3875">
                  <c:v>6.2114999999999997E-2</c:v>
                </c:pt>
                <c:pt idx="3876">
                  <c:v>6.2129999999999998E-2</c:v>
                </c:pt>
                <c:pt idx="3877">
                  <c:v>6.2144999999999999E-2</c:v>
                </c:pt>
                <c:pt idx="3878">
                  <c:v>6.216E-2</c:v>
                </c:pt>
                <c:pt idx="3879">
                  <c:v>6.2175000000000001E-2</c:v>
                </c:pt>
                <c:pt idx="3880">
                  <c:v>6.2190000000000002E-2</c:v>
                </c:pt>
                <c:pt idx="3881">
                  <c:v>6.2205000000000003E-2</c:v>
                </c:pt>
                <c:pt idx="3882">
                  <c:v>6.2219999999999998E-2</c:v>
                </c:pt>
                <c:pt idx="3883">
                  <c:v>6.2234999999999999E-2</c:v>
                </c:pt>
                <c:pt idx="3884">
                  <c:v>6.225E-2</c:v>
                </c:pt>
                <c:pt idx="3885">
                  <c:v>6.2265000000000001E-2</c:v>
                </c:pt>
                <c:pt idx="3886">
                  <c:v>6.2280000000000002E-2</c:v>
                </c:pt>
                <c:pt idx="3887">
                  <c:v>6.2295000000000003E-2</c:v>
                </c:pt>
                <c:pt idx="3888">
                  <c:v>6.2309999999999997E-2</c:v>
                </c:pt>
                <c:pt idx="3889">
                  <c:v>6.2324999999999998E-2</c:v>
                </c:pt>
                <c:pt idx="3890">
                  <c:v>6.234E-2</c:v>
                </c:pt>
                <c:pt idx="3891">
                  <c:v>6.2355000000000001E-2</c:v>
                </c:pt>
                <c:pt idx="3892">
                  <c:v>6.2370000000000002E-2</c:v>
                </c:pt>
                <c:pt idx="3893">
                  <c:v>6.2385000000000003E-2</c:v>
                </c:pt>
                <c:pt idx="3894">
                  <c:v>6.2399999999999997E-2</c:v>
                </c:pt>
                <c:pt idx="3895">
                  <c:v>6.2414999999999998E-2</c:v>
                </c:pt>
                <c:pt idx="3896">
                  <c:v>6.2429999999999999E-2</c:v>
                </c:pt>
                <c:pt idx="3897">
                  <c:v>6.2445000000000001E-2</c:v>
                </c:pt>
                <c:pt idx="3898">
                  <c:v>6.2460000000000002E-2</c:v>
                </c:pt>
                <c:pt idx="3899">
                  <c:v>6.2475000000000003E-2</c:v>
                </c:pt>
                <c:pt idx="3900">
                  <c:v>6.2489999999999997E-2</c:v>
                </c:pt>
                <c:pt idx="3901">
                  <c:v>6.2505000000000005E-2</c:v>
                </c:pt>
                <c:pt idx="3902">
                  <c:v>6.2520000000000006E-2</c:v>
                </c:pt>
                <c:pt idx="3903">
                  <c:v>6.2534999999999993E-2</c:v>
                </c:pt>
                <c:pt idx="3904">
                  <c:v>6.2549999999999994E-2</c:v>
                </c:pt>
                <c:pt idx="3905">
                  <c:v>6.2564999999999996E-2</c:v>
                </c:pt>
                <c:pt idx="3906">
                  <c:v>6.2579999999999997E-2</c:v>
                </c:pt>
                <c:pt idx="3907">
                  <c:v>6.2594999999999998E-2</c:v>
                </c:pt>
                <c:pt idx="3908">
                  <c:v>6.2609999999999999E-2</c:v>
                </c:pt>
                <c:pt idx="3909">
                  <c:v>6.2625E-2</c:v>
                </c:pt>
                <c:pt idx="3910">
                  <c:v>6.2640000000000001E-2</c:v>
                </c:pt>
                <c:pt idx="3911">
                  <c:v>6.2655000000000002E-2</c:v>
                </c:pt>
                <c:pt idx="3912">
                  <c:v>6.2670000000000003E-2</c:v>
                </c:pt>
                <c:pt idx="3913">
                  <c:v>6.2685000000000005E-2</c:v>
                </c:pt>
                <c:pt idx="3914">
                  <c:v>6.2700000000000006E-2</c:v>
                </c:pt>
                <c:pt idx="3915">
                  <c:v>6.2715000000000007E-2</c:v>
                </c:pt>
                <c:pt idx="3916">
                  <c:v>6.2729999999999994E-2</c:v>
                </c:pt>
                <c:pt idx="3917">
                  <c:v>6.2744999999999995E-2</c:v>
                </c:pt>
                <c:pt idx="3918">
                  <c:v>6.2759999999999996E-2</c:v>
                </c:pt>
                <c:pt idx="3919">
                  <c:v>6.2774999999999997E-2</c:v>
                </c:pt>
                <c:pt idx="3920">
                  <c:v>6.2789999999999999E-2</c:v>
                </c:pt>
                <c:pt idx="3921">
                  <c:v>6.2805E-2</c:v>
                </c:pt>
                <c:pt idx="3922">
                  <c:v>6.2820000000000001E-2</c:v>
                </c:pt>
                <c:pt idx="3923">
                  <c:v>6.2835000000000002E-2</c:v>
                </c:pt>
                <c:pt idx="3924">
                  <c:v>6.2850000000000003E-2</c:v>
                </c:pt>
                <c:pt idx="3925">
                  <c:v>6.2865000000000004E-2</c:v>
                </c:pt>
                <c:pt idx="3926">
                  <c:v>6.2880000000000005E-2</c:v>
                </c:pt>
                <c:pt idx="3927">
                  <c:v>6.2895000000000006E-2</c:v>
                </c:pt>
                <c:pt idx="3928">
                  <c:v>6.2909999999999994E-2</c:v>
                </c:pt>
                <c:pt idx="3929">
                  <c:v>6.2924999999999995E-2</c:v>
                </c:pt>
                <c:pt idx="3930">
                  <c:v>6.2939999999999996E-2</c:v>
                </c:pt>
                <c:pt idx="3931">
                  <c:v>6.2954999999999997E-2</c:v>
                </c:pt>
                <c:pt idx="3932">
                  <c:v>6.2969999999999998E-2</c:v>
                </c:pt>
                <c:pt idx="3933">
                  <c:v>6.2984999999999999E-2</c:v>
                </c:pt>
                <c:pt idx="3934">
                  <c:v>6.3E-2</c:v>
                </c:pt>
                <c:pt idx="3935">
                  <c:v>6.3015000000000002E-2</c:v>
                </c:pt>
                <c:pt idx="3936">
                  <c:v>6.3030000000000003E-2</c:v>
                </c:pt>
                <c:pt idx="3937">
                  <c:v>6.3045000000000004E-2</c:v>
                </c:pt>
                <c:pt idx="3938">
                  <c:v>6.3060000000000005E-2</c:v>
                </c:pt>
                <c:pt idx="3939">
                  <c:v>6.3075000000000006E-2</c:v>
                </c:pt>
                <c:pt idx="3940">
                  <c:v>6.3089999999999993E-2</c:v>
                </c:pt>
                <c:pt idx="3941">
                  <c:v>6.3104999999999994E-2</c:v>
                </c:pt>
                <c:pt idx="3942">
                  <c:v>6.3119999999999996E-2</c:v>
                </c:pt>
                <c:pt idx="3943">
                  <c:v>6.3134999999999997E-2</c:v>
                </c:pt>
                <c:pt idx="3944">
                  <c:v>6.3149999999999998E-2</c:v>
                </c:pt>
                <c:pt idx="3945">
                  <c:v>6.3164999999999999E-2</c:v>
                </c:pt>
                <c:pt idx="3946">
                  <c:v>6.318E-2</c:v>
                </c:pt>
                <c:pt idx="3947">
                  <c:v>6.3195000000000001E-2</c:v>
                </c:pt>
                <c:pt idx="3948">
                  <c:v>6.3210000000000002E-2</c:v>
                </c:pt>
                <c:pt idx="3949">
                  <c:v>6.3225000000000003E-2</c:v>
                </c:pt>
                <c:pt idx="3950">
                  <c:v>6.3240000000000005E-2</c:v>
                </c:pt>
                <c:pt idx="3951">
                  <c:v>6.3255000000000006E-2</c:v>
                </c:pt>
                <c:pt idx="3952">
                  <c:v>6.3270000000000007E-2</c:v>
                </c:pt>
                <c:pt idx="3953">
                  <c:v>6.3284999999999994E-2</c:v>
                </c:pt>
                <c:pt idx="3954">
                  <c:v>6.3299999999999995E-2</c:v>
                </c:pt>
                <c:pt idx="3955">
                  <c:v>6.3314999999999996E-2</c:v>
                </c:pt>
                <c:pt idx="3956">
                  <c:v>6.3329999999999997E-2</c:v>
                </c:pt>
                <c:pt idx="3957">
                  <c:v>6.3344999999999999E-2</c:v>
                </c:pt>
                <c:pt idx="3958">
                  <c:v>6.336E-2</c:v>
                </c:pt>
                <c:pt idx="3959">
                  <c:v>6.3375000000000001E-2</c:v>
                </c:pt>
                <c:pt idx="3960">
                  <c:v>6.3390000000000002E-2</c:v>
                </c:pt>
                <c:pt idx="3961">
                  <c:v>6.3405000000000003E-2</c:v>
                </c:pt>
                <c:pt idx="3962">
                  <c:v>6.3420000000000004E-2</c:v>
                </c:pt>
                <c:pt idx="3963">
                  <c:v>6.3435000000000005E-2</c:v>
                </c:pt>
                <c:pt idx="3964">
                  <c:v>6.3450000000000006E-2</c:v>
                </c:pt>
                <c:pt idx="3965">
                  <c:v>6.3464999999999994E-2</c:v>
                </c:pt>
                <c:pt idx="3966">
                  <c:v>6.3479999999999995E-2</c:v>
                </c:pt>
                <c:pt idx="3967">
                  <c:v>6.3494999999999996E-2</c:v>
                </c:pt>
                <c:pt idx="3968">
                  <c:v>6.3509999999999997E-2</c:v>
                </c:pt>
                <c:pt idx="3969">
                  <c:v>6.3524999999999998E-2</c:v>
                </c:pt>
                <c:pt idx="3970">
                  <c:v>6.3539999999999999E-2</c:v>
                </c:pt>
                <c:pt idx="3971">
                  <c:v>6.3555E-2</c:v>
                </c:pt>
                <c:pt idx="3972">
                  <c:v>6.3570000000000002E-2</c:v>
                </c:pt>
                <c:pt idx="3973">
                  <c:v>6.3585000000000003E-2</c:v>
                </c:pt>
                <c:pt idx="3974">
                  <c:v>6.3600000000000004E-2</c:v>
                </c:pt>
                <c:pt idx="3975">
                  <c:v>6.3615000000000005E-2</c:v>
                </c:pt>
                <c:pt idx="3976">
                  <c:v>6.3630000000000006E-2</c:v>
                </c:pt>
                <c:pt idx="3977">
                  <c:v>6.3644999999999993E-2</c:v>
                </c:pt>
                <c:pt idx="3978">
                  <c:v>6.3659999999999994E-2</c:v>
                </c:pt>
                <c:pt idx="3979">
                  <c:v>6.3674999999999995E-2</c:v>
                </c:pt>
                <c:pt idx="3980">
                  <c:v>6.3689999999999997E-2</c:v>
                </c:pt>
                <c:pt idx="3981">
                  <c:v>6.3704999999999998E-2</c:v>
                </c:pt>
                <c:pt idx="3982">
                  <c:v>6.3719999999999999E-2</c:v>
                </c:pt>
                <c:pt idx="3983">
                  <c:v>6.3735E-2</c:v>
                </c:pt>
                <c:pt idx="3984">
                  <c:v>6.3750000000000001E-2</c:v>
                </c:pt>
                <c:pt idx="3985">
                  <c:v>6.3765000000000002E-2</c:v>
                </c:pt>
                <c:pt idx="3986">
                  <c:v>6.3780000000000003E-2</c:v>
                </c:pt>
                <c:pt idx="3987">
                  <c:v>6.3795000000000004E-2</c:v>
                </c:pt>
                <c:pt idx="3988">
                  <c:v>6.3810000000000006E-2</c:v>
                </c:pt>
                <c:pt idx="3989">
                  <c:v>6.3825000000000007E-2</c:v>
                </c:pt>
                <c:pt idx="3990">
                  <c:v>6.3839999999999994E-2</c:v>
                </c:pt>
                <c:pt idx="3991">
                  <c:v>6.3854999999999995E-2</c:v>
                </c:pt>
                <c:pt idx="3992">
                  <c:v>6.3869999999999996E-2</c:v>
                </c:pt>
                <c:pt idx="3993">
                  <c:v>6.3884999999999997E-2</c:v>
                </c:pt>
                <c:pt idx="3994">
                  <c:v>6.3899999999999998E-2</c:v>
                </c:pt>
                <c:pt idx="3995">
                  <c:v>6.3915E-2</c:v>
                </c:pt>
                <c:pt idx="3996">
                  <c:v>6.3930000000000001E-2</c:v>
                </c:pt>
                <c:pt idx="3997">
                  <c:v>6.3945000000000002E-2</c:v>
                </c:pt>
                <c:pt idx="3998">
                  <c:v>6.3960000000000003E-2</c:v>
                </c:pt>
                <c:pt idx="3999">
                  <c:v>6.3975000000000004E-2</c:v>
                </c:pt>
                <c:pt idx="4000">
                  <c:v>6.3990000000000005E-2</c:v>
                </c:pt>
                <c:pt idx="4001">
                  <c:v>6.4005000000000006E-2</c:v>
                </c:pt>
                <c:pt idx="4002">
                  <c:v>6.4019999999999994E-2</c:v>
                </c:pt>
                <c:pt idx="4003">
                  <c:v>6.4034999999999995E-2</c:v>
                </c:pt>
                <c:pt idx="4004">
                  <c:v>6.4049999999999996E-2</c:v>
                </c:pt>
                <c:pt idx="4005">
                  <c:v>6.4064999999999997E-2</c:v>
                </c:pt>
                <c:pt idx="4006">
                  <c:v>6.4079999999999998E-2</c:v>
                </c:pt>
                <c:pt idx="4007">
                  <c:v>6.4094999999999999E-2</c:v>
                </c:pt>
                <c:pt idx="4008">
                  <c:v>6.411E-2</c:v>
                </c:pt>
                <c:pt idx="4009">
                  <c:v>6.4125000000000001E-2</c:v>
                </c:pt>
                <c:pt idx="4010">
                  <c:v>6.4140000000000003E-2</c:v>
                </c:pt>
                <c:pt idx="4011">
                  <c:v>6.4155000000000004E-2</c:v>
                </c:pt>
                <c:pt idx="4012">
                  <c:v>6.4170000000000005E-2</c:v>
                </c:pt>
                <c:pt idx="4013">
                  <c:v>6.4185000000000006E-2</c:v>
                </c:pt>
                <c:pt idx="4014">
                  <c:v>6.4199999999999993E-2</c:v>
                </c:pt>
                <c:pt idx="4015">
                  <c:v>6.4214999999999994E-2</c:v>
                </c:pt>
                <c:pt idx="4016">
                  <c:v>6.4229999999999995E-2</c:v>
                </c:pt>
                <c:pt idx="4017">
                  <c:v>6.4244999999999997E-2</c:v>
                </c:pt>
                <c:pt idx="4018">
                  <c:v>6.4259999999999998E-2</c:v>
                </c:pt>
                <c:pt idx="4019">
                  <c:v>6.4274999999999999E-2</c:v>
                </c:pt>
                <c:pt idx="4020">
                  <c:v>6.429E-2</c:v>
                </c:pt>
                <c:pt idx="4021">
                  <c:v>6.4305000000000001E-2</c:v>
                </c:pt>
                <c:pt idx="4022">
                  <c:v>6.4320000000000002E-2</c:v>
                </c:pt>
                <c:pt idx="4023">
                  <c:v>6.4335000000000003E-2</c:v>
                </c:pt>
                <c:pt idx="4024">
                  <c:v>6.4350000000000004E-2</c:v>
                </c:pt>
                <c:pt idx="4025">
                  <c:v>6.4365000000000006E-2</c:v>
                </c:pt>
                <c:pt idx="4026">
                  <c:v>6.4380000000000007E-2</c:v>
                </c:pt>
                <c:pt idx="4027">
                  <c:v>6.4394999999999994E-2</c:v>
                </c:pt>
                <c:pt idx="4028">
                  <c:v>6.4409999999999995E-2</c:v>
                </c:pt>
                <c:pt idx="4029">
                  <c:v>6.4424999999999996E-2</c:v>
                </c:pt>
                <c:pt idx="4030">
                  <c:v>6.4439999999999997E-2</c:v>
                </c:pt>
                <c:pt idx="4031">
                  <c:v>6.4454999999999998E-2</c:v>
                </c:pt>
                <c:pt idx="4032">
                  <c:v>6.447E-2</c:v>
                </c:pt>
                <c:pt idx="4033">
                  <c:v>6.4485000000000001E-2</c:v>
                </c:pt>
                <c:pt idx="4034">
                  <c:v>6.4500000000000002E-2</c:v>
                </c:pt>
                <c:pt idx="4035">
                  <c:v>6.4515000000000003E-2</c:v>
                </c:pt>
                <c:pt idx="4036">
                  <c:v>6.4530000000000004E-2</c:v>
                </c:pt>
                <c:pt idx="4037">
                  <c:v>6.4545000000000005E-2</c:v>
                </c:pt>
                <c:pt idx="4038">
                  <c:v>6.4560000000000006E-2</c:v>
                </c:pt>
                <c:pt idx="4039">
                  <c:v>6.4574999999999994E-2</c:v>
                </c:pt>
                <c:pt idx="4040">
                  <c:v>6.4589999999999995E-2</c:v>
                </c:pt>
                <c:pt idx="4041">
                  <c:v>6.4604999999999996E-2</c:v>
                </c:pt>
                <c:pt idx="4042">
                  <c:v>6.4619999999999997E-2</c:v>
                </c:pt>
                <c:pt idx="4043">
                  <c:v>6.4634999999999998E-2</c:v>
                </c:pt>
                <c:pt idx="4044">
                  <c:v>6.4649999999999999E-2</c:v>
                </c:pt>
                <c:pt idx="4045">
                  <c:v>6.4665E-2</c:v>
                </c:pt>
                <c:pt idx="4046">
                  <c:v>6.4680000000000001E-2</c:v>
                </c:pt>
                <c:pt idx="4047">
                  <c:v>6.4695000000000003E-2</c:v>
                </c:pt>
                <c:pt idx="4048">
                  <c:v>6.4710000000000004E-2</c:v>
                </c:pt>
                <c:pt idx="4049">
                  <c:v>6.4725000000000005E-2</c:v>
                </c:pt>
                <c:pt idx="4050">
                  <c:v>6.4740000000000006E-2</c:v>
                </c:pt>
                <c:pt idx="4051">
                  <c:v>6.4754999999999993E-2</c:v>
                </c:pt>
                <c:pt idx="4052">
                  <c:v>6.4769999999999994E-2</c:v>
                </c:pt>
                <c:pt idx="4053">
                  <c:v>6.4784999999999995E-2</c:v>
                </c:pt>
                <c:pt idx="4054">
                  <c:v>6.4799999999999996E-2</c:v>
                </c:pt>
                <c:pt idx="4055">
                  <c:v>6.4814999999999998E-2</c:v>
                </c:pt>
                <c:pt idx="4056">
                  <c:v>6.4829999999999999E-2</c:v>
                </c:pt>
                <c:pt idx="4057">
                  <c:v>6.4845E-2</c:v>
                </c:pt>
                <c:pt idx="4058">
                  <c:v>6.4860000000000001E-2</c:v>
                </c:pt>
                <c:pt idx="4059">
                  <c:v>6.4875000000000002E-2</c:v>
                </c:pt>
                <c:pt idx="4060">
                  <c:v>6.4890000000000003E-2</c:v>
                </c:pt>
                <c:pt idx="4061">
                  <c:v>6.4905000000000004E-2</c:v>
                </c:pt>
                <c:pt idx="4062">
                  <c:v>6.4920000000000005E-2</c:v>
                </c:pt>
                <c:pt idx="4063">
                  <c:v>6.4935000000000007E-2</c:v>
                </c:pt>
                <c:pt idx="4064">
                  <c:v>6.4949999999999994E-2</c:v>
                </c:pt>
                <c:pt idx="4065">
                  <c:v>6.4964999999999995E-2</c:v>
                </c:pt>
                <c:pt idx="4066">
                  <c:v>6.4979999999999996E-2</c:v>
                </c:pt>
                <c:pt idx="4067">
                  <c:v>6.4994999999999997E-2</c:v>
                </c:pt>
                <c:pt idx="4068">
                  <c:v>6.5009999999999998E-2</c:v>
                </c:pt>
                <c:pt idx="4069">
                  <c:v>6.5024999999999999E-2</c:v>
                </c:pt>
                <c:pt idx="4070">
                  <c:v>6.5040000000000001E-2</c:v>
                </c:pt>
                <c:pt idx="4071">
                  <c:v>6.5055000000000002E-2</c:v>
                </c:pt>
                <c:pt idx="4072">
                  <c:v>6.5070000000000003E-2</c:v>
                </c:pt>
                <c:pt idx="4073">
                  <c:v>6.5085000000000004E-2</c:v>
                </c:pt>
                <c:pt idx="4074">
                  <c:v>6.5100000000000005E-2</c:v>
                </c:pt>
                <c:pt idx="4075">
                  <c:v>6.5115000000000006E-2</c:v>
                </c:pt>
                <c:pt idx="4076">
                  <c:v>6.5129999999999993E-2</c:v>
                </c:pt>
                <c:pt idx="4077">
                  <c:v>6.5144999999999995E-2</c:v>
                </c:pt>
                <c:pt idx="4078">
                  <c:v>6.5159999999999996E-2</c:v>
                </c:pt>
                <c:pt idx="4079">
                  <c:v>6.5174999999999997E-2</c:v>
                </c:pt>
                <c:pt idx="4080">
                  <c:v>6.5189999999999998E-2</c:v>
                </c:pt>
                <c:pt idx="4081">
                  <c:v>6.5204999999999999E-2</c:v>
                </c:pt>
                <c:pt idx="4082">
                  <c:v>6.522E-2</c:v>
                </c:pt>
                <c:pt idx="4083">
                  <c:v>6.5235000000000001E-2</c:v>
                </c:pt>
                <c:pt idx="4084">
                  <c:v>6.5250000000000002E-2</c:v>
                </c:pt>
                <c:pt idx="4085">
                  <c:v>6.5265000000000004E-2</c:v>
                </c:pt>
                <c:pt idx="4086">
                  <c:v>6.5280000000000005E-2</c:v>
                </c:pt>
                <c:pt idx="4087">
                  <c:v>6.5295000000000006E-2</c:v>
                </c:pt>
                <c:pt idx="4088">
                  <c:v>6.5310000000000007E-2</c:v>
                </c:pt>
                <c:pt idx="4089">
                  <c:v>6.5324999999999994E-2</c:v>
                </c:pt>
                <c:pt idx="4090">
                  <c:v>6.5339999999999995E-2</c:v>
                </c:pt>
                <c:pt idx="4091">
                  <c:v>6.5354999999999996E-2</c:v>
                </c:pt>
                <c:pt idx="4092">
                  <c:v>6.5369999999999998E-2</c:v>
                </c:pt>
                <c:pt idx="4093">
                  <c:v>6.5384999999999999E-2</c:v>
                </c:pt>
                <c:pt idx="4094">
                  <c:v>6.54E-2</c:v>
                </c:pt>
                <c:pt idx="4095">
                  <c:v>6.5415000000000001E-2</c:v>
                </c:pt>
                <c:pt idx="4096">
                  <c:v>6.5430000000000002E-2</c:v>
                </c:pt>
                <c:pt idx="4097">
                  <c:v>6.5445000000000003E-2</c:v>
                </c:pt>
                <c:pt idx="4098">
                  <c:v>6.5460000000000004E-2</c:v>
                </c:pt>
                <c:pt idx="4099">
                  <c:v>6.5475000000000005E-2</c:v>
                </c:pt>
                <c:pt idx="4100">
                  <c:v>6.5490000000000007E-2</c:v>
                </c:pt>
                <c:pt idx="4101">
                  <c:v>6.5504999999999994E-2</c:v>
                </c:pt>
                <c:pt idx="4102">
                  <c:v>6.5519999999999995E-2</c:v>
                </c:pt>
                <c:pt idx="4103">
                  <c:v>6.5534999999999996E-2</c:v>
                </c:pt>
                <c:pt idx="4104">
                  <c:v>6.5549999999999997E-2</c:v>
                </c:pt>
                <c:pt idx="4105">
                  <c:v>6.5564999999999998E-2</c:v>
                </c:pt>
                <c:pt idx="4106">
                  <c:v>6.5579999999999999E-2</c:v>
                </c:pt>
                <c:pt idx="4107">
                  <c:v>6.5595000000000001E-2</c:v>
                </c:pt>
                <c:pt idx="4108">
                  <c:v>6.5610000000000002E-2</c:v>
                </c:pt>
                <c:pt idx="4109">
                  <c:v>6.5625000000000003E-2</c:v>
                </c:pt>
                <c:pt idx="4110">
                  <c:v>6.5640000000000004E-2</c:v>
                </c:pt>
                <c:pt idx="4111">
                  <c:v>6.5655000000000005E-2</c:v>
                </c:pt>
                <c:pt idx="4112">
                  <c:v>6.5670000000000006E-2</c:v>
                </c:pt>
                <c:pt idx="4113">
                  <c:v>6.5684999999999993E-2</c:v>
                </c:pt>
                <c:pt idx="4114">
                  <c:v>6.5699999999999995E-2</c:v>
                </c:pt>
                <c:pt idx="4115">
                  <c:v>6.5714999999999996E-2</c:v>
                </c:pt>
                <c:pt idx="4116">
                  <c:v>6.5729999999999997E-2</c:v>
                </c:pt>
                <c:pt idx="4117">
                  <c:v>6.5744999999999998E-2</c:v>
                </c:pt>
                <c:pt idx="4118">
                  <c:v>6.5759999999999999E-2</c:v>
                </c:pt>
                <c:pt idx="4119">
                  <c:v>6.5775E-2</c:v>
                </c:pt>
                <c:pt idx="4120">
                  <c:v>6.5790000000000001E-2</c:v>
                </c:pt>
                <c:pt idx="4121">
                  <c:v>6.5805000000000002E-2</c:v>
                </c:pt>
                <c:pt idx="4122">
                  <c:v>6.5820000000000004E-2</c:v>
                </c:pt>
                <c:pt idx="4123">
                  <c:v>6.5835000000000005E-2</c:v>
                </c:pt>
                <c:pt idx="4124">
                  <c:v>6.5850000000000006E-2</c:v>
                </c:pt>
                <c:pt idx="4125">
                  <c:v>6.5865000000000007E-2</c:v>
                </c:pt>
                <c:pt idx="4126">
                  <c:v>6.5879999999999994E-2</c:v>
                </c:pt>
                <c:pt idx="4127">
                  <c:v>6.5894999999999995E-2</c:v>
                </c:pt>
                <c:pt idx="4128">
                  <c:v>6.5909999999999996E-2</c:v>
                </c:pt>
                <c:pt idx="4129">
                  <c:v>6.5924999999999997E-2</c:v>
                </c:pt>
                <c:pt idx="4130">
                  <c:v>6.5939999999999999E-2</c:v>
                </c:pt>
                <c:pt idx="4131">
                  <c:v>6.5955E-2</c:v>
                </c:pt>
                <c:pt idx="4132">
                  <c:v>6.5970000000000001E-2</c:v>
                </c:pt>
                <c:pt idx="4133">
                  <c:v>6.5985000000000002E-2</c:v>
                </c:pt>
                <c:pt idx="4134">
                  <c:v>6.6000000000000003E-2</c:v>
                </c:pt>
                <c:pt idx="4135">
                  <c:v>6.6015000000000004E-2</c:v>
                </c:pt>
                <c:pt idx="4136">
                  <c:v>6.6030000000000005E-2</c:v>
                </c:pt>
                <c:pt idx="4137">
                  <c:v>6.6045000000000006E-2</c:v>
                </c:pt>
                <c:pt idx="4138">
                  <c:v>6.6059999999999994E-2</c:v>
                </c:pt>
                <c:pt idx="4139">
                  <c:v>6.6074999999999995E-2</c:v>
                </c:pt>
                <c:pt idx="4140">
                  <c:v>6.6089999999999996E-2</c:v>
                </c:pt>
                <c:pt idx="4141">
                  <c:v>6.6104999999999997E-2</c:v>
                </c:pt>
                <c:pt idx="4142">
                  <c:v>6.6119999999999998E-2</c:v>
                </c:pt>
                <c:pt idx="4143">
                  <c:v>6.6134999999999999E-2</c:v>
                </c:pt>
                <c:pt idx="4144">
                  <c:v>6.615E-2</c:v>
                </c:pt>
                <c:pt idx="4145">
                  <c:v>6.6165000000000002E-2</c:v>
                </c:pt>
                <c:pt idx="4146">
                  <c:v>6.6180000000000003E-2</c:v>
                </c:pt>
                <c:pt idx="4147">
                  <c:v>6.6195000000000004E-2</c:v>
                </c:pt>
                <c:pt idx="4148">
                  <c:v>6.6210000000000005E-2</c:v>
                </c:pt>
                <c:pt idx="4149">
                  <c:v>6.6225000000000006E-2</c:v>
                </c:pt>
                <c:pt idx="4150">
                  <c:v>6.6239999999999993E-2</c:v>
                </c:pt>
                <c:pt idx="4151">
                  <c:v>6.6254999999999994E-2</c:v>
                </c:pt>
                <c:pt idx="4152">
                  <c:v>6.6269999999999996E-2</c:v>
                </c:pt>
                <c:pt idx="4153">
                  <c:v>6.6284999999999997E-2</c:v>
                </c:pt>
                <c:pt idx="4154">
                  <c:v>6.6299999999999998E-2</c:v>
                </c:pt>
                <c:pt idx="4155">
                  <c:v>6.6314999999999999E-2</c:v>
                </c:pt>
                <c:pt idx="4156">
                  <c:v>6.633E-2</c:v>
                </c:pt>
                <c:pt idx="4157">
                  <c:v>6.6345000000000001E-2</c:v>
                </c:pt>
                <c:pt idx="4158">
                  <c:v>6.6360000000000002E-2</c:v>
                </c:pt>
                <c:pt idx="4159">
                  <c:v>6.6375000000000003E-2</c:v>
                </c:pt>
                <c:pt idx="4160">
                  <c:v>6.6390000000000005E-2</c:v>
                </c:pt>
                <c:pt idx="4161">
                  <c:v>6.6405000000000006E-2</c:v>
                </c:pt>
                <c:pt idx="4162">
                  <c:v>6.6420000000000007E-2</c:v>
                </c:pt>
                <c:pt idx="4163">
                  <c:v>6.6434999999999994E-2</c:v>
                </c:pt>
                <c:pt idx="4164">
                  <c:v>6.6449999999999995E-2</c:v>
                </c:pt>
                <c:pt idx="4165">
                  <c:v>6.6464999999999996E-2</c:v>
                </c:pt>
                <c:pt idx="4166">
                  <c:v>6.6479999999999997E-2</c:v>
                </c:pt>
                <c:pt idx="4167">
                  <c:v>6.6494999999999999E-2</c:v>
                </c:pt>
                <c:pt idx="4168">
                  <c:v>6.651E-2</c:v>
                </c:pt>
                <c:pt idx="4169">
                  <c:v>6.6525000000000001E-2</c:v>
                </c:pt>
                <c:pt idx="4170">
                  <c:v>6.6540000000000002E-2</c:v>
                </c:pt>
                <c:pt idx="4171">
                  <c:v>6.6555000000000003E-2</c:v>
                </c:pt>
                <c:pt idx="4172">
                  <c:v>6.6570000000000004E-2</c:v>
                </c:pt>
                <c:pt idx="4173">
                  <c:v>6.6585000000000005E-2</c:v>
                </c:pt>
                <c:pt idx="4174">
                  <c:v>6.6600000000000006E-2</c:v>
                </c:pt>
                <c:pt idx="4175">
                  <c:v>6.6614999999999994E-2</c:v>
                </c:pt>
                <c:pt idx="4176">
                  <c:v>6.6629999999999995E-2</c:v>
                </c:pt>
                <c:pt idx="4177">
                  <c:v>6.6644999999999996E-2</c:v>
                </c:pt>
                <c:pt idx="4178">
                  <c:v>6.6659999999999997E-2</c:v>
                </c:pt>
                <c:pt idx="4179">
                  <c:v>6.6674999999999998E-2</c:v>
                </c:pt>
                <c:pt idx="4180">
                  <c:v>6.6689999999999999E-2</c:v>
                </c:pt>
                <c:pt idx="4181">
                  <c:v>6.6705E-2</c:v>
                </c:pt>
                <c:pt idx="4182">
                  <c:v>6.6720000000000002E-2</c:v>
                </c:pt>
                <c:pt idx="4183">
                  <c:v>6.6735000000000003E-2</c:v>
                </c:pt>
                <c:pt idx="4184">
                  <c:v>6.6750000000000004E-2</c:v>
                </c:pt>
                <c:pt idx="4185">
                  <c:v>6.6765000000000005E-2</c:v>
                </c:pt>
                <c:pt idx="4186">
                  <c:v>6.6780000000000006E-2</c:v>
                </c:pt>
                <c:pt idx="4187">
                  <c:v>6.6794999999999993E-2</c:v>
                </c:pt>
                <c:pt idx="4188">
                  <c:v>6.6809999999999994E-2</c:v>
                </c:pt>
                <c:pt idx="4189">
                  <c:v>6.6824999999999996E-2</c:v>
                </c:pt>
                <c:pt idx="4190">
                  <c:v>6.6839999999999997E-2</c:v>
                </c:pt>
                <c:pt idx="4191">
                  <c:v>6.6854999999999998E-2</c:v>
                </c:pt>
                <c:pt idx="4192">
                  <c:v>6.6869999999999999E-2</c:v>
                </c:pt>
                <c:pt idx="4193">
                  <c:v>6.6885E-2</c:v>
                </c:pt>
                <c:pt idx="4194">
                  <c:v>6.6900000000000001E-2</c:v>
                </c:pt>
                <c:pt idx="4195">
                  <c:v>6.6915000000000002E-2</c:v>
                </c:pt>
                <c:pt idx="4196">
                  <c:v>6.6930000000000003E-2</c:v>
                </c:pt>
                <c:pt idx="4197">
                  <c:v>6.6945000000000005E-2</c:v>
                </c:pt>
                <c:pt idx="4198">
                  <c:v>6.6960000000000006E-2</c:v>
                </c:pt>
                <c:pt idx="4199">
                  <c:v>6.6975000000000007E-2</c:v>
                </c:pt>
                <c:pt idx="4200">
                  <c:v>6.6989999999999994E-2</c:v>
                </c:pt>
                <c:pt idx="4201">
                  <c:v>6.7004999999999995E-2</c:v>
                </c:pt>
                <c:pt idx="4202">
                  <c:v>6.7019999999999996E-2</c:v>
                </c:pt>
                <c:pt idx="4203">
                  <c:v>6.7034999999999997E-2</c:v>
                </c:pt>
                <c:pt idx="4204">
                  <c:v>6.7049999999999998E-2</c:v>
                </c:pt>
                <c:pt idx="4205">
                  <c:v>6.7065E-2</c:v>
                </c:pt>
                <c:pt idx="4206">
                  <c:v>6.7080000000000001E-2</c:v>
                </c:pt>
                <c:pt idx="4207">
                  <c:v>6.7095000000000002E-2</c:v>
                </c:pt>
                <c:pt idx="4208">
                  <c:v>6.7110000000000003E-2</c:v>
                </c:pt>
                <c:pt idx="4209">
                  <c:v>6.7125000000000004E-2</c:v>
                </c:pt>
                <c:pt idx="4210">
                  <c:v>6.7140000000000005E-2</c:v>
                </c:pt>
                <c:pt idx="4211">
                  <c:v>6.7155000000000006E-2</c:v>
                </c:pt>
                <c:pt idx="4212">
                  <c:v>6.7169999999999994E-2</c:v>
                </c:pt>
                <c:pt idx="4213">
                  <c:v>6.7184999999999995E-2</c:v>
                </c:pt>
                <c:pt idx="4214">
                  <c:v>6.7199999999999996E-2</c:v>
                </c:pt>
                <c:pt idx="4215">
                  <c:v>6.7214999999999997E-2</c:v>
                </c:pt>
                <c:pt idx="4216">
                  <c:v>6.7229999999999998E-2</c:v>
                </c:pt>
                <c:pt idx="4217">
                  <c:v>6.7244999999999999E-2</c:v>
                </c:pt>
                <c:pt idx="4218">
                  <c:v>6.726E-2</c:v>
                </c:pt>
                <c:pt idx="4219">
                  <c:v>6.7275000000000001E-2</c:v>
                </c:pt>
                <c:pt idx="4220">
                  <c:v>6.7290000000000003E-2</c:v>
                </c:pt>
                <c:pt idx="4221">
                  <c:v>6.7305000000000004E-2</c:v>
                </c:pt>
                <c:pt idx="4222">
                  <c:v>6.7320000000000005E-2</c:v>
                </c:pt>
                <c:pt idx="4223">
                  <c:v>6.7335000000000006E-2</c:v>
                </c:pt>
                <c:pt idx="4224">
                  <c:v>6.7349999999999993E-2</c:v>
                </c:pt>
                <c:pt idx="4225">
                  <c:v>6.7364999999999994E-2</c:v>
                </c:pt>
                <c:pt idx="4226">
                  <c:v>6.7379999999999995E-2</c:v>
                </c:pt>
                <c:pt idx="4227">
                  <c:v>6.7394999999999997E-2</c:v>
                </c:pt>
                <c:pt idx="4228">
                  <c:v>6.7409999999999998E-2</c:v>
                </c:pt>
                <c:pt idx="4229">
                  <c:v>6.7424999999999999E-2</c:v>
                </c:pt>
                <c:pt idx="4230">
                  <c:v>6.744E-2</c:v>
                </c:pt>
                <c:pt idx="4231">
                  <c:v>6.7455000000000001E-2</c:v>
                </c:pt>
                <c:pt idx="4232">
                  <c:v>6.7470000000000002E-2</c:v>
                </c:pt>
                <c:pt idx="4233">
                  <c:v>6.7485000000000003E-2</c:v>
                </c:pt>
                <c:pt idx="4234">
                  <c:v>6.7500000000000004E-2</c:v>
                </c:pt>
                <c:pt idx="4235">
                  <c:v>6.7515000000000006E-2</c:v>
                </c:pt>
                <c:pt idx="4236">
                  <c:v>6.7530000000000007E-2</c:v>
                </c:pt>
                <c:pt idx="4237">
                  <c:v>6.7544999999999994E-2</c:v>
                </c:pt>
                <c:pt idx="4238">
                  <c:v>6.7559999999999995E-2</c:v>
                </c:pt>
                <c:pt idx="4239">
                  <c:v>6.7574999999999996E-2</c:v>
                </c:pt>
                <c:pt idx="4240">
                  <c:v>6.7589999999999997E-2</c:v>
                </c:pt>
                <c:pt idx="4241">
                  <c:v>6.7604999999999998E-2</c:v>
                </c:pt>
                <c:pt idx="4242">
                  <c:v>6.762E-2</c:v>
                </c:pt>
                <c:pt idx="4243">
                  <c:v>6.7635000000000001E-2</c:v>
                </c:pt>
                <c:pt idx="4244">
                  <c:v>6.7650000000000002E-2</c:v>
                </c:pt>
                <c:pt idx="4245">
                  <c:v>6.7665000000000003E-2</c:v>
                </c:pt>
                <c:pt idx="4246">
                  <c:v>6.7680000000000004E-2</c:v>
                </c:pt>
                <c:pt idx="4247">
                  <c:v>6.7695000000000005E-2</c:v>
                </c:pt>
                <c:pt idx="4248">
                  <c:v>6.7710000000000006E-2</c:v>
                </c:pt>
                <c:pt idx="4249">
                  <c:v>6.7724999999999994E-2</c:v>
                </c:pt>
                <c:pt idx="4250">
                  <c:v>6.7739999999999995E-2</c:v>
                </c:pt>
                <c:pt idx="4251">
                  <c:v>6.7754999999999996E-2</c:v>
                </c:pt>
                <c:pt idx="4252">
                  <c:v>6.7769999999999997E-2</c:v>
                </c:pt>
                <c:pt idx="4253">
                  <c:v>6.7784999999999998E-2</c:v>
                </c:pt>
                <c:pt idx="4254">
                  <c:v>6.7799999999999999E-2</c:v>
                </c:pt>
                <c:pt idx="4255">
                  <c:v>6.7815E-2</c:v>
                </c:pt>
                <c:pt idx="4256">
                  <c:v>6.7830000000000001E-2</c:v>
                </c:pt>
                <c:pt idx="4257">
                  <c:v>6.7845000000000003E-2</c:v>
                </c:pt>
                <c:pt idx="4258">
                  <c:v>6.7860000000000004E-2</c:v>
                </c:pt>
                <c:pt idx="4259">
                  <c:v>6.7875000000000005E-2</c:v>
                </c:pt>
                <c:pt idx="4260">
                  <c:v>6.7890000000000006E-2</c:v>
                </c:pt>
                <c:pt idx="4261">
                  <c:v>6.7904999999999993E-2</c:v>
                </c:pt>
                <c:pt idx="4262">
                  <c:v>6.7919999999999994E-2</c:v>
                </c:pt>
                <c:pt idx="4263">
                  <c:v>6.7934999999999995E-2</c:v>
                </c:pt>
                <c:pt idx="4264">
                  <c:v>6.7949999999999997E-2</c:v>
                </c:pt>
                <c:pt idx="4265">
                  <c:v>6.7964999999999998E-2</c:v>
                </c:pt>
                <c:pt idx="4266">
                  <c:v>6.7979999999999999E-2</c:v>
                </c:pt>
                <c:pt idx="4267">
                  <c:v>6.7995E-2</c:v>
                </c:pt>
                <c:pt idx="4268">
                  <c:v>6.8010000000000001E-2</c:v>
                </c:pt>
                <c:pt idx="4269">
                  <c:v>6.8025000000000002E-2</c:v>
                </c:pt>
                <c:pt idx="4270">
                  <c:v>6.8040000000000003E-2</c:v>
                </c:pt>
                <c:pt idx="4271">
                  <c:v>6.8055000000000004E-2</c:v>
                </c:pt>
                <c:pt idx="4272">
                  <c:v>6.8070000000000006E-2</c:v>
                </c:pt>
                <c:pt idx="4273">
                  <c:v>6.8085000000000007E-2</c:v>
                </c:pt>
                <c:pt idx="4274">
                  <c:v>6.8099999999999994E-2</c:v>
                </c:pt>
                <c:pt idx="4275">
                  <c:v>6.8114999999999995E-2</c:v>
                </c:pt>
                <c:pt idx="4276">
                  <c:v>6.8129999999999996E-2</c:v>
                </c:pt>
                <c:pt idx="4277">
                  <c:v>6.8144999999999997E-2</c:v>
                </c:pt>
                <c:pt idx="4278">
                  <c:v>6.8159999999999998E-2</c:v>
                </c:pt>
                <c:pt idx="4279">
                  <c:v>6.8174999999999999E-2</c:v>
                </c:pt>
                <c:pt idx="4280">
                  <c:v>6.8190000000000001E-2</c:v>
                </c:pt>
                <c:pt idx="4281">
                  <c:v>6.8205000000000002E-2</c:v>
                </c:pt>
                <c:pt idx="4282">
                  <c:v>6.8220000000000003E-2</c:v>
                </c:pt>
                <c:pt idx="4283">
                  <c:v>6.8235000000000004E-2</c:v>
                </c:pt>
                <c:pt idx="4284">
                  <c:v>6.8250000000000005E-2</c:v>
                </c:pt>
                <c:pt idx="4285">
                  <c:v>6.8265000000000006E-2</c:v>
                </c:pt>
                <c:pt idx="4286">
                  <c:v>6.8279999999999993E-2</c:v>
                </c:pt>
                <c:pt idx="4287">
                  <c:v>6.8294999999999995E-2</c:v>
                </c:pt>
                <c:pt idx="4288">
                  <c:v>6.8309999999999996E-2</c:v>
                </c:pt>
                <c:pt idx="4289">
                  <c:v>6.8324999999999997E-2</c:v>
                </c:pt>
                <c:pt idx="4290">
                  <c:v>6.8339999999999998E-2</c:v>
                </c:pt>
                <c:pt idx="4291">
                  <c:v>6.8354999999999999E-2</c:v>
                </c:pt>
                <c:pt idx="4292">
                  <c:v>6.837E-2</c:v>
                </c:pt>
                <c:pt idx="4293">
                  <c:v>6.8385000000000001E-2</c:v>
                </c:pt>
                <c:pt idx="4294">
                  <c:v>6.8400000000000002E-2</c:v>
                </c:pt>
                <c:pt idx="4295">
                  <c:v>6.8415000000000004E-2</c:v>
                </c:pt>
                <c:pt idx="4296">
                  <c:v>6.8430000000000005E-2</c:v>
                </c:pt>
                <c:pt idx="4297">
                  <c:v>6.8445000000000006E-2</c:v>
                </c:pt>
                <c:pt idx="4298">
                  <c:v>6.8459999999999993E-2</c:v>
                </c:pt>
                <c:pt idx="4299">
                  <c:v>6.8474999999999994E-2</c:v>
                </c:pt>
                <c:pt idx="4300">
                  <c:v>6.8489999999999995E-2</c:v>
                </c:pt>
                <c:pt idx="4301">
                  <c:v>6.8504999999999996E-2</c:v>
                </c:pt>
                <c:pt idx="4302">
                  <c:v>6.8519999999999998E-2</c:v>
                </c:pt>
                <c:pt idx="4303">
                  <c:v>6.8534999999999999E-2</c:v>
                </c:pt>
                <c:pt idx="4304">
                  <c:v>6.855E-2</c:v>
                </c:pt>
                <c:pt idx="4305">
                  <c:v>6.8565000000000001E-2</c:v>
                </c:pt>
                <c:pt idx="4306">
                  <c:v>6.8580000000000002E-2</c:v>
                </c:pt>
                <c:pt idx="4307">
                  <c:v>6.8595000000000003E-2</c:v>
                </c:pt>
                <c:pt idx="4308">
                  <c:v>6.8610000000000004E-2</c:v>
                </c:pt>
                <c:pt idx="4309">
                  <c:v>6.8625000000000005E-2</c:v>
                </c:pt>
                <c:pt idx="4310">
                  <c:v>6.8640000000000007E-2</c:v>
                </c:pt>
                <c:pt idx="4311">
                  <c:v>6.8654999999999994E-2</c:v>
                </c:pt>
                <c:pt idx="4312">
                  <c:v>6.8669999999999995E-2</c:v>
                </c:pt>
                <c:pt idx="4313">
                  <c:v>6.8684999999999996E-2</c:v>
                </c:pt>
                <c:pt idx="4314">
                  <c:v>6.8699999999999997E-2</c:v>
                </c:pt>
                <c:pt idx="4315">
                  <c:v>6.8714999999999998E-2</c:v>
                </c:pt>
                <c:pt idx="4316">
                  <c:v>6.8729999999999999E-2</c:v>
                </c:pt>
                <c:pt idx="4317">
                  <c:v>6.8745000000000001E-2</c:v>
                </c:pt>
                <c:pt idx="4318">
                  <c:v>6.8760000000000002E-2</c:v>
                </c:pt>
                <c:pt idx="4319">
                  <c:v>6.8775000000000003E-2</c:v>
                </c:pt>
                <c:pt idx="4320">
                  <c:v>6.8790000000000004E-2</c:v>
                </c:pt>
                <c:pt idx="4321">
                  <c:v>6.8805000000000005E-2</c:v>
                </c:pt>
                <c:pt idx="4322">
                  <c:v>6.8820000000000006E-2</c:v>
                </c:pt>
                <c:pt idx="4323">
                  <c:v>6.8834999999999993E-2</c:v>
                </c:pt>
                <c:pt idx="4324">
                  <c:v>6.8849999999999995E-2</c:v>
                </c:pt>
                <c:pt idx="4325">
                  <c:v>6.8864999999999996E-2</c:v>
                </c:pt>
                <c:pt idx="4326">
                  <c:v>6.8879999999999997E-2</c:v>
                </c:pt>
                <c:pt idx="4327">
                  <c:v>6.8894999999999998E-2</c:v>
                </c:pt>
                <c:pt idx="4328">
                  <c:v>6.8909999999999999E-2</c:v>
                </c:pt>
                <c:pt idx="4329">
                  <c:v>6.8925E-2</c:v>
                </c:pt>
                <c:pt idx="4330">
                  <c:v>6.8940000000000001E-2</c:v>
                </c:pt>
                <c:pt idx="4331">
                  <c:v>6.8955000000000002E-2</c:v>
                </c:pt>
                <c:pt idx="4332">
                  <c:v>6.8970000000000004E-2</c:v>
                </c:pt>
                <c:pt idx="4333">
                  <c:v>6.8985000000000005E-2</c:v>
                </c:pt>
                <c:pt idx="4334">
                  <c:v>6.9000000000000006E-2</c:v>
                </c:pt>
                <c:pt idx="4335">
                  <c:v>6.9015000000000007E-2</c:v>
                </c:pt>
                <c:pt idx="4336">
                  <c:v>6.9029999999999994E-2</c:v>
                </c:pt>
                <c:pt idx="4337">
                  <c:v>6.9044999999999995E-2</c:v>
                </c:pt>
                <c:pt idx="4338">
                  <c:v>6.9059999999999996E-2</c:v>
                </c:pt>
                <c:pt idx="4339">
                  <c:v>6.9074999999999998E-2</c:v>
                </c:pt>
                <c:pt idx="4340">
                  <c:v>6.9089999999999999E-2</c:v>
                </c:pt>
                <c:pt idx="4341">
                  <c:v>6.9105E-2</c:v>
                </c:pt>
                <c:pt idx="4342">
                  <c:v>6.9120000000000001E-2</c:v>
                </c:pt>
                <c:pt idx="4343">
                  <c:v>6.9135000000000002E-2</c:v>
                </c:pt>
                <c:pt idx="4344">
                  <c:v>6.9150000000000003E-2</c:v>
                </c:pt>
                <c:pt idx="4345">
                  <c:v>6.9165000000000004E-2</c:v>
                </c:pt>
                <c:pt idx="4346">
                  <c:v>6.9180000000000005E-2</c:v>
                </c:pt>
                <c:pt idx="4347">
                  <c:v>6.9195000000000007E-2</c:v>
                </c:pt>
                <c:pt idx="4348">
                  <c:v>6.9209999999999994E-2</c:v>
                </c:pt>
                <c:pt idx="4349">
                  <c:v>6.9224999999999995E-2</c:v>
                </c:pt>
                <c:pt idx="4350">
                  <c:v>6.9239999999999996E-2</c:v>
                </c:pt>
                <c:pt idx="4351">
                  <c:v>6.9254999999999997E-2</c:v>
                </c:pt>
                <c:pt idx="4352">
                  <c:v>6.9269999999999998E-2</c:v>
                </c:pt>
                <c:pt idx="4353">
                  <c:v>6.9284999999999999E-2</c:v>
                </c:pt>
                <c:pt idx="4354">
                  <c:v>6.93E-2</c:v>
                </c:pt>
                <c:pt idx="4355">
                  <c:v>6.9315000000000002E-2</c:v>
                </c:pt>
                <c:pt idx="4356">
                  <c:v>6.9330000000000003E-2</c:v>
                </c:pt>
                <c:pt idx="4357">
                  <c:v>6.9345000000000004E-2</c:v>
                </c:pt>
                <c:pt idx="4358">
                  <c:v>6.9360000000000005E-2</c:v>
                </c:pt>
                <c:pt idx="4359">
                  <c:v>6.9375000000000006E-2</c:v>
                </c:pt>
                <c:pt idx="4360">
                  <c:v>6.9389999999999993E-2</c:v>
                </c:pt>
                <c:pt idx="4361">
                  <c:v>6.9404999999999994E-2</c:v>
                </c:pt>
                <c:pt idx="4362">
                  <c:v>6.9419999999999996E-2</c:v>
                </c:pt>
                <c:pt idx="4363">
                  <c:v>6.9434999999999997E-2</c:v>
                </c:pt>
                <c:pt idx="4364">
                  <c:v>6.9449999999999998E-2</c:v>
                </c:pt>
                <c:pt idx="4365">
                  <c:v>6.9464999999999999E-2</c:v>
                </c:pt>
                <c:pt idx="4366">
                  <c:v>6.948E-2</c:v>
                </c:pt>
                <c:pt idx="4367">
                  <c:v>6.9495000000000001E-2</c:v>
                </c:pt>
                <c:pt idx="4368">
                  <c:v>6.9510000000000002E-2</c:v>
                </c:pt>
                <c:pt idx="4369">
                  <c:v>6.9525000000000003E-2</c:v>
                </c:pt>
                <c:pt idx="4370">
                  <c:v>6.9540000000000005E-2</c:v>
                </c:pt>
                <c:pt idx="4371">
                  <c:v>6.9555000000000006E-2</c:v>
                </c:pt>
                <c:pt idx="4372">
                  <c:v>6.9570000000000007E-2</c:v>
                </c:pt>
                <c:pt idx="4373">
                  <c:v>6.9584999999999994E-2</c:v>
                </c:pt>
                <c:pt idx="4374">
                  <c:v>6.9599999999999995E-2</c:v>
                </c:pt>
                <c:pt idx="4375">
                  <c:v>6.9614999999999996E-2</c:v>
                </c:pt>
                <c:pt idx="4376">
                  <c:v>6.9629999999999997E-2</c:v>
                </c:pt>
                <c:pt idx="4377">
                  <c:v>6.9644999999999999E-2</c:v>
                </c:pt>
                <c:pt idx="4378">
                  <c:v>6.966E-2</c:v>
                </c:pt>
                <c:pt idx="4379">
                  <c:v>6.9675000000000001E-2</c:v>
                </c:pt>
                <c:pt idx="4380">
                  <c:v>6.9690000000000002E-2</c:v>
                </c:pt>
                <c:pt idx="4381">
                  <c:v>6.9705000000000003E-2</c:v>
                </c:pt>
                <c:pt idx="4382">
                  <c:v>6.9720000000000004E-2</c:v>
                </c:pt>
                <c:pt idx="4383">
                  <c:v>6.9735000000000005E-2</c:v>
                </c:pt>
                <c:pt idx="4384">
                  <c:v>6.9750000000000006E-2</c:v>
                </c:pt>
                <c:pt idx="4385">
                  <c:v>6.9764999999999994E-2</c:v>
                </c:pt>
                <c:pt idx="4386">
                  <c:v>6.9779999999999995E-2</c:v>
                </c:pt>
                <c:pt idx="4387">
                  <c:v>6.9794999999999996E-2</c:v>
                </c:pt>
                <c:pt idx="4388">
                  <c:v>6.9809999999999997E-2</c:v>
                </c:pt>
                <c:pt idx="4389">
                  <c:v>6.9824999999999998E-2</c:v>
                </c:pt>
                <c:pt idx="4390">
                  <c:v>6.9839999999999999E-2</c:v>
                </c:pt>
                <c:pt idx="4391">
                  <c:v>6.9855E-2</c:v>
                </c:pt>
                <c:pt idx="4392">
                  <c:v>6.9870000000000002E-2</c:v>
                </c:pt>
                <c:pt idx="4393">
                  <c:v>6.9885000000000003E-2</c:v>
                </c:pt>
                <c:pt idx="4394">
                  <c:v>6.9900000000000004E-2</c:v>
                </c:pt>
                <c:pt idx="4395">
                  <c:v>6.9915000000000005E-2</c:v>
                </c:pt>
                <c:pt idx="4396">
                  <c:v>6.9930000000000006E-2</c:v>
                </c:pt>
                <c:pt idx="4397">
                  <c:v>6.9944999999999993E-2</c:v>
                </c:pt>
                <c:pt idx="4398">
                  <c:v>6.9959999999999994E-2</c:v>
                </c:pt>
                <c:pt idx="4399">
                  <c:v>6.9974999999999996E-2</c:v>
                </c:pt>
                <c:pt idx="4400">
                  <c:v>6.9989999999999997E-2</c:v>
                </c:pt>
                <c:pt idx="4401">
                  <c:v>7.0004999999999998E-2</c:v>
                </c:pt>
                <c:pt idx="4402">
                  <c:v>7.0019999999999999E-2</c:v>
                </c:pt>
                <c:pt idx="4403">
                  <c:v>7.0035E-2</c:v>
                </c:pt>
                <c:pt idx="4404">
                  <c:v>7.0050000000000001E-2</c:v>
                </c:pt>
                <c:pt idx="4405">
                  <c:v>7.0065000000000002E-2</c:v>
                </c:pt>
                <c:pt idx="4406">
                  <c:v>7.0080000000000003E-2</c:v>
                </c:pt>
                <c:pt idx="4407">
                  <c:v>7.0095000000000005E-2</c:v>
                </c:pt>
                <c:pt idx="4408">
                  <c:v>7.0110000000000006E-2</c:v>
                </c:pt>
                <c:pt idx="4409">
                  <c:v>7.0125000000000007E-2</c:v>
                </c:pt>
                <c:pt idx="4410">
                  <c:v>7.0139999999999994E-2</c:v>
                </c:pt>
                <c:pt idx="4411">
                  <c:v>7.0154999999999995E-2</c:v>
                </c:pt>
                <c:pt idx="4412">
                  <c:v>7.0169999999999996E-2</c:v>
                </c:pt>
                <c:pt idx="4413">
                  <c:v>7.0184999999999997E-2</c:v>
                </c:pt>
                <c:pt idx="4414">
                  <c:v>7.0199999999999999E-2</c:v>
                </c:pt>
                <c:pt idx="4415">
                  <c:v>7.0215E-2</c:v>
                </c:pt>
                <c:pt idx="4416">
                  <c:v>7.0230000000000001E-2</c:v>
                </c:pt>
                <c:pt idx="4417">
                  <c:v>7.0245000000000002E-2</c:v>
                </c:pt>
                <c:pt idx="4418">
                  <c:v>7.0260000000000003E-2</c:v>
                </c:pt>
                <c:pt idx="4419">
                  <c:v>7.0275000000000004E-2</c:v>
                </c:pt>
                <c:pt idx="4420">
                  <c:v>7.0290000000000005E-2</c:v>
                </c:pt>
                <c:pt idx="4421">
                  <c:v>7.0305000000000006E-2</c:v>
                </c:pt>
                <c:pt idx="4422">
                  <c:v>7.0319999999999994E-2</c:v>
                </c:pt>
                <c:pt idx="4423">
                  <c:v>7.0334999999999995E-2</c:v>
                </c:pt>
                <c:pt idx="4424">
                  <c:v>7.0349999999999996E-2</c:v>
                </c:pt>
                <c:pt idx="4425">
                  <c:v>7.0364999999999997E-2</c:v>
                </c:pt>
                <c:pt idx="4426">
                  <c:v>7.0379999999999998E-2</c:v>
                </c:pt>
                <c:pt idx="4427">
                  <c:v>7.0394999999999999E-2</c:v>
                </c:pt>
                <c:pt idx="4428">
                  <c:v>7.041E-2</c:v>
                </c:pt>
                <c:pt idx="4429">
                  <c:v>7.0425000000000001E-2</c:v>
                </c:pt>
                <c:pt idx="4430">
                  <c:v>7.0440000000000003E-2</c:v>
                </c:pt>
                <c:pt idx="4431">
                  <c:v>7.0455000000000004E-2</c:v>
                </c:pt>
                <c:pt idx="4432">
                  <c:v>7.0470000000000005E-2</c:v>
                </c:pt>
                <c:pt idx="4433">
                  <c:v>7.0485000000000006E-2</c:v>
                </c:pt>
                <c:pt idx="4434">
                  <c:v>7.0499999999999993E-2</c:v>
                </c:pt>
                <c:pt idx="4435">
                  <c:v>7.0514999999999994E-2</c:v>
                </c:pt>
                <c:pt idx="4436">
                  <c:v>7.0529999999999995E-2</c:v>
                </c:pt>
                <c:pt idx="4437">
                  <c:v>7.0544999999999997E-2</c:v>
                </c:pt>
                <c:pt idx="4438">
                  <c:v>7.0559999999999998E-2</c:v>
                </c:pt>
                <c:pt idx="4439">
                  <c:v>7.0574999999999999E-2</c:v>
                </c:pt>
                <c:pt idx="4440">
                  <c:v>7.059E-2</c:v>
                </c:pt>
                <c:pt idx="4441">
                  <c:v>7.0605000000000001E-2</c:v>
                </c:pt>
                <c:pt idx="4442">
                  <c:v>7.0620000000000002E-2</c:v>
                </c:pt>
                <c:pt idx="4443">
                  <c:v>7.0635000000000003E-2</c:v>
                </c:pt>
                <c:pt idx="4444">
                  <c:v>7.0650000000000004E-2</c:v>
                </c:pt>
                <c:pt idx="4445">
                  <c:v>7.0665000000000006E-2</c:v>
                </c:pt>
              </c:numCache>
            </c:numRef>
          </c:cat>
          <c:val>
            <c:numRef>
              <c:f>'47'!$F$268:$F$2503</c:f>
              <c:numCache>
                <c:formatCode>General</c:formatCode>
                <c:ptCount val="2236"/>
                <c:pt idx="0">
                  <c:v>-1.57551723532378E-4</c:v>
                </c:pt>
                <c:pt idx="1">
                  <c:v>-1.5849412011448199E-4</c:v>
                </c:pt>
                <c:pt idx="2">
                  <c:v>-1.5943132166285E-4</c:v>
                </c:pt>
                <c:pt idx="3">
                  <c:v>-1.6036322631407499E-4</c:v>
                </c:pt>
                <c:pt idx="4">
                  <c:v>-1.6128986317198699E-4</c:v>
                </c:pt>
                <c:pt idx="5">
                  <c:v>-1.6221118858084001E-4</c:v>
                </c:pt>
                <c:pt idx="6">
                  <c:v>-1.6312714433297499E-4</c:v>
                </c:pt>
                <c:pt idx="7">
                  <c:v>-1.64037744980305E-4</c:v>
                </c:pt>
                <c:pt idx="8">
                  <c:v>-1.6494291776325499E-4</c:v>
                </c:pt>
                <c:pt idx="9">
                  <c:v>-1.6584267723374001E-4</c:v>
                </c:pt>
                <c:pt idx="10">
                  <c:v>-1.6673695063218401E-4</c:v>
                </c:pt>
                <c:pt idx="11">
                  <c:v>-1.67625737958587E-4</c:v>
                </c:pt>
                <c:pt idx="12">
                  <c:v>-1.6850899555720299E-4</c:v>
                </c:pt>
                <c:pt idx="13">
                  <c:v>-1.69386694324202E-4</c:v>
                </c:pt>
                <c:pt idx="14">
                  <c:v>-1.7025881970766899E-4</c:v>
                </c:pt>
                <c:pt idx="15">
                  <c:v>-1.71125328051857E-4</c:v>
                </c:pt>
                <c:pt idx="16">
                  <c:v>-1.7199602734763099E-4</c:v>
                </c:pt>
                <c:pt idx="17">
                  <c:v>-1.7284449131693599E-4</c:v>
                </c:pt>
                <c:pt idx="18">
                  <c:v>-1.7369599663652401E-4</c:v>
                </c:pt>
                <c:pt idx="19">
                  <c:v>-1.7453834880143401E-4</c:v>
                </c:pt>
                <c:pt idx="20">
                  <c:v>-1.7537637904752E-4</c:v>
                </c:pt>
                <c:pt idx="21">
                  <c:v>-1.7620867583900601E-4</c:v>
                </c:pt>
                <c:pt idx="22">
                  <c:v>-1.7703516641631701E-4</c:v>
                </c:pt>
                <c:pt idx="23">
                  <c:v>-1.7785580712370501E-4</c:v>
                </c:pt>
                <c:pt idx="24">
                  <c:v>-1.7867058340925699E-4</c:v>
                </c:pt>
                <c:pt idx="25">
                  <c:v>-1.79479480721056E-4</c:v>
                </c:pt>
                <c:pt idx="26">
                  <c:v>-1.80282469955273E-4</c:v>
                </c:pt>
                <c:pt idx="27">
                  <c:v>-1.81079536559991E-4</c:v>
                </c:pt>
                <c:pt idx="28">
                  <c:v>-1.81870622327551E-4</c:v>
                </c:pt>
                <c:pt idx="29">
                  <c:v>-1.82655741809867E-4</c:v>
                </c:pt>
                <c:pt idx="30">
                  <c:v>-1.8343483679927799E-4</c:v>
                </c:pt>
                <c:pt idx="31">
                  <c:v>-1.84207907295785E-4</c:v>
                </c:pt>
                <c:pt idx="32">
                  <c:v>-1.849766849773E-4</c:v>
                </c:pt>
                <c:pt idx="33">
                  <c:v>-1.85736367711797E-4</c:v>
                </c:pt>
                <c:pt idx="34">
                  <c:v>-1.8649114645086199E-4</c:v>
                </c:pt>
                <c:pt idx="35">
                  <c:v>-1.8723982793744599E-4</c:v>
                </c:pt>
                <c:pt idx="36">
                  <c:v>-1.8798235396388899E-4</c:v>
                </c:pt>
                <c:pt idx="37">
                  <c:v>-1.88718709978275E-4</c:v>
                </c:pt>
                <c:pt idx="38">
                  <c:v>-1.8944885232485801E-4</c:v>
                </c:pt>
                <c:pt idx="39">
                  <c:v>-1.9017276645172301E-4</c:v>
                </c:pt>
                <c:pt idx="40">
                  <c:v>-1.90890423255041E-4</c:v>
                </c:pt>
                <c:pt idx="41">
                  <c:v>-1.9160182273481001E-4</c:v>
                </c:pt>
                <c:pt idx="42">
                  <c:v>-1.9230693578720001E-4</c:v>
                </c:pt>
                <c:pt idx="43">
                  <c:v>-1.93005718756467E-4</c:v>
                </c:pt>
                <c:pt idx="44">
                  <c:v>-1.9369817164260799E-4</c:v>
                </c:pt>
                <c:pt idx="45">
                  <c:v>-1.9438426534179601E-4</c:v>
                </c:pt>
                <c:pt idx="46">
                  <c:v>-1.9506397075019701E-4</c:v>
                </c:pt>
                <c:pt idx="47">
                  <c:v>-1.95737287867814E-4</c:v>
                </c:pt>
                <c:pt idx="48">
                  <c:v>-1.96404173038899E-4</c:v>
                </c:pt>
                <c:pt idx="49">
                  <c:v>-1.9706462626345399E-4</c:v>
                </c:pt>
                <c:pt idx="50">
                  <c:v>-1.9771860388573199E-4</c:v>
                </c:pt>
                <c:pt idx="51">
                  <c:v>-1.98366105905734E-4</c:v>
                </c:pt>
                <c:pt idx="52">
                  <c:v>-1.9900710321962801E-4</c:v>
                </c:pt>
                <c:pt idx="53">
                  <c:v>-1.9964156672358499E-4</c:v>
                </c:pt>
                <c:pt idx="54">
                  <c:v>-2.0026949641760401E-4</c:v>
                </c:pt>
                <c:pt idx="55">
                  <c:v>-2.00890863197855E-4</c:v>
                </c:pt>
                <c:pt idx="56">
                  <c:v>-2.0150565251242299E-4</c:v>
                </c:pt>
                <c:pt idx="57">
                  <c:v>-2.02113835257478E-4</c:v>
                </c:pt>
                <c:pt idx="58">
                  <c:v>-2.02715396881103E-4</c:v>
                </c:pt>
                <c:pt idx="59">
                  <c:v>-2.03310322831384E-4</c:v>
                </c:pt>
                <c:pt idx="60">
                  <c:v>-2.0389859855640601E-4</c:v>
                </c:pt>
                <c:pt idx="61">
                  <c:v>-2.0448019495233801E-4</c:v>
                </c:pt>
                <c:pt idx="62">
                  <c:v>-2.0505511201918101E-4</c:v>
                </c:pt>
                <c:pt idx="63">
                  <c:v>-2.0562330610118801E-4</c:v>
                </c:pt>
                <c:pt idx="64">
                  <c:v>-2.06184791750274E-4</c:v>
                </c:pt>
                <c:pt idx="65">
                  <c:v>-2.0673952531069501E-4</c:v>
                </c:pt>
                <c:pt idx="66">
                  <c:v>-2.0728749223053401E-4</c:v>
                </c:pt>
                <c:pt idx="67">
                  <c:v>-2.0782869250979201E-4</c:v>
                </c:pt>
                <c:pt idx="68">
                  <c:v>-2.08363111596554E-4</c:v>
                </c:pt>
                <c:pt idx="69">
                  <c:v>-2.08890705835074E-4</c:v>
                </c:pt>
                <c:pt idx="70">
                  <c:v>-2.0941148977726701E-4</c:v>
                </c:pt>
                <c:pt idx="71">
                  <c:v>-2.0992541976738699E-4</c:v>
                </c:pt>
                <c:pt idx="72">
                  <c:v>-2.1043251035735E-4</c:v>
                </c:pt>
                <c:pt idx="73">
                  <c:v>-2.10932732443325E-4</c:v>
                </c:pt>
                <c:pt idx="74">
                  <c:v>-2.1142607147339699E-4</c:v>
                </c:pt>
                <c:pt idx="75">
                  <c:v>-2.11912512895651E-4</c:v>
                </c:pt>
                <c:pt idx="76">
                  <c:v>-2.12393380934372E-4</c:v>
                </c:pt>
                <c:pt idx="77">
                  <c:v>-2.1286502305883901E-4</c:v>
                </c:pt>
                <c:pt idx="78">
                  <c:v>-2.13330669794231E-4</c:v>
                </c:pt>
                <c:pt idx="79">
                  <c:v>-2.1378940436989001E-4</c:v>
                </c:pt>
                <c:pt idx="80">
                  <c:v>-2.1424115402624E-4</c:v>
                </c:pt>
                <c:pt idx="81">
                  <c:v>-2.1468591876327899E-4</c:v>
                </c:pt>
                <c:pt idx="82">
                  <c:v>-2.1512371313292501E-4</c:v>
                </c:pt>
                <c:pt idx="83">
                  <c:v>-2.1555449347943E-4</c:v>
                </c:pt>
                <c:pt idx="84">
                  <c:v>-2.1597824525088001E-4</c:v>
                </c:pt>
                <c:pt idx="85">
                  <c:v>-2.1639498299919001E-4</c:v>
                </c:pt>
                <c:pt idx="86">
                  <c:v>-2.16804692172445E-4</c:v>
                </c:pt>
                <c:pt idx="87">
                  <c:v>-2.17207343666814E-4</c:v>
                </c:pt>
                <c:pt idx="88">
                  <c:v>-2.17602922930382E-4</c:v>
                </c:pt>
                <c:pt idx="89">
                  <c:v>-2.1799144451506401E-4</c:v>
                </c:pt>
                <c:pt idx="90">
                  <c:v>-2.1837287931703001E-4</c:v>
                </c:pt>
                <c:pt idx="91">
                  <c:v>-2.1874721278436401E-4</c:v>
                </c:pt>
                <c:pt idx="92">
                  <c:v>-2.1911445946898301E-4</c:v>
                </c:pt>
                <c:pt idx="93">
                  <c:v>-2.19474590267054E-4</c:v>
                </c:pt>
                <c:pt idx="94">
                  <c:v>-2.1982757607474899E-4</c:v>
                </c:pt>
                <c:pt idx="95">
                  <c:v>-2.2017346054781201E-4</c:v>
                </c:pt>
                <c:pt idx="96">
                  <c:v>-2.2051218547858301E-4</c:v>
                </c:pt>
                <c:pt idx="97">
                  <c:v>-2.20843765418976E-4</c:v>
                </c:pt>
                <c:pt idx="98">
                  <c:v>-2.21168185817077E-4</c:v>
                </c:pt>
                <c:pt idx="99">
                  <c:v>-2.2148544667288599E-4</c:v>
                </c:pt>
                <c:pt idx="100">
                  <c:v>-2.21795518882572E-4</c:v>
                </c:pt>
                <c:pt idx="101">
                  <c:v>-2.2209843154996601E-4</c:v>
                </c:pt>
                <c:pt idx="102">
                  <c:v>-2.2239412646740599E-4</c:v>
                </c:pt>
                <c:pt idx="103">
                  <c:v>-2.22682632738724E-4</c:v>
                </c:pt>
                <c:pt idx="104">
                  <c:v>-2.2296393581200299E-4</c:v>
                </c:pt>
                <c:pt idx="105">
                  <c:v>-2.2323802113533001E-4</c:v>
                </c:pt>
                <c:pt idx="106">
                  <c:v>-2.2350490326061799E-4</c:v>
                </c:pt>
                <c:pt idx="107">
                  <c:v>-2.23764538532123E-4</c:v>
                </c:pt>
                <c:pt idx="108">
                  <c:v>-2.24016956053674E-4</c:v>
                </c:pt>
                <c:pt idx="109">
                  <c:v>-2.24262141273357E-4</c:v>
                </c:pt>
                <c:pt idx="110">
                  <c:v>-2.2450006508734001E-4</c:v>
                </c:pt>
                <c:pt idx="111">
                  <c:v>-2.2473075659945599E-4</c:v>
                </c:pt>
                <c:pt idx="112">
                  <c:v>-2.2495418670587201E-4</c:v>
                </c:pt>
                <c:pt idx="113">
                  <c:v>-2.2517036995850501E-4</c:v>
                </c:pt>
                <c:pt idx="114">
                  <c:v>-2.2537927725352301E-4</c:v>
                </c:pt>
                <c:pt idx="115">
                  <c:v>-2.25580923142843E-4</c:v>
                </c:pt>
                <c:pt idx="116">
                  <c:v>-2.2577530762646301E-4</c:v>
                </c:pt>
                <c:pt idx="117">
                  <c:v>-2.2596240160055399E-4</c:v>
                </c:pt>
                <c:pt idx="118">
                  <c:v>-2.26142219617031E-4</c:v>
                </c:pt>
                <c:pt idx="119">
                  <c:v>-2.2631471802014801E-4</c:v>
                </c:pt>
                <c:pt idx="120">
                  <c:v>-2.26479984121397E-4</c:v>
                </c:pt>
                <c:pt idx="121">
                  <c:v>-2.26638003368862E-4</c:v>
                </c:pt>
                <c:pt idx="122">
                  <c:v>-2.2678879031445801E-4</c:v>
                </c:pt>
                <c:pt idx="123">
                  <c:v>-2.2693231585435499E-4</c:v>
                </c:pt>
                <c:pt idx="124">
                  <c:v>-2.2706857998855401E-4</c:v>
                </c:pt>
                <c:pt idx="125">
                  <c:v>-2.27197553613223E-4</c:v>
                </c:pt>
                <c:pt idx="126">
                  <c:v>-2.27319222176447E-4</c:v>
                </c:pt>
                <c:pt idx="127">
                  <c:v>-2.27433585678227E-4</c:v>
                </c:pt>
                <c:pt idx="128">
                  <c:v>-2.27540629566647E-4</c:v>
                </c:pt>
                <c:pt idx="129">
                  <c:v>-2.27640382945537E-4</c:v>
                </c:pt>
                <c:pt idx="130">
                  <c:v>-2.2773281671106799E-4</c:v>
                </c:pt>
                <c:pt idx="131">
                  <c:v>-2.2781794541515399E-4</c:v>
                </c:pt>
                <c:pt idx="132">
                  <c:v>-2.2789575450587999E-4</c:v>
                </c:pt>
                <c:pt idx="133">
                  <c:v>-2.27966229431331E-4</c:v>
                </c:pt>
                <c:pt idx="134">
                  <c:v>-2.2802939929533701E-4</c:v>
                </c:pt>
                <c:pt idx="135">
                  <c:v>-2.2808597714174501E-4</c:v>
                </c:pt>
                <c:pt idx="136">
                  <c:v>-2.2813388204667701E-4</c:v>
                </c:pt>
                <c:pt idx="137">
                  <c:v>-2.2817506396677299E-4</c:v>
                </c:pt>
                <c:pt idx="138">
                  <c:v>-2.2820895537733999E-4</c:v>
                </c:pt>
                <c:pt idx="139">
                  <c:v>-2.2823552717454699E-4</c:v>
                </c:pt>
                <c:pt idx="140">
                  <c:v>-2.2825479391030899E-4</c:v>
                </c:pt>
                <c:pt idx="141">
                  <c:v>-2.2826675558462701E-4</c:v>
                </c:pt>
                <c:pt idx="142">
                  <c:v>-2.2827141219750001E-4</c:v>
                </c:pt>
                <c:pt idx="143">
                  <c:v>-2.28268778300844E-4</c:v>
                </c:pt>
                <c:pt idx="144">
                  <c:v>-2.28258839342743E-4</c:v>
                </c:pt>
                <c:pt idx="145">
                  <c:v>-2.2824160987511201E-4</c:v>
                </c:pt>
                <c:pt idx="146">
                  <c:v>-2.2821710444986801E-4</c:v>
                </c:pt>
                <c:pt idx="147">
                  <c:v>-2.28185308515094E-4</c:v>
                </c:pt>
                <c:pt idx="148">
                  <c:v>-2.2814622207078999E-4</c:v>
                </c:pt>
                <c:pt idx="149">
                  <c:v>-2.2809987422078799E-4</c:v>
                </c:pt>
                <c:pt idx="150">
                  <c:v>-2.28046250413172E-4</c:v>
                </c:pt>
                <c:pt idx="151">
                  <c:v>-2.2798535064794099E-4</c:v>
                </c:pt>
                <c:pt idx="152">
                  <c:v>-2.2791718947701099E-4</c:v>
                </c:pt>
                <c:pt idx="153">
                  <c:v>-2.27841781452298E-4</c:v>
                </c:pt>
                <c:pt idx="154">
                  <c:v>-2.27759010158479E-4</c:v>
                </c:pt>
                <c:pt idx="155">
                  <c:v>-2.27669064770452E-4</c:v>
                </c:pt>
                <c:pt idx="156">
                  <c:v>-2.2757190163247201E-4</c:v>
                </c:pt>
                <c:pt idx="157">
                  <c:v>-2.2746749164070899E-4</c:v>
                </c:pt>
                <c:pt idx="158">
                  <c:v>-2.27355965762399E-4</c:v>
                </c:pt>
                <c:pt idx="159">
                  <c:v>-2.27237105718813E-4</c:v>
                </c:pt>
                <c:pt idx="160">
                  <c:v>-2.2711101337336001E-4</c:v>
                </c:pt>
                <c:pt idx="161">
                  <c:v>-2.2697773238178299E-4</c:v>
                </c:pt>
                <c:pt idx="162">
                  <c:v>-2.26837233640253E-4</c:v>
                </c:pt>
                <c:pt idx="163">
                  <c:v>-2.26689531700685E-4</c:v>
                </c:pt>
                <c:pt idx="164">
                  <c:v>-2.2653464111499399E-4</c:v>
                </c:pt>
                <c:pt idx="165">
                  <c:v>-2.2637256188318101E-4</c:v>
                </c:pt>
                <c:pt idx="166">
                  <c:v>-2.26203294005245E-4</c:v>
                </c:pt>
                <c:pt idx="167">
                  <c:v>-2.2602686658501601E-4</c:v>
                </c:pt>
                <c:pt idx="168">
                  <c:v>-2.2584327962249501E-4</c:v>
                </c:pt>
                <c:pt idx="169">
                  <c:v>-2.25652518565766E-4</c:v>
                </c:pt>
                <c:pt idx="170">
                  <c:v>-2.2545462707057601E-4</c:v>
                </c:pt>
                <c:pt idx="171">
                  <c:v>-2.2524957603309301E-4</c:v>
                </c:pt>
                <c:pt idx="172">
                  <c:v>-2.2503740910906301E-4</c:v>
                </c:pt>
                <c:pt idx="173">
                  <c:v>-2.2481811174657201E-4</c:v>
                </c:pt>
                <c:pt idx="174">
                  <c:v>-2.2459169849753301E-4</c:v>
                </c:pt>
                <c:pt idx="175">
                  <c:v>-2.2435818391386401E-4</c:v>
                </c:pt>
                <c:pt idx="176">
                  <c:v>-2.2411756799556299E-4</c:v>
                </c:pt>
                <c:pt idx="177">
                  <c:v>-2.2386987984646101E-4</c:v>
                </c:pt>
                <c:pt idx="178">
                  <c:v>-2.2361511946655799E-4</c:v>
                </c:pt>
                <c:pt idx="179">
                  <c:v>-2.2335312678478601E-4</c:v>
                </c:pt>
                <c:pt idx="180">
                  <c:v>-2.2308420739136601E-4</c:v>
                </c:pt>
                <c:pt idx="181">
                  <c:v>-2.2280827397480599E-4</c:v>
                </c:pt>
                <c:pt idx="182">
                  <c:v>-2.2252531198318999E-4</c:v>
                </c:pt>
                <c:pt idx="183">
                  <c:v>-2.2223532141651901E-4</c:v>
                </c:pt>
                <c:pt idx="184">
                  <c:v>-2.21938331378623E-4</c:v>
                </c:pt>
                <c:pt idx="185">
                  <c:v>-2.2163434186950299E-4</c:v>
                </c:pt>
                <c:pt idx="186">
                  <c:v>-2.2132335288915699E-4</c:v>
                </c:pt>
                <c:pt idx="187">
                  <c:v>-2.21005408093333E-4</c:v>
                </c:pt>
                <c:pt idx="188">
                  <c:v>-2.20680492930114E-4</c:v>
                </c:pt>
                <c:pt idx="189">
                  <c:v>-2.20348621951416E-4</c:v>
                </c:pt>
                <c:pt idx="190">
                  <c:v>-2.2000980970915399E-4</c:v>
                </c:pt>
                <c:pt idx="191">
                  <c:v>-2.1966408530715799E-4</c:v>
                </c:pt>
                <c:pt idx="192">
                  <c:v>-2.1931143419351399E-4</c:v>
                </c:pt>
                <c:pt idx="193">
                  <c:v>-2.18951900023967E-4</c:v>
                </c:pt>
                <c:pt idx="194">
                  <c:v>-2.1858546824660101E-4</c:v>
                </c:pt>
                <c:pt idx="195">
                  <c:v>-2.1821216796524801E-4</c:v>
                </c:pt>
                <c:pt idx="196">
                  <c:v>-2.1783201373182199E-4</c:v>
                </c:pt>
                <c:pt idx="197">
                  <c:v>-2.1744500554632401E-4</c:v>
                </c:pt>
                <c:pt idx="198">
                  <c:v>-2.17051172512583E-4</c:v>
                </c:pt>
                <c:pt idx="199">
                  <c:v>-2.1665052918251601E-4</c:v>
                </c:pt>
                <c:pt idx="200">
                  <c:v>-2.1624307555612101E-4</c:v>
                </c:pt>
                <c:pt idx="201">
                  <c:v>-2.1582884073723099E-4</c:v>
                </c:pt>
                <c:pt idx="202">
                  <c:v>-2.15407839277759E-4</c:v>
                </c:pt>
                <c:pt idx="203">
                  <c:v>-2.1498007117770599E-4</c:v>
                </c:pt>
                <c:pt idx="204">
                  <c:v>-2.1454556554090199E-4</c:v>
                </c:pt>
                <c:pt idx="205">
                  <c:v>-2.1410433691926301E-4</c:v>
                </c:pt>
                <c:pt idx="206">
                  <c:v>-2.13656385312788E-4</c:v>
                </c:pt>
                <c:pt idx="207">
                  <c:v>-2.1320175437722301E-4</c:v>
                </c:pt>
                <c:pt idx="208">
                  <c:v>-2.12740429560653E-4</c:v>
                </c:pt>
                <c:pt idx="209">
                  <c:v>-2.12272454518824E-4</c:v>
                </c:pt>
                <c:pt idx="210">
                  <c:v>-2.1179784380365101E-4</c:v>
                </c:pt>
                <c:pt idx="211">
                  <c:v>-2.11316582863219E-4</c:v>
                </c:pt>
                <c:pt idx="212">
                  <c:v>-2.10828991839662E-4</c:v>
                </c:pt>
                <c:pt idx="213">
                  <c:v>-2.1033425582572799E-4</c:v>
                </c:pt>
                <c:pt idx="214">
                  <c:v>-2.09833204280585E-4</c:v>
                </c:pt>
                <c:pt idx="215">
                  <c:v>-2.0932558982167301E-4</c:v>
                </c:pt>
                <c:pt idx="216">
                  <c:v>-2.0881145610474001E-4</c:v>
                </c:pt>
                <c:pt idx="217">
                  <c:v>-2.0829078857786899E-4</c:v>
                </c:pt>
                <c:pt idx="218">
                  <c:v>-2.07763616344891E-4</c:v>
                </c:pt>
                <c:pt idx="219">
                  <c:v>-2.0722995395772099E-4</c:v>
                </c:pt>
                <c:pt idx="220">
                  <c:v>-2.0668983052019E-4</c:v>
                </c:pt>
                <c:pt idx="221">
                  <c:v>-2.0614324603229699E-4</c:v>
                </c:pt>
                <c:pt idx="222">
                  <c:v>-2.0559022959787401E-4</c:v>
                </c:pt>
                <c:pt idx="223">
                  <c:v>-2.05030795768834E-4</c:v>
                </c:pt>
                <c:pt idx="224">
                  <c:v>-2.0446497364901001E-4</c:v>
                </c:pt>
                <c:pt idx="225">
                  <c:v>-2.0389277779031499E-4</c:v>
                </c:pt>
                <c:pt idx="226">
                  <c:v>-2.0331422274466601E-4</c:v>
                </c:pt>
                <c:pt idx="227">
                  <c:v>-2.0272933761589199E-4</c:v>
                </c:pt>
                <c:pt idx="228">
                  <c:v>-2.02138136955909E-4</c:v>
                </c:pt>
                <c:pt idx="229">
                  <c:v>-2.01540620764717E-4</c:v>
                </c:pt>
                <c:pt idx="230">
                  <c:v>-2.0093684724997699E-4</c:v>
                </c:pt>
                <c:pt idx="231">
                  <c:v>-2.00326816411688E-4</c:v>
                </c:pt>
                <c:pt idx="232">
                  <c:v>-1.9971054280176699E-4</c:v>
                </c:pt>
                <c:pt idx="233">
                  <c:v>-1.9908805552404301E-4</c:v>
                </c:pt>
                <c:pt idx="234">
                  <c:v>-1.9845936913043201E-4</c:v>
                </c:pt>
                <c:pt idx="235">
                  <c:v>-1.9782451272476399E-4</c:v>
                </c:pt>
                <c:pt idx="236">
                  <c:v>-1.9718351541086999E-4</c:v>
                </c:pt>
                <c:pt idx="237">
                  <c:v>-1.9653637718874899E-4</c:v>
                </c:pt>
                <c:pt idx="238">
                  <c:v>-1.9588314171414801E-4</c:v>
                </c:pt>
                <c:pt idx="239">
                  <c:v>-1.9522380898706599E-4</c:v>
                </c:pt>
                <c:pt idx="240">
                  <c:v>-1.9455840811133301E-4</c:v>
                </c:pt>
                <c:pt idx="241">
                  <c:v>-1.93886982742697E-4</c:v>
                </c:pt>
                <c:pt idx="242">
                  <c:v>-1.9320951832924E-4</c:v>
                </c:pt>
                <c:pt idx="243">
                  <c:v>-1.92526058526709E-4</c:v>
                </c:pt>
                <c:pt idx="244">
                  <c:v>-1.9183663243893499E-4</c:v>
                </c:pt>
                <c:pt idx="245">
                  <c:v>-1.91141254617832E-4</c:v>
                </c:pt>
                <c:pt idx="246">
                  <c:v>-1.9043993961531601E-4</c:v>
                </c:pt>
                <c:pt idx="247">
                  <c:v>-1.8973271653521801E-4</c:v>
                </c:pt>
                <c:pt idx="248">
                  <c:v>-1.8901962903328199E-4</c:v>
                </c:pt>
                <c:pt idx="249">
                  <c:v>-1.8830066255759399E-4</c:v>
                </c:pt>
                <c:pt idx="250">
                  <c:v>-1.8757586076390001E-4</c:v>
                </c:pt>
                <c:pt idx="251">
                  <c:v>-1.8684525275602899E-4</c:v>
                </c:pt>
                <c:pt idx="252">
                  <c:v>-1.8610886763781301E-4</c:v>
                </c:pt>
                <c:pt idx="253">
                  <c:v>-1.8536670540925099E-4</c:v>
                </c:pt>
                <c:pt idx="254">
                  <c:v>-1.84618809726089E-4</c:v>
                </c:pt>
                <c:pt idx="255">
                  <c:v>-1.8386519514024201E-4</c:v>
                </c:pt>
                <c:pt idx="256">
                  <c:v>-1.83105890755541E-4</c:v>
                </c:pt>
                <c:pt idx="257">
                  <c:v>-1.8234091112390101E-4</c:v>
                </c:pt>
                <c:pt idx="258">
                  <c:v>-1.8157029990106799E-4</c:v>
                </c:pt>
                <c:pt idx="259">
                  <c:v>-1.8079407163895599E-4</c:v>
                </c:pt>
                <c:pt idx="260">
                  <c:v>-1.8001225544139699E-4</c:v>
                </c:pt>
                <c:pt idx="261">
                  <c:v>-1.7922488041222101E-4</c:v>
                </c:pt>
                <c:pt idx="262">
                  <c:v>-1.7843196110334201E-4</c:v>
                </c:pt>
                <c:pt idx="263">
                  <c:v>-1.7763352661859201E-4</c:v>
                </c:pt>
                <c:pt idx="264">
                  <c:v>-1.7682960606180099E-4</c:v>
                </c:pt>
                <c:pt idx="265">
                  <c:v>-1.7602022853679901E-4</c:v>
                </c:pt>
                <c:pt idx="266">
                  <c:v>-1.75205408595502E-4</c:v>
                </c:pt>
                <c:pt idx="267">
                  <c:v>-1.7438517534174001E-4</c:v>
                </c:pt>
                <c:pt idx="268">
                  <c:v>-1.7355957243125799E-4</c:v>
                </c:pt>
                <c:pt idx="269">
                  <c:v>-1.7272861441597299E-4</c:v>
                </c:pt>
                <c:pt idx="270">
                  <c:v>-1.7189231584779899E-4</c:v>
                </c:pt>
                <c:pt idx="271">
                  <c:v>-1.71050720382481E-4</c:v>
                </c:pt>
                <c:pt idx="272">
                  <c:v>-1.7020385712385099E-4</c:v>
                </c:pt>
                <c:pt idx="273">
                  <c:v>-1.69351740623824E-4</c:v>
                </c:pt>
                <c:pt idx="274">
                  <c:v>-1.68494399986229E-4</c:v>
                </c:pt>
                <c:pt idx="275">
                  <c:v>-1.6763196617830501E-4</c:v>
                </c:pt>
                <c:pt idx="276">
                  <c:v>-1.6676427912898299E-4</c:v>
                </c:pt>
                <c:pt idx="277">
                  <c:v>-1.6589144070167E-4</c:v>
                </c:pt>
                <c:pt idx="278">
                  <c:v>-1.6501350910402799E-4</c:v>
                </c:pt>
                <c:pt idx="279">
                  <c:v>-1.64130484336055E-4</c:v>
                </c:pt>
                <c:pt idx="280">
                  <c:v>-1.6324241005349899E-4</c:v>
                </c:pt>
                <c:pt idx="281">
                  <c:v>-1.62349315360188E-4</c:v>
                </c:pt>
                <c:pt idx="282">
                  <c:v>-1.61451229359954E-4</c:v>
                </c:pt>
                <c:pt idx="283">
                  <c:v>-1.6054816660471201E-4</c:v>
                </c:pt>
                <c:pt idx="284">
                  <c:v>-1.5964017075020801E-4</c:v>
                </c:pt>
                <c:pt idx="285">
                  <c:v>-1.5872727090027099E-4</c:v>
                </c:pt>
                <c:pt idx="286">
                  <c:v>-1.57809481606818E-4</c:v>
                </c:pt>
                <c:pt idx="287">
                  <c:v>-1.5688686107750901E-4</c:v>
                </c:pt>
                <c:pt idx="288">
                  <c:v>-1.5595939476042899E-4</c:v>
                </c:pt>
                <c:pt idx="289">
                  <c:v>-1.5502715541515499E-4</c:v>
                </c:pt>
                <c:pt idx="290">
                  <c:v>-1.5409015759359999E-4</c:v>
                </c:pt>
                <c:pt idx="291">
                  <c:v>-1.53148415847681E-4</c:v>
                </c:pt>
                <c:pt idx="292">
                  <c:v>-1.5220197383314301E-4</c:v>
                </c:pt>
                <c:pt idx="293">
                  <c:v>-1.51250860653817E-4</c:v>
                </c:pt>
                <c:pt idx="294">
                  <c:v>-1.50295119965449E-4</c:v>
                </c:pt>
                <c:pt idx="295">
                  <c:v>-1.49334751768037E-4</c:v>
                </c:pt>
                <c:pt idx="296">
                  <c:v>-1.4836981426924399E-4</c:v>
                </c:pt>
                <c:pt idx="297">
                  <c:v>-1.47400322020985E-4</c:v>
                </c:pt>
                <c:pt idx="298">
                  <c:v>-1.46426304127089E-4</c:v>
                </c:pt>
                <c:pt idx="299">
                  <c:v>-1.45447804243303E-4</c:v>
                </c:pt>
                <c:pt idx="300">
                  <c:v>-1.44464851473458E-4</c:v>
                </c:pt>
                <c:pt idx="301">
                  <c:v>-1.4347747492138299E-4</c:v>
                </c:pt>
                <c:pt idx="302">
                  <c:v>-1.4248570369090801E-4</c:v>
                </c:pt>
                <c:pt idx="303">
                  <c:v>-1.41489552333951E-4</c:v>
                </c:pt>
                <c:pt idx="304">
                  <c:v>-1.40489093610085E-4</c:v>
                </c:pt>
                <c:pt idx="305">
                  <c:v>-1.39484312967397E-4</c:v>
                </c:pt>
                <c:pt idx="306">
                  <c:v>-1.3847528316546199E-4</c:v>
                </c:pt>
                <c:pt idx="307">
                  <c:v>-1.3746200420428E-4</c:v>
                </c:pt>
                <c:pt idx="308">
                  <c:v>-1.3644451973959801E-4</c:v>
                </c:pt>
                <c:pt idx="309">
                  <c:v>-1.3542287342716E-4</c:v>
                </c:pt>
                <c:pt idx="310">
                  <c:v>-1.3439707981888199E-4</c:v>
                </c:pt>
                <c:pt idx="311">
                  <c:v>-1.3336718257050899E-4</c:v>
                </c:pt>
                <c:pt idx="312">
                  <c:v>-1.3233321078587299E-4</c:v>
                </c:pt>
                <c:pt idx="313">
                  <c:v>-1.3129519356880299E-4</c:v>
                </c:pt>
                <c:pt idx="314">
                  <c:v>-1.3025316002312999E-4</c:v>
                </c:pt>
                <c:pt idx="315">
                  <c:v>-1.2920716835651501E-4</c:v>
                </c:pt>
                <c:pt idx="316">
                  <c:v>-1.2815721856895799E-4</c:v>
                </c:pt>
                <c:pt idx="317">
                  <c:v>-1.27103354316204E-4</c:v>
                </c:pt>
                <c:pt idx="318">
                  <c:v>-1.26045619254E-4</c:v>
                </c:pt>
                <c:pt idx="319">
                  <c:v>-1.24984042486175E-4</c:v>
                </c:pt>
                <c:pt idx="320">
                  <c:v>-1.2391865311656101E-4</c:v>
                </c:pt>
                <c:pt idx="321">
                  <c:v>-1.2284939293749601E-4</c:v>
                </c:pt>
                <c:pt idx="322">
                  <c:v>-1.21776458399836E-4</c:v>
                </c:pt>
                <c:pt idx="323">
                  <c:v>-1.20699827675707E-4</c:v>
                </c:pt>
                <c:pt idx="324">
                  <c:v>-1.19619522592984E-4</c:v>
                </c:pt>
                <c:pt idx="325">
                  <c:v>-1.1853557953145299E-4</c:v>
                </c:pt>
                <c:pt idx="326">
                  <c:v>-1.17448027594946E-4</c:v>
                </c:pt>
                <c:pt idx="327">
                  <c:v>-1.16356895887292E-4</c:v>
                </c:pt>
                <c:pt idx="328">
                  <c:v>-1.15262228064239E-4</c:v>
                </c:pt>
                <c:pt idx="329">
                  <c:v>-1.14164053229615E-4</c:v>
                </c:pt>
                <c:pt idx="330">
                  <c:v>-1.13062407763209E-4</c:v>
                </c:pt>
                <c:pt idx="331">
                  <c:v>-1.1195732804480899E-4</c:v>
                </c:pt>
                <c:pt idx="332">
                  <c:v>-1.1084884317824599E-4</c:v>
                </c:pt>
                <c:pt idx="333">
                  <c:v>-1.09736989543307E-4</c:v>
                </c:pt>
                <c:pt idx="334">
                  <c:v>-1.08621803519781E-4</c:v>
                </c:pt>
                <c:pt idx="335">
                  <c:v>-1.07503321487456E-4</c:v>
                </c:pt>
                <c:pt idx="336">
                  <c:v>-1.06381572550162E-4</c:v>
                </c:pt>
                <c:pt idx="337">
                  <c:v>-1.0525659308768799E-4</c:v>
                </c:pt>
                <c:pt idx="338">
                  <c:v>-1.0412841947982E-4</c:v>
                </c:pt>
                <c:pt idx="339">
                  <c:v>-1.0299709538230601E-4</c:v>
                </c:pt>
                <c:pt idx="340">
                  <c:v>-1.0186264989897601E-4</c:v>
                </c:pt>
                <c:pt idx="341">
                  <c:v>-1.00725112133659E-4</c:v>
                </c:pt>
                <c:pt idx="342" formatCode="0.00E+00">
                  <c:v>-9.95845184661448E-5</c:v>
                </c:pt>
                <c:pt idx="343" formatCode="0.00E+00">
                  <c:v>-9.8440912552177906E-5</c:v>
                </c:pt>
                <c:pt idx="344" formatCode="0.00E+00">
                  <c:v>-9.7294330771546797E-5</c:v>
                </c:pt>
                <c:pt idx="345" formatCode="0.00E+00">
                  <c:v>-9.6144802228081904E-5</c:v>
                </c:pt>
                <c:pt idx="346" formatCode="0.00E+00">
                  <c:v>-9.4992363301571404E-5</c:v>
                </c:pt>
                <c:pt idx="347" formatCode="0.00E+00">
                  <c:v>-9.3837050371803303E-5</c:v>
                </c:pt>
                <c:pt idx="348" formatCode="0.00E+00">
                  <c:v>-9.2678899818565696E-5</c:v>
                </c:pt>
                <c:pt idx="349" formatCode="0.00E+00">
                  <c:v>-9.1517955297604203E-5</c:v>
                </c:pt>
                <c:pt idx="350" formatCode="0.00E+00">
                  <c:v>-9.0354238636791706E-5</c:v>
                </c:pt>
                <c:pt idx="351" formatCode="0.00E+00">
                  <c:v>-8.9187800767831504E-5</c:v>
                </c:pt>
                <c:pt idx="352" formatCode="0.00E+00">
                  <c:v>-8.80186635185964E-5</c:v>
                </c:pt>
                <c:pt idx="353" formatCode="0.00E+00">
                  <c:v>-8.68468778207898E-5</c:v>
                </c:pt>
                <c:pt idx="354" formatCode="0.00E+00">
                  <c:v>-8.5672465502284399E-5</c:v>
                </c:pt>
                <c:pt idx="355" formatCode="0.00E+00">
                  <c:v>-8.44954847707413E-5</c:v>
                </c:pt>
                <c:pt idx="356" formatCode="0.00E+00">
                  <c:v>-8.33159501780755E-5</c:v>
                </c:pt>
                <c:pt idx="357" formatCode="0.00E+00">
                  <c:v>-8.2133905380032902E-5</c:v>
                </c:pt>
                <c:pt idx="358" formatCode="0.00E+00">
                  <c:v>-8.0949386756401495E-5</c:v>
                </c:pt>
                <c:pt idx="359" formatCode="0.00E+00">
                  <c:v>-7.9762430686969296E-5</c:v>
                </c:pt>
                <c:pt idx="360" formatCode="0.00E+00">
                  <c:v>-7.8573080827482004E-5</c:v>
                </c:pt>
                <c:pt idx="361" formatCode="0.00E+00">
                  <c:v>-7.7381366281770102E-5</c:v>
                </c:pt>
                <c:pt idx="362" formatCode="0.00E+00">
                  <c:v>-7.6187461672816398E-5</c:v>
                </c:pt>
                <c:pt idx="363" formatCode="0.00E+00">
                  <c:v>-7.4991148721892305E-5</c:v>
                </c:pt>
                <c:pt idx="364" formatCode="0.00E+00">
                  <c:v>-7.3792572948150296E-5</c:v>
                </c:pt>
                <c:pt idx="365" formatCode="0.00E+00">
                  <c:v>-7.2591778007335907E-5</c:v>
                </c:pt>
                <c:pt idx="366" formatCode="0.00E+00">
                  <c:v>-7.1388814831152504E-5</c:v>
                </c:pt>
                <c:pt idx="367" formatCode="0.00E+00">
                  <c:v>-7.0183712523430505E-5</c:v>
                </c:pt>
                <c:pt idx="368" formatCode="0.00E+00">
                  <c:v>-6.8976507463958101E-5</c:v>
                </c:pt>
                <c:pt idx="369" formatCode="0.00E+00">
                  <c:v>-6.7767236032523201E-5</c:v>
                </c:pt>
                <c:pt idx="370" formatCode="0.00E+00">
                  <c:v>-6.6555941884871504E-5</c:v>
                </c:pt>
                <c:pt idx="371" formatCode="0.00E+00">
                  <c:v>-6.5342654124833603E-5</c:v>
                </c:pt>
                <c:pt idx="372" formatCode="0.00E+00">
                  <c:v>-6.4127423684112701E-5</c:v>
                </c:pt>
                <c:pt idx="373" formatCode="0.00E+00">
                  <c:v>-6.29102723905816E-5</c:v>
                </c:pt>
                <c:pt idx="374" formatCode="0.00E+00">
                  <c:v>-6.1691251175943694E-5</c:v>
                </c:pt>
                <c:pt idx="375" formatCode="0.00E+00">
                  <c:v>-6.0470396419987001E-5</c:v>
                </c:pt>
                <c:pt idx="376" formatCode="0.00E+00">
                  <c:v>-5.9247737226541997E-5</c:v>
                </c:pt>
                <c:pt idx="377" formatCode="0.00E+00">
                  <c:v>-5.8023317251354402E-5</c:v>
                </c:pt>
                <c:pt idx="378" formatCode="0.00E+00">
                  <c:v>-5.6797169236233397E-5</c:v>
                </c:pt>
                <c:pt idx="379" formatCode="0.00E+00">
                  <c:v>-5.55692022317089E-5</c:v>
                </c:pt>
                <c:pt idx="380" formatCode="0.00E+00">
                  <c:v>-5.4339740017894601E-5</c:v>
                </c:pt>
                <c:pt idx="381" formatCode="0.00E+00">
                  <c:v>-5.31086516275536E-5</c:v>
                </c:pt>
                <c:pt idx="382" formatCode="0.00E+00">
                  <c:v>-5.1875991630367901E-5</c:v>
                </c:pt>
                <c:pt idx="383" formatCode="0.00E+00">
                  <c:v>-5.0641796406125602E-5</c:v>
                </c:pt>
                <c:pt idx="384" formatCode="0.00E+00">
                  <c:v>-4.9406109610572403E-5</c:v>
                </c:pt>
                <c:pt idx="385" formatCode="0.00E+00">
                  <c:v>-4.8168963985517601E-5</c:v>
                </c:pt>
                <c:pt idx="386" formatCode="0.00E+00">
                  <c:v>-4.6930399548727999E-5</c:v>
                </c:pt>
                <c:pt idx="387" formatCode="0.00E+00">
                  <c:v>-4.5690452679991702E-5</c:v>
                </c:pt>
                <c:pt idx="388" formatCode="0.00E+00">
                  <c:v>-4.4448941480368301E-5</c:v>
                </c:pt>
                <c:pt idx="389" formatCode="0.00E+00">
                  <c:v>-4.3206411646679003E-5</c:v>
                </c:pt>
                <c:pt idx="390" formatCode="0.00E+00">
                  <c:v>-4.1962553950725103E-5</c:v>
                </c:pt>
                <c:pt idx="391" formatCode="0.00E+00">
                  <c:v>-4.0717433876125101E-5</c:v>
                </c:pt>
                <c:pt idx="392" formatCode="0.00E+00">
                  <c:v>-3.9471182390116101E-5</c:v>
                </c:pt>
                <c:pt idx="393" formatCode="0.00E+00">
                  <c:v>-3.8223763112909997E-5</c:v>
                </c:pt>
                <c:pt idx="394" formatCode="0.00E+00">
                  <c:v>-3.6975234252167798E-5</c:v>
                </c:pt>
                <c:pt idx="395" formatCode="0.00E+00">
                  <c:v>-3.57256285496987E-5</c:v>
                </c:pt>
                <c:pt idx="396" formatCode="0.00E+00">
                  <c:v>-3.4474986023269499E-5</c:v>
                </c:pt>
                <c:pt idx="397" formatCode="0.00E+00">
                  <c:v>-3.32233175868168E-5</c:v>
                </c:pt>
                <c:pt idx="398" formatCode="0.00E+00">
                  <c:v>-3.1970743293641101E-5</c:v>
                </c:pt>
                <c:pt idx="399" formatCode="0.00E+00">
                  <c:v>-3.0717234039912E-5</c:v>
                </c:pt>
                <c:pt idx="400" formatCode="0.00E+00">
                  <c:v>-2.9462844395311498E-5</c:v>
                </c:pt>
                <c:pt idx="401" formatCode="0.00E+00">
                  <c:v>-2.8207616196595999E-5</c:v>
                </c:pt>
                <c:pt idx="402" formatCode="0.00E+00">
                  <c:v>-2.6951591280521801E-5</c:v>
                </c:pt>
                <c:pt idx="403" formatCode="0.00E+00">
                  <c:v>-2.5694804207887501E-5</c:v>
                </c:pt>
                <c:pt idx="404" formatCode="0.00E+00">
                  <c:v>-2.4437269530608298E-5</c:v>
                </c:pt>
                <c:pt idx="405" formatCode="0.00E+00">
                  <c:v>-2.31790909310802E-5</c:v>
                </c:pt>
                <c:pt idx="406" formatCode="0.00E+00">
                  <c:v>-2.19202556763775E-5</c:v>
                </c:pt>
                <c:pt idx="407" formatCode="0.00E+00">
                  <c:v>-2.0662026145146201E-5</c:v>
                </c:pt>
                <c:pt idx="408" formatCode="0.00E+00">
                  <c:v>-1.9404133126954501E-5</c:v>
                </c:pt>
                <c:pt idx="409" formatCode="0.00E+00">
                  <c:v>-1.8145712601835799E-5</c:v>
                </c:pt>
                <c:pt idx="410" formatCode="0.00E+00">
                  <c:v>-1.6886780940694701E-5</c:v>
                </c:pt>
                <c:pt idx="411" formatCode="0.00E+00">
                  <c:v>-1.5627432730980201E-5</c:v>
                </c:pt>
                <c:pt idx="412" formatCode="0.00E+00">
                  <c:v>-1.4411740266950799E-5</c:v>
                </c:pt>
                <c:pt idx="413" formatCode="0.00E+00">
                  <c:v>-1.31518027046695E-5</c:v>
                </c:pt>
                <c:pt idx="414" formatCode="0.00E+00">
                  <c:v>-1.18908819786156E-5</c:v>
                </c:pt>
                <c:pt idx="415" formatCode="0.00E+00">
                  <c:v>-1.06297711681691E-5</c:v>
                </c:pt>
                <c:pt idx="416" formatCode="0.00E+00">
                  <c:v>-9.3684047897113402E-6</c:v>
                </c:pt>
                <c:pt idx="417" formatCode="0.00E+00">
                  <c:v>-8.1068492363556203E-6</c:v>
                </c:pt>
                <c:pt idx="418" formatCode="0.00E+00">
                  <c:v>-6.8450858634605504E-6</c:v>
                </c:pt>
                <c:pt idx="419" formatCode="0.00E+00">
                  <c:v>-5.58316241949796E-6</c:v>
                </c:pt>
                <c:pt idx="420" formatCode="0.00E+00">
                  <c:v>-4.3211180127400397E-6</c:v>
                </c:pt>
                <c:pt idx="421" formatCode="0.00E+00">
                  <c:v>-3.0589806101488601E-6</c:v>
                </c:pt>
                <c:pt idx="422" formatCode="0.00E+00">
                  <c:v>-1.7967795429285601E-6</c:v>
                </c:pt>
                <c:pt idx="423" formatCode="0.00E+00">
                  <c:v>-5.3425634405357403E-7</c:v>
                </c:pt>
                <c:pt idx="424" formatCode="0.00E+00">
                  <c:v>7.2203357603939303E-7</c:v>
                </c:pt>
                <c:pt idx="425" formatCode="0.00E+00">
                  <c:v>1.9248577700636798E-6</c:v>
                </c:pt>
                <c:pt idx="426" formatCode="0.00E+00">
                  <c:v>2.9755053674307402E-6</c:v>
                </c:pt>
                <c:pt idx="427" formatCode="0.00E+00">
                  <c:v>4.0511299630452396E-6</c:v>
                </c:pt>
                <c:pt idx="428" formatCode="0.00E+00">
                  <c:v>5.2270434025558601E-6</c:v>
                </c:pt>
                <c:pt idx="429" formatCode="0.00E+00">
                  <c:v>6.4624991864547997E-6</c:v>
                </c:pt>
                <c:pt idx="430" formatCode="0.00E+00">
                  <c:v>7.6911164796911095E-6</c:v>
                </c:pt>
                <c:pt idx="431" formatCode="0.00E+00">
                  <c:v>8.9260111053590595E-6</c:v>
                </c:pt>
                <c:pt idx="432" formatCode="0.00E+00">
                  <c:v>1.01605392046622E-5</c:v>
                </c:pt>
                <c:pt idx="433" formatCode="0.00E+00">
                  <c:v>1.1394780813134201E-5</c:v>
                </c:pt>
                <c:pt idx="434" formatCode="0.00E+00">
                  <c:v>1.26264130813069E-5</c:v>
                </c:pt>
                <c:pt idx="435" formatCode="0.00E+00">
                  <c:v>1.38596205943031E-5</c:v>
                </c:pt>
                <c:pt idx="436" formatCode="0.00E+00">
                  <c:v>1.5092366083990699E-5</c:v>
                </c:pt>
                <c:pt idx="437" formatCode="0.00E+00">
                  <c:v>1.6324618627549999E-5</c:v>
                </c:pt>
                <c:pt idx="438" formatCode="0.00E+00">
                  <c:v>1.75562290678499E-5</c:v>
                </c:pt>
                <c:pt idx="439" formatCode="0.00E+00">
                  <c:v>1.8787395674735301E-5</c:v>
                </c:pt>
                <c:pt idx="440" formatCode="0.00E+00">
                  <c:v>2.0017872884636701E-5</c:v>
                </c:pt>
                <c:pt idx="441" formatCode="0.00E+00">
                  <c:v>2.1247742552077401E-5</c:v>
                </c:pt>
                <c:pt idx="442" formatCode="0.00E+00">
                  <c:v>2.2476773665402999E-5</c:v>
                </c:pt>
                <c:pt idx="443" formatCode="0.00E+00">
                  <c:v>2.3705246348981701E-5</c:v>
                </c:pt>
                <c:pt idx="444" formatCode="0.00E+00">
                  <c:v>2.4932633095886501E-5</c:v>
                </c:pt>
                <c:pt idx="445" formatCode="0.00E+00">
                  <c:v>2.6159319531870999E-5</c:v>
                </c:pt>
                <c:pt idx="446" formatCode="0.00E+00">
                  <c:v>2.7385136490920501E-5</c:v>
                </c:pt>
                <c:pt idx="447" formatCode="0.00E+00">
                  <c:v>2.8610042136278901E-5</c:v>
                </c:pt>
                <c:pt idx="448" formatCode="0.00E+00">
                  <c:v>2.9834192901034799E-5</c:v>
                </c:pt>
                <c:pt idx="449" formatCode="0.00E+00">
                  <c:v>3.1057050364324803E-5</c:v>
                </c:pt>
                <c:pt idx="450" formatCode="0.00E+00">
                  <c:v>3.2278985599987202E-5</c:v>
                </c:pt>
                <c:pt idx="451" formatCode="0.00E+00">
                  <c:v>3.3499854907859103E-5</c:v>
                </c:pt>
                <c:pt idx="452" formatCode="0.00E+00">
                  <c:v>3.4719610994216E-5</c:v>
                </c:pt>
                <c:pt idx="453" formatCode="0.00E+00">
                  <c:v>3.5938242945121601E-5</c:v>
                </c:pt>
                <c:pt idx="454" formatCode="0.00E+00">
                  <c:v>3.7155699828872403E-5</c:v>
                </c:pt>
                <c:pt idx="455" formatCode="0.00E+00">
                  <c:v>3.8371945265680497E-5</c:v>
                </c:pt>
                <c:pt idx="456" formatCode="0.00E+00">
                  <c:v>3.9586935599800199E-5</c:v>
                </c:pt>
                <c:pt idx="457" formatCode="0.00E+00">
                  <c:v>4.0800638089422103E-5</c:v>
                </c:pt>
                <c:pt idx="458" formatCode="0.00E+00">
                  <c:v>4.2013016354758198E-5</c:v>
                </c:pt>
                <c:pt idx="459" formatCode="0.00E+00">
                  <c:v>4.3224037653999403E-5</c:v>
                </c:pt>
                <c:pt idx="460" formatCode="0.00E+00">
                  <c:v>4.4433661969378502E-5</c:v>
                </c:pt>
                <c:pt idx="461" formatCode="0.00E+00">
                  <c:v>4.5641849283128902E-5</c:v>
                </c:pt>
                <c:pt idx="462" formatCode="0.00E+00">
                  <c:v>4.6848555939504802E-5</c:v>
                </c:pt>
                <c:pt idx="463" formatCode="0.00E+00">
                  <c:v>4.80537528346758E-5</c:v>
                </c:pt>
                <c:pt idx="464" formatCode="0.00E+00">
                  <c:v>4.9257741920882802E-5</c:v>
                </c:pt>
                <c:pt idx="465" formatCode="0.00E+00">
                  <c:v>5.0459570047678399E-5</c:v>
                </c:pt>
                <c:pt idx="466" formatCode="0.00E+00">
                  <c:v>5.16600084665697E-5</c:v>
                </c:pt>
                <c:pt idx="467" formatCode="0.00E+00">
                  <c:v>5.2858784329146099E-5</c:v>
                </c:pt>
                <c:pt idx="468" formatCode="0.00E+00">
                  <c:v>5.4055853979662E-5</c:v>
                </c:pt>
                <c:pt idx="469" formatCode="0.00E+00">
                  <c:v>5.5251191952265799E-5</c:v>
                </c:pt>
                <c:pt idx="470" formatCode="0.00E+00">
                  <c:v>5.6444758229190402E-5</c:v>
                </c:pt>
                <c:pt idx="471" formatCode="0.00E+00">
                  <c:v>5.7636516430648003E-5</c:v>
                </c:pt>
                <c:pt idx="472" formatCode="0.00E+00">
                  <c:v>5.8826415624935099E-5</c:v>
                </c:pt>
                <c:pt idx="473" formatCode="0.00E+00">
                  <c:v>6.0014423070242601E-5</c:v>
                </c:pt>
                <c:pt idx="474" formatCode="0.00E+00">
                  <c:v>6.1200509662739905E-5</c:v>
                </c:pt>
                <c:pt idx="475" formatCode="0.00E+00">
                  <c:v>6.2384642660617801E-5</c:v>
                </c:pt>
                <c:pt idx="476" formatCode="0.00E+00">
                  <c:v>6.3566774770151797E-5</c:v>
                </c:pt>
                <c:pt idx="477" formatCode="0.00E+00">
                  <c:v>6.4746855059638606E-5</c:v>
                </c:pt>
                <c:pt idx="478" formatCode="0.00E+00">
                  <c:v>6.5924868977162906E-5</c:v>
                </c:pt>
                <c:pt idx="479" formatCode="0.00E+00">
                  <c:v>6.7100780142936801E-5</c:v>
                </c:pt>
                <c:pt idx="480" formatCode="0.00E+00">
                  <c:v>6.8274537625256899E-5</c:v>
                </c:pt>
                <c:pt idx="481" formatCode="0.00E+00">
                  <c:v>6.94461123202927E-5</c:v>
                </c:pt>
                <c:pt idx="482" formatCode="0.00E+00">
                  <c:v>7.0615453296341002E-5</c:v>
                </c:pt>
                <c:pt idx="483" formatCode="0.00E+00">
                  <c:v>7.1782546001486399E-5</c:v>
                </c:pt>
                <c:pt idx="484" formatCode="0.00E+00">
                  <c:v>7.2947339504025795E-5</c:v>
                </c:pt>
                <c:pt idx="485" formatCode="0.00E+00">
                  <c:v>7.4109804700128693E-5</c:v>
                </c:pt>
                <c:pt idx="486" formatCode="0.00E+00">
                  <c:v>7.52698906580917E-5</c:v>
                </c:pt>
                <c:pt idx="487" formatCode="0.00E+00">
                  <c:v>7.6427575550041998E-5</c:v>
                </c:pt>
                <c:pt idx="488" formatCode="0.00E+00">
                  <c:v>7.7583477832376903E-5</c:v>
                </c:pt>
                <c:pt idx="489" formatCode="0.00E+00">
                  <c:v>7.8735793067608002E-5</c:v>
                </c:pt>
                <c:pt idx="490" formatCode="0.00E+00">
                  <c:v>7.9886027378961403E-5</c:v>
                </c:pt>
                <c:pt idx="491" formatCode="0.00E+00">
                  <c:v>8.1033722381107496E-5</c:v>
                </c:pt>
                <c:pt idx="492" formatCode="0.00E+00">
                  <c:v>8.2178827142342898E-5</c:v>
                </c:pt>
                <c:pt idx="493" formatCode="0.00E+00">
                  <c:v>8.3321305282879594E-5</c:v>
                </c:pt>
                <c:pt idx="494" formatCode="0.00E+00">
                  <c:v>8.4467785200104104E-5</c:v>
                </c:pt>
                <c:pt idx="495" formatCode="0.00E+00">
                  <c:v>8.5602820036001503E-5</c:v>
                </c:pt>
                <c:pt idx="496" formatCode="0.00E+00">
                  <c:v>8.6735693912487396E-5</c:v>
                </c:pt>
                <c:pt idx="497" formatCode="0.00E+00">
                  <c:v>8.78673454280942E-5</c:v>
                </c:pt>
                <c:pt idx="498" formatCode="0.00E+00">
                  <c:v>8.8996202975977199E-5</c:v>
                </c:pt>
                <c:pt idx="499" formatCode="0.00E+00">
                  <c:v>9.0122208348475397E-5</c:v>
                </c:pt>
                <c:pt idx="500" formatCode="0.00E+00">
                  <c:v>9.1245325165800696E-5</c:v>
                </c:pt>
                <c:pt idx="501" formatCode="0.00E+00">
                  <c:v>9.2365531600080403E-5</c:v>
                </c:pt>
                <c:pt idx="502" formatCode="0.00E+00">
                  <c:v>9.3482798547483899E-5</c:v>
                </c:pt>
                <c:pt idx="503" formatCode="0.00E+00">
                  <c:v>9.4597067800350406E-5</c:v>
                </c:pt>
                <c:pt idx="504" formatCode="0.00E+00">
                  <c:v>9.5708310254849399E-5</c:v>
                </c:pt>
                <c:pt idx="505" formatCode="0.00E+00">
                  <c:v>9.6816496807150502E-5</c:v>
                </c:pt>
                <c:pt idx="506" formatCode="0.00E+00">
                  <c:v>9.7921583801507896E-5</c:v>
                </c:pt>
                <c:pt idx="507" formatCode="0.00E+00">
                  <c:v>9.9023549410048804E-5</c:v>
                </c:pt>
                <c:pt idx="508">
                  <c:v>1.00122349977027E-4</c:v>
                </c:pt>
                <c:pt idx="509">
                  <c:v>1.0121794184669799E-4</c:v>
                </c:pt>
                <c:pt idx="510">
                  <c:v>1.02310310467146E-4</c:v>
                </c:pt>
                <c:pt idx="511">
                  <c:v>1.03399404906667E-4</c:v>
                </c:pt>
                <c:pt idx="512">
                  <c:v>1.04485188785474E-4</c:v>
                </c:pt>
                <c:pt idx="513">
                  <c:v>1.05567640275694E-4</c:v>
                </c:pt>
                <c:pt idx="514">
                  <c:v>1.06646715721581E-4</c:v>
                </c:pt>
                <c:pt idx="515">
                  <c:v>1.0772237874334599E-4</c:v>
                </c:pt>
                <c:pt idx="516">
                  <c:v>1.0879460023716E-4</c:v>
                </c:pt>
                <c:pt idx="517">
                  <c:v>1.0986334382323499E-4</c:v>
                </c:pt>
                <c:pt idx="518">
                  <c:v>1.10928573121782E-4</c:v>
                </c:pt>
                <c:pt idx="519">
                  <c:v>1.1199025902897101E-4</c:v>
                </c:pt>
                <c:pt idx="520">
                  <c:v>1.1304836516501299E-4</c:v>
                </c:pt>
                <c:pt idx="521">
                  <c:v>1.1410285515012201E-4</c:v>
                </c:pt>
                <c:pt idx="522">
                  <c:v>1.15153699880465E-4</c:v>
                </c:pt>
                <c:pt idx="523">
                  <c:v>1.16200862976256E-4</c:v>
                </c:pt>
                <c:pt idx="524">
                  <c:v>1.17244308057706E-4</c:v>
                </c:pt>
                <c:pt idx="525">
                  <c:v>1.18284006020985E-4</c:v>
                </c:pt>
                <c:pt idx="526">
                  <c:v>1.19319920486304E-4</c:v>
                </c:pt>
                <c:pt idx="527">
                  <c:v>1.2035202234983399E-4</c:v>
                </c:pt>
                <c:pt idx="528">
                  <c:v>1.21380275231786E-4</c:v>
                </c:pt>
                <c:pt idx="529">
                  <c:v>1.22404642752371E-4</c:v>
                </c:pt>
                <c:pt idx="530">
                  <c:v>1.2342509580776101E-4</c:v>
                </c:pt>
                <c:pt idx="531">
                  <c:v>1.2444160529412299E-4</c:v>
                </c:pt>
                <c:pt idx="532">
                  <c:v>1.2545414210762799E-4</c:v>
                </c:pt>
                <c:pt idx="533">
                  <c:v>1.2646266259253001E-4</c:v>
                </c:pt>
                <c:pt idx="534">
                  <c:v>1.2746712309308301E-4</c:v>
                </c:pt>
                <c:pt idx="535">
                  <c:v>1.2846752360928801E-4</c:v>
                </c:pt>
                <c:pt idx="536">
                  <c:v>1.29463805933482E-4</c:v>
                </c:pt>
                <c:pt idx="537">
                  <c:v>1.3045594096183701E-4</c:v>
                </c:pt>
                <c:pt idx="538">
                  <c:v>1.3144391414243701E-4</c:v>
                </c:pt>
                <c:pt idx="539">
                  <c:v>1.3242768181953501E-4</c:v>
                </c:pt>
                <c:pt idx="540">
                  <c:v>1.33407200337387E-4</c:v>
                </c:pt>
                <c:pt idx="541">
                  <c:v>1.34382455144077E-4</c:v>
                </c:pt>
                <c:pt idx="542">
                  <c:v>1.3535340258385899E-4</c:v>
                </c:pt>
                <c:pt idx="543">
                  <c:v>1.3632002810481901E-4</c:v>
                </c:pt>
                <c:pt idx="544">
                  <c:v>1.3728227349929501E-4</c:v>
                </c:pt>
                <c:pt idx="545">
                  <c:v>1.3824015331920201E-4</c:v>
                </c:pt>
                <c:pt idx="546">
                  <c:v>1.39193580253049E-4</c:v>
                </c:pt>
                <c:pt idx="547">
                  <c:v>1.4014256885275201E-4</c:v>
                </c:pt>
                <c:pt idx="548">
                  <c:v>1.41087060910649E-4</c:v>
                </c:pt>
                <c:pt idx="549">
                  <c:v>1.4202704187482601E-4</c:v>
                </c:pt>
                <c:pt idx="550">
                  <c:v>1.4296246808953499E-4</c:v>
                </c:pt>
                <c:pt idx="551">
                  <c:v>1.4389331045094799E-4</c:v>
                </c:pt>
                <c:pt idx="552">
                  <c:v>1.44819539855234E-4</c:v>
                </c:pt>
                <c:pt idx="553">
                  <c:v>1.45741127198562E-4</c:v>
                </c:pt>
                <c:pt idx="554">
                  <c:v>1.4665804337710099E-4</c:v>
                </c:pt>
                <c:pt idx="555">
                  <c:v>1.4757024473510601E-4</c:v>
                </c:pt>
                <c:pt idx="556">
                  <c:v>1.4847771672066301E-4</c:v>
                </c:pt>
                <c:pt idx="557">
                  <c:v>1.4937635569367501E-4</c:v>
                </c:pt>
                <c:pt idx="558">
                  <c:v>1.50276828208006E-4</c:v>
                </c:pt>
                <c:pt idx="559">
                  <c:v>1.51169937453232E-4</c:v>
                </c:pt>
                <c:pt idx="560">
                  <c:v>1.5205812815111101E-4</c:v>
                </c:pt>
                <c:pt idx="561">
                  <c:v>1.5294145850930301E-4</c:v>
                </c:pt>
                <c:pt idx="562">
                  <c:v>1.5381987032014801E-4</c:v>
                </c:pt>
                <c:pt idx="563">
                  <c:v>1.54693349031731E-4</c:v>
                </c:pt>
                <c:pt idx="564">
                  <c:v>1.5556183643639001E-4</c:v>
                </c:pt>
                <c:pt idx="565">
                  <c:v>1.5642533253412599E-4</c:v>
                </c:pt>
                <c:pt idx="566">
                  <c:v>1.5728379366919401E-4</c:v>
                </c:pt>
                <c:pt idx="567">
                  <c:v>1.58137205289676E-4</c:v>
                </c:pt>
                <c:pt idx="568">
                  <c:v>1.5898552373982901E-4</c:v>
                </c:pt>
                <c:pt idx="569">
                  <c:v>1.59828734467737E-4</c:v>
                </c:pt>
                <c:pt idx="570">
                  <c:v>1.6066680836956899E-4</c:v>
                </c:pt>
                <c:pt idx="571">
                  <c:v>1.61499745445326E-4</c:v>
                </c:pt>
                <c:pt idx="572">
                  <c:v>1.6232754569500601E-4</c:v>
                </c:pt>
                <c:pt idx="573">
                  <c:v>1.6315019456669599E-4</c:v>
                </c:pt>
                <c:pt idx="574">
                  <c:v>1.6396764840465001E-4</c:v>
                </c:pt>
                <c:pt idx="575">
                  <c:v>1.6477990720886699E-4</c:v>
                </c:pt>
                <c:pt idx="576">
                  <c:v>1.65586927323602E-4</c:v>
                </c:pt>
                <c:pt idx="577">
                  <c:v>1.6638869419693901E-4</c:v>
                </c:pt>
                <c:pt idx="578">
                  <c:v>1.6718519327696399E-4</c:v>
                </c:pt>
                <c:pt idx="579">
                  <c:v>1.6797638090793E-4</c:v>
                </c:pt>
                <c:pt idx="580">
                  <c:v>1.6876224253792299E-4</c:v>
                </c:pt>
                <c:pt idx="581">
                  <c:v>1.69542749063111E-4</c:v>
                </c:pt>
                <c:pt idx="582">
                  <c:v>1.7031788593158099E-4</c:v>
                </c:pt>
                <c:pt idx="583">
                  <c:v>1.7108762403950101E-4</c:v>
                </c:pt>
                <c:pt idx="584">
                  <c:v>1.7185193428304E-4</c:v>
                </c:pt>
                <c:pt idx="585">
                  <c:v>1.72610802110284E-4</c:v>
                </c:pt>
                <c:pt idx="586">
                  <c:v>1.7336421296931801E-4</c:v>
                </c:pt>
                <c:pt idx="587">
                  <c:v>1.7411210865248E-4</c:v>
                </c:pt>
                <c:pt idx="588">
                  <c:v>1.74854503711685E-4</c:v>
                </c:pt>
                <c:pt idx="589">
                  <c:v>1.7559135449118899E-4</c:v>
                </c:pt>
                <c:pt idx="590">
                  <c:v>1.7632264643907501E-4</c:v>
                </c:pt>
                <c:pt idx="591">
                  <c:v>1.77048365003429E-4</c:v>
                </c:pt>
                <c:pt idx="592">
                  <c:v>1.7776846652850501E-4</c:v>
                </c:pt>
                <c:pt idx="593">
                  <c:v>1.7848293646238701E-4</c:v>
                </c:pt>
                <c:pt idx="594">
                  <c:v>1.79191760253161E-4</c:v>
                </c:pt>
                <c:pt idx="595">
                  <c:v>1.79894923348911E-4</c:v>
                </c:pt>
                <c:pt idx="596">
                  <c:v>1.8059238209389101E-4</c:v>
                </c:pt>
                <c:pt idx="597">
                  <c:v>1.81284136488102E-4</c:v>
                </c:pt>
                <c:pt idx="598">
                  <c:v>1.81970157427713E-4</c:v>
                </c:pt>
                <c:pt idx="599">
                  <c:v>1.8265041580889301E-4</c:v>
                </c:pt>
                <c:pt idx="600">
                  <c:v>1.83324897079728E-4</c:v>
                </c:pt>
                <c:pt idx="601">
                  <c:v>1.8399357213638701E-4</c:v>
                </c:pt>
                <c:pt idx="602">
                  <c:v>1.84656426426954E-4</c:v>
                </c:pt>
                <c:pt idx="603">
                  <c:v>1.8531345995142999E-4</c:v>
                </c:pt>
                <c:pt idx="604">
                  <c:v>1.8596461450215399E-4</c:v>
                </c:pt>
                <c:pt idx="605">
                  <c:v>1.8660990463104099E-4</c:v>
                </c:pt>
                <c:pt idx="606">
                  <c:v>1.87249286682345E-4</c:v>
                </c:pt>
                <c:pt idx="607">
                  <c:v>1.8788274610415101E-4</c:v>
                </c:pt>
                <c:pt idx="608">
                  <c:v>1.8851028289645899E-4</c:v>
                </c:pt>
                <c:pt idx="609">
                  <c:v>1.89131853403523E-4</c:v>
                </c:pt>
                <c:pt idx="610">
                  <c:v>1.89747443073429E-4</c:v>
                </c:pt>
                <c:pt idx="611">
                  <c:v>1.9035703735426001E-4</c:v>
                </c:pt>
                <c:pt idx="612">
                  <c:v>1.9096062169410199E-4</c:v>
                </c:pt>
                <c:pt idx="613">
                  <c:v>1.9155816698912501E-4</c:v>
                </c:pt>
                <c:pt idx="614">
                  <c:v>1.9214965868741201E-4</c:v>
                </c:pt>
                <c:pt idx="615">
                  <c:v>1.92735067685134E-4</c:v>
                </c:pt>
                <c:pt idx="616">
                  <c:v>1.9331437943037599E-4</c:v>
                </c:pt>
                <c:pt idx="617">
                  <c:v>1.93887564819306E-4</c:v>
                </c:pt>
                <c:pt idx="618">
                  <c:v>1.9445463840384001E-4</c:v>
                </c:pt>
                <c:pt idx="619">
                  <c:v>1.95015541976317E-4</c:v>
                </c:pt>
                <c:pt idx="620">
                  <c:v>1.95570290088653E-4</c:v>
                </c:pt>
                <c:pt idx="621">
                  <c:v>1.9611885363701701E-4</c:v>
                </c:pt>
                <c:pt idx="622">
                  <c:v>1.9666121806949301E-4</c:v>
                </c:pt>
                <c:pt idx="623">
                  <c:v>1.9719736883416699E-4</c:v>
                </c:pt>
                <c:pt idx="624">
                  <c:v>1.97727291379123E-4</c:v>
                </c:pt>
                <c:pt idx="625">
                  <c:v>1.98250971152447E-4</c:v>
                </c:pt>
                <c:pt idx="626">
                  <c:v>1.98768379050307E-4</c:v>
                </c:pt>
                <c:pt idx="627">
                  <c:v>1.9927952962461799E-4</c:v>
                </c:pt>
                <c:pt idx="628">
                  <c:v>1.9978439377155101E-4</c:v>
                </c:pt>
                <c:pt idx="629">
                  <c:v>2.0028294238727499E-4</c:v>
                </c:pt>
                <c:pt idx="630">
                  <c:v>2.0077516091987401E-4</c:v>
                </c:pt>
                <c:pt idx="631">
                  <c:v>2.0126104936934999E-4</c:v>
                </c:pt>
                <c:pt idx="632">
                  <c:v>2.01740593183785E-4</c:v>
                </c:pt>
                <c:pt idx="633">
                  <c:v>2.0221376325935101E-4</c:v>
                </c:pt>
                <c:pt idx="634">
                  <c:v>2.0268054504413101E-4</c:v>
                </c:pt>
                <c:pt idx="635">
                  <c:v>2.03140938538126E-4</c:v>
                </c:pt>
                <c:pt idx="636">
                  <c:v>2.0359492918942099E-4</c:v>
                </c:pt>
                <c:pt idx="637">
                  <c:v>2.0404248789418399E-4</c:v>
                </c:pt>
                <c:pt idx="638">
                  <c:v>2.04483614652417E-4</c:v>
                </c:pt>
                <c:pt idx="639">
                  <c:v>2.04918280360288E-4</c:v>
                </c:pt>
                <c:pt idx="640">
                  <c:v>2.05346485017798E-4</c:v>
                </c:pt>
                <c:pt idx="641">
                  <c:v>2.0576821407303201E-4</c:v>
                </c:pt>
                <c:pt idx="642">
                  <c:v>2.0618345297407299E-4</c:v>
                </c:pt>
                <c:pt idx="643">
                  <c:v>2.0659218716900801E-4</c:v>
                </c:pt>
                <c:pt idx="644">
                  <c:v>2.06994416657835E-4</c:v>
                </c:pt>
                <c:pt idx="645">
                  <c:v>2.07390112336725E-4</c:v>
                </c:pt>
                <c:pt idx="646">
                  <c:v>2.0777925965376201E-4</c:v>
                </c:pt>
                <c:pt idx="647">
                  <c:v>2.0816185860894599E-4</c:v>
                </c:pt>
                <c:pt idx="648">
                  <c:v>2.08537894650362E-4</c:v>
                </c:pt>
                <c:pt idx="649">
                  <c:v>2.0890736777800999E-4</c:v>
                </c:pt>
                <c:pt idx="650">
                  <c:v>2.0927033619955101E-4</c:v>
                </c:pt>
                <c:pt idx="651">
                  <c:v>2.0962672715540899E-4</c:v>
                </c:pt>
                <c:pt idx="652">
                  <c:v>2.0997649698983799E-4</c:v>
                </c:pt>
                <c:pt idx="653">
                  <c:v>2.10319645702838E-4</c:v>
                </c:pt>
                <c:pt idx="654">
                  <c:v>2.1065615874249399E-4</c:v>
                </c:pt>
                <c:pt idx="655">
                  <c:v>2.1098602155689101E-4</c:v>
                </c:pt>
                <c:pt idx="656">
                  <c:v>2.1130924869794401E-4</c:v>
                </c:pt>
                <c:pt idx="657">
                  <c:v>2.1162578195799099E-4</c:v>
                </c:pt>
                <c:pt idx="658">
                  <c:v>2.1193566499277901E-4</c:v>
                </c:pt>
                <c:pt idx="659">
                  <c:v>2.12238854146562E-4</c:v>
                </c:pt>
                <c:pt idx="660">
                  <c:v>2.1253534941934E-4</c:v>
                </c:pt>
                <c:pt idx="661">
                  <c:v>2.12825136259198E-4</c:v>
                </c:pt>
                <c:pt idx="662">
                  <c:v>2.1310821466613501E-4</c:v>
                </c:pt>
                <c:pt idx="663">
                  <c:v>2.1338457008823701E-4</c:v>
                </c:pt>
                <c:pt idx="664">
                  <c:v>2.1365417342167299E-4</c:v>
                </c:pt>
                <c:pt idx="665">
                  <c:v>2.13917053770273E-4</c:v>
                </c:pt>
                <c:pt idx="666">
                  <c:v>2.14173182030208E-4</c:v>
                </c:pt>
                <c:pt idx="667">
                  <c:v>2.14422543649561E-4</c:v>
                </c:pt>
                <c:pt idx="668">
                  <c:v>2.1466513862833299E-4</c:v>
                </c:pt>
                <c:pt idx="669">
                  <c:v>2.14900952414609E-4</c:v>
                </c:pt>
                <c:pt idx="670">
                  <c:v>2.15129985008388E-4</c:v>
                </c:pt>
                <c:pt idx="671">
                  <c:v>2.1535223640967101E-4</c:v>
                </c:pt>
                <c:pt idx="672">
                  <c:v>2.1556767751462701E-4</c:v>
                </c:pt>
                <c:pt idx="673">
                  <c:v>2.1577630832325599E-4</c:v>
                </c:pt>
                <c:pt idx="674">
                  <c:v>2.15978128835558E-4</c:v>
                </c:pt>
                <c:pt idx="675">
                  <c:v>2.1617312449961901E-4</c:v>
                </c:pt>
                <c:pt idx="676">
                  <c:v>2.1636129531543699E-4</c:v>
                </c:pt>
                <c:pt idx="677">
                  <c:v>2.1654264128301201E-4</c:v>
                </c:pt>
                <c:pt idx="678">
                  <c:v>2.16717133298516E-4</c:v>
                </c:pt>
                <c:pt idx="679">
                  <c:v>2.1688478591386199E-4</c:v>
                </c:pt>
                <c:pt idx="680">
                  <c:v>2.17026565223932E-4</c:v>
                </c:pt>
                <c:pt idx="681">
                  <c:v>2.1719018695876E-4</c:v>
                </c:pt>
                <c:pt idx="682">
                  <c:v>2.1733895118813899E-4</c:v>
                </c:pt>
                <c:pt idx="683">
                  <c:v>2.17479144339449E-4</c:v>
                </c:pt>
                <c:pt idx="684">
                  <c:v>2.17612439882941E-4</c:v>
                </c:pt>
                <c:pt idx="685">
                  <c:v>2.1773888147436001E-4</c:v>
                </c:pt>
                <c:pt idx="686">
                  <c:v>2.1785842545796099E-4</c:v>
                </c:pt>
                <c:pt idx="687">
                  <c:v>2.1797108638565901E-4</c:v>
                </c:pt>
                <c:pt idx="688">
                  <c:v>2.1807683515362401E-4</c:v>
                </c:pt>
                <c:pt idx="689">
                  <c:v>2.1817568631377001E-4</c:v>
                </c:pt>
                <c:pt idx="690">
                  <c:v>2.1826761076226801E-4</c:v>
                </c:pt>
                <c:pt idx="691">
                  <c:v>2.18352637602947E-4</c:v>
                </c:pt>
                <c:pt idx="692">
                  <c:v>2.1843075228389301E-4</c:v>
                </c:pt>
                <c:pt idx="693">
                  <c:v>2.1850194025318999E-4</c:v>
                </c:pt>
                <c:pt idx="694">
                  <c:v>2.18566201510839E-4</c:v>
                </c:pt>
                <c:pt idx="695">
                  <c:v>2.18623550608754E-4</c:v>
                </c:pt>
                <c:pt idx="696">
                  <c:v>2.18673958443105E-4</c:v>
                </c:pt>
                <c:pt idx="697">
                  <c:v>2.18717454117722E-4</c:v>
                </c:pt>
                <c:pt idx="698">
                  <c:v>2.1875402308069099E-4</c:v>
                </c:pt>
                <c:pt idx="699">
                  <c:v>2.1878366533201101E-4</c:v>
                </c:pt>
                <c:pt idx="700">
                  <c:v>2.1880638087168301E-4</c:v>
                </c:pt>
                <c:pt idx="701">
                  <c:v>2.18822169699706E-4</c:v>
                </c:pt>
                <c:pt idx="702">
                  <c:v>2.1883104636799501E-4</c:v>
                </c:pt>
                <c:pt idx="703">
                  <c:v>2.1883299632463599E-4</c:v>
                </c:pt>
                <c:pt idx="704">
                  <c:v>2.1882804867345799E-4</c:v>
                </c:pt>
                <c:pt idx="705">
                  <c:v>2.1881618886254701E-4</c:v>
                </c:pt>
                <c:pt idx="706">
                  <c:v>2.1879738778807201E-4</c:v>
                </c:pt>
                <c:pt idx="707">
                  <c:v>2.18771645450033E-4</c:v>
                </c:pt>
                <c:pt idx="708">
                  <c:v>2.18738947296515E-4</c:v>
                </c:pt>
                <c:pt idx="709">
                  <c:v>2.1869930787943301E-4</c:v>
                </c:pt>
                <c:pt idx="710">
                  <c:v>2.1865274175070199E-4</c:v>
                </c:pt>
                <c:pt idx="711">
                  <c:v>2.1859932166989801E-4</c:v>
                </c:pt>
                <c:pt idx="712">
                  <c:v>2.18539047637023E-4</c:v>
                </c:pt>
                <c:pt idx="713">
                  <c:v>2.1847189054824401E-4</c:v>
                </c:pt>
                <c:pt idx="714">
                  <c:v>2.18397792195901E-4</c:v>
                </c:pt>
                <c:pt idx="715">
                  <c:v>2.1831675257999401E-4</c:v>
                </c:pt>
                <c:pt idx="716">
                  <c:v>2.18228917219676E-4</c:v>
                </c:pt>
                <c:pt idx="717">
                  <c:v>2.18134184251539E-4</c:v>
                </c:pt>
                <c:pt idx="718">
                  <c:v>2.18032510019838E-4</c:v>
                </c:pt>
                <c:pt idx="719">
                  <c:v>2.1792389452457401E-4</c:v>
                </c:pt>
                <c:pt idx="720">
                  <c:v>2.1780835231766099E-4</c:v>
                </c:pt>
                <c:pt idx="721">
                  <c:v>2.1768586884718299E-4</c:v>
                </c:pt>
                <c:pt idx="722">
                  <c:v>2.1755642956122699E-4</c:v>
                </c:pt>
                <c:pt idx="723">
                  <c:v>2.1742004901170701E-4</c:v>
                </c:pt>
                <c:pt idx="724">
                  <c:v>2.17276712646707E-4</c:v>
                </c:pt>
                <c:pt idx="725">
                  <c:v>2.1712642046622899E-4</c:v>
                </c:pt>
                <c:pt idx="726">
                  <c:v>2.16969187022186E-4</c:v>
                </c:pt>
                <c:pt idx="727">
                  <c:v>2.1680499776266499E-4</c:v>
                </c:pt>
                <c:pt idx="728">
                  <c:v>2.16633881791494E-4</c:v>
                </c:pt>
                <c:pt idx="729">
                  <c:v>2.1645581000484499E-4</c:v>
                </c:pt>
                <c:pt idx="730">
                  <c:v>2.1627081150654701E-4</c:v>
                </c:pt>
                <c:pt idx="731">
                  <c:v>2.1607887174468401E-4</c:v>
                </c:pt>
                <c:pt idx="732">
                  <c:v>2.1588000527117399E-4</c:v>
                </c:pt>
                <c:pt idx="733">
                  <c:v>2.15674226637929E-4</c:v>
                </c:pt>
                <c:pt idx="734">
                  <c:v>2.1546152129303599E-4</c:v>
                </c:pt>
                <c:pt idx="735">
                  <c:v>2.1524190378840999E-4</c:v>
                </c:pt>
                <c:pt idx="736">
                  <c:v>2.1501537412405E-4</c:v>
                </c:pt>
                <c:pt idx="737">
                  <c:v>2.14781961403787E-4</c:v>
                </c:pt>
                <c:pt idx="738">
                  <c:v>2.1454163652379001E-4</c:v>
                </c:pt>
                <c:pt idx="739">
                  <c:v>2.14294428587891E-4</c:v>
                </c:pt>
                <c:pt idx="740">
                  <c:v>2.14040337596088E-4</c:v>
                </c:pt>
                <c:pt idx="741">
                  <c:v>2.1377937810029799E-4</c:v>
                </c:pt>
                <c:pt idx="742">
                  <c:v>2.1351156465243499E-4</c:v>
                </c:pt>
                <c:pt idx="743">
                  <c:v>2.1323688270058399E-4</c:v>
                </c:pt>
                <c:pt idx="744">
                  <c:v>2.1295534679666099E-4</c:v>
                </c:pt>
                <c:pt idx="745">
                  <c:v>2.1266697149258099E-4</c:v>
                </c:pt>
                <c:pt idx="746">
                  <c:v>2.1237177134025801E-4</c:v>
                </c:pt>
                <c:pt idx="747">
                  <c:v>2.12069731787778E-4</c:v>
                </c:pt>
                <c:pt idx="748">
                  <c:v>2.1176088193897101E-4</c:v>
                </c:pt>
                <c:pt idx="749">
                  <c:v>2.1144520724192199E-4</c:v>
                </c:pt>
                <c:pt idx="750">
                  <c:v>2.1112275135237699E-4</c:v>
                </c:pt>
                <c:pt idx="751">
                  <c:v>2.1079349971841999E-4</c:v>
                </c:pt>
                <c:pt idx="752">
                  <c:v>2.10457466891966E-4</c:v>
                </c:pt>
                <c:pt idx="753">
                  <c:v>2.10114652873016E-4</c:v>
                </c:pt>
                <c:pt idx="754">
                  <c:v>2.0976508676540101E-4</c:v>
                </c:pt>
                <c:pt idx="755">
                  <c:v>2.09408768569119E-4</c:v>
                </c:pt>
                <c:pt idx="756">
                  <c:v>2.0904569828417101E-4</c:v>
                </c:pt>
                <c:pt idx="757">
                  <c:v>2.0867590501438799E-4</c:v>
                </c:pt>
                <c:pt idx="758">
                  <c:v>2.0829938875976901E-4</c:v>
                </c:pt>
                <c:pt idx="759">
                  <c:v>2.0791616407223E-4</c:v>
                </c:pt>
                <c:pt idx="760">
                  <c:v>2.0752624550368599E-4</c:v>
                </c:pt>
                <c:pt idx="761">
                  <c:v>2.0712963305413701E-4</c:v>
                </c:pt>
                <c:pt idx="762">
                  <c:v>2.06726341275498E-4</c:v>
                </c:pt>
                <c:pt idx="763">
                  <c:v>2.0631638471968399E-4</c:v>
                </c:pt>
                <c:pt idx="764">
                  <c:v>2.0589977793861099E-4</c:v>
                </c:pt>
                <c:pt idx="765">
                  <c:v>2.05476535484194E-4</c:v>
                </c:pt>
                <c:pt idx="766">
                  <c:v>2.05046686460264E-4</c:v>
                </c:pt>
                <c:pt idx="767">
                  <c:v>2.04610201762989E-4</c:v>
                </c:pt>
                <c:pt idx="768">
                  <c:v>2.0416712504811501E-4</c:v>
                </c:pt>
                <c:pt idx="769">
                  <c:v>2.0371744176372799E-4</c:v>
                </c:pt>
                <c:pt idx="770">
                  <c:v>2.0326118101365799E-4</c:v>
                </c:pt>
                <c:pt idx="771">
                  <c:v>2.0279837190173501E-4</c:v>
                </c:pt>
                <c:pt idx="772">
                  <c:v>2.0232899987604401E-4</c:v>
                </c:pt>
                <c:pt idx="773">
                  <c:v>2.01853108592331E-4</c:v>
                </c:pt>
                <c:pt idx="774">
                  <c:v>2.0137068349868E-4</c:v>
                </c:pt>
                <c:pt idx="775">
                  <c:v>2.0088175369892199E-4</c:v>
                </c:pt>
                <c:pt idx="776">
                  <c:v>2.00386333744972E-4</c:v>
                </c:pt>
                <c:pt idx="777">
                  <c:v>1.99884438188746E-4</c:v>
                </c:pt>
                <c:pt idx="778">
                  <c:v>1.9937608158215799E-4</c:v>
                </c:pt>
                <c:pt idx="779">
                  <c:v>1.98861307580955E-4</c:v>
                </c:pt>
                <c:pt idx="780">
                  <c:v>1.98340116185136E-4</c:v>
                </c:pt>
                <c:pt idx="781">
                  <c:v>1.9781249284278599E-4</c:v>
                </c:pt>
                <c:pt idx="782">
                  <c:v>1.97278466657735E-4</c:v>
                </c:pt>
                <c:pt idx="783">
                  <c:v>1.9673806673381399E-4</c:v>
                </c:pt>
                <c:pt idx="784">
                  <c:v>1.9619129307102401E-4</c:v>
                </c:pt>
                <c:pt idx="785">
                  <c:v>1.9563816022127799E-4</c:v>
                </c:pt>
                <c:pt idx="786">
                  <c:v>1.9507869728840801E-4</c:v>
                </c:pt>
                <c:pt idx="787">
                  <c:v>1.9451290427241401E-4</c:v>
                </c:pt>
                <c:pt idx="788">
                  <c:v>1.93940810277126E-4</c:v>
                </c:pt>
                <c:pt idx="789">
                  <c:v>1.9336242985446001E-4</c:v>
                </c:pt>
                <c:pt idx="790">
                  <c:v>1.9277777755632999E-4</c:v>
                </c:pt>
                <c:pt idx="791">
                  <c:v>1.92186867934651E-4</c:v>
                </c:pt>
                <c:pt idx="792">
                  <c:v>1.9158973009325499E-4</c:v>
                </c:pt>
                <c:pt idx="793">
                  <c:v>1.90986364032141E-4</c:v>
                </c:pt>
                <c:pt idx="794">
                  <c:v>1.9037681340705601E-4</c:v>
                </c:pt>
                <c:pt idx="795">
                  <c:v>1.8975956481881399E-4</c:v>
                </c:pt>
                <c:pt idx="796">
                  <c:v>1.89138620044104E-4</c:v>
                </c:pt>
                <c:pt idx="797">
                  <c:v>1.88510617590509E-4</c:v>
                </c:pt>
                <c:pt idx="798">
                  <c:v>1.87876430572941E-4</c:v>
                </c:pt>
                <c:pt idx="799">
                  <c:v>1.8723616085480901E-4</c:v>
                </c:pt>
                <c:pt idx="800">
                  <c:v>1.8658979388419501E-4</c:v>
                </c:pt>
                <c:pt idx="801">
                  <c:v>1.85937373316846E-4</c:v>
                </c:pt>
                <c:pt idx="802">
                  <c:v>1.8527888460084799E-4</c:v>
                </c:pt>
                <c:pt idx="803">
                  <c:v>1.8461437139194399E-4</c:v>
                </c:pt>
                <c:pt idx="804">
                  <c:v>1.8394386279396699E-4</c:v>
                </c:pt>
                <c:pt idx="805">
                  <c:v>1.83267344255E-4</c:v>
                </c:pt>
                <c:pt idx="806">
                  <c:v>1.8258487398270501E-4</c:v>
                </c:pt>
                <c:pt idx="807">
                  <c:v>1.81896451977081E-4</c:v>
                </c:pt>
                <c:pt idx="808">
                  <c:v>1.8120210734195999E-4</c:v>
                </c:pt>
                <c:pt idx="809">
                  <c:v>1.8050186918117101E-4</c:v>
                </c:pt>
                <c:pt idx="810">
                  <c:v>1.7979573749471399E-4</c:v>
                </c:pt>
                <c:pt idx="811">
                  <c:v>1.7908375593833601E-4</c:v>
                </c:pt>
                <c:pt idx="812">
                  <c:v>1.7836592451203601E-4</c:v>
                </c:pt>
                <c:pt idx="813">
                  <c:v>1.7764227231964401E-4</c:v>
                </c:pt>
                <c:pt idx="814">
                  <c:v>1.76912843016907E-4</c:v>
                </c:pt>
                <c:pt idx="815">
                  <c:v>1.7617763660382401E-4</c:v>
                </c:pt>
                <c:pt idx="816">
                  <c:v>1.75436682184226E-4</c:v>
                </c:pt>
                <c:pt idx="817">
                  <c:v>1.7468990699853699E-4</c:v>
                </c:pt>
                <c:pt idx="818">
                  <c:v>1.7393688904121499E-4</c:v>
                </c:pt>
                <c:pt idx="819">
                  <c:v>1.7317778838332699E-4</c:v>
                </c:pt>
                <c:pt idx="820">
                  <c:v>1.7241289606317799E-4</c:v>
                </c:pt>
                <c:pt idx="821">
                  <c:v>1.71642343048006E-4</c:v>
                </c:pt>
                <c:pt idx="822">
                  <c:v>1.7086615844164E-4</c:v>
                </c:pt>
                <c:pt idx="823">
                  <c:v>1.70084138517268E-4</c:v>
                </c:pt>
                <c:pt idx="824">
                  <c:v>1.6929653065744701E-4</c:v>
                </c:pt>
                <c:pt idx="825">
                  <c:v>1.68503436725586E-4</c:v>
                </c:pt>
                <c:pt idx="826">
                  <c:v>1.6770485672168401E-4</c:v>
                </c:pt>
                <c:pt idx="827">
                  <c:v>1.6690076154191001E-4</c:v>
                </c:pt>
                <c:pt idx="828">
                  <c:v>1.66090962011367E-4</c:v>
                </c:pt>
                <c:pt idx="829">
                  <c:v>1.65275574545376E-4</c:v>
                </c:pt>
                <c:pt idx="830">
                  <c:v>1.6445465735159801E-4</c:v>
                </c:pt>
                <c:pt idx="831">
                  <c:v>1.6362839960493101E-4</c:v>
                </c:pt>
                <c:pt idx="832">
                  <c:v>1.6279680130537599E-4</c:v>
                </c:pt>
                <c:pt idx="833">
                  <c:v>1.6195990610867701E-4</c:v>
                </c:pt>
                <c:pt idx="834">
                  <c:v>1.61117743118666E-4</c:v>
                </c:pt>
                <c:pt idx="835">
                  <c:v>1.6027035599108699E-4</c:v>
                </c:pt>
                <c:pt idx="836">
                  <c:v>1.59417759277857E-4</c:v>
                </c:pt>
                <c:pt idx="837">
                  <c:v>1.5855998208280601E-4</c:v>
                </c:pt>
                <c:pt idx="838">
                  <c:v>1.5769703895784901E-4</c:v>
                </c:pt>
                <c:pt idx="839">
                  <c:v>1.5682885714340901E-4</c:v>
                </c:pt>
                <c:pt idx="840">
                  <c:v>1.5595540753565699E-4</c:v>
                </c:pt>
                <c:pt idx="841">
                  <c:v>1.5507687930949E-4</c:v>
                </c:pt>
                <c:pt idx="842">
                  <c:v>1.54193330672569E-4</c:v>
                </c:pt>
                <c:pt idx="843">
                  <c:v>1.5330479072872501E-4</c:v>
                </c:pt>
                <c:pt idx="844">
                  <c:v>1.5241121582221199E-4</c:v>
                </c:pt>
                <c:pt idx="845">
                  <c:v>1.51512678712606E-4</c:v>
                </c:pt>
                <c:pt idx="846">
                  <c:v>1.50609223055653E-4</c:v>
                </c:pt>
                <c:pt idx="847">
                  <c:v>1.4970087795518301E-4</c:v>
                </c:pt>
                <c:pt idx="848">
                  <c:v>1.4878768706694199E-4</c:v>
                </c:pt>
                <c:pt idx="849">
                  <c:v>1.4786965039093001E-4</c:v>
                </c:pt>
                <c:pt idx="850">
                  <c:v>1.46946811582893E-4</c:v>
                </c:pt>
                <c:pt idx="851">
                  <c:v>1.4601919974665999E-4</c:v>
                </c:pt>
                <c:pt idx="852">
                  <c:v>1.4508684398606401E-4</c:v>
                </c:pt>
                <c:pt idx="853">
                  <c:v>1.4414975885301801E-4</c:v>
                </c:pt>
                <c:pt idx="854">
                  <c:v>1.43207988003268E-4</c:v>
                </c:pt>
                <c:pt idx="855">
                  <c:v>1.4226156054064599E-4</c:v>
                </c:pt>
                <c:pt idx="856">
                  <c:v>1.4131049101706499E-4</c:v>
                </c:pt>
                <c:pt idx="857">
                  <c:v>1.40354823088273E-4</c:v>
                </c:pt>
                <c:pt idx="858">
                  <c:v>1.3939457130618301E-4</c:v>
                </c:pt>
                <c:pt idx="859">
                  <c:v>1.3842976477462801E-4</c:v>
                </c:pt>
                <c:pt idx="860">
                  <c:v>1.37460447149351E-4</c:v>
                </c:pt>
                <c:pt idx="861">
                  <c:v>1.3648663298226801E-4</c:v>
                </c:pt>
                <c:pt idx="862">
                  <c:v>1.35508351377211E-4</c:v>
                </c:pt>
                <c:pt idx="863">
                  <c:v>1.3452563143800901E-4</c:v>
                </c:pt>
                <c:pt idx="864">
                  <c:v>1.33538516820408E-4</c:v>
                </c:pt>
                <c:pt idx="865">
                  <c:v>1.3254700752440799E-4</c:v>
                </c:pt>
                <c:pt idx="866">
                  <c:v>1.3155116175766999E-4</c:v>
                </c:pt>
                <c:pt idx="867">
                  <c:v>1.30550994072109E-4</c:v>
                </c:pt>
                <c:pt idx="868">
                  <c:v>1.2954653357155599E-4</c:v>
                </c:pt>
                <c:pt idx="869">
                  <c:v>1.2853782391175601E-4</c:v>
                </c:pt>
                <c:pt idx="870">
                  <c:v>1.2752487964462399E-4</c:v>
                </c:pt>
                <c:pt idx="871">
                  <c:v>1.26507715322077E-4</c:v>
                </c:pt>
                <c:pt idx="872">
                  <c:v>1.2548637459985901E-4</c:v>
                </c:pt>
                <c:pt idx="873">
                  <c:v>1.2446088658180001E-4</c:v>
                </c:pt>
                <c:pt idx="874">
                  <c:v>1.2343129492364799E-4</c:v>
                </c:pt>
                <c:pt idx="875">
                  <c:v>1.2239762872923101E-4</c:v>
                </c:pt>
                <c:pt idx="876">
                  <c:v>1.21359116747044E-4</c:v>
                </c:pt>
                <c:pt idx="877">
                  <c:v>1.2031791993649601E-4</c:v>
                </c:pt>
                <c:pt idx="878">
                  <c:v>1.19272233860101E-4</c:v>
                </c:pt>
                <c:pt idx="879">
                  <c:v>1.18222582386806E-4</c:v>
                </c:pt>
                <c:pt idx="880">
                  <c:v>1.17169016448315E-4</c:v>
                </c:pt>
                <c:pt idx="881">
                  <c:v>1.16111572424415E-4</c:v>
                </c:pt>
                <c:pt idx="882">
                  <c:v>1.1505027941893699E-4</c:v>
                </c:pt>
                <c:pt idx="883">
                  <c:v>1.1398516653571201E-4</c:v>
                </c:pt>
                <c:pt idx="884">
                  <c:v>1.1291627015452799E-4</c:v>
                </c:pt>
                <c:pt idx="885">
                  <c:v>1.1184361937921399E-4</c:v>
                </c:pt>
                <c:pt idx="886">
                  <c:v>1.1076725058956E-4</c:v>
                </c:pt>
                <c:pt idx="887">
                  <c:v>1.09687200165353E-4</c:v>
                </c:pt>
                <c:pt idx="888">
                  <c:v>1.0860348993446601E-4</c:v>
                </c:pt>
                <c:pt idx="889">
                  <c:v>1.07516170828603E-4</c:v>
                </c:pt>
                <c:pt idx="890">
                  <c:v>1.06425264675635E-4</c:v>
                </c:pt>
                <c:pt idx="891">
                  <c:v>1.05330807855352E-4</c:v>
                </c:pt>
                <c:pt idx="892">
                  <c:v>1.04232836747542E-4</c:v>
                </c:pt>
                <c:pt idx="893">
                  <c:v>1.03131387731991E-4</c:v>
                </c:pt>
                <c:pt idx="894">
                  <c:v>1.02026489912532E-4</c:v>
                </c:pt>
                <c:pt idx="895">
                  <c:v>1.00918186944909E-4</c:v>
                </c:pt>
                <c:pt idx="896" formatCode="0.00E+00">
                  <c:v>9.9806500656995895E-5</c:v>
                </c:pt>
                <c:pt idx="897" formatCode="0.00E+00">
                  <c:v>9.8691481980495101E-5</c:v>
                </c:pt>
                <c:pt idx="898" formatCode="0.00E+00">
                  <c:v>9.7573160019237494E-5</c:v>
                </c:pt>
                <c:pt idx="899" formatCode="0.00E+00">
                  <c:v>9.6451563877053505E-5</c:v>
                </c:pt>
                <c:pt idx="900" formatCode="0.00E+00">
                  <c:v>9.5326737209688804E-5</c:v>
                </c:pt>
                <c:pt idx="901" formatCode="0.00E+00">
                  <c:v>9.4198716396931505E-5</c:v>
                </c:pt>
                <c:pt idx="902" formatCode="0.00E+00">
                  <c:v>9.3067530542611994E-5</c:v>
                </c:pt>
                <c:pt idx="903" formatCode="0.00E+00">
                  <c:v>9.1933223302476095E-5</c:v>
                </c:pt>
                <c:pt idx="904" formatCode="0.00E+00">
                  <c:v>9.0795831056311699E-5</c:v>
                </c:pt>
                <c:pt idx="905" formatCode="0.00E+00">
                  <c:v>8.9655382907949307E-5</c:v>
                </c:pt>
                <c:pt idx="906" formatCode="0.00E+00">
                  <c:v>8.8511922513134696E-5</c:v>
                </c:pt>
                <c:pt idx="907" formatCode="0.00E+00">
                  <c:v>8.7365478975698298E-5</c:v>
                </c:pt>
                <c:pt idx="908" formatCode="0.00E+00">
                  <c:v>8.6216095951385796E-5</c:v>
                </c:pt>
                <c:pt idx="909" formatCode="0.00E+00">
                  <c:v>8.50638098199851E-5</c:v>
                </c:pt>
                <c:pt idx="910" formatCode="0.00E+00">
                  <c:v>8.3908656961284497E-5</c:v>
                </c:pt>
                <c:pt idx="911" formatCode="0.00E+00">
                  <c:v>8.2750673755072003E-5</c:v>
                </c:pt>
                <c:pt idx="912" formatCode="0.00E+00">
                  <c:v>8.1589903857093304E-5</c:v>
                </c:pt>
                <c:pt idx="913" formatCode="0.00E+00">
                  <c:v>8.0426376371178695E-5</c:v>
                </c:pt>
                <c:pt idx="914" formatCode="0.00E+00">
                  <c:v>7.9260127677116502E-5</c:v>
                </c:pt>
                <c:pt idx="915" formatCode="0.00E+00">
                  <c:v>7.8091208706609905E-5</c:v>
                </c:pt>
                <c:pt idx="916" formatCode="0.00E+00">
                  <c:v>7.6919648563489304E-5</c:v>
                </c:pt>
                <c:pt idx="917" formatCode="0.00E+00">
                  <c:v>7.5745483627542799E-5</c:v>
                </c:pt>
                <c:pt idx="918" formatCode="0.00E+00">
                  <c:v>7.4568757554516196E-5</c:v>
                </c:pt>
                <c:pt idx="919" formatCode="0.00E+00">
                  <c:v>7.3389506724197404E-5</c:v>
                </c:pt>
                <c:pt idx="920" formatCode="0.00E+00">
                  <c:v>7.2207774792332202E-5</c:v>
                </c:pt>
                <c:pt idx="921" formatCode="0.00E+00">
                  <c:v>7.1023583586793298E-5</c:v>
                </c:pt>
                <c:pt idx="922" formatCode="0.00E+00">
                  <c:v>6.9836991315241903E-5</c:v>
                </c:pt>
                <c:pt idx="923" formatCode="0.00E+00">
                  <c:v>6.86476123519241E-5</c:v>
                </c:pt>
                <c:pt idx="924" formatCode="0.00E+00">
                  <c:v>6.7456589022185599E-5</c:v>
                </c:pt>
                <c:pt idx="925" formatCode="0.00E+00">
                  <c:v>6.6263011831324493E-5</c:v>
                </c:pt>
                <c:pt idx="926" formatCode="0.00E+00">
                  <c:v>6.5067164541687803E-5</c:v>
                </c:pt>
                <c:pt idx="927" formatCode="0.00E+00">
                  <c:v>6.3869105360936306E-5</c:v>
                </c:pt>
                <c:pt idx="928" formatCode="0.00E+00">
                  <c:v>6.2668877944815904E-5</c:v>
                </c:pt>
                <c:pt idx="929" formatCode="0.00E+00">
                  <c:v>6.1466518673114397E-5</c:v>
                </c:pt>
                <c:pt idx="930" formatCode="0.00E+00">
                  <c:v>6.02620566496625E-5</c:v>
                </c:pt>
                <c:pt idx="931" formatCode="0.00E+00">
                  <c:v>5.9055539168184603E-5</c:v>
                </c:pt>
                <c:pt idx="932" formatCode="0.00E+00">
                  <c:v>5.7847009884426303E-5</c:v>
                </c:pt>
                <c:pt idx="933" formatCode="0.00E+00">
                  <c:v>5.6636501540196999E-5</c:v>
                </c:pt>
                <c:pt idx="934" formatCode="0.00E+00">
                  <c:v>5.5423763114959002E-5</c:v>
                </c:pt>
                <c:pt idx="935" formatCode="0.00E+00">
                  <c:v>5.4209620429901399E-5</c:v>
                </c:pt>
                <c:pt idx="936" formatCode="0.00E+00">
                  <c:v>5.2993425924796598E-5</c:v>
                </c:pt>
                <c:pt idx="937" formatCode="0.00E+00">
                  <c:v>5.1775405154330602E-5</c:v>
                </c:pt>
                <c:pt idx="938" formatCode="0.00E+00">
                  <c:v>5.0555609050206799E-5</c:v>
                </c:pt>
                <c:pt idx="939" formatCode="0.00E+00">
                  <c:v>4.9333855713484802E-5</c:v>
                </c:pt>
                <c:pt idx="940" formatCode="0.00E+00">
                  <c:v>4.8110781790455803E-5</c:v>
                </c:pt>
                <c:pt idx="941" formatCode="0.00E+00">
                  <c:v>4.6885903429938399E-5</c:v>
                </c:pt>
                <c:pt idx="942" formatCode="0.00E+00">
                  <c:v>4.5659406168852001E-5</c:v>
                </c:pt>
                <c:pt idx="943" formatCode="0.00E+00">
                  <c:v>4.4431159039959298E-5</c:v>
                </c:pt>
                <c:pt idx="944" formatCode="0.00E+00">
                  <c:v>4.3201671360293403E-5</c:v>
                </c:pt>
                <c:pt idx="945" formatCode="0.00E+00">
                  <c:v>4.19705756939947E-5</c:v>
                </c:pt>
                <c:pt idx="946" formatCode="0.00E+00">
                  <c:v>4.0738021198194399E-5</c:v>
                </c:pt>
                <c:pt idx="947" formatCode="0.00E+00">
                  <c:v>3.9504055166617002E-5</c:v>
                </c:pt>
                <c:pt idx="948" formatCode="0.00E+00">
                  <c:v>3.8268717617029297E-5</c:v>
                </c:pt>
                <c:pt idx="949" formatCode="0.00E+00">
                  <c:v>3.7032052205176997E-5</c:v>
                </c:pt>
                <c:pt idx="950" formatCode="0.00E+00">
                  <c:v>3.5794091672869399E-5</c:v>
                </c:pt>
                <c:pt idx="951" formatCode="0.00E+00">
                  <c:v>3.4554763260530301E-5</c:v>
                </c:pt>
                <c:pt idx="952" formatCode="0.00E+00">
                  <c:v>3.3314430766040398E-5</c:v>
                </c:pt>
                <c:pt idx="953" formatCode="0.00E+00">
                  <c:v>3.2072854082798497E-5</c:v>
                </c:pt>
                <c:pt idx="954" formatCode="0.00E+00">
                  <c:v>3.0830145988147699E-5</c:v>
                </c:pt>
                <c:pt idx="955" formatCode="0.00E+00">
                  <c:v>2.9586353775812299E-5</c:v>
                </c:pt>
                <c:pt idx="956" formatCode="0.00E+00">
                  <c:v>2.8341426514089101E-5</c:v>
                </c:pt>
                <c:pt idx="957" formatCode="0.00E+00">
                  <c:v>2.7095653422293199E-5</c:v>
                </c:pt>
                <c:pt idx="958" formatCode="0.00E+00">
                  <c:v>2.5848858058452599E-5</c:v>
                </c:pt>
                <c:pt idx="959" formatCode="0.00E+00">
                  <c:v>2.4601142285973701E-5</c:v>
                </c:pt>
                <c:pt idx="960" formatCode="0.00E+00">
                  <c:v>2.3352547941613001E-5</c:v>
                </c:pt>
                <c:pt idx="961" formatCode="0.00E+00">
                  <c:v>2.2103051378508098E-5</c:v>
                </c:pt>
                <c:pt idx="962" formatCode="0.00E+00">
                  <c:v>2.0852874513366199E-5</c:v>
                </c:pt>
                <c:pt idx="963" formatCode="0.00E+00">
                  <c:v>1.96018972928868E-5</c:v>
                </c:pt>
                <c:pt idx="964" formatCode="0.00E+00">
                  <c:v>1.8350210666540001E-5</c:v>
                </c:pt>
                <c:pt idx="965" formatCode="0.00E+00">
                  <c:v>1.70978091773577E-5</c:v>
                </c:pt>
                <c:pt idx="966" formatCode="0.00E+00">
                  <c:v>1.5844872905290601E-5</c:v>
                </c:pt>
                <c:pt idx="967" formatCode="0.00E+00">
                  <c:v>1.4591332728741601E-5</c:v>
                </c:pt>
                <c:pt idx="968" formatCode="0.00E+00">
                  <c:v>1.3337265045265599E-5</c:v>
                </c:pt>
                <c:pt idx="969" formatCode="0.00E+00">
                  <c:v>1.2082659850420899E-5</c:v>
                </c:pt>
                <c:pt idx="970" formatCode="0.00E+00">
                  <c:v>1.08275917227729E-5</c:v>
                </c:pt>
                <c:pt idx="971" formatCode="0.00E+00">
                  <c:v>9.5720042736502297E-6</c:v>
                </c:pt>
                <c:pt idx="972" formatCode="0.00E+00">
                  <c:v>8.3159939094912193E-6</c:v>
                </c:pt>
                <c:pt idx="973" formatCode="0.00E+00">
                  <c:v>7.0597775447822599E-6</c:v>
                </c:pt>
                <c:pt idx="974" formatCode="0.00E+00">
                  <c:v>5.7986044339486398E-6</c:v>
                </c:pt>
                <c:pt idx="975" formatCode="0.00E+00">
                  <c:v>4.5418623813020497E-6</c:v>
                </c:pt>
                <c:pt idx="976" formatCode="0.00E+00">
                  <c:v>3.2834022931638102E-6</c:v>
                </c:pt>
                <c:pt idx="977" formatCode="0.00E+00">
                  <c:v>2.0236734599165999E-6</c:v>
                </c:pt>
                <c:pt idx="978" formatCode="0.00E+00">
                  <c:v>7.6077333233115496E-7</c:v>
                </c:pt>
                <c:pt idx="979" formatCode="0.00E+00">
                  <c:v>-4.9489909770272704E-7</c:v>
                </c:pt>
                <c:pt idx="980" formatCode="0.00E+00">
                  <c:v>-1.7492945971753201E-6</c:v>
                </c:pt>
                <c:pt idx="981" formatCode="0.00E+00">
                  <c:v>-3.00377314488287E-6</c:v>
                </c:pt>
                <c:pt idx="982" formatCode="0.00E+00">
                  <c:v>-4.2583669710438699E-6</c:v>
                </c:pt>
                <c:pt idx="983" formatCode="0.00E+00">
                  <c:v>-5.5128152780525801E-6</c:v>
                </c:pt>
                <c:pt idx="984" formatCode="0.00E+00">
                  <c:v>-6.7709588620345997E-6</c:v>
                </c:pt>
                <c:pt idx="985" formatCode="0.00E+00">
                  <c:v>-8.0249501479556699E-6</c:v>
                </c:pt>
                <c:pt idx="986" formatCode="0.00E+00">
                  <c:v>-9.2787067842436904E-6</c:v>
                </c:pt>
                <c:pt idx="987" formatCode="0.00E+00">
                  <c:v>-1.05321350929443E-5</c:v>
                </c:pt>
                <c:pt idx="988" formatCode="0.00E+00">
                  <c:v>-1.17854360723868E-5</c:v>
                </c:pt>
                <c:pt idx="989" formatCode="0.00E+00">
                  <c:v>-1.3038336874160401E-5</c:v>
                </c:pt>
                <c:pt idx="990" formatCode="0.00E+00">
                  <c:v>-1.4295625987870101E-5</c:v>
                </c:pt>
                <c:pt idx="991" formatCode="0.00E+00">
                  <c:v>-1.55475790961645E-5</c:v>
                </c:pt>
                <c:pt idx="992" formatCode="0.00E+00">
                  <c:v>-1.6799012882984199E-5</c:v>
                </c:pt>
                <c:pt idx="993" formatCode="0.00E+00">
                  <c:v>-1.8049977370537801E-5</c:v>
                </c:pt>
                <c:pt idx="994" formatCode="0.00E+00">
                  <c:v>-1.93004270840901E-5</c:v>
                </c:pt>
                <c:pt idx="995" formatCode="0.00E+00">
                  <c:v>-2.0550303815980401E-5</c:v>
                </c:pt>
                <c:pt idx="996" formatCode="0.00E+00">
                  <c:v>-2.1799567548441701E-5</c:v>
                </c:pt>
                <c:pt idx="997" formatCode="0.00E+00">
                  <c:v>-2.3048176444717602E-5</c:v>
                </c:pt>
                <c:pt idx="998" formatCode="0.00E+00">
                  <c:v>-2.4296094125020301E-5</c:v>
                </c:pt>
                <c:pt idx="999" formatCode="0.00E+00">
                  <c:v>-2.55432769336039E-5</c:v>
                </c:pt>
                <c:pt idx="1000" formatCode="0.00E+00">
                  <c:v>-2.6789686671690998E-5</c:v>
                </c:pt>
                <c:pt idx="1001" formatCode="0.00E+00">
                  <c:v>-2.8035328796249801E-5</c:v>
                </c:pt>
                <c:pt idx="1002" formatCode="0.00E+00">
                  <c:v>-2.9280041417223401E-5</c:v>
                </c:pt>
                <c:pt idx="1003" formatCode="0.00E+00">
                  <c:v>-3.0523886380251497E-5</c:v>
                </c:pt>
                <c:pt idx="1004" formatCode="0.00E+00">
                  <c:v>-3.1766794563736699E-5</c:v>
                </c:pt>
                <c:pt idx="1005" formatCode="0.00E+00">
                  <c:v>-3.3008731406880502E-5</c:v>
                </c:pt>
                <c:pt idx="1006" formatCode="0.00E+00">
                  <c:v>-3.4249649615958299E-5</c:v>
                </c:pt>
                <c:pt idx="1007" formatCode="0.00E+00">
                  <c:v>-3.5489501897245598E-5</c:v>
                </c:pt>
                <c:pt idx="1008" formatCode="0.00E+00">
                  <c:v>-3.6728270060848397E-5</c:v>
                </c:pt>
                <c:pt idx="1009" formatCode="0.00E+00">
                  <c:v>-3.7965910451020998E-5</c:v>
                </c:pt>
                <c:pt idx="1010" formatCode="0.00E+00">
                  <c:v>-3.92023648601025E-5</c:v>
                </c:pt>
                <c:pt idx="1011" formatCode="0.00E+00">
                  <c:v>-4.0437607822241201E-5</c:v>
                </c:pt>
                <c:pt idx="1012" formatCode="0.00E+00">
                  <c:v>-4.1671602957649102E-5</c:v>
                </c:pt>
                <c:pt idx="1013" formatCode="0.00E+00">
                  <c:v>-4.2904317524516901E-5</c:v>
                </c:pt>
                <c:pt idx="1014" formatCode="0.00E+00">
                  <c:v>-4.4135827920399599E-5</c:v>
                </c:pt>
                <c:pt idx="1015" formatCode="0.00E+00">
                  <c:v>-4.5365719415713102E-5</c:v>
                </c:pt>
                <c:pt idx="1016" formatCode="0.00E+00">
                  <c:v>-4.6594286686740802E-5</c:v>
                </c:pt>
                <c:pt idx="1017" formatCode="0.00E+00">
                  <c:v>-4.7821413318160901E-5</c:v>
                </c:pt>
                <c:pt idx="1018" formatCode="0.00E+00">
                  <c:v>-4.9047041102312498E-5</c:v>
                </c:pt>
                <c:pt idx="1019" formatCode="0.00E+00">
                  <c:v>-5.0271126383449801E-5</c:v>
                </c:pt>
                <c:pt idx="1020" formatCode="0.00E+00">
                  <c:v>-5.1493647333700203E-5</c:v>
                </c:pt>
                <c:pt idx="1021" formatCode="0.00E+00">
                  <c:v>-5.2714560297317803E-5</c:v>
                </c:pt>
                <c:pt idx="1022" formatCode="0.00E+00">
                  <c:v>-5.3933817980578101E-5</c:v>
                </c:pt>
                <c:pt idx="1023" formatCode="0.00E+00">
                  <c:v>-5.5151373089756803E-5</c:v>
                </c:pt>
                <c:pt idx="1024" formatCode="0.00E+00">
                  <c:v>-5.63671965210232E-5</c:v>
                </c:pt>
                <c:pt idx="1025" formatCode="0.00E+00">
                  <c:v>-5.75812555325683E-5</c:v>
                </c:pt>
                <c:pt idx="1026" formatCode="0.00E+00">
                  <c:v>-5.8793506468646201E-5</c:v>
                </c:pt>
                <c:pt idx="1027" formatCode="0.00E+00">
                  <c:v>-6.0003898397553699E-5</c:v>
                </c:pt>
                <c:pt idx="1028" formatCode="0.00E+00">
                  <c:v>-6.1212398577481495E-5</c:v>
                </c:pt>
                <c:pt idx="1029" formatCode="0.00E+00">
                  <c:v>-6.2418977904599106E-5</c:v>
                </c:pt>
                <c:pt idx="1030" formatCode="0.00E+00">
                  <c:v>-6.3623891037423096E-5</c:v>
                </c:pt>
                <c:pt idx="1031" formatCode="0.00E+00">
                  <c:v>-6.4826301240827793E-5</c:v>
                </c:pt>
                <c:pt idx="1032" formatCode="0.00E+00">
                  <c:v>-6.6026848799083301E-5</c:v>
                </c:pt>
                <c:pt idx="1033" formatCode="0.00E+00">
                  <c:v>-6.7225322709418806E-5</c:v>
                </c:pt>
                <c:pt idx="1034" formatCode="0.00E+00">
                  <c:v>-6.8425608333200203E-5</c:v>
                </c:pt>
                <c:pt idx="1035" formatCode="0.00E+00">
                  <c:v>-6.9617344706784907E-5</c:v>
                </c:pt>
                <c:pt idx="1036" formatCode="0.00E+00">
                  <c:v>-7.0809241151437096E-5</c:v>
                </c:pt>
                <c:pt idx="1037" formatCode="0.00E+00">
                  <c:v>-7.1999034844338799E-5</c:v>
                </c:pt>
                <c:pt idx="1038" formatCode="0.00E+00">
                  <c:v>-7.3186543886549703E-5</c:v>
                </c:pt>
                <c:pt idx="1039" formatCode="0.00E+00">
                  <c:v>-7.4371731898281696E-5</c:v>
                </c:pt>
                <c:pt idx="1040" formatCode="0.00E+00">
                  <c:v>-7.5554562499746599E-5</c:v>
                </c:pt>
                <c:pt idx="1041" formatCode="0.00E+00">
                  <c:v>-7.6735006587114104E-5</c:v>
                </c:pt>
                <c:pt idx="1042" formatCode="0.00E+00">
                  <c:v>-7.7913013228680898E-5</c:v>
                </c:pt>
                <c:pt idx="1043" formatCode="0.00E+00">
                  <c:v>-7.9088553320616402E-5</c:v>
                </c:pt>
                <c:pt idx="1044" formatCode="0.00E+00">
                  <c:v>-8.0261583207175095E-5</c:v>
                </c:pt>
                <c:pt idx="1045" formatCode="0.00E+00">
                  <c:v>-8.1432066508568796E-5</c:v>
                </c:pt>
                <c:pt idx="1046" formatCode="0.00E+00">
                  <c:v>-8.2599959569051794E-5</c:v>
                </c:pt>
                <c:pt idx="1047" formatCode="0.00E+00">
                  <c:v>-8.3765240560751395E-5</c:v>
                </c:pt>
                <c:pt idx="1048" formatCode="0.00E+00">
                  <c:v>-8.4927851276006495E-5</c:v>
                </c:pt>
                <c:pt idx="1049" formatCode="0.00E+00">
                  <c:v>-8.6087769886944402E-5</c:v>
                </c:pt>
                <c:pt idx="1050" formatCode="0.00E+00">
                  <c:v>-8.7244960013777004E-5</c:v>
                </c:pt>
                <c:pt idx="1051" formatCode="0.00E+00">
                  <c:v>-8.8399363448843306E-5</c:v>
                </c:pt>
                <c:pt idx="1052" formatCode="0.00E+00">
                  <c:v>-8.9550965640228201E-5</c:v>
                </c:pt>
                <c:pt idx="1053" formatCode="0.00E+00">
                  <c:v>-9.0699715656228296E-5</c:v>
                </c:pt>
                <c:pt idx="1054" formatCode="0.00E+00">
                  <c:v>-9.1845584393013201E-5</c:v>
                </c:pt>
                <c:pt idx="1055" formatCode="0.00E+00">
                  <c:v>-9.2988528194837204E-5</c:v>
                </c:pt>
                <c:pt idx="1056" formatCode="0.00E+00">
                  <c:v>-9.4128517957869904E-5</c:v>
                </c:pt>
                <c:pt idx="1057" formatCode="0.00E+00">
                  <c:v>-9.5265510026365505E-5</c:v>
                </c:pt>
                <c:pt idx="1058" formatCode="0.00E+00">
                  <c:v>-9.6399468020536005E-5</c:v>
                </c:pt>
                <c:pt idx="1059" formatCode="0.00E+00">
                  <c:v>-9.7530355560593293E-5</c:v>
                </c:pt>
                <c:pt idx="1060" formatCode="0.00E+00">
                  <c:v>-9.8658136266749298E-5</c:v>
                </c:pt>
                <c:pt idx="1061" formatCode="0.00E+00">
                  <c:v>-9.9782773759216002E-5</c:v>
                </c:pt>
                <c:pt idx="1062">
                  <c:v>-1.00904231658205E-4</c:v>
                </c:pt>
                <c:pt idx="1063">
                  <c:v>-1.02022480859886E-4</c:v>
                </c:pt>
                <c:pt idx="1064">
                  <c:v>-1.03137470432557E-4</c:v>
                </c:pt>
                <c:pt idx="1065">
                  <c:v>-1.0424917854834301E-4</c:v>
                </c:pt>
                <c:pt idx="1066">
                  <c:v>-1.05359569715801E-4</c:v>
                </c:pt>
                <c:pt idx="1067">
                  <c:v>-1.06463368865661E-4</c:v>
                </c:pt>
                <c:pt idx="1068">
                  <c:v>-1.07564948848448E-4</c:v>
                </c:pt>
                <c:pt idx="1069">
                  <c:v>-1.0866316006286001E-4</c:v>
                </c:pt>
                <c:pt idx="1070">
                  <c:v>-1.09757893369533E-4</c:v>
                </c:pt>
                <c:pt idx="1071">
                  <c:v>-1.10849126940593E-4</c:v>
                </c:pt>
                <c:pt idx="1072">
                  <c:v>-1.11936824396252E-4</c:v>
                </c:pt>
                <c:pt idx="1073">
                  <c:v>-1.1302094935672299E-4</c:v>
                </c:pt>
                <c:pt idx="1074">
                  <c:v>-1.1410146544221701E-4</c:v>
                </c:pt>
                <c:pt idx="1075">
                  <c:v>-1.15178336272947E-4</c:v>
                </c:pt>
                <c:pt idx="1076">
                  <c:v>-1.16251532745081E-4</c:v>
                </c:pt>
                <c:pt idx="1077">
                  <c:v>-1.17321011202875E-4</c:v>
                </c:pt>
                <c:pt idx="1078">
                  <c:v>-1.1838674981845499E-4</c:v>
                </c:pt>
                <c:pt idx="1079">
                  <c:v>-1.19448697660118E-4</c:v>
                </c:pt>
                <c:pt idx="1080">
                  <c:v>-1.20506840175949E-4</c:v>
                </c:pt>
                <c:pt idx="1081">
                  <c:v>-1.21561126434244E-4</c:v>
                </c:pt>
                <c:pt idx="1082">
                  <c:v>-1.2261152733117301E-4</c:v>
                </c:pt>
                <c:pt idx="1083">
                  <c:v>-1.23658013762906E-4</c:v>
                </c:pt>
                <c:pt idx="1084">
                  <c:v>-1.2470054207369601E-4</c:v>
                </c:pt>
                <c:pt idx="1085">
                  <c:v>-1.2573909771163E-4</c:v>
                </c:pt>
                <c:pt idx="1086">
                  <c:v>-1.26773622469045E-4</c:v>
                </c:pt>
                <c:pt idx="1087">
                  <c:v>-1.2780408724211099E-4</c:v>
                </c:pt>
                <c:pt idx="1088">
                  <c:v>-1.2883047747891399E-4</c:v>
                </c:pt>
                <c:pt idx="1089">
                  <c:v>-1.29852749523706E-4</c:v>
                </c:pt>
                <c:pt idx="1090">
                  <c:v>-1.30870859720744E-4</c:v>
                </c:pt>
                <c:pt idx="1091">
                  <c:v>-1.31884793518111E-4</c:v>
                </c:pt>
                <c:pt idx="1092">
                  <c:v>-1.3289450726006099E-4</c:v>
                </c:pt>
                <c:pt idx="1093">
                  <c:v>-1.3389997184276499E-4</c:v>
                </c:pt>
                <c:pt idx="1094">
                  <c:v>-1.3490114361047699E-4</c:v>
                </c:pt>
                <c:pt idx="1095">
                  <c:v>-1.35898008011281E-4</c:v>
                </c:pt>
                <c:pt idx="1096">
                  <c:v>-1.3689052138943201E-4</c:v>
                </c:pt>
                <c:pt idx="1097">
                  <c:v>-1.37878625537268E-4</c:v>
                </c:pt>
                <c:pt idx="1098">
                  <c:v>-1.3886237866245199E-4</c:v>
                </c:pt>
                <c:pt idx="1099">
                  <c:v>-1.39841620693914E-4</c:v>
                </c:pt>
                <c:pt idx="1100">
                  <c:v>-1.40816424391232E-4</c:v>
                </c:pt>
                <c:pt idx="1101">
                  <c:v>-1.4178671699482899E-4</c:v>
                </c:pt>
                <c:pt idx="1102">
                  <c:v>-1.4275245484895999E-4</c:v>
                </c:pt>
                <c:pt idx="1103">
                  <c:v>-1.4371705765370201E-4</c:v>
                </c:pt>
                <c:pt idx="1104">
                  <c:v>-1.4467157598119199E-4</c:v>
                </c:pt>
                <c:pt idx="1105">
                  <c:v>-1.4562344586011001E-4</c:v>
                </c:pt>
                <c:pt idx="1106">
                  <c:v>-1.4657074643764599E-4</c:v>
                </c:pt>
                <c:pt idx="1107">
                  <c:v>-1.4751333219464801E-4</c:v>
                </c:pt>
                <c:pt idx="1108">
                  <c:v>-1.4845118857920099E-4</c:v>
                </c:pt>
                <c:pt idx="1109">
                  <c:v>-1.4938430103938999E-4</c:v>
                </c:pt>
                <c:pt idx="1110">
                  <c:v>-1.50312625919468E-4</c:v>
                </c:pt>
                <c:pt idx="1111">
                  <c:v>-1.5123614866752099E-4</c:v>
                </c:pt>
                <c:pt idx="1112">
                  <c:v>-1.52154811075888E-4</c:v>
                </c:pt>
                <c:pt idx="1113">
                  <c:v>-1.5306856948882301E-4</c:v>
                </c:pt>
                <c:pt idx="1114">
                  <c:v>-1.5397746756207201E-4</c:v>
                </c:pt>
                <c:pt idx="1115">
                  <c:v>-1.5488141798414201E-4</c:v>
                </c:pt>
                <c:pt idx="1116">
                  <c:v>-1.5577672456856801E-4</c:v>
                </c:pt>
                <c:pt idx="1117">
                  <c:v>-1.56672962475568E-4</c:v>
                </c:pt>
                <c:pt idx="1118">
                  <c:v>-1.5756202628836E-4</c:v>
                </c:pt>
                <c:pt idx="1119">
                  <c:v>-1.5844595327507699E-4</c:v>
                </c:pt>
                <c:pt idx="1120">
                  <c:v>-1.5932480164337901E-4</c:v>
                </c:pt>
                <c:pt idx="1121">
                  <c:v>-1.6019855684135101E-4</c:v>
                </c:pt>
                <c:pt idx="1122">
                  <c:v>-1.6106718976516201E-4</c:v>
                </c:pt>
                <c:pt idx="1123">
                  <c:v>-1.6193065675906799E-4</c:v>
                </c:pt>
                <c:pt idx="1124">
                  <c:v>-1.6278892871923701E-4</c:v>
                </c:pt>
                <c:pt idx="1125">
                  <c:v>-1.6364199109375401E-4</c:v>
                </c:pt>
                <c:pt idx="1126">
                  <c:v>-1.64489800226874E-4</c:v>
                </c:pt>
                <c:pt idx="1127">
                  <c:v>-1.6533234156668099E-4</c:v>
                </c:pt>
                <c:pt idx="1128">
                  <c:v>-1.66169586009346E-4</c:v>
                </c:pt>
                <c:pt idx="1129">
                  <c:v>-1.67001519002951E-4</c:v>
                </c:pt>
                <c:pt idx="1130">
                  <c:v>-1.6782808233983801E-4</c:v>
                </c:pt>
                <c:pt idx="1131">
                  <c:v>-1.6864927602000499E-4</c:v>
                </c:pt>
                <c:pt idx="1132">
                  <c:v>-1.6946507093962201E-4</c:v>
                </c:pt>
                <c:pt idx="1133">
                  <c:v>-1.7027542344294399E-4</c:v>
                </c:pt>
                <c:pt idx="1134">
                  <c:v>-1.7108031897805601E-4</c:v>
                </c:pt>
                <c:pt idx="1135">
                  <c:v>-1.7187974299304101E-4</c:v>
                </c:pt>
                <c:pt idx="1136">
                  <c:v>-1.7267365183215499E-4</c:v>
                </c:pt>
                <c:pt idx="1137">
                  <c:v>-1.7346201639156699E-4</c:v>
                </c:pt>
                <c:pt idx="1138">
                  <c:v>-1.7424483667127701E-4</c:v>
                </c:pt>
                <c:pt idx="1139">
                  <c:v>-1.7502206901553999E-4</c:v>
                </c:pt>
                <c:pt idx="1140">
                  <c:v>-1.7579368432052401E-4</c:v>
                </c:pt>
                <c:pt idx="1141">
                  <c:v>-1.76559668034315E-4</c:v>
                </c:pt>
                <c:pt idx="1142">
                  <c:v>-1.7732000560499701E-4</c:v>
                </c:pt>
                <c:pt idx="1143">
                  <c:v>-1.78074638824909E-4</c:v>
                </c:pt>
                <c:pt idx="1144">
                  <c:v>-1.7882358224596801E-4</c:v>
                </c:pt>
                <c:pt idx="1145">
                  <c:v>-1.7956679221242601E-4</c:v>
                </c:pt>
                <c:pt idx="1146">
                  <c:v>-1.8030423962045401E-4</c:v>
                </c:pt>
                <c:pt idx="1147">
                  <c:v>-1.81035909918136E-4</c:v>
                </c:pt>
                <c:pt idx="1148">
                  <c:v>-1.8176177400164301E-4</c:v>
                </c:pt>
                <c:pt idx="1149">
                  <c:v>-1.82481831870973E-4</c:v>
                </c:pt>
                <c:pt idx="1150">
                  <c:v>-1.8319602531846599E-4</c:v>
                </c:pt>
                <c:pt idx="1151">
                  <c:v>-1.8390433979220599E-4</c:v>
                </c:pt>
                <c:pt idx="1152">
                  <c:v>-1.84606775292195E-4</c:v>
                </c:pt>
                <c:pt idx="1153">
                  <c:v>-1.8530327361077E-4</c:v>
                </c:pt>
                <c:pt idx="1154">
                  <c:v>-1.85993849299848E-4</c:v>
                </c:pt>
                <c:pt idx="1155">
                  <c:v>-1.86678444151766E-4</c:v>
                </c:pt>
                <c:pt idx="1156">
                  <c:v>-1.87357072718441E-4</c:v>
                </c:pt>
                <c:pt idx="1157">
                  <c:v>-1.8802967679221099E-4</c:v>
                </c:pt>
                <c:pt idx="1158">
                  <c:v>-1.8869627092499199E-4</c:v>
                </c:pt>
                <c:pt idx="1159">
                  <c:v>-1.8935681146103799E-4</c:v>
                </c:pt>
                <c:pt idx="1160">
                  <c:v>-1.90011269296519E-4</c:v>
                </c:pt>
                <c:pt idx="1161">
                  <c:v>-1.90659644431434E-4</c:v>
                </c:pt>
                <c:pt idx="1162">
                  <c:v>-1.9130190776195301E-4</c:v>
                </c:pt>
                <c:pt idx="1163">
                  <c:v>-1.9193804473616099E-4</c:v>
                </c:pt>
                <c:pt idx="1164">
                  <c:v>-1.9256802625022799E-4</c:v>
                </c:pt>
                <c:pt idx="1165">
                  <c:v>-1.9319183775223699E-4</c:v>
                </c:pt>
                <c:pt idx="1166">
                  <c:v>-1.9380945013835999E-4</c:v>
                </c:pt>
                <c:pt idx="1167">
                  <c:v>-1.9442084885667999E-4</c:v>
                </c:pt>
                <c:pt idx="1168">
                  <c:v>-1.95026019355282E-4</c:v>
                </c:pt>
                <c:pt idx="1169">
                  <c:v>-1.95624932530336E-4</c:v>
                </c:pt>
                <c:pt idx="1170">
                  <c:v>-1.9621758838184099E-4</c:v>
                </c:pt>
                <c:pt idx="1171">
                  <c:v>-1.96803943254053E-4</c:v>
                </c:pt>
                <c:pt idx="1172">
                  <c:v>-1.9738399714697101E-4</c:v>
                </c:pt>
                <c:pt idx="1173">
                  <c:v>-1.9795772095676501E-4</c:v>
                </c:pt>
                <c:pt idx="1174">
                  <c:v>-1.98525100131519E-4</c:v>
                </c:pt>
                <c:pt idx="1175">
                  <c:v>-1.9908612011931799E-4</c:v>
                </c:pt>
                <c:pt idx="1176">
                  <c:v>-1.99640664504841E-4</c:v>
                </c:pt>
                <c:pt idx="1177">
                  <c:v>-2.0018871873617099E-4</c:v>
                </c:pt>
                <c:pt idx="1178">
                  <c:v>-2.0073037012480199E-4</c:v>
                </c:pt>
                <c:pt idx="1179">
                  <c:v>-2.01265458599664E-4</c:v>
                </c:pt>
                <c:pt idx="1180">
                  <c:v>-2.0179389684926699E-4</c:v>
                </c:pt>
                <c:pt idx="1181">
                  <c:v>-2.0231568487361E-4</c:v>
                </c:pt>
                <c:pt idx="1182">
                  <c:v>-2.0283134654164301E-4</c:v>
                </c:pt>
                <c:pt idx="1183">
                  <c:v>-2.03340779989957E-4</c:v>
                </c:pt>
                <c:pt idx="1184">
                  <c:v>-2.0384373783599501E-4</c:v>
                </c:pt>
                <c:pt idx="1185">
                  <c:v>-2.0434017642401099E-4</c:v>
                </c:pt>
                <c:pt idx="1186">
                  <c:v>-2.0483006665017399E-4</c:v>
                </c:pt>
                <c:pt idx="1187">
                  <c:v>-2.0531339396256899E-4</c:v>
                </c:pt>
                <c:pt idx="1188">
                  <c:v>-2.0579011470544999E-4</c:v>
                </c:pt>
                <c:pt idx="1189">
                  <c:v>-2.06260272534564E-4</c:v>
                </c:pt>
                <c:pt idx="1190">
                  <c:v>-2.0671974925789901E-4</c:v>
                </c:pt>
                <c:pt idx="1191">
                  <c:v>-2.07179109565913E-4</c:v>
                </c:pt>
                <c:pt idx="1192">
                  <c:v>-2.0762946223840101E-4</c:v>
                </c:pt>
                <c:pt idx="1193">
                  <c:v>-2.08073062822222E-4</c:v>
                </c:pt>
                <c:pt idx="1194">
                  <c:v>-2.0851001318078399E-4</c:v>
                </c:pt>
                <c:pt idx="1195">
                  <c:v>-2.0894028421025699E-4</c:v>
                </c:pt>
                <c:pt idx="1196">
                  <c:v>-2.0936386135872399E-4</c:v>
                </c:pt>
                <c:pt idx="1197">
                  <c:v>-2.0978071552235601E-4</c:v>
                </c:pt>
                <c:pt idx="1198">
                  <c:v>-2.10190846701152E-4</c:v>
                </c:pt>
                <c:pt idx="1199">
                  <c:v>-2.10581798455677E-4</c:v>
                </c:pt>
                <c:pt idx="1200">
                  <c:v>-2.1098615252412799E-4</c:v>
                </c:pt>
                <c:pt idx="1201">
                  <c:v>-2.11376333027146E-4</c:v>
                </c:pt>
                <c:pt idx="1202">
                  <c:v>-2.11759441299364E-4</c:v>
                </c:pt>
                <c:pt idx="1203">
                  <c:v>-2.1213578293099999E-4</c:v>
                </c:pt>
                <c:pt idx="1204">
                  <c:v>-2.1250532881822399E-4</c:v>
                </c:pt>
                <c:pt idx="1205">
                  <c:v>-2.1286810806486699E-4</c:v>
                </c:pt>
                <c:pt idx="1206">
                  <c:v>-2.13223975151777E-4</c:v>
                </c:pt>
                <c:pt idx="1207">
                  <c:v>-2.13573104701936E-4</c:v>
                </c:pt>
                <c:pt idx="1208">
                  <c:v>-2.1391529298853099E-4</c:v>
                </c:pt>
                <c:pt idx="1209">
                  <c:v>-2.1425065642688399E-4</c:v>
                </c:pt>
                <c:pt idx="1210">
                  <c:v>-2.1457916591316399E-4</c:v>
                </c:pt>
                <c:pt idx="1211">
                  <c:v>-2.1490080689545699E-4</c:v>
                </c:pt>
                <c:pt idx="1212">
                  <c:v>-2.15215535718016E-4</c:v>
                </c:pt>
                <c:pt idx="1213">
                  <c:v>-2.1552338148467199E-4</c:v>
                </c:pt>
                <c:pt idx="1214">
                  <c:v>-2.1582432964351001E-4</c:v>
                </c:pt>
                <c:pt idx="1215">
                  <c:v>-2.16118351090699E-4</c:v>
                </c:pt>
                <c:pt idx="1216">
                  <c:v>-2.1640544582623899E-4</c:v>
                </c:pt>
                <c:pt idx="1217">
                  <c:v>-2.16685599298216E-4</c:v>
                </c:pt>
                <c:pt idx="1218">
                  <c:v>-2.1695881150662899E-4</c:v>
                </c:pt>
                <c:pt idx="1219">
                  <c:v>-2.1722506789956201E-4</c:v>
                </c:pt>
                <c:pt idx="1220">
                  <c:v>-2.1748436847701601E-4</c:v>
                </c:pt>
                <c:pt idx="1221">
                  <c:v>-2.1773668413516099E-4</c:v>
                </c:pt>
                <c:pt idx="1222">
                  <c:v>-2.1798202942591101E-4</c:v>
                </c:pt>
                <c:pt idx="1223">
                  <c:v>-2.1822038979735201E-4</c:v>
                </c:pt>
                <c:pt idx="1224">
                  <c:v>-2.1845176524948299E-4</c:v>
                </c:pt>
                <c:pt idx="1225">
                  <c:v>-2.18676126678474E-4</c:v>
                </c:pt>
                <c:pt idx="1226">
                  <c:v>-2.18893474084325E-4</c:v>
                </c:pt>
                <c:pt idx="1227">
                  <c:v>-2.1910382201895099E-4</c:v>
                </c:pt>
                <c:pt idx="1228">
                  <c:v>-2.1930712682660601E-4</c:v>
                </c:pt>
                <c:pt idx="1229">
                  <c:v>-2.19503417611122E-4</c:v>
                </c:pt>
                <c:pt idx="1230">
                  <c:v>-2.1969266526866699E-4</c:v>
                </c:pt>
                <c:pt idx="1231">
                  <c:v>-2.1987486979924099E-4</c:v>
                </c:pt>
                <c:pt idx="1232">
                  <c:v>-2.20050031202845E-4</c:v>
                </c:pt>
                <c:pt idx="1233">
                  <c:v>-2.2021676704753101E-4</c:v>
                </c:pt>
                <c:pt idx="1234">
                  <c:v>-2.2037870076019301E-4</c:v>
                </c:pt>
                <c:pt idx="1235">
                  <c:v>-2.20532703679055E-4</c:v>
                </c:pt>
                <c:pt idx="1236">
                  <c:v>-2.2067960526328499E-4</c:v>
                </c:pt>
                <c:pt idx="1237">
                  <c:v>-2.20819449168629E-4</c:v>
                </c:pt>
                <c:pt idx="1238">
                  <c:v>-2.2095222084317299E-4</c:v>
                </c:pt>
                <c:pt idx="1239">
                  <c:v>-2.21077905735001E-4</c:v>
                </c:pt>
                <c:pt idx="1240">
                  <c:v>-2.2119648929219601E-4</c:v>
                </c:pt>
                <c:pt idx="1241">
                  <c:v>-2.2130800061859101E-4</c:v>
                </c:pt>
                <c:pt idx="1242">
                  <c:v>-2.21412410610355E-4</c:v>
                </c:pt>
                <c:pt idx="1243">
                  <c:v>-2.21509733819402E-4</c:v>
                </c:pt>
                <c:pt idx="1244">
                  <c:v>-2.2159995569381801E-4</c:v>
                </c:pt>
                <c:pt idx="1245">
                  <c:v>-2.2168306168168699E-4</c:v>
                </c:pt>
                <c:pt idx="1246">
                  <c:v>-2.21759066334925E-4</c:v>
                </c:pt>
                <c:pt idx="1247">
                  <c:v>-2.2182796965353099E-4</c:v>
                </c:pt>
                <c:pt idx="1248">
                  <c:v>-2.2188975708559101E-4</c:v>
                </c:pt>
                <c:pt idx="1249">
                  <c:v>-2.2194442863110399E-4</c:v>
                </c:pt>
                <c:pt idx="1250">
                  <c:v>-2.2199199884198601E-4</c:v>
                </c:pt>
                <c:pt idx="1251">
                  <c:v>-2.2203243861440499E-4</c:v>
                </c:pt>
                <c:pt idx="1252">
                  <c:v>-2.2206577705219301E-4</c:v>
                </c:pt>
                <c:pt idx="1253">
                  <c:v>-2.2209198505152001E-4</c:v>
                </c:pt>
                <c:pt idx="1254">
                  <c:v>-2.22111077164299E-4</c:v>
                </c:pt>
                <c:pt idx="1255">
                  <c:v>-2.22123053390532E-4</c:v>
                </c:pt>
                <c:pt idx="1256">
                  <c:v>-2.2212789917830299E-4</c:v>
                </c:pt>
                <c:pt idx="1257">
                  <c:v>-2.22125643631443E-4</c:v>
                </c:pt>
                <c:pt idx="1258">
                  <c:v>-2.22116257646121E-4</c:v>
                </c:pt>
                <c:pt idx="1259">
                  <c:v>-2.2209975577425201E-4</c:v>
                </c:pt>
                <c:pt idx="1260">
                  <c:v>-2.22076123463921E-4</c:v>
                </c:pt>
                <c:pt idx="1261">
                  <c:v>-2.2204552078619599E-4</c:v>
                </c:pt>
                <c:pt idx="1262">
                  <c:v>-2.22007685806602E-4</c:v>
                </c:pt>
                <c:pt idx="1263">
                  <c:v>-2.2196272038854599E-4</c:v>
                </c:pt>
                <c:pt idx="1264">
                  <c:v>-2.2191062453202901E-4</c:v>
                </c:pt>
                <c:pt idx="1265">
                  <c:v>-2.2185142734088001E-4</c:v>
                </c:pt>
                <c:pt idx="1266">
                  <c:v>-2.2178511426318399E-4</c:v>
                </c:pt>
                <c:pt idx="1267">
                  <c:v>-2.2171169985085699E-4</c:v>
                </c:pt>
                <c:pt idx="1268">
                  <c:v>-2.21631184103898E-4</c:v>
                </c:pt>
                <c:pt idx="1269">
                  <c:v>-2.2154358157422299E-4</c:v>
                </c:pt>
                <c:pt idx="1270">
                  <c:v>-2.2144886315800201E-4</c:v>
                </c:pt>
                <c:pt idx="1271">
                  <c:v>-2.21347057959064E-4</c:v>
                </c:pt>
                <c:pt idx="1272">
                  <c:v>-2.21238165977411E-4</c:v>
                </c:pt>
                <c:pt idx="1273">
                  <c:v>-2.2112218721303999E-4</c:v>
                </c:pt>
                <c:pt idx="1274">
                  <c:v>-2.2099912166595399E-4</c:v>
                </c:pt>
                <c:pt idx="1275">
                  <c:v>-2.2086898388806701E-4</c:v>
                </c:pt>
                <c:pt idx="1276">
                  <c:v>-2.2073175932746299E-4</c:v>
                </c:pt>
                <c:pt idx="1277">
                  <c:v>-2.2058747708797401E-4</c:v>
                </c:pt>
                <c:pt idx="1278">
                  <c:v>-2.2043612261768401E-4</c:v>
                </c:pt>
                <c:pt idx="1279">
                  <c:v>-2.2027769591659299E-4</c:v>
                </c:pt>
                <c:pt idx="1280">
                  <c:v>-2.2011222608853099E-4</c:v>
                </c:pt>
                <c:pt idx="1281">
                  <c:v>-2.1993853442836499E-4</c:v>
                </c:pt>
                <c:pt idx="1282">
                  <c:v>-2.19759618630632E-4</c:v>
                </c:pt>
                <c:pt idx="1283">
                  <c:v>-2.1957300486974399E-4</c:v>
                </c:pt>
                <c:pt idx="1284">
                  <c:v>-2.1937933342996901E-4</c:v>
                </c:pt>
                <c:pt idx="1285">
                  <c:v>-2.1917863341513999E-4</c:v>
                </c:pt>
                <c:pt idx="1286">
                  <c:v>-2.1897091937716999E-4</c:v>
                </c:pt>
                <c:pt idx="1287">
                  <c:v>-2.1875619131605999E-4</c:v>
                </c:pt>
                <c:pt idx="1288">
                  <c:v>-2.1853444923181E-4</c:v>
                </c:pt>
                <c:pt idx="1289">
                  <c:v>-2.1830570767633601E-4</c:v>
                </c:pt>
                <c:pt idx="1290">
                  <c:v>-2.1806998120155099E-4</c:v>
                </c:pt>
                <c:pt idx="1291">
                  <c:v>-2.1782725525554199E-4</c:v>
                </c:pt>
                <c:pt idx="1292">
                  <c:v>-2.1757755894213901E-4</c:v>
                </c:pt>
                <c:pt idx="1293">
                  <c:v>-2.1732087770942601E-4</c:v>
                </c:pt>
                <c:pt idx="1294">
                  <c:v>-2.1705724066123301E-4</c:v>
                </c:pt>
                <c:pt idx="1295">
                  <c:v>-2.1678664779756199E-4</c:v>
                </c:pt>
                <c:pt idx="1296">
                  <c:v>-2.1650911367032601E-4</c:v>
                </c:pt>
                <c:pt idx="1297">
                  <c:v>-2.1622463827952699E-4</c:v>
                </c:pt>
                <c:pt idx="1298">
                  <c:v>-2.1593322162516399E-4</c:v>
                </c:pt>
                <c:pt idx="1299">
                  <c:v>-2.15634892811067E-4</c:v>
                </c:pt>
                <c:pt idx="1300">
                  <c:v>-2.15329666389152E-4</c:v>
                </c:pt>
                <c:pt idx="1301">
                  <c:v>-2.1501752780750299E-4</c:v>
                </c:pt>
                <c:pt idx="1302">
                  <c:v>-2.14698520721867E-4</c:v>
                </c:pt>
                <c:pt idx="1303">
                  <c:v>-2.1437261602841299E-4</c:v>
                </c:pt>
                <c:pt idx="1304">
                  <c:v>-2.14039857382886E-4</c:v>
                </c:pt>
                <c:pt idx="1305">
                  <c:v>-2.1370023023337099E-4</c:v>
                </c:pt>
                <c:pt idx="1306">
                  <c:v>-2.13353778235614E-4</c:v>
                </c:pt>
                <c:pt idx="1307">
                  <c:v>-2.1300047228578399E-4</c:v>
                </c:pt>
                <c:pt idx="1308">
                  <c:v>-2.1264035603962801E-4</c:v>
                </c:pt>
                <c:pt idx="1309">
                  <c:v>-2.1227344404905999E-4</c:v>
                </c:pt>
                <c:pt idx="1310">
                  <c:v>-2.1189972176216499E-4</c:v>
                </c:pt>
                <c:pt idx="1311">
                  <c:v>-2.1151923283468899E-4</c:v>
                </c:pt>
                <c:pt idx="1312">
                  <c:v>-2.1113196271471601E-4</c:v>
                </c:pt>
                <c:pt idx="1313">
                  <c:v>-2.10737940506078E-4</c:v>
                </c:pt>
                <c:pt idx="1314">
                  <c:v>-2.1033716620877301E-4</c:v>
                </c:pt>
                <c:pt idx="1315">
                  <c:v>-2.0992965437471799E-4</c:v>
                </c:pt>
                <c:pt idx="1316">
                  <c:v>-2.0951543410774299E-4</c:v>
                </c:pt>
                <c:pt idx="1317">
                  <c:v>-2.09094505407847E-4</c:v>
                </c:pt>
                <c:pt idx="1318">
                  <c:v>-2.0866686827503099E-4</c:v>
                </c:pt>
                <c:pt idx="1319">
                  <c:v>-2.0823256636504E-4</c:v>
                </c:pt>
                <c:pt idx="1320">
                  <c:v>-2.0779159967787499E-4</c:v>
                </c:pt>
                <c:pt idx="1321">
                  <c:v>-2.0734396821353501E-4</c:v>
                </c:pt>
                <c:pt idx="1322">
                  <c:v>-2.0688968652393601E-4</c:v>
                </c:pt>
                <c:pt idx="1323">
                  <c:v>-2.0642879826482299E-4</c:v>
                </c:pt>
                <c:pt idx="1324">
                  <c:v>-2.0596130343619699E-4</c:v>
                </c:pt>
                <c:pt idx="1325">
                  <c:v>-2.0548720203805701E-4</c:v>
                </c:pt>
                <c:pt idx="1326">
                  <c:v>-2.0500653772614899E-4</c:v>
                </c:pt>
                <c:pt idx="1327">
                  <c:v>-2.0451929594855699E-4</c:v>
                </c:pt>
                <c:pt idx="1328">
                  <c:v>-2.04025505809113E-4</c:v>
                </c:pt>
                <c:pt idx="1329">
                  <c:v>-2.0352519641164601E-4</c:v>
                </c:pt>
                <c:pt idx="1330">
                  <c:v>-2.0301836775615801E-4</c:v>
                </c:pt>
                <c:pt idx="1331">
                  <c:v>-2.0250504894647701E-4</c:v>
                </c:pt>
                <c:pt idx="1332">
                  <c:v>-2.0198523998260501E-4</c:v>
                </c:pt>
                <c:pt idx="1333">
                  <c:v>-2.0145896996837101E-4</c:v>
                </c:pt>
                <c:pt idx="1334">
                  <c:v>-2.0092625345569101E-4</c:v>
                </c:pt>
                <c:pt idx="1335">
                  <c:v>-2.0038711954839501E-4</c:v>
                </c:pt>
                <c:pt idx="1336">
                  <c:v>-1.9984156824648299E-4</c:v>
                </c:pt>
                <c:pt idx="1337">
                  <c:v>-1.99289628653787E-4</c:v>
                </c:pt>
                <c:pt idx="1338">
                  <c:v>-1.9873131532222E-4</c:v>
                </c:pt>
                <c:pt idx="1339">
                  <c:v>-1.9816665735561401E-4</c:v>
                </c:pt>
                <c:pt idx="1340">
                  <c:v>-1.9759565475396801E-4</c:v>
                </c:pt>
                <c:pt idx="1341">
                  <c:v>-1.97018322069197E-4</c:v>
                </c:pt>
                <c:pt idx="1342">
                  <c:v>-1.9643470295704901E-4</c:v>
                </c:pt>
                <c:pt idx="1343">
                  <c:v>-1.95844811969436E-4</c:v>
                </c:pt>
                <c:pt idx="1344">
                  <c:v>-1.95248649106361E-4</c:v>
                </c:pt>
                <c:pt idx="1345">
                  <c:v>-1.9464627257548199E-4</c:v>
                </c:pt>
                <c:pt idx="1346">
                  <c:v>-1.94037653272971E-4</c:v>
                </c:pt>
                <c:pt idx="1347">
                  <c:v>-1.9342283485457301E-4</c:v>
                </c:pt>
                <c:pt idx="1348">
                  <c:v>-1.9280184642411701E-4</c:v>
                </c:pt>
                <c:pt idx="1349">
                  <c:v>-1.9217470253352E-4</c:v>
                </c:pt>
                <c:pt idx="1350">
                  <c:v>-1.91541417734697E-4</c:v>
                </c:pt>
                <c:pt idx="1351">
                  <c:v>-1.9090202113147801E-4</c:v>
                </c:pt>
                <c:pt idx="1352">
                  <c:v>-1.90256527275778E-4</c:v>
                </c:pt>
                <c:pt idx="1353">
                  <c:v>-1.8960496527142801E-4</c:v>
                </c:pt>
                <c:pt idx="1354">
                  <c:v>-1.8894734967034299E-4</c:v>
                </c:pt>
                <c:pt idx="1355">
                  <c:v>-1.88283709576353E-4</c:v>
                </c:pt>
                <c:pt idx="1356">
                  <c:v>-1.8761405954137401E-4</c:v>
                </c:pt>
                <c:pt idx="1357">
                  <c:v>-1.8693841411732099E-4</c:v>
                </c:pt>
                <c:pt idx="1358">
                  <c:v>-1.86256816959939E-4</c:v>
                </c:pt>
                <c:pt idx="1359">
                  <c:v>-1.85569282621145E-4</c:v>
                </c:pt>
                <c:pt idx="1360">
                  <c:v>-1.8487581110093699E-4</c:v>
                </c:pt>
                <c:pt idx="1361">
                  <c:v>-1.8417646060697699E-4</c:v>
                </c:pt>
                <c:pt idx="1362">
                  <c:v>-1.83471231139265E-4</c:v>
                </c:pt>
                <c:pt idx="1363">
                  <c:v>-1.8276015180162999E-4</c:v>
                </c:pt>
                <c:pt idx="1364">
                  <c:v>-1.8204325169790501E-4</c:v>
                </c:pt>
                <c:pt idx="1365">
                  <c:v>-1.8132054538000299E-4</c:v>
                </c:pt>
                <c:pt idx="1366">
                  <c:v>-1.8059206195175599E-4</c:v>
                </c:pt>
                <c:pt idx="1367">
                  <c:v>-1.79857830516994E-4</c:v>
                </c:pt>
                <c:pt idx="1368">
                  <c:v>-1.7911785107571599E-4</c:v>
                </c:pt>
                <c:pt idx="1369">
                  <c:v>-1.7837218183558399E-4</c:v>
                </c:pt>
                <c:pt idx="1370">
                  <c:v>-1.77620822796598E-4</c:v>
                </c:pt>
                <c:pt idx="1371">
                  <c:v>-1.76863803062588E-4</c:v>
                </c:pt>
                <c:pt idx="1372">
                  <c:v>-1.7610116628929899E-4</c:v>
                </c:pt>
                <c:pt idx="1373">
                  <c:v>-1.75332912476733E-4</c:v>
                </c:pt>
                <c:pt idx="1374">
                  <c:v>-1.74559085280634E-4</c:v>
                </c:pt>
                <c:pt idx="1375">
                  <c:v>-1.73779684701003E-4</c:v>
                </c:pt>
                <c:pt idx="1376">
                  <c:v>-1.7299476894550001E-4</c:v>
                </c:pt>
                <c:pt idx="1377">
                  <c:v>-1.72204352566041E-4</c:v>
                </c:pt>
                <c:pt idx="1378">
                  <c:v>-1.7140845011454E-4</c:v>
                </c:pt>
                <c:pt idx="1379">
                  <c:v>-1.7060709069482901E-4</c:v>
                </c:pt>
                <c:pt idx="1380">
                  <c:v>-1.69800303410738E-4</c:v>
                </c:pt>
                <c:pt idx="1381">
                  <c:v>-1.6898813191801299E-4</c:v>
                </c:pt>
                <c:pt idx="1382">
                  <c:v>-1.6817057621665299E-4</c:v>
                </c:pt>
                <c:pt idx="1383">
                  <c:v>-1.67347665410488E-4</c:v>
                </c:pt>
                <c:pt idx="1384">
                  <c:v>-1.6651944315526599E-4</c:v>
                </c:pt>
                <c:pt idx="1385">
                  <c:v>-1.65685938554816E-4</c:v>
                </c:pt>
                <c:pt idx="1386">
                  <c:v>-1.6484716616105199E-4</c:v>
                </c:pt>
                <c:pt idx="1387">
                  <c:v>-1.64003140525892E-4</c:v>
                </c:pt>
                <c:pt idx="1388">
                  <c:v>-1.6315391985699499E-4</c:v>
                </c:pt>
                <c:pt idx="1389">
                  <c:v>-1.62299504154361E-4</c:v>
                </c:pt>
                <c:pt idx="1390">
                  <c:v>-1.6143995162565199E-4</c:v>
                </c:pt>
                <c:pt idx="1391">
                  <c:v>-1.6057526227086701E-4</c:v>
                </c:pt>
                <c:pt idx="1392">
                  <c:v>-1.59705479745753E-4</c:v>
                </c:pt>
                <c:pt idx="1393">
                  <c:v>-1.5883061860222299E-4</c:v>
                </c:pt>
                <c:pt idx="1394">
                  <c:v>-1.5795072249602499E-4</c:v>
                </c:pt>
                <c:pt idx="1395">
                  <c:v>-1.57065820530988E-4</c:v>
                </c:pt>
                <c:pt idx="1396">
                  <c:v>-1.5617592725902801E-4</c:v>
                </c:pt>
                <c:pt idx="1397">
                  <c:v>-1.5528107178397401E-4</c:v>
                </c:pt>
                <c:pt idx="1398">
                  <c:v>-1.5438065747730399E-4</c:v>
                </c:pt>
                <c:pt idx="1399">
                  <c:v>-1.5347634325735201E-4</c:v>
                </c:pt>
                <c:pt idx="1400">
                  <c:v>-1.5256680489983399E-4</c:v>
                </c:pt>
                <c:pt idx="1401">
                  <c:v>-1.51652420754544E-4</c:v>
                </c:pt>
                <c:pt idx="1402">
                  <c:v>-1.5073324902914399E-4</c:v>
                </c:pt>
                <c:pt idx="1403">
                  <c:v>-1.4980928972363399E-4</c:v>
                </c:pt>
                <c:pt idx="1404">
                  <c:v>-1.4888060104567501E-4</c:v>
                </c:pt>
                <c:pt idx="1405">
                  <c:v>-1.47947182995267E-4</c:v>
                </c:pt>
                <c:pt idx="1406">
                  <c:v>-1.4700907922815499E-4</c:v>
                </c:pt>
                <c:pt idx="1407">
                  <c:v>-1.46066333400085E-4</c:v>
                </c:pt>
                <c:pt idx="1408">
                  <c:v>-1.4511896006297301E-4</c:v>
                </c:pt>
                <c:pt idx="1409">
                  <c:v>-1.4416697376873301E-4</c:v>
                </c:pt>
                <c:pt idx="1410">
                  <c:v>-1.43210447276942E-4</c:v>
                </c:pt>
                <c:pt idx="1411">
                  <c:v>-1.4224967162590401E-4</c:v>
                </c:pt>
                <c:pt idx="1412">
                  <c:v>-1.4128413749858699E-4</c:v>
                </c:pt>
                <c:pt idx="1413">
                  <c:v>-1.4031409227754899E-4</c:v>
                </c:pt>
                <c:pt idx="1414">
                  <c:v>-1.3933960872236601E-4</c:v>
                </c:pt>
                <c:pt idx="1415">
                  <c:v>-1.3836073048878399E-4</c:v>
                </c:pt>
                <c:pt idx="1416">
                  <c:v>-1.3737747212871901E-4</c:v>
                </c:pt>
                <c:pt idx="1417">
                  <c:v>-1.36389877297915E-4</c:v>
                </c:pt>
                <c:pt idx="1418">
                  <c:v>-1.3539796054828901E-4</c:v>
                </c:pt>
                <c:pt idx="1419">
                  <c:v>-1.344017800875E-4</c:v>
                </c:pt>
                <c:pt idx="1420">
                  <c:v>-1.3340133591554999E-4</c:v>
                </c:pt>
                <c:pt idx="1421">
                  <c:v>-1.3239668624009899E-4</c:v>
                </c:pt>
                <c:pt idx="1422">
                  <c:v>-1.3138786016497699E-4</c:v>
                </c:pt>
                <c:pt idx="1423">
                  <c:v>-1.3037487224209999E-4</c:v>
                </c:pt>
                <c:pt idx="1424">
                  <c:v>-1.2935778067912901E-4</c:v>
                </c:pt>
                <c:pt idx="1425">
                  <c:v>-1.28336614579893E-4</c:v>
                </c:pt>
                <c:pt idx="1426">
                  <c:v>-1.27311388496309E-4</c:v>
                </c:pt>
                <c:pt idx="1427">
                  <c:v>-1.2628214608412201E-4</c:v>
                </c:pt>
                <c:pt idx="1428">
                  <c:v>-1.25248916447162E-4</c:v>
                </c:pt>
                <c:pt idx="1429">
                  <c:v>-1.2421174324117601E-4</c:v>
                </c:pt>
                <c:pt idx="1430">
                  <c:v>-1.2317065556999299E-4</c:v>
                </c:pt>
                <c:pt idx="1431">
                  <c:v>-1.2212568253744299E-4</c:v>
                </c:pt>
                <c:pt idx="1432">
                  <c:v>-1.21076867799274E-4</c:v>
                </c:pt>
                <c:pt idx="1433">
                  <c:v>-1.20024233183357E-4</c:v>
                </c:pt>
                <c:pt idx="1434">
                  <c:v>-1.18967815069481E-4</c:v>
                </c:pt>
                <c:pt idx="1435">
                  <c:v>-1.17907657113391E-4</c:v>
                </c:pt>
                <c:pt idx="1436">
                  <c:v>-1.16843781142961E-4</c:v>
                </c:pt>
                <c:pt idx="1437">
                  <c:v>-1.15776223537977E-4</c:v>
                </c:pt>
                <c:pt idx="1438">
                  <c:v>-1.14705027954187E-4</c:v>
                </c:pt>
                <c:pt idx="1439">
                  <c:v>-1.1363022349542E-4</c:v>
                </c:pt>
                <c:pt idx="1440">
                  <c:v>-1.12551839265506E-4</c:v>
                </c:pt>
                <c:pt idx="1441">
                  <c:v>-1.11469918920192E-4</c:v>
                </c:pt>
                <c:pt idx="1442">
                  <c:v>-1.10384491563309E-4</c:v>
                </c:pt>
                <c:pt idx="1443">
                  <c:v>-1.092956008506E-4</c:v>
                </c:pt>
                <c:pt idx="1444">
                  <c:v>-1.0820326860994101E-4</c:v>
                </c:pt>
                <c:pt idx="1445">
                  <c:v>-1.07107538497075E-4</c:v>
                </c:pt>
                <c:pt idx="1446">
                  <c:v>-1.06008446891792E-4</c:v>
                </c:pt>
                <c:pt idx="1447">
                  <c:v>-1.04906022897921E-4</c:v>
                </c:pt>
                <c:pt idx="1448">
                  <c:v>-1.03800310171209E-4</c:v>
                </c:pt>
                <c:pt idx="1449">
                  <c:v>-1.02691337815485E-4</c:v>
                </c:pt>
                <c:pt idx="1450">
                  <c:v>-1.01579142210539E-4</c:v>
                </c:pt>
                <c:pt idx="1451">
                  <c:v>-1.0046375973615799E-4</c:v>
                </c:pt>
                <c:pt idx="1452" formatCode="0.00E+00">
                  <c:v>-9.9345226772129495E-5</c:v>
                </c:pt>
                <c:pt idx="1453" formatCode="0.00E+00">
                  <c:v>-9.8223579698242206E-5</c:v>
                </c:pt>
                <c:pt idx="1454" formatCode="0.00E+00">
                  <c:v>-9.7098854894284105E-5</c:v>
                </c:pt>
                <c:pt idx="1455" formatCode="0.00E+00">
                  <c:v>-9.5971088740043301E-5</c:v>
                </c:pt>
                <c:pt idx="1456" formatCode="0.00E+00">
                  <c:v>-9.48403176153078E-5</c:v>
                </c:pt>
                <c:pt idx="1457" formatCode="0.00E+00">
                  <c:v>-9.3706570623908097E-5</c:v>
                </c:pt>
                <c:pt idx="1458" formatCode="0.00E+00">
                  <c:v>-9.2569898697547601E-5</c:v>
                </c:pt>
                <c:pt idx="1459" formatCode="0.00E+00">
                  <c:v>-9.1430323664098897E-5</c:v>
                </c:pt>
                <c:pt idx="1460" formatCode="0.00E+00">
                  <c:v>-9.02878891793079E-5</c:v>
                </c:pt>
                <c:pt idx="1461" formatCode="0.00E+00">
                  <c:v>-8.9142631622962599E-5</c:v>
                </c:pt>
                <c:pt idx="1462" formatCode="0.00E+00">
                  <c:v>-8.7994587374851094E-5</c:v>
                </c:pt>
                <c:pt idx="1463" formatCode="0.00E+00">
                  <c:v>-8.6843785538803705E-5</c:v>
                </c:pt>
                <c:pt idx="1464" formatCode="0.00E+00">
                  <c:v>-8.5690277046523893E-5</c:v>
                </c:pt>
                <c:pt idx="1465" formatCode="0.00E+00">
                  <c:v>-8.4534091001842103E-5</c:v>
                </c:pt>
                <c:pt idx="1466" formatCode="0.00E+00">
                  <c:v>-8.3375271060504006E-5</c:v>
                </c:pt>
                <c:pt idx="1467" formatCode="0.00E+00">
                  <c:v>-8.2213846326339895E-5</c:v>
                </c:pt>
                <c:pt idx="1468" formatCode="0.00E+00">
                  <c:v>-8.10498531791381E-5</c:v>
                </c:pt>
                <c:pt idx="1469" formatCode="0.00E+00">
                  <c:v>-7.9883335274644196E-5</c:v>
                </c:pt>
                <c:pt idx="1470" formatCode="0.00E+00">
                  <c:v>-7.8714328992646106E-5</c:v>
                </c:pt>
                <c:pt idx="1471" formatCode="0.00E+00">
                  <c:v>-7.7542870712932199E-5</c:v>
                </c:pt>
                <c:pt idx="1472" formatCode="0.00E+00">
                  <c:v>-7.6368996815290302E-5</c:v>
                </c:pt>
                <c:pt idx="1473" formatCode="0.00E+00">
                  <c:v>-7.5192743679508499E-5</c:v>
                </c:pt>
                <c:pt idx="1474" formatCode="0.00E+00">
                  <c:v>-7.4014147685374997E-5</c:v>
                </c:pt>
                <c:pt idx="1475" formatCode="0.00E+00">
                  <c:v>-7.2833252488635399E-5</c:v>
                </c:pt>
                <c:pt idx="1476" formatCode="0.00E+00">
                  <c:v>-7.1649737947154695E-5</c:v>
                </c:pt>
                <c:pt idx="1477" formatCode="0.00E+00">
                  <c:v>-7.0464499003719498E-5</c:v>
                </c:pt>
                <c:pt idx="1478" formatCode="0.00E+00">
                  <c:v>-6.9276924477890107E-5</c:v>
                </c:pt>
                <c:pt idx="1479" formatCode="0.00E+00">
                  <c:v>-6.8087196268606904E-5</c:v>
                </c:pt>
                <c:pt idx="1480" formatCode="0.00E+00">
                  <c:v>-6.6895358031615601E-5</c:v>
                </c:pt>
                <c:pt idx="1481" formatCode="0.00E+00">
                  <c:v>-6.5701446146704202E-5</c:v>
                </c:pt>
                <c:pt idx="1482" formatCode="0.00E+00">
                  <c:v>-6.45054969936609E-5</c:v>
                </c:pt>
                <c:pt idx="1483" formatCode="0.00E+00">
                  <c:v>-6.3307546952273697E-5</c:v>
                </c:pt>
                <c:pt idx="1484" formatCode="0.00E+00">
                  <c:v>-6.2107639678288197E-5</c:v>
                </c:pt>
                <c:pt idx="1485" formatCode="0.00E+00">
                  <c:v>-6.09058079135138E-5</c:v>
                </c:pt>
                <c:pt idx="1486" formatCode="0.00E+00">
                  <c:v>-5.9701840655179599E-5</c:v>
                </c:pt>
                <c:pt idx="1487" formatCode="0.00E+00">
                  <c:v>-5.8496392739471001E-5</c:v>
                </c:pt>
                <c:pt idx="1488" formatCode="0.00E+00">
                  <c:v>-5.72888311580754E-5</c:v>
                </c:pt>
                <c:pt idx="1489" formatCode="0.00E+00">
                  <c:v>-5.6079785281326601E-5</c:v>
                </c:pt>
                <c:pt idx="1490" formatCode="0.00E+00">
                  <c:v>-5.4868920415174202E-5</c:v>
                </c:pt>
                <c:pt idx="1491" formatCode="0.00E+00">
                  <c:v>-5.3656363888876499E-5</c:v>
                </c:pt>
                <c:pt idx="1492" formatCode="0.00E+00">
                  <c:v>-5.2442159358179197E-5</c:v>
                </c:pt>
                <c:pt idx="1493" formatCode="0.00E+00">
                  <c:v>-5.1226335926912698E-5</c:v>
                </c:pt>
                <c:pt idx="1494" formatCode="0.00E+00">
                  <c:v>-5.0008820835500901E-5</c:v>
                </c:pt>
                <c:pt idx="1495" formatCode="0.00E+00">
                  <c:v>-4.8789963329909302E-5</c:v>
                </c:pt>
                <c:pt idx="1496" formatCode="0.00E+00">
                  <c:v>-4.7569534217473099E-5</c:v>
                </c:pt>
                <c:pt idx="1497" formatCode="0.00E+00">
                  <c:v>-4.6347646275535199E-5</c:v>
                </c:pt>
                <c:pt idx="1498" formatCode="0.00E+00">
                  <c:v>-4.5124339521862499E-5</c:v>
                </c:pt>
                <c:pt idx="1499" formatCode="0.00E+00">
                  <c:v>-4.3899650336243199E-5</c:v>
                </c:pt>
                <c:pt idx="1500" formatCode="0.00E+00">
                  <c:v>-4.2673618736444E-5</c:v>
                </c:pt>
                <c:pt idx="1501" formatCode="0.00E+00">
                  <c:v>-4.1446288378210698E-5</c:v>
                </c:pt>
                <c:pt idx="1502" formatCode="0.00E+00">
                  <c:v>-4.02176920033525E-5</c:v>
                </c:pt>
                <c:pt idx="1503" formatCode="0.00E+00">
                  <c:v>-3.8987785956123803E-5</c:v>
                </c:pt>
                <c:pt idx="1504" formatCode="0.00E+00">
                  <c:v>-3.7756835808977403E-5</c:v>
                </c:pt>
                <c:pt idx="1505" formatCode="0.00E+00">
                  <c:v>-3.6524681490845897E-5</c:v>
                </c:pt>
                <c:pt idx="1506" formatCode="0.00E+00">
                  <c:v>-3.5291421227157102E-5</c:v>
                </c:pt>
                <c:pt idx="1507" formatCode="0.00E+00">
                  <c:v>-3.4057091397698901E-5</c:v>
                </c:pt>
                <c:pt idx="1508" formatCode="0.00E+00">
                  <c:v>-3.2821735658217201E-5</c:v>
                </c:pt>
                <c:pt idx="1509" formatCode="0.00E+00">
                  <c:v>-3.1585328542860198E-5</c:v>
                </c:pt>
                <c:pt idx="1510" formatCode="0.00E+00">
                  <c:v>-3.0348075597430501E-5</c:v>
                </c:pt>
                <c:pt idx="1511" formatCode="0.00E+00">
                  <c:v>-2.9109869501553401E-5</c:v>
                </c:pt>
                <c:pt idx="1512" formatCode="0.00E+00">
                  <c:v>-2.7870790290762599E-5</c:v>
                </c:pt>
                <c:pt idx="1513" formatCode="0.00E+00">
                  <c:v>-2.66308798018144E-5</c:v>
                </c:pt>
                <c:pt idx="1514" formatCode="0.00E+00">
                  <c:v>-2.5390134396729899E-5</c:v>
                </c:pt>
                <c:pt idx="1515" formatCode="0.00E+00">
                  <c:v>-2.4148708689608601E-5</c:v>
                </c:pt>
                <c:pt idx="1516" formatCode="0.00E+00">
                  <c:v>-2.29065371968317E-5</c:v>
                </c:pt>
                <c:pt idx="1517" formatCode="0.00E+00">
                  <c:v>-2.1663690858986202E-5</c:v>
                </c:pt>
                <c:pt idx="1518" formatCode="0.00E+00">
                  <c:v>-2.0420213331817598E-5</c:v>
                </c:pt>
                <c:pt idx="1519" formatCode="0.00E+00">
                  <c:v>-1.9176110072294199E-5</c:v>
                </c:pt>
                <c:pt idx="1520" formatCode="0.00E+00">
                  <c:v>-1.7931515685631799E-5</c:v>
                </c:pt>
                <c:pt idx="1521" formatCode="0.00E+00">
                  <c:v>-1.66869231179589E-5</c:v>
                </c:pt>
                <c:pt idx="1522" formatCode="0.00E+00">
                  <c:v>-1.5442130461451601E-5</c:v>
                </c:pt>
                <c:pt idx="1523" formatCode="0.00E+00">
                  <c:v>-1.4196913980413199E-5</c:v>
                </c:pt>
                <c:pt idx="1524" formatCode="0.00E+00">
                  <c:v>-1.29676482174545E-5</c:v>
                </c:pt>
                <c:pt idx="1525" formatCode="0.00E+00">
                  <c:v>-1.17217205115594E-5</c:v>
                </c:pt>
                <c:pt idx="1526" formatCode="0.00E+00">
                  <c:v>-1.0475225280970299E-5</c:v>
                </c:pt>
                <c:pt idx="1527" formatCode="0.00E+00">
                  <c:v>-9.2285145001369495E-6</c:v>
                </c:pt>
                <c:pt idx="1528" formatCode="0.00E+00">
                  <c:v>-7.9815526987658797E-6</c:v>
                </c:pt>
                <c:pt idx="1529" formatCode="0.00E+00">
                  <c:v>-6.7343944465392201E-6</c:v>
                </c:pt>
                <c:pt idx="1530" formatCode="0.00E+00">
                  <c:v>-5.4870756684977104E-6</c:v>
                </c:pt>
                <c:pt idx="1531" formatCode="0.00E+00">
                  <c:v>-4.2396372919028997E-6</c:v>
                </c:pt>
                <c:pt idx="1532" formatCode="0.00E+00">
                  <c:v>-2.9921152417955399E-6</c:v>
                </c:pt>
                <c:pt idx="1533" formatCode="0.00E+00">
                  <c:v>-1.7445304365537599E-6</c:v>
                </c:pt>
                <c:pt idx="1534" formatCode="0.00E+00">
                  <c:v>-4.9655233169687499E-7</c:v>
                </c:pt>
                <c:pt idx="1535" formatCode="0.00E+00">
                  <c:v>7.4757542734005203E-7</c:v>
                </c:pt>
                <c:pt idx="1536" formatCode="0.00E+00">
                  <c:v>1.9018767716261201E-6</c:v>
                </c:pt>
                <c:pt idx="1537" formatCode="0.00E+00">
                  <c:v>3.0950284326536302E-6</c:v>
                </c:pt>
                <c:pt idx="1538" formatCode="0.00E+00">
                  <c:v>4.3087188714707702E-6</c:v>
                </c:pt>
                <c:pt idx="1539" formatCode="0.00E+00">
                  <c:v>5.4926904340390996E-6</c:v>
                </c:pt>
                <c:pt idx="1540" formatCode="0.00E+00">
                  <c:v>6.7265204961586202E-6</c:v>
                </c:pt>
                <c:pt idx="1541" formatCode="0.00E+00">
                  <c:v>7.9606452345615202E-6</c:v>
                </c:pt>
                <c:pt idx="1542" formatCode="0.00E+00">
                  <c:v>9.1944302766933106E-6</c:v>
                </c:pt>
                <c:pt idx="1543" formatCode="0.00E+00">
                  <c:v>1.0427852430439E-5</c:v>
                </c:pt>
                <c:pt idx="1544" formatCode="0.00E+00">
                  <c:v>1.16608780444948E-5</c:v>
                </c:pt>
                <c:pt idx="1545" formatCode="0.00E+00">
                  <c:v>1.2893490747956E-5</c:v>
                </c:pt>
                <c:pt idx="1546" formatCode="0.00E+00">
                  <c:v>1.41256459755823E-5</c:v>
                </c:pt>
                <c:pt idx="1547" formatCode="0.00E+00">
                  <c:v>1.5357320080511201E-5</c:v>
                </c:pt>
                <c:pt idx="1548" formatCode="0.00E+00">
                  <c:v>1.65884430316509E-5</c:v>
                </c:pt>
                <c:pt idx="1549" formatCode="0.00E+00">
                  <c:v>1.78190002770861E-5</c:v>
                </c:pt>
                <c:pt idx="1550" formatCode="0.00E+00">
                  <c:v>1.9048944523092298E-5</c:v>
                </c:pt>
                <c:pt idx="1551" formatCode="0.00E+00">
                  <c:v>2.0278268493711901E-5</c:v>
                </c:pt>
                <c:pt idx="1552" formatCode="0.00E+00">
                  <c:v>2.1506852135644199E-5</c:v>
                </c:pt>
                <c:pt idx="1553" formatCode="0.00E+00">
                  <c:v>2.2734717276762199E-5</c:v>
                </c:pt>
                <c:pt idx="1554" formatCode="0.00E+00">
                  <c:v>2.39618129853624E-5</c:v>
                </c:pt>
                <c:pt idx="1555" formatCode="0.00E+00">
                  <c:v>2.5188157451339002E-5</c:v>
                </c:pt>
                <c:pt idx="1556" formatCode="0.00E+00">
                  <c:v>2.6413763407617801E-5</c:v>
                </c:pt>
                <c:pt idx="1557" formatCode="0.00E+00">
                  <c:v>2.7638399842544401E-5</c:v>
                </c:pt>
                <c:pt idx="1558" formatCode="0.00E+00">
                  <c:v>2.8862141334684501E-5</c:v>
                </c:pt>
                <c:pt idx="1559" formatCode="0.00E+00">
                  <c:v>3.00850133498897E-5</c:v>
                </c:pt>
                <c:pt idx="1560" formatCode="0.00E+00">
                  <c:v>3.1306735763791901E-5</c:v>
                </c:pt>
                <c:pt idx="1561" formatCode="0.00E+00">
                  <c:v>3.2527601433685002E-5</c:v>
                </c:pt>
                <c:pt idx="1562" formatCode="0.00E+00">
                  <c:v>3.3747197448974401E-5</c:v>
                </c:pt>
                <c:pt idx="1563" formatCode="0.00E+00">
                  <c:v>3.4965753002324998E-5</c:v>
                </c:pt>
                <c:pt idx="1564" formatCode="0.00E+00">
                  <c:v>3.6183162592351403E-5</c:v>
                </c:pt>
                <c:pt idx="1565" formatCode="0.00E+00">
                  <c:v>3.7399404391180697E-5</c:v>
                </c:pt>
                <c:pt idx="1566" formatCode="0.00E+00">
                  <c:v>3.8614431105088402E-5</c:v>
                </c:pt>
                <c:pt idx="1567" formatCode="0.00E+00">
                  <c:v>3.9828202716307701E-5</c:v>
                </c:pt>
                <c:pt idx="1568" formatCode="0.00E+00">
                  <c:v>4.1040679207071601E-5</c:v>
                </c:pt>
                <c:pt idx="1569" formatCode="0.00E+00">
                  <c:v>4.22518205596134E-5</c:v>
                </c:pt>
                <c:pt idx="1570" formatCode="0.00E+00">
                  <c:v>4.3461594032123597E-5</c:v>
                </c:pt>
                <c:pt idx="1571" formatCode="0.00E+00">
                  <c:v>4.46699741587508E-5</c:v>
                </c:pt>
                <c:pt idx="1572" formatCode="0.00E+00">
                  <c:v>4.5877128286519999E-5</c:v>
                </c:pt>
                <c:pt idx="1573" formatCode="0.00E+00">
                  <c:v>4.7082452510949197E-5</c:v>
                </c:pt>
                <c:pt idx="1574" formatCode="0.00E+00">
                  <c:v>4.8286350647686002E-5</c:v>
                </c:pt>
                <c:pt idx="1575" formatCode="0.00E+00">
                  <c:v>4.9488702643429799E-5</c:v>
                </c:pt>
                <c:pt idx="1576" formatCode="0.00E+00">
                  <c:v>5.0689457566477297E-5</c:v>
                </c:pt>
                <c:pt idx="1577" formatCode="0.00E+00">
                  <c:v>5.1888575399061597E-5</c:v>
                </c:pt>
                <c:pt idx="1578" formatCode="0.00E+00">
                  <c:v>5.3086019761394703E-5</c:v>
                </c:pt>
                <c:pt idx="1579" formatCode="0.00E+00">
                  <c:v>5.42817506357096E-5</c:v>
                </c:pt>
                <c:pt idx="1580" formatCode="0.00E+00">
                  <c:v>5.5475698900409002E-5</c:v>
                </c:pt>
                <c:pt idx="1581" formatCode="0.00E+00">
                  <c:v>5.6667919125175097E-5</c:v>
                </c:pt>
                <c:pt idx="1582" formatCode="0.00E+00">
                  <c:v>5.7858309446601197E-5</c:v>
                </c:pt>
                <c:pt idx="1583" formatCode="0.00E+00">
                  <c:v>5.9047219110652798E-5</c:v>
                </c:pt>
                <c:pt idx="1584" formatCode="0.00E+00">
                  <c:v>6.0233607655391097E-5</c:v>
                </c:pt>
                <c:pt idx="1585" formatCode="0.00E+00">
                  <c:v>6.14183154539205E-5</c:v>
                </c:pt>
                <c:pt idx="1586" formatCode="0.00E+00">
                  <c:v>6.2601051467936405E-5</c:v>
                </c:pt>
                <c:pt idx="1587" formatCode="0.00E+00">
                  <c:v>6.3781786593608504E-5</c:v>
                </c:pt>
                <c:pt idx="1588" formatCode="0.00E+00">
                  <c:v>6.4960477175191004E-5</c:v>
                </c:pt>
                <c:pt idx="1589" formatCode="0.00E+00">
                  <c:v>6.6137094108853394E-5</c:v>
                </c:pt>
                <c:pt idx="1590" formatCode="0.00E+00">
                  <c:v>6.7311601014807793E-5</c:v>
                </c:pt>
                <c:pt idx="1591" formatCode="0.00E+00">
                  <c:v>6.8483946961350698E-5</c:v>
                </c:pt>
                <c:pt idx="1592" formatCode="0.00E+00">
                  <c:v>6.9654102844651694E-5</c:v>
                </c:pt>
                <c:pt idx="1593" formatCode="0.00E+00">
                  <c:v>7.0822032284922898E-5</c:v>
                </c:pt>
                <c:pt idx="1594" formatCode="0.00E+00">
                  <c:v>7.1987713454291197E-5</c:v>
                </c:pt>
                <c:pt idx="1595" formatCode="0.00E+00">
                  <c:v>7.3151088145095801E-5</c:v>
                </c:pt>
                <c:pt idx="1596" formatCode="0.00E+00">
                  <c:v>7.4312134529463906E-5</c:v>
                </c:pt>
                <c:pt idx="1597" formatCode="0.00E+00">
                  <c:v>7.5471427408046993E-5</c:v>
                </c:pt>
                <c:pt idx="1598" formatCode="0.00E+00">
                  <c:v>7.6627307862509001E-5</c:v>
                </c:pt>
                <c:pt idx="1599" formatCode="0.00E+00">
                  <c:v>7.7781136496923796E-5</c:v>
                </c:pt>
                <c:pt idx="1600" formatCode="0.00E+00">
                  <c:v>7.8932505857664997E-5</c:v>
                </c:pt>
                <c:pt idx="1601" formatCode="0.00E+00">
                  <c:v>8.0081357737071799E-5</c:v>
                </c:pt>
                <c:pt idx="1602" formatCode="0.00E+00">
                  <c:v>8.1227663031313501E-5</c:v>
                </c:pt>
                <c:pt idx="1603" formatCode="0.00E+00">
                  <c:v>8.2371385360602195E-5</c:v>
                </c:pt>
                <c:pt idx="1604" formatCode="0.00E+00">
                  <c:v>8.3512495621107505E-5</c:v>
                </c:pt>
                <c:pt idx="1605" formatCode="0.00E+00">
                  <c:v>8.4650950157083503E-5</c:v>
                </c:pt>
                <c:pt idx="1606" formatCode="0.00E+00">
                  <c:v>8.5793115431442803E-5</c:v>
                </c:pt>
                <c:pt idx="1607" formatCode="0.00E+00">
                  <c:v>8.6922162154223702E-5</c:v>
                </c:pt>
                <c:pt idx="1608" formatCode="0.00E+00">
                  <c:v>8.8052380306180499E-5</c:v>
                </c:pt>
                <c:pt idx="1609" formatCode="0.00E+00">
                  <c:v>8.9179928181692904E-5</c:v>
                </c:pt>
                <c:pt idx="1610" formatCode="0.00E+00">
                  <c:v>9.0304631157778203E-5</c:v>
                </c:pt>
                <c:pt idx="1611" formatCode="0.00E+00">
                  <c:v>9.1426474682520994E-5</c:v>
                </c:pt>
                <c:pt idx="1612" formatCode="0.00E+00">
                  <c:v>9.2545407824218205E-5</c:v>
                </c:pt>
                <c:pt idx="1613" formatCode="0.00E+00">
                  <c:v>9.3661416030954502E-5</c:v>
                </c:pt>
                <c:pt idx="1614" formatCode="0.00E+00">
                  <c:v>9.4774448371026597E-5</c:v>
                </c:pt>
                <c:pt idx="1615" formatCode="0.00E+00">
                  <c:v>9.5884483016561703E-5</c:v>
                </c:pt>
                <c:pt idx="1616" formatCode="0.00E+00">
                  <c:v>9.6991476311813999E-5</c:v>
                </c:pt>
                <c:pt idx="1617" formatCode="0.00E+00">
                  <c:v>9.8095406428910697E-5</c:v>
                </c:pt>
                <c:pt idx="1618" formatCode="0.00E+00">
                  <c:v>9.9196222436148606E-5</c:v>
                </c:pt>
                <c:pt idx="1619">
                  <c:v>1.00293902505654E-4</c:v>
                </c:pt>
                <c:pt idx="1620">
                  <c:v>1.01388410257641E-4</c:v>
                </c:pt>
                <c:pt idx="1621">
                  <c:v>1.0247970203636201E-4</c:v>
                </c:pt>
                <c:pt idx="1622">
                  <c:v>1.03570382634643E-4</c:v>
                </c:pt>
                <c:pt idx="1623">
                  <c:v>1.0465355444466701E-4</c:v>
                </c:pt>
                <c:pt idx="1624">
                  <c:v>1.0573499457677801E-4</c:v>
                </c:pt>
                <c:pt idx="1625">
                  <c:v>1.06813145976048E-4</c:v>
                </c:pt>
                <c:pt idx="1626">
                  <c:v>1.07887914055027E-4</c:v>
                </c:pt>
                <c:pt idx="1627">
                  <c:v>1.08959262433927E-4</c:v>
                </c:pt>
                <c:pt idx="1628">
                  <c:v>1.10027176560834E-4</c:v>
                </c:pt>
                <c:pt idx="1629">
                  <c:v>1.11091612780001E-4</c:v>
                </c:pt>
                <c:pt idx="1630">
                  <c:v>1.1215254198759699E-4</c:v>
                </c:pt>
                <c:pt idx="1631">
                  <c:v>1.13209920527879E-4</c:v>
                </c:pt>
                <c:pt idx="1632">
                  <c:v>1.14263733848929E-4</c:v>
                </c:pt>
                <c:pt idx="1633">
                  <c:v>1.1531393101904501E-4</c:v>
                </c:pt>
                <c:pt idx="1634">
                  <c:v>1.16360490210354E-4</c:v>
                </c:pt>
                <c:pt idx="1635">
                  <c:v>1.17403382319025E-4</c:v>
                </c:pt>
                <c:pt idx="1636">
                  <c:v>1.18442563689313E-4</c:v>
                </c:pt>
                <c:pt idx="1637">
                  <c:v>1.1947801249334501E-4</c:v>
                </c:pt>
                <c:pt idx="1638">
                  <c:v>1.2050968507537601E-4</c:v>
                </c:pt>
                <c:pt idx="1639">
                  <c:v>1.2153755960753099E-4</c:v>
                </c:pt>
                <c:pt idx="1640">
                  <c:v>1.22561599710024E-4</c:v>
                </c:pt>
                <c:pt idx="1641">
                  <c:v>1.2358177627902399E-4</c:v>
                </c:pt>
                <c:pt idx="1642">
                  <c:v>1.2459806748665799E-4</c:v>
                </c:pt>
                <c:pt idx="1643">
                  <c:v>1.2561041512526501E-4</c:v>
                </c:pt>
                <c:pt idx="1644">
                  <c:v>1.2661880464293E-4</c:v>
                </c:pt>
                <c:pt idx="1645">
                  <c:v>1.2762320693582299E-4</c:v>
                </c:pt>
                <c:pt idx="1646">
                  <c:v>1.28623592900112E-4</c:v>
                </c:pt>
                <c:pt idx="1647">
                  <c:v>1.29619918880052E-4</c:v>
                </c:pt>
                <c:pt idx="1648">
                  <c:v>1.3061215577181399E-4</c:v>
                </c:pt>
                <c:pt idx="1649">
                  <c:v>1.3160028902348101E-4</c:v>
                </c:pt>
                <c:pt idx="1650">
                  <c:v>1.3258426042739299E-4</c:v>
                </c:pt>
                <c:pt idx="1651">
                  <c:v>1.3356406998354901E-4</c:v>
                </c:pt>
                <c:pt idx="1652">
                  <c:v>1.34539674036204E-4</c:v>
                </c:pt>
                <c:pt idx="1653">
                  <c:v>1.35511043481528E-4</c:v>
                </c:pt>
                <c:pt idx="1654">
                  <c:v>1.3647813466377499E-4</c:v>
                </c:pt>
                <c:pt idx="1655">
                  <c:v>1.3744093303103E-4</c:v>
                </c:pt>
                <c:pt idx="1656">
                  <c:v>1.38399424031376E-4</c:v>
                </c:pt>
                <c:pt idx="1657">
                  <c:v>1.3935353490523899E-4</c:v>
                </c:pt>
                <c:pt idx="1658">
                  <c:v>1.4030328020453399E-4</c:v>
                </c:pt>
                <c:pt idx="1659">
                  <c:v>1.4124860172159899E-4</c:v>
                </c:pt>
                <c:pt idx="1660">
                  <c:v>1.4218948490452E-4</c:v>
                </c:pt>
                <c:pt idx="1661">
                  <c:v>1.43125900649465E-4</c:v>
                </c:pt>
                <c:pt idx="1662">
                  <c:v>1.44057819852605E-4</c:v>
                </c:pt>
                <c:pt idx="1663">
                  <c:v>1.4498524251393901E-4</c:v>
                </c:pt>
                <c:pt idx="1664">
                  <c:v>1.4590809587389201E-4</c:v>
                </c:pt>
                <c:pt idx="1665">
                  <c:v>1.4682636538054699E-4</c:v>
                </c:pt>
                <c:pt idx="1666">
                  <c:v>1.4774000737816101E-4</c:v>
                </c:pt>
                <c:pt idx="1667">
                  <c:v>1.4864902186673099E-4</c:v>
                </c:pt>
                <c:pt idx="1668">
                  <c:v>1.4955335063859799E-4</c:v>
                </c:pt>
                <c:pt idx="1669">
                  <c:v>1.5045299369376101E-4</c:v>
                </c:pt>
                <c:pt idx="1670">
                  <c:v>1.5134789282456E-4</c:v>
                </c:pt>
                <c:pt idx="1671">
                  <c:v>1.5223804803099399E-4</c:v>
                </c:pt>
                <c:pt idx="1672">
                  <c:v>1.5312341565731899E-4</c:v>
                </c:pt>
                <c:pt idx="1673">
                  <c:v>1.5400396659970199E-4</c:v>
                </c:pt>
                <c:pt idx="1674">
                  <c:v>1.5487967175431501E-4</c:v>
                </c:pt>
                <c:pt idx="1675">
                  <c:v>1.55750531121157E-4</c:v>
                </c:pt>
                <c:pt idx="1676">
                  <c:v>1.5661647194065099E-4</c:v>
                </c:pt>
                <c:pt idx="1677">
                  <c:v>1.57477508764714E-4</c:v>
                </c:pt>
                <c:pt idx="1678">
                  <c:v>1.5833359793759801E-4</c:v>
                </c:pt>
                <c:pt idx="1679">
                  <c:v>1.5918469580355999E-4</c:v>
                </c:pt>
                <c:pt idx="1680">
                  <c:v>1.6003080236259799E-4</c:v>
                </c:pt>
                <c:pt idx="1681">
                  <c:v>1.6087188851088199E-4</c:v>
                </c:pt>
                <c:pt idx="1682">
                  <c:v>1.6170792514458299E-4</c:v>
                </c:pt>
                <c:pt idx="1683">
                  <c:v>1.6253461944870599E-4</c:v>
                </c:pt>
                <c:pt idx="1684">
                  <c:v>1.63363030878827E-4</c:v>
                </c:pt>
                <c:pt idx="1685">
                  <c:v>1.6418380255345201E-4</c:v>
                </c:pt>
                <c:pt idx="1686">
                  <c:v>1.6499932098668001E-4</c:v>
                </c:pt>
                <c:pt idx="1687">
                  <c:v>1.6580967349000199E-4</c:v>
                </c:pt>
                <c:pt idx="1688">
                  <c:v>1.6661483095958799E-4</c:v>
                </c:pt>
                <c:pt idx="1689">
                  <c:v>1.6741473518777601E-4</c:v>
                </c:pt>
                <c:pt idx="1690">
                  <c:v>1.6820938617456699E-4</c:v>
                </c:pt>
                <c:pt idx="1691">
                  <c:v>1.68998769368045E-4</c:v>
                </c:pt>
                <c:pt idx="1692">
                  <c:v>1.69782826560549E-4</c:v>
                </c:pt>
                <c:pt idx="1693">
                  <c:v>1.70561572303995E-4</c:v>
                </c:pt>
                <c:pt idx="1694">
                  <c:v>1.7133496294263699E-4</c:v>
                </c:pt>
                <c:pt idx="1695">
                  <c:v>1.7210296937264499E-4</c:v>
                </c:pt>
                <c:pt idx="1696">
                  <c:v>1.72865606145933E-4</c:v>
                </c:pt>
                <c:pt idx="1697">
                  <c:v>1.73622858710587E-4</c:v>
                </c:pt>
                <c:pt idx="1698">
                  <c:v>1.74374712514691E-4</c:v>
                </c:pt>
                <c:pt idx="1699">
                  <c:v>1.75121196662075E-4</c:v>
                </c:pt>
                <c:pt idx="1700">
                  <c:v>1.7586222384124899E-4</c:v>
                </c:pt>
                <c:pt idx="1701">
                  <c:v>1.76597794052213E-4</c:v>
                </c:pt>
                <c:pt idx="1702">
                  <c:v>1.77327761775814E-4</c:v>
                </c:pt>
                <c:pt idx="1703">
                  <c:v>1.78052170667797E-4</c:v>
                </c:pt>
                <c:pt idx="1704">
                  <c:v>1.78770977072417E-4</c:v>
                </c:pt>
                <c:pt idx="1705">
                  <c:v>1.7948418098967501E-4</c:v>
                </c:pt>
                <c:pt idx="1706">
                  <c:v>1.8019172421190801E-4</c:v>
                </c:pt>
                <c:pt idx="1707">
                  <c:v>1.80893621291033E-4</c:v>
                </c:pt>
                <c:pt idx="1708">
                  <c:v>1.8158984312321901E-4</c:v>
                </c:pt>
                <c:pt idx="1709">
                  <c:v>1.8228036060463599E-4</c:v>
                </c:pt>
                <c:pt idx="1710">
                  <c:v>1.8296513007953701E-4</c:v>
                </c:pt>
                <c:pt idx="1711">
                  <c:v>1.8364416609983799E-4</c:v>
                </c:pt>
                <c:pt idx="1712">
                  <c:v>1.8431741045787901E-4</c:v>
                </c:pt>
                <c:pt idx="1713">
                  <c:v>1.8498484860174301E-4</c:v>
                </c:pt>
                <c:pt idx="1714">
                  <c:v>1.85646480531431E-4</c:v>
                </c:pt>
                <c:pt idx="1715">
                  <c:v>1.8630226259119801E-4</c:v>
                </c:pt>
                <c:pt idx="1716">
                  <c:v>1.8695219478104201E-4</c:v>
                </c:pt>
                <c:pt idx="1717">
                  <c:v>1.87596247997134E-4</c:v>
                </c:pt>
                <c:pt idx="1718">
                  <c:v>1.8823439313564401E-4</c:v>
                </c:pt>
                <c:pt idx="1719">
                  <c:v>1.8886660109274E-4</c:v>
                </c:pt>
                <c:pt idx="1720">
                  <c:v>1.8949288642033899E-4</c:v>
                </c:pt>
                <c:pt idx="1721">
                  <c:v>1.9011319091077799E-4</c:v>
                </c:pt>
                <c:pt idx="1722">
                  <c:v>1.90727514564059E-4</c:v>
                </c:pt>
                <c:pt idx="1723">
                  <c:v>1.91335842828266E-4</c:v>
                </c:pt>
                <c:pt idx="1724">
                  <c:v>1.9193813204765301E-4</c:v>
                </c:pt>
                <c:pt idx="1725">
                  <c:v>1.9253439677413499E-4</c:v>
                </c:pt>
                <c:pt idx="1726">
                  <c:v>1.9312459335196701E-4</c:v>
                </c:pt>
                <c:pt idx="1727">
                  <c:v>1.93708692677319E-4</c:v>
                </c:pt>
                <c:pt idx="1728">
                  <c:v>1.9428670930210501E-4</c:v>
                </c:pt>
                <c:pt idx="1729">
                  <c:v>1.9485859957057899E-4</c:v>
                </c:pt>
                <c:pt idx="1730">
                  <c:v>1.95424348930828E-4</c:v>
                </c:pt>
                <c:pt idx="1731">
                  <c:v>1.9598395738285E-4</c:v>
                </c:pt>
                <c:pt idx="1732">
                  <c:v>1.9653741037473001E-4</c:v>
                </c:pt>
                <c:pt idx="1733">
                  <c:v>1.9708469335455399E-4</c:v>
                </c:pt>
                <c:pt idx="1734">
                  <c:v>1.9762574811466E-4</c:v>
                </c:pt>
                <c:pt idx="1735">
                  <c:v>1.9816058920696299E-4</c:v>
                </c:pt>
                <c:pt idx="1736">
                  <c:v>1.98689172975719E-4</c:v>
                </c:pt>
                <c:pt idx="1737">
                  <c:v>1.9921151397284101E-4</c:v>
                </c:pt>
                <c:pt idx="1738">
                  <c:v>1.9972756854258399E-4</c:v>
                </c:pt>
                <c:pt idx="1739">
                  <c:v>2.0023733668494899E-4</c:v>
                </c:pt>
                <c:pt idx="1740">
                  <c:v>2.0074078929610499E-4</c:v>
                </c:pt>
                <c:pt idx="1741">
                  <c:v>2.01237911824137E-4</c:v>
                </c:pt>
                <c:pt idx="1742">
                  <c:v>2.0172868971712801E-4</c:v>
                </c:pt>
                <c:pt idx="1743">
                  <c:v>2.02213108423166E-4</c:v>
                </c:pt>
                <c:pt idx="1744">
                  <c:v>2.02691153390333E-4</c:v>
                </c:pt>
                <c:pt idx="1745">
                  <c:v>2.03162795514799E-4</c:v>
                </c:pt>
                <c:pt idx="1746">
                  <c:v>2.03628049348481E-4</c:v>
                </c:pt>
                <c:pt idx="1747">
                  <c:v>2.04086871235631E-4</c:v>
                </c:pt>
                <c:pt idx="1748">
                  <c:v>2.0453926117625001E-4</c:v>
                </c:pt>
                <c:pt idx="1749">
                  <c:v>2.0498520461842399E-4</c:v>
                </c:pt>
                <c:pt idx="1750">
                  <c:v>2.0542467245831999E-4</c:v>
                </c:pt>
                <c:pt idx="1751">
                  <c:v>2.05857679247856E-4</c:v>
                </c:pt>
                <c:pt idx="1752">
                  <c:v>2.0628416677936901E-4</c:v>
                </c:pt>
                <c:pt idx="1753">
                  <c:v>2.0670417870860501E-4</c:v>
                </c:pt>
                <c:pt idx="1754">
                  <c:v>2.0711762772407299E-4</c:v>
                </c:pt>
                <c:pt idx="1755">
                  <c:v>2.07524572033435E-4</c:v>
                </c:pt>
                <c:pt idx="1756">
                  <c:v>2.07924967980943E-4</c:v>
                </c:pt>
                <c:pt idx="1757">
                  <c:v>2.0831878646276799E-4</c:v>
                </c:pt>
                <c:pt idx="1758">
                  <c:v>2.0870604203082599E-4</c:v>
                </c:pt>
                <c:pt idx="1759">
                  <c:v>2.0908670558128501E-4</c:v>
                </c:pt>
                <c:pt idx="1760">
                  <c:v>2.09460777114145E-4</c:v>
                </c:pt>
                <c:pt idx="1761">
                  <c:v>2.0982824207749199E-4</c:v>
                </c:pt>
                <c:pt idx="1762">
                  <c:v>2.10189071367494E-4</c:v>
                </c:pt>
                <c:pt idx="1763">
                  <c:v>2.1054326498415299E-4</c:v>
                </c:pt>
                <c:pt idx="1764">
                  <c:v>2.10890808375552E-4</c:v>
                </c:pt>
                <c:pt idx="1765">
                  <c:v>2.11231686989776E-4</c:v>
                </c:pt>
                <c:pt idx="1766">
                  <c:v>2.1156590082682599E-4</c:v>
                </c:pt>
                <c:pt idx="1767">
                  <c:v>2.1189343533478599E-4</c:v>
                </c:pt>
                <c:pt idx="1768">
                  <c:v>2.1221427596174099E-4</c:v>
                </c:pt>
                <c:pt idx="1769">
                  <c:v>2.12528422707691E-4</c:v>
                </c:pt>
                <c:pt idx="1770">
                  <c:v>2.12835846468806E-4</c:v>
                </c:pt>
                <c:pt idx="1771">
                  <c:v>2.1313653269317001E-4</c:v>
                </c:pt>
                <c:pt idx="1772">
                  <c:v>2.1343049593269801E-4</c:v>
                </c:pt>
                <c:pt idx="1773">
                  <c:v>2.1371770708356001E-4</c:v>
                </c:pt>
                <c:pt idx="1774">
                  <c:v>2.13998166145756E-4</c:v>
                </c:pt>
                <c:pt idx="1775">
                  <c:v>2.1427185856737199E-4</c:v>
                </c:pt>
                <c:pt idx="1776">
                  <c:v>2.1453876979648999E-4</c:v>
                </c:pt>
                <c:pt idx="1777">
                  <c:v>2.1479891438502799E-4</c:v>
                </c:pt>
                <c:pt idx="1778">
                  <c:v>2.15052263229154E-4</c:v>
                </c:pt>
                <c:pt idx="1779">
                  <c:v>2.15298816328868E-4</c:v>
                </c:pt>
                <c:pt idx="1780">
                  <c:v>2.1553854458034001E-4</c:v>
                </c:pt>
                <c:pt idx="1781">
                  <c:v>2.1577147708740001E-4</c:v>
                </c:pt>
                <c:pt idx="1782">
                  <c:v>2.1599757019430399E-4</c:v>
                </c:pt>
                <c:pt idx="1783">
                  <c:v>2.1621683845296499E-4</c:v>
                </c:pt>
                <c:pt idx="1784">
                  <c:v>2.1642926731146799E-4</c:v>
                </c:pt>
                <c:pt idx="1785">
                  <c:v>2.1663484221789899E-4</c:v>
                </c:pt>
                <c:pt idx="1786">
                  <c:v>2.1683299564756399E-4</c:v>
                </c:pt>
                <c:pt idx="1787">
                  <c:v>2.1702345111407299E-4</c:v>
                </c:pt>
                <c:pt idx="1788">
                  <c:v>2.1720661607105201E-4</c:v>
                </c:pt>
                <c:pt idx="1789">
                  <c:v>2.17382752452977E-4</c:v>
                </c:pt>
                <c:pt idx="1790">
                  <c:v>2.1755178750026901E-4</c:v>
                </c:pt>
                <c:pt idx="1791">
                  <c:v>2.1771386673208299E-4</c:v>
                </c:pt>
                <c:pt idx="1792">
                  <c:v>2.1786894649267199E-4</c:v>
                </c:pt>
                <c:pt idx="1793">
                  <c:v>2.1800011745654E-4</c:v>
                </c:pt>
                <c:pt idx="1794">
                  <c:v>2.1815174841321999E-4</c:v>
                </c:pt>
                <c:pt idx="1795">
                  <c:v>2.1828654280398E-4</c:v>
                </c:pt>
                <c:pt idx="1796">
                  <c:v>2.1841393026988899E-4</c:v>
                </c:pt>
                <c:pt idx="1797">
                  <c:v>2.1853414364159099E-4</c:v>
                </c:pt>
                <c:pt idx="1798">
                  <c:v>2.1864552400074899E-4</c:v>
                </c:pt>
                <c:pt idx="1799">
                  <c:v>2.1875317906960799E-4</c:v>
                </c:pt>
                <c:pt idx="1800">
                  <c:v>2.18852786929346E-4</c:v>
                </c:pt>
                <c:pt idx="1801">
                  <c:v>2.1894546807743601E-4</c:v>
                </c:pt>
                <c:pt idx="1802">
                  <c:v>2.1903128072153701E-4</c:v>
                </c:pt>
                <c:pt idx="1803">
                  <c:v>2.1911022486165101E-4</c:v>
                </c:pt>
                <c:pt idx="1804">
                  <c:v>2.19182300497777E-4</c:v>
                </c:pt>
                <c:pt idx="1805">
                  <c:v>2.19247493078E-4</c:v>
                </c:pt>
                <c:pt idx="1806">
                  <c:v>2.1930583170615099E-4</c:v>
                </c:pt>
                <c:pt idx="1807">
                  <c:v>2.1935730183031399E-4</c:v>
                </c:pt>
                <c:pt idx="1808">
                  <c:v>2.19401888898573E-4</c:v>
                </c:pt>
                <c:pt idx="1809">
                  <c:v>2.19439622014761E-4</c:v>
                </c:pt>
                <c:pt idx="1810">
                  <c:v>2.19470501178875E-4</c:v>
                </c:pt>
                <c:pt idx="1811">
                  <c:v>2.1949451183900199E-4</c:v>
                </c:pt>
                <c:pt idx="1812">
                  <c:v>2.19511639443226E-4</c:v>
                </c:pt>
                <c:pt idx="1813">
                  <c:v>2.1952189854346199E-4</c:v>
                </c:pt>
                <c:pt idx="1814">
                  <c:v>2.19525274587795E-4</c:v>
                </c:pt>
                <c:pt idx="1815">
                  <c:v>2.1952173847239399E-4</c:v>
                </c:pt>
                <c:pt idx="1816">
                  <c:v>2.19511057366617E-4</c:v>
                </c:pt>
                <c:pt idx="1817">
                  <c:v>2.1949349320493601E-4</c:v>
                </c:pt>
                <c:pt idx="1818">
                  <c:v>2.19469045987352E-4</c:v>
                </c:pt>
                <c:pt idx="1819">
                  <c:v>2.19437715713866E-4</c:v>
                </c:pt>
                <c:pt idx="1820">
                  <c:v>2.19399487832561E-4</c:v>
                </c:pt>
                <c:pt idx="1821">
                  <c:v>2.1935434779152201E-4</c:v>
                </c:pt>
                <c:pt idx="1822">
                  <c:v>2.19302324694581E-4</c:v>
                </c:pt>
                <c:pt idx="1823">
                  <c:v>2.19243374885991E-4</c:v>
                </c:pt>
                <c:pt idx="1824">
                  <c:v>2.1917752746958199E-4</c:v>
                </c:pt>
                <c:pt idx="1825">
                  <c:v>2.1910475334152501E-4</c:v>
                </c:pt>
                <c:pt idx="1826">
                  <c:v>2.1902506705373501E-4</c:v>
                </c:pt>
                <c:pt idx="1827">
                  <c:v>2.1893845405429599E-4</c:v>
                </c:pt>
                <c:pt idx="1828">
                  <c:v>2.1884491434320799E-4</c:v>
                </c:pt>
                <c:pt idx="1829">
                  <c:v>2.1874446247238601E-4</c:v>
                </c:pt>
                <c:pt idx="1830">
                  <c:v>2.1863706933800101E-4</c:v>
                </c:pt>
                <c:pt idx="1831">
                  <c:v>2.18522764043882E-4</c:v>
                </c:pt>
                <c:pt idx="1832">
                  <c:v>2.18401517486199E-4</c:v>
                </c:pt>
                <c:pt idx="1833">
                  <c:v>2.18273329664953E-4</c:v>
                </c:pt>
                <c:pt idx="1834">
                  <c:v>2.18138229683972E-4</c:v>
                </c:pt>
                <c:pt idx="1835">
                  <c:v>2.1799618843942799E-4</c:v>
                </c:pt>
                <c:pt idx="1836">
                  <c:v>2.1784722048323599E-4</c:v>
                </c:pt>
                <c:pt idx="1837">
                  <c:v>2.1769132581539401E-4</c:v>
                </c:pt>
                <c:pt idx="1838">
                  <c:v>2.17528504435904E-4</c:v>
                </c:pt>
                <c:pt idx="1839">
                  <c:v>2.1735875634476499E-4</c:v>
                </c:pt>
                <c:pt idx="1840">
                  <c:v>2.1718208154197701E-4</c:v>
                </c:pt>
                <c:pt idx="1841">
                  <c:v>2.1699849457945599E-4</c:v>
                </c:pt>
                <c:pt idx="1842">
                  <c:v>2.1680796635337101E-4</c:v>
                </c:pt>
                <c:pt idx="1843">
                  <c:v>2.1661052596755299E-4</c:v>
                </c:pt>
                <c:pt idx="1844">
                  <c:v>2.1640611521434001E-4</c:v>
                </c:pt>
                <c:pt idx="1845">
                  <c:v>2.1619469043798701E-4</c:v>
                </c:pt>
                <c:pt idx="1846">
                  <c:v>2.15976353501901E-4</c:v>
                </c:pt>
                <c:pt idx="1847">
                  <c:v>2.15751104406081E-4</c:v>
                </c:pt>
                <c:pt idx="1848">
                  <c:v>2.15518957702443E-4</c:v>
                </c:pt>
                <c:pt idx="1849">
                  <c:v>2.1527989883907101E-4</c:v>
                </c:pt>
                <c:pt idx="1850">
                  <c:v>2.1503395691979601E-4</c:v>
                </c:pt>
                <c:pt idx="1851">
                  <c:v>2.1478113194461901E-4</c:v>
                </c:pt>
                <c:pt idx="1852">
                  <c:v>2.14521423913538E-4</c:v>
                </c:pt>
                <c:pt idx="1853">
                  <c:v>2.1425477461889299E-4</c:v>
                </c:pt>
                <c:pt idx="1854">
                  <c:v>2.1398128592409099E-4</c:v>
                </c:pt>
                <c:pt idx="1855">
                  <c:v>2.13700928725302E-4</c:v>
                </c:pt>
                <c:pt idx="1856">
                  <c:v>2.1341373212635501E-4</c:v>
                </c:pt>
                <c:pt idx="1857">
                  <c:v>2.1311969612725E-4</c:v>
                </c:pt>
                <c:pt idx="1858">
                  <c:v>2.1281883527990401E-4</c:v>
                </c:pt>
                <c:pt idx="1859">
                  <c:v>2.1251114958431501E-4</c:v>
                </c:pt>
                <c:pt idx="1860">
                  <c:v>2.12196639040485E-4</c:v>
                </c:pt>
                <c:pt idx="1861">
                  <c:v>2.1187533275224201E-4</c:v>
                </c:pt>
                <c:pt idx="1862">
                  <c:v>2.1154721616767301E-4</c:v>
                </c:pt>
                <c:pt idx="1863">
                  <c:v>2.1121231839060699E-4</c:v>
                </c:pt>
                <c:pt idx="1864">
                  <c:v>2.1087062486913001E-4</c:v>
                </c:pt>
                <c:pt idx="1865">
                  <c:v>2.10522164707072E-4</c:v>
                </c:pt>
                <c:pt idx="1866">
                  <c:v>2.1016693790443201E-4</c:v>
                </c:pt>
                <c:pt idx="1867">
                  <c:v>2.0980494446121099E-4</c:v>
                </c:pt>
                <c:pt idx="1868">
                  <c:v>2.0943621348124E-4</c:v>
                </c:pt>
                <c:pt idx="1869">
                  <c:v>2.09060744964517E-4</c:v>
                </c:pt>
                <c:pt idx="1870">
                  <c:v>2.0867855346295901E-4</c:v>
                </c:pt>
                <c:pt idx="1871">
                  <c:v>2.0828965352848099E-4</c:v>
                </c:pt>
                <c:pt idx="1872">
                  <c:v>2.07894030609168E-4</c:v>
                </c:pt>
                <c:pt idx="1873">
                  <c:v>2.0749171380884899E-4</c:v>
                </c:pt>
                <c:pt idx="1874">
                  <c:v>2.0708273223135599E-4</c:v>
                </c:pt>
                <c:pt idx="1875">
                  <c:v>2.0666705677285701E-4</c:v>
                </c:pt>
                <c:pt idx="1876">
                  <c:v>2.06243275897577E-4</c:v>
                </c:pt>
                <c:pt idx="1877">
                  <c:v>2.05815202207304E-4</c:v>
                </c:pt>
                <c:pt idx="1878">
                  <c:v>2.0537960517685801E-4</c:v>
                </c:pt>
                <c:pt idx="1879">
                  <c:v>2.04937343369238E-4</c:v>
                </c:pt>
                <c:pt idx="1880">
                  <c:v>2.0448847499210301E-4</c:v>
                </c:pt>
                <c:pt idx="1881">
                  <c:v>2.0403300004545599E-4</c:v>
                </c:pt>
                <c:pt idx="1882">
                  <c:v>2.0357094763312399E-4</c:v>
                </c:pt>
                <c:pt idx="1883">
                  <c:v>2.0310231775510999E-4</c:v>
                </c:pt>
                <c:pt idx="1884">
                  <c:v>2.0262711041141299E-4</c:v>
                </c:pt>
                <c:pt idx="1885">
                  <c:v>2.0214536925777701E-4</c:v>
                </c:pt>
                <c:pt idx="1886">
                  <c:v>2.0165707974229E-4</c:v>
                </c:pt>
                <c:pt idx="1887">
                  <c:v>2.01162270968779E-4</c:v>
                </c:pt>
                <c:pt idx="1888">
                  <c:v>2.0066095748916201E-4</c:v>
                </c:pt>
                <c:pt idx="1889">
                  <c:v>2.00153153855353E-4</c:v>
                </c:pt>
                <c:pt idx="1890">
                  <c:v>1.99638860067352E-4</c:v>
                </c:pt>
                <c:pt idx="1891">
                  <c:v>1.9911810522898999E-4</c:v>
                </c:pt>
                <c:pt idx="1892">
                  <c:v>1.9859088934026599E-4</c:v>
                </c:pt>
                <c:pt idx="1893">
                  <c:v>1.9805724150501099E-4</c:v>
                </c:pt>
                <c:pt idx="1894">
                  <c:v>1.97517176275141E-4</c:v>
                </c:pt>
                <c:pt idx="1895">
                  <c:v>1.9697070820257E-4</c:v>
                </c:pt>
                <c:pt idx="1896">
                  <c:v>1.9641783728729901E-4</c:v>
                </c:pt>
                <c:pt idx="1897">
                  <c:v>1.95858592633158E-4</c:v>
                </c:pt>
                <c:pt idx="1898">
                  <c:v>1.9529300334397701E-4</c:v>
                </c:pt>
                <c:pt idx="1899">
                  <c:v>1.9472105486784101E-4</c:v>
                </c:pt>
                <c:pt idx="1900">
                  <c:v>1.94142790860496E-4</c:v>
                </c:pt>
                <c:pt idx="1901">
                  <c:v>1.93558225873857E-4</c:v>
                </c:pt>
                <c:pt idx="1902">
                  <c:v>1.9296735990792499E-4</c:v>
                </c:pt>
                <c:pt idx="1903">
                  <c:v>1.9237022206652899E-4</c:v>
                </c:pt>
                <c:pt idx="1904">
                  <c:v>1.91766826901584E-4</c:v>
                </c:pt>
                <c:pt idx="1905">
                  <c:v>1.9115718896500701E-4</c:v>
                </c:pt>
                <c:pt idx="1906">
                  <c:v>1.90541337360628E-4</c:v>
                </c:pt>
                <c:pt idx="1907">
                  <c:v>1.8991928664036101E-4</c:v>
                </c:pt>
                <c:pt idx="1908">
                  <c:v>1.89291051356121E-4</c:v>
                </c:pt>
                <c:pt idx="1909">
                  <c:v>1.8865664605982599E-4</c:v>
                </c:pt>
                <c:pt idx="1910">
                  <c:v>1.8801609985530301E-4</c:v>
                </c:pt>
                <c:pt idx="1911">
                  <c:v>1.8736942729446999E-4</c:v>
                </c:pt>
                <c:pt idx="1912">
                  <c:v>1.8671664292924101E-4</c:v>
                </c:pt>
                <c:pt idx="1913">
                  <c:v>1.86057775863446E-4</c:v>
                </c:pt>
                <c:pt idx="1914">
                  <c:v>1.85392840649001E-4</c:v>
                </c:pt>
                <c:pt idx="1915">
                  <c:v>1.8472185183782101E-4</c:v>
                </c:pt>
                <c:pt idx="1916">
                  <c:v>1.8404483853373601E-4</c:v>
                </c:pt>
                <c:pt idx="1917">
                  <c:v>1.83361829840578E-4</c:v>
                </c:pt>
                <c:pt idx="1918">
                  <c:v>1.8267282575834499E-4</c:v>
                </c:pt>
                <c:pt idx="1919">
                  <c:v>1.81977855390869E-4</c:v>
                </c:pt>
                <c:pt idx="1920">
                  <c:v>1.8127693329006401E-4</c:v>
                </c:pt>
                <c:pt idx="1921">
                  <c:v>1.80570103111676E-4</c:v>
                </c:pt>
                <c:pt idx="1922">
                  <c:v>1.7985736485570599E-4</c:v>
                </c:pt>
                <c:pt idx="1923">
                  <c:v>1.7913874762598401E-4</c:v>
                </c:pt>
                <c:pt idx="1924">
                  <c:v>1.7841426597442399E-4</c:v>
                </c:pt>
                <c:pt idx="1925">
                  <c:v>1.77683949004858E-4</c:v>
                </c:pt>
                <c:pt idx="1926">
                  <c:v>1.76947825821116E-4</c:v>
                </c:pt>
                <c:pt idx="1927">
                  <c:v>1.76205910975113E-4</c:v>
                </c:pt>
                <c:pt idx="1928">
                  <c:v>1.7545821901876401E-4</c:v>
                </c:pt>
                <c:pt idx="1929">
                  <c:v>1.747047790559E-4</c:v>
                </c:pt>
                <c:pt idx="1930">
                  <c:v>1.73945634742267E-4</c:v>
                </c:pt>
                <c:pt idx="1931">
                  <c:v>1.73180771525949E-4</c:v>
                </c:pt>
                <c:pt idx="1932">
                  <c:v>1.72410247614607E-4</c:v>
                </c:pt>
                <c:pt idx="1933">
                  <c:v>1.71634063008241E-4</c:v>
                </c:pt>
                <c:pt idx="1934">
                  <c:v>1.7085224681068201E-4</c:v>
                </c:pt>
                <c:pt idx="1935">
                  <c:v>1.7006482812576001E-4</c:v>
                </c:pt>
                <c:pt idx="1936">
                  <c:v>1.6927183605730501E-4</c:v>
                </c:pt>
                <c:pt idx="1937">
                  <c:v>1.6847328515723299E-4</c:v>
                </c:pt>
                <c:pt idx="1938">
                  <c:v>1.6766921908129001E-4</c:v>
                </c:pt>
                <c:pt idx="1939">
                  <c:v>1.6685962327755901E-4</c:v>
                </c:pt>
                <c:pt idx="1940">
                  <c:v>1.6604457050561899E-4</c:v>
                </c:pt>
                <c:pt idx="1941">
                  <c:v>1.65224046213552E-4</c:v>
                </c:pt>
                <c:pt idx="1942">
                  <c:v>1.6439809405710499E-4</c:v>
                </c:pt>
                <c:pt idx="1943">
                  <c:v>1.6356674314010799E-4</c:v>
                </c:pt>
                <c:pt idx="1944">
                  <c:v>1.62730008014477E-4</c:v>
                </c:pt>
                <c:pt idx="1945">
                  <c:v>1.6188793233595699E-4</c:v>
                </c:pt>
                <c:pt idx="1946">
                  <c:v>1.6104051610454901E-4</c:v>
                </c:pt>
                <c:pt idx="1947">
                  <c:v>1.6018781752791199E-4</c:v>
                </c:pt>
                <c:pt idx="1948">
                  <c:v>1.5932983660604799E-4</c:v>
                </c:pt>
                <c:pt idx="1949">
                  <c:v>1.5846660244278599E-4</c:v>
                </c:pt>
                <c:pt idx="1950">
                  <c:v>1.5759815869387201E-4</c:v>
                </c:pt>
                <c:pt idx="1951">
                  <c:v>1.56724519911222E-4</c:v>
                </c:pt>
                <c:pt idx="1952">
                  <c:v>1.55845729750581E-4</c:v>
                </c:pt>
                <c:pt idx="1953">
                  <c:v>1.5496178821194901E-4</c:v>
                </c:pt>
                <c:pt idx="1954">
                  <c:v>1.5407273895107199E-4</c:v>
                </c:pt>
                <c:pt idx="1955">
                  <c:v>1.5317861107178E-4</c:v>
                </c:pt>
                <c:pt idx="1956">
                  <c:v>1.5227943367790401E-4</c:v>
                </c:pt>
                <c:pt idx="1957">
                  <c:v>1.5137523587327399E-4</c:v>
                </c:pt>
                <c:pt idx="1958">
                  <c:v>1.5046603220980601E-4</c:v>
                </c:pt>
                <c:pt idx="1959">
                  <c:v>1.4955186634324399E-4</c:v>
                </c:pt>
                <c:pt idx="1960">
                  <c:v>1.4863276737742099E-4</c:v>
                </c:pt>
                <c:pt idx="1961">
                  <c:v>1.4770874986424999E-4</c:v>
                </c:pt>
                <c:pt idx="1962">
                  <c:v>1.46779857459478E-4</c:v>
                </c:pt>
                <c:pt idx="1963">
                  <c:v>1.4584611926693399E-4</c:v>
                </c:pt>
                <c:pt idx="1964">
                  <c:v>1.44907549838535E-4</c:v>
                </c:pt>
                <c:pt idx="1965">
                  <c:v>1.43964207381941E-4</c:v>
                </c:pt>
                <c:pt idx="1966">
                  <c:v>1.4301609189715201E-4</c:v>
                </c:pt>
                <c:pt idx="1967">
                  <c:v>1.42063247039914E-4</c:v>
                </c:pt>
                <c:pt idx="1968">
                  <c:v>1.41105701914057E-4</c:v>
                </c:pt>
                <c:pt idx="1969">
                  <c:v>1.4014348562341099E-4</c:v>
                </c:pt>
                <c:pt idx="1970">
                  <c:v>1.3917662727180801E-4</c:v>
                </c:pt>
                <c:pt idx="1971">
                  <c:v>1.38204399263486E-4</c:v>
                </c:pt>
                <c:pt idx="1972">
                  <c:v>1.3722885341849099E-4</c:v>
                </c:pt>
                <c:pt idx="1973">
                  <c:v>1.3624827261082801E-4</c:v>
                </c:pt>
                <c:pt idx="1974">
                  <c:v>1.3526315160561299E-4</c:v>
                </c:pt>
                <c:pt idx="1975">
                  <c:v>1.3427356316242299E-4</c:v>
                </c:pt>
                <c:pt idx="1976">
                  <c:v>1.3327952183317301E-4</c:v>
                </c:pt>
                <c:pt idx="1977">
                  <c:v>1.3228105672169401E-4</c:v>
                </c:pt>
                <c:pt idx="1978">
                  <c:v>1.31278211483731E-4</c:v>
                </c:pt>
                <c:pt idx="1979">
                  <c:v>1.3027100067119999E-4</c:v>
                </c:pt>
                <c:pt idx="1980">
                  <c:v>1.29259467939846E-4</c:v>
                </c:pt>
                <c:pt idx="1981">
                  <c:v>1.28243656945414E-4</c:v>
                </c:pt>
                <c:pt idx="1982">
                  <c:v>1.27223567687906E-4</c:v>
                </c:pt>
                <c:pt idx="1983">
                  <c:v>1.2619925837498101E-4</c:v>
                </c:pt>
                <c:pt idx="1984">
                  <c:v>1.2517075811047099E-4</c:v>
                </c:pt>
                <c:pt idx="1985">
                  <c:v>1.24138095998205E-4</c:v>
                </c:pt>
                <c:pt idx="1986">
                  <c:v>1.2310130114201399E-4</c:v>
                </c:pt>
                <c:pt idx="1987">
                  <c:v>1.22060409921687E-4</c:v>
                </c:pt>
                <c:pt idx="1988">
                  <c:v>1.2101545871700999E-4</c:v>
                </c:pt>
                <c:pt idx="1989">
                  <c:v>1.19966483907774E-4</c:v>
                </c:pt>
                <c:pt idx="1990">
                  <c:v>1.18913514597807E-4</c:v>
                </c:pt>
                <c:pt idx="1991">
                  <c:v>1.1785657989094E-4</c:v>
                </c:pt>
                <c:pt idx="1992">
                  <c:v>1.16795730718877E-4</c:v>
                </c:pt>
                <c:pt idx="1993">
                  <c:v>1.1573098163353201E-4</c:v>
                </c:pt>
                <c:pt idx="1994">
                  <c:v>1.1466237629065201E-4</c:v>
                </c:pt>
                <c:pt idx="1995">
                  <c:v>1.1358995107002499E-4</c:v>
                </c:pt>
                <c:pt idx="1996">
                  <c:v>1.1251373507548101E-4</c:v>
                </c:pt>
                <c:pt idx="1997">
                  <c:v>1.11433764686808E-4</c:v>
                </c:pt>
                <c:pt idx="1998">
                  <c:v>1.10350083559751E-4</c:v>
                </c:pt>
                <c:pt idx="1999">
                  <c:v>1.09262713522184E-4</c:v>
                </c:pt>
                <c:pt idx="2000">
                  <c:v>1.08171698229853E-4</c:v>
                </c:pt>
                <c:pt idx="2001">
                  <c:v>1.0707706678658699E-4</c:v>
                </c:pt>
                <c:pt idx="2002">
                  <c:v>1.0597886284813199E-4</c:v>
                </c:pt>
                <c:pt idx="2003">
                  <c:v>1.0487711551832E-4</c:v>
                </c:pt>
                <c:pt idx="2004">
                  <c:v>1.0377186117693701E-4</c:v>
                </c:pt>
                <c:pt idx="2005">
                  <c:v>1.0266314347973E-4</c:v>
                </c:pt>
                <c:pt idx="2006">
                  <c:v>1.01550984254572E-4</c:v>
                </c:pt>
                <c:pt idx="2007">
                  <c:v>1.00435434433165E-4</c:v>
                </c:pt>
                <c:pt idx="2008" formatCode="0.00E+00">
                  <c:v>9.9316523119341501E-5</c:v>
                </c:pt>
                <c:pt idx="2009" formatCode="0.00E+00">
                  <c:v>9.8194279416929903E-5</c:v>
                </c:pt>
                <c:pt idx="2010" formatCode="0.00E+00">
                  <c:v>9.7068754257634201E-5</c:v>
                </c:pt>
                <c:pt idx="2011" formatCode="0.00E+00">
                  <c:v>9.5939976745284999E-5</c:v>
                </c:pt>
                <c:pt idx="2012" formatCode="0.00E+00">
                  <c:v>9.4807983259670396E-5</c:v>
                </c:pt>
                <c:pt idx="2013" formatCode="0.00E+00">
                  <c:v>9.36728101805783E-5</c:v>
                </c:pt>
                <c:pt idx="2014" formatCode="0.00E+00">
                  <c:v>9.2534501163754599E-5</c:v>
                </c:pt>
                <c:pt idx="2015" formatCode="0.00E+00">
                  <c:v>9.1393085313029506E-5</c:v>
                </c:pt>
                <c:pt idx="2016" formatCode="0.00E+00">
                  <c:v>9.0248606284148896E-5</c:v>
                </c:pt>
                <c:pt idx="2017" formatCode="0.00E+00">
                  <c:v>8.9101093180943199E-5</c:v>
                </c:pt>
                <c:pt idx="2018" formatCode="0.00E+00">
                  <c:v>8.79505969351157E-5</c:v>
                </c:pt>
                <c:pt idx="2019" formatCode="0.00E+00">
                  <c:v>8.6796724644955193E-5</c:v>
                </c:pt>
                <c:pt idx="2020" formatCode="0.00E+00">
                  <c:v>8.5640625911764801E-5</c:v>
                </c:pt>
                <c:pt idx="2021" formatCode="0.00E+00">
                  <c:v>8.4481376688927398E-5</c:v>
                </c:pt>
                <c:pt idx="2022" formatCode="0.00E+00">
                  <c:v>8.3319282566662796E-5</c:v>
                </c:pt>
                <c:pt idx="2023" formatCode="0.00E+00">
                  <c:v>8.2154387200716802E-5</c:v>
                </c:pt>
                <c:pt idx="2024" formatCode="0.00E+00">
                  <c:v>8.0986726970877498E-5</c:v>
                </c:pt>
                <c:pt idx="2025" formatCode="0.00E+00">
                  <c:v>7.9816345532890396E-5</c:v>
                </c:pt>
                <c:pt idx="2026" formatCode="0.00E+00">
                  <c:v>7.8643271990586004E-5</c:v>
                </c:pt>
                <c:pt idx="2027" formatCode="0.00E+00">
                  <c:v>7.7467557275667705E-5</c:v>
                </c:pt>
                <c:pt idx="2028" formatCode="0.00E+00">
                  <c:v>7.6289223216008395E-5</c:v>
                </c:pt>
                <c:pt idx="2029" formatCode="0.00E+00">
                  <c:v>7.5108320743311197E-5</c:v>
                </c:pt>
                <c:pt idx="2030" formatCode="0.00E+00">
                  <c:v>7.3924886237364195E-5</c:v>
                </c:pt>
                <c:pt idx="2031" formatCode="0.00E+00">
                  <c:v>7.2738956077955595E-5</c:v>
                </c:pt>
                <c:pt idx="2032" formatCode="0.00E+00">
                  <c:v>7.1550566644873402E-5</c:v>
                </c:pt>
                <c:pt idx="2033" formatCode="0.00E+00">
                  <c:v>7.0359768869820901E-5</c:v>
                </c:pt>
                <c:pt idx="2034" formatCode="0.00E+00">
                  <c:v>6.9166584580671002E-5</c:v>
                </c:pt>
                <c:pt idx="2035" formatCode="0.00E+00">
                  <c:v>6.7971071985084496E-5</c:v>
                </c:pt>
                <c:pt idx="2036" formatCode="0.00E+00">
                  <c:v>6.6773252910934294E-5</c:v>
                </c:pt>
                <c:pt idx="2037" formatCode="0.00E+00">
                  <c:v>6.5573178289923803E-5</c:v>
                </c:pt>
                <c:pt idx="2038" formatCode="0.00E+00">
                  <c:v>6.4370877225883305E-5</c:v>
                </c:pt>
                <c:pt idx="2039" formatCode="0.00E+00">
                  <c:v>6.31661314400844E-5</c:v>
                </c:pt>
                <c:pt idx="2040" formatCode="0.00E+00">
                  <c:v>6.1959690356161405E-5</c:v>
                </c:pt>
                <c:pt idx="2041" formatCode="0.00E+00">
                  <c:v>6.0750975535483997E-5</c:v>
                </c:pt>
                <c:pt idx="2042" formatCode="0.00E+00">
                  <c:v>5.95401907048653E-5</c:v>
                </c:pt>
                <c:pt idx="2043" formatCode="0.00E+00">
                  <c:v>5.8327386796008802E-5</c:v>
                </c:pt>
                <c:pt idx="2044" formatCode="0.00E+00">
                  <c:v>5.7112603826681098E-5</c:v>
                </c:pt>
                <c:pt idx="2045" formatCode="0.00E+00">
                  <c:v>5.5895878176670501E-5</c:v>
                </c:pt>
                <c:pt idx="2046" formatCode="0.00E+00">
                  <c:v>5.4677249863743701E-5</c:v>
                </c:pt>
                <c:pt idx="2047" formatCode="0.00E+00">
                  <c:v>5.3456762543646598E-5</c:v>
                </c:pt>
                <c:pt idx="2048" formatCode="0.00E+00">
                  <c:v>5.2234259783290299E-5</c:v>
                </c:pt>
                <c:pt idx="2049" formatCode="0.00E+00">
                  <c:v>5.1010301831411198E-5</c:v>
                </c:pt>
                <c:pt idx="2050" formatCode="0.00E+00">
                  <c:v>4.9784477596403997E-5</c:v>
                </c:pt>
                <c:pt idx="2051" formatCode="0.00E+00">
                  <c:v>4.8556947149336297E-5</c:v>
                </c:pt>
                <c:pt idx="2052" formatCode="0.00E+00">
                  <c:v>4.7327757783932598E-5</c:v>
                </c:pt>
                <c:pt idx="2053" formatCode="0.00E+00">
                  <c:v>4.6096949517959702E-5</c:v>
                </c:pt>
                <c:pt idx="2054" formatCode="0.00E+00">
                  <c:v>4.4864562369184501E-5</c:v>
                </c:pt>
                <c:pt idx="2055" formatCode="0.00E+00">
                  <c:v>4.3630498112179298E-5</c:v>
                </c:pt>
                <c:pt idx="2056" formatCode="0.00E+00">
                  <c:v>4.2395178752485602E-5</c:v>
                </c:pt>
                <c:pt idx="2057" formatCode="0.00E+00">
                  <c:v>4.1158309613820098E-5</c:v>
                </c:pt>
                <c:pt idx="2058" formatCode="0.00E+00">
                  <c:v>3.9920018025441102E-5</c:v>
                </c:pt>
                <c:pt idx="2059" formatCode="0.00E+00">
                  <c:v>3.8680354919051697E-5</c:v>
                </c:pt>
                <c:pt idx="2060" formatCode="0.00E+00">
                  <c:v>3.7439356674440198E-5</c:v>
                </c:pt>
                <c:pt idx="2061" formatCode="0.00E+00">
                  <c:v>3.6197070585330901E-5</c:v>
                </c:pt>
                <c:pt idx="2062" formatCode="0.00E+00">
                  <c:v>3.4953533031511998E-5</c:v>
                </c:pt>
                <c:pt idx="2063" formatCode="0.00E+00">
                  <c:v>3.3708689443301403E-5</c:v>
                </c:pt>
                <c:pt idx="2064" formatCode="0.00E+00">
                  <c:v>3.2462845410918803E-5</c:v>
                </c:pt>
                <c:pt idx="2065" formatCode="0.00E+00">
                  <c:v>3.1215808121487498E-5</c:v>
                </c:pt>
                <c:pt idx="2066" formatCode="0.00E+00">
                  <c:v>2.9967679438414001E-5</c:v>
                </c:pt>
                <c:pt idx="2067" formatCode="0.00E+00">
                  <c:v>2.8718428438878601E-5</c:v>
                </c:pt>
                <c:pt idx="2068" formatCode="0.00E+00">
                  <c:v>2.7468307962408201E-5</c:v>
                </c:pt>
                <c:pt idx="2069" formatCode="0.00E+00">
                  <c:v>2.6217176127829501E-5</c:v>
                </c:pt>
                <c:pt idx="2070" formatCode="0.00E+00">
                  <c:v>2.4965120246633799E-5</c:v>
                </c:pt>
                <c:pt idx="2071" formatCode="0.00E+00">
                  <c:v>2.3712187612545599E-5</c:v>
                </c:pt>
                <c:pt idx="2072" formatCode="0.00E+00">
                  <c:v>2.2458363673649701E-5</c:v>
                </c:pt>
                <c:pt idx="2073" formatCode="0.00E+00">
                  <c:v>2.1203841242822802E-5</c:v>
                </c:pt>
                <c:pt idx="2074" formatCode="0.00E+00">
                  <c:v>1.9948529370594699E-5</c:v>
                </c:pt>
                <c:pt idx="2075" formatCode="0.00E+00">
                  <c:v>1.8692506273509901E-5</c:v>
                </c:pt>
                <c:pt idx="2076" formatCode="0.00E+00">
                  <c:v>1.7435817426303402E-5</c:v>
                </c:pt>
                <c:pt idx="2077" formatCode="0.00E+00">
                  <c:v>1.61784682859433E-5</c:v>
                </c:pt>
                <c:pt idx="2078" formatCode="0.00E+00">
                  <c:v>1.49206171045079E-5</c:v>
                </c:pt>
                <c:pt idx="2079" formatCode="0.00E+00">
                  <c:v>1.3662212950293899E-5</c:v>
                </c:pt>
                <c:pt idx="2080" formatCode="0.00E+00">
                  <c:v>1.24033103929832E-5</c:v>
                </c:pt>
                <c:pt idx="2081" formatCode="0.00E+00">
                  <c:v>1.1143875781272E-5</c:v>
                </c:pt>
                <c:pt idx="2082" formatCode="0.00E+00">
                  <c:v>9.8840328064397892E-6</c:v>
                </c:pt>
                <c:pt idx="2083" formatCode="0.00E+00">
                  <c:v>8.6237596406135708E-6</c:v>
                </c:pt>
                <c:pt idx="2084" formatCode="0.00E+00">
                  <c:v>7.3631958912301301E-6</c:v>
                </c:pt>
                <c:pt idx="2085" formatCode="0.00E+00">
                  <c:v>6.1023392845527201E-6</c:v>
                </c:pt>
                <c:pt idx="2086" formatCode="0.00E+00">
                  <c:v>4.8411939133074998E-6</c:v>
                </c:pt>
                <c:pt idx="2087" formatCode="0.00E+00">
                  <c:v>3.5799494071397901E-6</c:v>
                </c:pt>
                <c:pt idx="2088" formatCode="0.00E+00">
                  <c:v>2.3098239125829402E-6</c:v>
                </c:pt>
                <c:pt idx="2089" formatCode="0.00E+00">
                  <c:v>1.04482012375228E-6</c:v>
                </c:pt>
                <c:pt idx="2090" formatCode="0.00E+00">
                  <c:v>-2.3268570714662899E-7</c:v>
                </c:pt>
                <c:pt idx="2091" formatCode="0.00E+00">
                  <c:v>-1.4933797274352401E-6</c:v>
                </c:pt>
                <c:pt idx="2092" formatCode="0.00E+00">
                  <c:v>-2.74685703516297E-6</c:v>
                </c:pt>
                <c:pt idx="2093" formatCode="0.00E+00">
                  <c:v>-4.0003747017180996E-6</c:v>
                </c:pt>
                <c:pt idx="2094" formatCode="0.00E+00">
                  <c:v>-5.25392533745616E-6</c:v>
                </c:pt>
                <c:pt idx="2095" formatCode="0.00E+00">
                  <c:v>-6.5130866460094601E-6</c:v>
                </c:pt>
                <c:pt idx="2096" formatCode="0.00E+00">
                  <c:v>-7.7661634350079095E-6</c:v>
                </c:pt>
                <c:pt idx="2097" formatCode="0.00E+00">
                  <c:v>-9.0189578259014508E-6</c:v>
                </c:pt>
                <c:pt idx="2098" formatCode="0.00E+00">
                  <c:v>-1.02715084722149E-5</c:v>
                </c:pt>
                <c:pt idx="2099" formatCode="0.00E+00">
                  <c:v>-1.15237453428562E-5</c:v>
                </c:pt>
                <c:pt idx="2100" formatCode="0.00E+00">
                  <c:v>-1.27757193695288E-5</c:v>
                </c:pt>
                <c:pt idx="2101" formatCode="0.00E+00">
                  <c:v>-1.4027295947016599E-5</c:v>
                </c:pt>
                <c:pt idx="2102" formatCode="0.00E+00">
                  <c:v>-1.5278475984814499E-5</c:v>
                </c:pt>
                <c:pt idx="2103" formatCode="0.00E+00">
                  <c:v>-1.65292076417245E-5</c:v>
                </c:pt>
                <c:pt idx="2104" formatCode="0.00E+00">
                  <c:v>-1.77794590854318E-5</c:v>
                </c:pt>
                <c:pt idx="2105" formatCode="0.00E+00">
                  <c:v>-1.90291884791804E-5</c:v>
                </c:pt>
                <c:pt idx="2106" formatCode="0.00E+00">
                  <c:v>-2.0278343072277399E-5</c:v>
                </c:pt>
                <c:pt idx="2107" formatCode="0.00E+00">
                  <c:v>-2.1526902855839499E-5</c:v>
                </c:pt>
                <c:pt idx="2108" formatCode="0.00E+00">
                  <c:v>-2.2774807803216299E-5</c:v>
                </c:pt>
                <c:pt idx="2109" formatCode="0.00E+00">
                  <c:v>-2.4022028810577399E-5</c:v>
                </c:pt>
                <c:pt idx="2110" formatCode="0.00E+00">
                  <c:v>-2.5268516765208901E-5</c:v>
                </c:pt>
                <c:pt idx="2111" formatCode="0.00E+00">
                  <c:v>-2.6514235287322598E-5</c:v>
                </c:pt>
                <c:pt idx="2112" formatCode="0.00E+00">
                  <c:v>-2.7759202566812699E-5</c:v>
                </c:pt>
                <c:pt idx="2113" formatCode="0.00E+00">
                  <c:v>-2.90032148768659E-5</c:v>
                </c:pt>
                <c:pt idx="2114" formatCode="0.00E+00">
                  <c:v>-3.02463722618995E-5</c:v>
                </c:pt>
                <c:pt idx="2115" formatCode="0.00E+00">
                  <c:v>-3.1488594686379602E-5</c:v>
                </c:pt>
                <c:pt idx="2116" formatCode="0.00E+00">
                  <c:v>-3.2729840313549997E-5</c:v>
                </c:pt>
                <c:pt idx="2117" formatCode="0.00E+00">
                  <c:v>-3.39700636686757E-5</c:v>
                </c:pt>
                <c:pt idx="2118" formatCode="0.00E+00">
                  <c:v>-3.5209250199841302E-5</c:v>
                </c:pt>
                <c:pt idx="2119" formatCode="0.00E+00">
                  <c:v>-3.6447352613322403E-5</c:v>
                </c:pt>
                <c:pt idx="2120" formatCode="0.00E+00">
                  <c:v>-3.7684319977415698E-5</c:v>
                </c:pt>
                <c:pt idx="2121" formatCode="0.00E+00">
                  <c:v>-3.8920108636375503E-5</c:v>
                </c:pt>
                <c:pt idx="2122" formatCode="0.00E+00">
                  <c:v>-4.0154685848392499E-5</c:v>
                </c:pt>
                <c:pt idx="2123" formatCode="0.00E+00">
                  <c:v>-4.1388018871657503E-5</c:v>
                </c:pt>
                <c:pt idx="2124" formatCode="0.00E+00">
                  <c:v>-4.2620078602339998E-5</c:v>
                </c:pt>
                <c:pt idx="2125" formatCode="0.00E+00">
                  <c:v>-4.3850955989910202E-5</c:v>
                </c:pt>
                <c:pt idx="2126" formatCode="0.00E+00">
                  <c:v>-4.5080185373080799E-5</c:v>
                </c:pt>
                <c:pt idx="2127" formatCode="0.00E+00">
                  <c:v>-4.6308090531965697E-5</c:v>
                </c:pt>
                <c:pt idx="2128" formatCode="0.00E+00">
                  <c:v>-4.7534558689221699E-5</c:v>
                </c:pt>
                <c:pt idx="2129" formatCode="0.00E+00">
                  <c:v>-4.87595389131456E-5</c:v>
                </c:pt>
                <c:pt idx="2130" formatCode="0.00E+00">
                  <c:v>-4.9982980272034102E-5</c:v>
                </c:pt>
                <c:pt idx="2131" formatCode="0.00E+00">
                  <c:v>-5.12048427481204E-5</c:v>
                </c:pt>
                <c:pt idx="2132" formatCode="0.00E+00">
                  <c:v>-5.2425111789489097E-5</c:v>
                </c:pt>
                <c:pt idx="2133" formatCode="0.00E+00">
                  <c:v>-5.3643725550500601E-5</c:v>
                </c:pt>
                <c:pt idx="2134" formatCode="0.00E+00">
                  <c:v>-5.4860640375409201E-5</c:v>
                </c:pt>
                <c:pt idx="2135" formatCode="0.00E+00">
                  <c:v>-5.6075823522405699E-5</c:v>
                </c:pt>
                <c:pt idx="2136" formatCode="0.00E+00">
                  <c:v>-5.7289238611701801E-5</c:v>
                </c:pt>
                <c:pt idx="2137" formatCode="0.00E+00">
                  <c:v>-5.8500849263509702E-5</c:v>
                </c:pt>
                <c:pt idx="2138" formatCode="0.00E+00">
                  <c:v>-5.9710608184104697E-5</c:v>
                </c:pt>
                <c:pt idx="2139" formatCode="0.00E+00">
                  <c:v>-6.09184753557201E-5</c:v>
                </c:pt>
                <c:pt idx="2140" formatCode="0.00E+00">
                  <c:v>-6.2124738178681501E-5</c:v>
                </c:pt>
                <c:pt idx="2141" formatCode="0.00E+00">
                  <c:v>-6.3328508986160105E-5</c:v>
                </c:pt>
                <c:pt idx="2142" formatCode="0.00E+00">
                  <c:v>-6.4530468080192804E-5</c:v>
                </c:pt>
                <c:pt idx="2143" formatCode="0.00E+00">
                  <c:v>-6.5730389906093397E-5</c:v>
                </c:pt>
                <c:pt idx="2144" formatCode="0.00E+00">
                  <c:v>-6.6928230808116496E-5</c:v>
                </c:pt>
                <c:pt idx="2145" formatCode="0.00E+00">
                  <c:v>-6.8123947130516104E-5</c:v>
                </c:pt>
                <c:pt idx="2146" formatCode="0.00E+00">
                  <c:v>-6.9317502493504394E-5</c:v>
                </c:pt>
                <c:pt idx="2147" formatCode="0.00E+00">
                  <c:v>-7.0508853241335601E-5</c:v>
                </c:pt>
                <c:pt idx="2148" formatCode="0.00E+00">
                  <c:v>-7.1697970270179199E-5</c:v>
                </c:pt>
                <c:pt idx="2149" formatCode="0.00E+00">
                  <c:v>-7.2889495640993105E-5</c:v>
                </c:pt>
                <c:pt idx="2150" formatCode="0.00E+00">
                  <c:v>-7.4071118433494094E-5</c:v>
                </c:pt>
                <c:pt idx="2151" formatCode="0.00E+00">
                  <c:v>-7.5253155955579105E-5</c:v>
                </c:pt>
                <c:pt idx="2152" formatCode="0.00E+00">
                  <c:v>-7.6432981586549404E-5</c:v>
                </c:pt>
                <c:pt idx="2153" formatCode="0.00E+00">
                  <c:v>-7.7610355219803696E-5</c:v>
                </c:pt>
                <c:pt idx="2154" formatCode="0.00E+00">
                  <c:v>-7.8785255027469193E-5</c:v>
                </c:pt>
                <c:pt idx="2155" formatCode="0.00E+00">
                  <c:v>-7.9957651905715398E-5</c:v>
                </c:pt>
                <c:pt idx="2156" formatCode="0.00E+00">
                  <c:v>-8.1127494922839105E-5</c:v>
                </c:pt>
                <c:pt idx="2157" formatCode="0.00E+00">
                  <c:v>-8.2294754975009696E-5</c:v>
                </c:pt>
                <c:pt idx="2158" formatCode="0.00E+00">
                  <c:v>-8.3459395682439194E-5</c:v>
                </c:pt>
                <c:pt idx="2159" formatCode="0.00E+00">
                  <c:v>-8.4621366113424301E-5</c:v>
                </c:pt>
                <c:pt idx="2160" formatCode="0.00E+00">
                  <c:v>-8.5780644440092106E-5</c:v>
                </c:pt>
                <c:pt idx="2161" formatCode="0.00E+00">
                  <c:v>-8.6937179730739404E-5</c:v>
                </c:pt>
                <c:pt idx="2162" formatCode="0.00E+00">
                  <c:v>-8.8090950157493299E-5</c:v>
                </c:pt>
                <c:pt idx="2163" formatCode="0.00E+00">
                  <c:v>-8.9241897512692904E-5</c:v>
                </c:pt>
                <c:pt idx="2164" formatCode="0.00E+00">
                  <c:v>-9.0389999968465404E-5</c:v>
                </c:pt>
                <c:pt idx="2165" formatCode="0.00E+00">
                  <c:v>-9.1535213869065006E-5</c:v>
                </c:pt>
                <c:pt idx="2166" formatCode="0.00E+00">
                  <c:v>-9.2677510110661306E-5</c:v>
                </c:pt>
                <c:pt idx="2167" formatCode="0.00E+00">
                  <c:v>-9.3816837761551101E-5</c:v>
                </c:pt>
                <c:pt idx="2168" formatCode="0.00E+00">
                  <c:v>-9.4953174993861399E-5</c:v>
                </c:pt>
                <c:pt idx="2169" formatCode="0.00E+00">
                  <c:v>-9.6086470875888995E-5</c:v>
                </c:pt>
                <c:pt idx="2170" formatCode="0.00E+00">
                  <c:v>-9.7216696303803406E-5</c:v>
                </c:pt>
                <c:pt idx="2171" formatCode="0.00E+00">
                  <c:v>-9.8343814897816601E-5</c:v>
                </c:pt>
                <c:pt idx="2172" formatCode="0.00E+00">
                  <c:v>-9.9467783002182801E-5</c:v>
                </c:pt>
                <c:pt idx="2173">
                  <c:v>-1.0058857151307101E-4</c:v>
                </c:pt>
                <c:pt idx="2174">
                  <c:v>-1.01706144050695E-4</c:v>
                </c:pt>
                <c:pt idx="2175">
                  <c:v>-1.0282046423526399E-4</c:v>
                </c:pt>
                <c:pt idx="2176">
                  <c:v>-1.03931488411035E-4</c:v>
                </c:pt>
                <c:pt idx="2177">
                  <c:v>-1.05039187474176E-4</c:v>
                </c:pt>
                <c:pt idx="2178">
                  <c:v>-1.06143525044899E-4</c:v>
                </c:pt>
                <c:pt idx="2179">
                  <c:v>-1.07246654806658E-4</c:v>
                </c:pt>
                <c:pt idx="2180">
                  <c:v>-1.0834282875293799E-4</c:v>
                </c:pt>
                <c:pt idx="2181">
                  <c:v>-1.09436805360019E-4</c:v>
                </c:pt>
                <c:pt idx="2182">
                  <c:v>-1.10527354991063E-4</c:v>
                </c:pt>
                <c:pt idx="2183">
                  <c:v>-1.11614353954792E-4</c:v>
                </c:pt>
                <c:pt idx="2184">
                  <c:v>-1.12697765871416E-4</c:v>
                </c:pt>
                <c:pt idx="2185">
                  <c:v>-1.13777576189022E-4</c:v>
                </c:pt>
                <c:pt idx="2186">
                  <c:v>-1.14853733975905E-4</c:v>
                </c:pt>
                <c:pt idx="2187">
                  <c:v>-1.1592621012823601E-4</c:v>
                </c:pt>
                <c:pt idx="2188">
                  <c:v>-1.1699497554218401E-4</c:v>
                </c:pt>
                <c:pt idx="2189">
                  <c:v>-1.18059979286044E-4</c:v>
                </c:pt>
                <c:pt idx="2190">
                  <c:v>-1.19121206807904E-4</c:v>
                </c:pt>
                <c:pt idx="2191">
                  <c:v>-1.2017860717605799E-4</c:v>
                </c:pt>
                <c:pt idx="2192">
                  <c:v>-1.21232158562634E-4</c:v>
                </c:pt>
                <c:pt idx="2193">
                  <c:v>-1.22281810035929E-4</c:v>
                </c:pt>
                <c:pt idx="2194">
                  <c:v>-1.2332755431998499E-4</c:v>
                </c:pt>
                <c:pt idx="2195">
                  <c:v>-1.2436932593118399E-4</c:v>
                </c:pt>
                <c:pt idx="2196">
                  <c:v>-1.2540711031760999E-4</c:v>
                </c:pt>
                <c:pt idx="2197">
                  <c:v>-1.2644087837543301E-4</c:v>
                </c:pt>
                <c:pt idx="2198">
                  <c:v>-1.2747058644890701E-4</c:v>
                </c:pt>
                <c:pt idx="2199">
                  <c:v>-1.2849620543420301E-4</c:v>
                </c:pt>
                <c:pt idx="2200">
                  <c:v>-1.2951769167557299E-4</c:v>
                </c:pt>
                <c:pt idx="2201">
                  <c:v>-1.3053501606918801E-4</c:v>
                </c:pt>
                <c:pt idx="2202">
                  <c:v>-1.31548164063133E-4</c:v>
                </c:pt>
                <c:pt idx="2203">
                  <c:v>-1.32557077449746E-4</c:v>
                </c:pt>
                <c:pt idx="2204">
                  <c:v>-1.3356174167711201E-4</c:v>
                </c:pt>
                <c:pt idx="2205">
                  <c:v>-1.3456211308948701E-4</c:v>
                </c:pt>
                <c:pt idx="2206">
                  <c:v>-1.3555816258303799E-4</c:v>
                </c:pt>
                <c:pt idx="2207">
                  <c:v>-1.3654986105393599E-4</c:v>
                </c:pt>
                <c:pt idx="2208">
                  <c:v>-1.3753717939835001E-4</c:v>
                </c:pt>
                <c:pt idx="2209">
                  <c:v>-1.3852005940862E-4</c:v>
                </c:pt>
                <c:pt idx="2210">
                  <c:v>-1.3949851563666E-4</c:v>
                </c:pt>
                <c:pt idx="2211">
                  <c:v>-1.4047247532289399E-4</c:v>
                </c:pt>
                <c:pt idx="2212">
                  <c:v>-1.4144192391540801E-4</c:v>
                </c:pt>
                <c:pt idx="2213">
                  <c:v>-1.4240683231037099E-4</c:v>
                </c:pt>
                <c:pt idx="2214">
                  <c:v>-1.43370765727013E-4</c:v>
                </c:pt>
                <c:pt idx="2215">
                  <c:v>-1.4432432362809699E-4</c:v>
                </c:pt>
                <c:pt idx="2216">
                  <c:v>-1.45275320392102E-4</c:v>
                </c:pt>
                <c:pt idx="2217">
                  <c:v>-1.4622174785472401E-4</c:v>
                </c:pt>
                <c:pt idx="2218">
                  <c:v>-1.47163460496813E-4</c:v>
                </c:pt>
                <c:pt idx="2219">
                  <c:v>-1.4810044376645199E-4</c:v>
                </c:pt>
                <c:pt idx="2220">
                  <c:v>-1.4903265400789599E-4</c:v>
                </c:pt>
                <c:pt idx="2221">
                  <c:v>-1.4996009122114599E-4</c:v>
                </c:pt>
                <c:pt idx="2222">
                  <c:v>-1.5088269719854E-4</c:v>
                </c:pt>
                <c:pt idx="2223">
                  <c:v>-1.5180045738816199E-4</c:v>
                </c:pt>
                <c:pt idx="2224">
                  <c:v>-1.5271332813426801E-4</c:v>
                </c:pt>
                <c:pt idx="2225">
                  <c:v>-1.53621309436857E-4</c:v>
                </c:pt>
                <c:pt idx="2226">
                  <c:v>-1.5452434308826899E-4</c:v>
                </c:pt>
                <c:pt idx="2227">
                  <c:v>-1.5542239998467199E-4</c:v>
                </c:pt>
                <c:pt idx="2228">
                  <c:v>-1.56315480126068E-4</c:v>
                </c:pt>
                <c:pt idx="2229">
                  <c:v>-1.5719955263193699E-4</c:v>
                </c:pt>
                <c:pt idx="2230">
                  <c:v>-1.5808492025826099E-4</c:v>
                </c:pt>
                <c:pt idx="2231">
                  <c:v>-1.5896289551164901E-4</c:v>
                </c:pt>
                <c:pt idx="2232">
                  <c:v>-1.5983567573130101E-4</c:v>
                </c:pt>
                <c:pt idx="2233">
                  <c:v>-1.60703333676792E-4</c:v>
                </c:pt>
                <c:pt idx="2234">
                  <c:v>-1.6156582569237801E-4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5199744"/>
        <c:axId val="135197824"/>
      </c:lineChart>
      <c:catAx>
        <c:axId val="1351937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Flow Time (sec)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35195648"/>
        <c:crosses val="autoZero"/>
        <c:auto val="1"/>
        <c:lblAlgn val="ctr"/>
        <c:lblOffset val="100"/>
        <c:tickLblSkip val="500"/>
        <c:tickMarkSkip val="500"/>
        <c:noMultiLvlLbl val="0"/>
      </c:catAx>
      <c:valAx>
        <c:axId val="13519564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Pressure (Pa)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5193728"/>
        <c:crosses val="autoZero"/>
        <c:crossBetween val="between"/>
      </c:valAx>
      <c:valAx>
        <c:axId val="135197824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crossAx val="135199744"/>
        <c:crosses val="max"/>
        <c:crossBetween val="between"/>
      </c:valAx>
      <c:catAx>
        <c:axId val="1351997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519782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CHX 295K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(Fluent_150psi295K30Hz_CHX!$H$29,Fluent_150psi295K30Hz_CHX!$H$41,Fluent_150psi295K30Hz_CHX!$H$48,Fluent_150psi295K30Hz_CHX!$H$75,Fluent_150psi295K30Hz_CHX!$H$78,Fluent_150psi295K30Hz_CHX!$H$80)</c:f>
              <c:numCache>
                <c:formatCode>General</c:formatCode>
                <c:ptCount val="6"/>
                <c:pt idx="0">
                  <c:v>1.57624333496642E-6</c:v>
                </c:pt>
                <c:pt idx="1">
                  <c:v>1.52682896441547E-5</c:v>
                </c:pt>
                <c:pt idx="2">
                  <c:v>1.27999342680595E-7</c:v>
                </c:pt>
                <c:pt idx="3" formatCode="0.00000E+00">
                  <c:v>2.38351076404796E-5</c:v>
                </c:pt>
                <c:pt idx="4" formatCode="0.00000E+00">
                  <c:v>3.5659777495311499E-5</c:v>
                </c:pt>
                <c:pt idx="5" formatCode="0.00000E+00">
                  <c:v>4.7172103222692297E-5</c:v>
                </c:pt>
              </c:numCache>
            </c:numRef>
          </c:xVal>
          <c:yVal>
            <c:numRef>
              <c:f>(Fluent_150psi295K30Hz_CHX!$I$29,Fluent_150psi295K30Hz_CHX!$I$41,Fluent_150psi295K30Hz_CHX!$I$48,Fluent_150psi295K30Hz_CHX!$I$75,Fluent_150psi295K30Hz_CHX!$I$78,Fluent_150psi295K30Hz_CHX!$I$80)</c:f>
              <c:numCache>
                <c:formatCode>General</c:formatCode>
                <c:ptCount val="6"/>
                <c:pt idx="0">
                  <c:v>1.3116842196220059E-11</c:v>
                </c:pt>
                <c:pt idx="1">
                  <c:v>1.257710335430526E-11</c:v>
                </c:pt>
                <c:pt idx="2">
                  <c:v>1.3772286599376756E-11</c:v>
                </c:pt>
                <c:pt idx="3">
                  <c:v>1.2492844970887462E-11</c:v>
                </c:pt>
                <c:pt idx="4">
                  <c:v>1.2486659010574356E-11</c:v>
                </c:pt>
                <c:pt idx="5">
                  <c:v>1.2458601190476192E-11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432512"/>
        <c:axId val="118434432"/>
      </c:scatterChart>
      <c:valAx>
        <c:axId val="1184325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434432"/>
        <c:crosses val="autoZero"/>
        <c:crossBetween val="midCat"/>
      </c:valAx>
      <c:valAx>
        <c:axId val="1184344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 Permeability (m2)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432512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CHX 295K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(Fluent_150psi295K30Hz_CHX!$H$29,Fluent_150psi295K30Hz_CHX!$H$41,Fluent_150psi295K30Hz_CHX!$H$48,Fluent_150psi295K30Hz_CHX!$H$75,Fluent_150psi295K30Hz_CHX!$H$78,Fluent_150psi295K30Hz_CHX!$H$80)</c:f>
              <c:numCache>
                <c:formatCode>General</c:formatCode>
                <c:ptCount val="6"/>
                <c:pt idx="0">
                  <c:v>1.57624333496642E-6</c:v>
                </c:pt>
                <c:pt idx="1">
                  <c:v>1.52682896441547E-5</c:v>
                </c:pt>
                <c:pt idx="2">
                  <c:v>1.27999342680595E-7</c:v>
                </c:pt>
                <c:pt idx="3" formatCode="0.00000E+00">
                  <c:v>2.38351076404796E-5</c:v>
                </c:pt>
                <c:pt idx="4" formatCode="0.00000E+00">
                  <c:v>3.5659777495311499E-5</c:v>
                </c:pt>
                <c:pt idx="5" formatCode="0.00000E+00">
                  <c:v>4.7172103222692297E-5</c:v>
                </c:pt>
              </c:numCache>
            </c:numRef>
          </c:xVal>
          <c:yVal>
            <c:numRef>
              <c:f>(Fluent_150psi295K30Hz_CHX!$K$29,Fluent_150psi295K30Hz_CHX!$K$41,Fluent_150psi295K30Hz_CHX!$K$48,Fluent_150psi295K30Hz_CHX!$K$75,Fluent_150psi295K30Hz_CHX!$K$78,Fluent_150psi295K30Hz_CHX!$K$80)</c:f>
              <c:numCache>
                <c:formatCode>General</c:formatCode>
                <c:ptCount val="6"/>
                <c:pt idx="0">
                  <c:v>1.0167795992253844E-3</c:v>
                </c:pt>
                <c:pt idx="1">
                  <c:v>9.6442757393902338E-3</c:v>
                </c:pt>
                <c:pt idx="2">
                  <c:v>8.4605710923969725E-5</c:v>
                </c:pt>
                <c:pt idx="3">
                  <c:v>1.5005024425744135E-2</c:v>
                </c:pt>
                <c:pt idx="4">
                  <c:v>2.2443504340595524E-2</c:v>
                </c:pt>
                <c:pt idx="5">
                  <c:v>2.9655742085595287E-2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827200"/>
        <c:axId val="111829760"/>
      </c:scatterChart>
      <c:valAx>
        <c:axId val="1118272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1829760"/>
        <c:crosses val="autoZero"/>
        <c:crossBetween val="midCat"/>
      </c:valAx>
      <c:valAx>
        <c:axId val="1118297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ReK</a:t>
                </a:r>
              </a:p>
            </c:rich>
          </c:tx>
          <c:layout>
            <c:manualLayout>
              <c:xMode val="edge"/>
              <c:yMode val="edge"/>
              <c:x val="3.8194444444444448E-2"/>
              <c:y val="0.417597188938339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1827200"/>
        <c:crosses val="autoZero"/>
        <c:crossBetween val="midCat"/>
      </c:valAx>
    </c:plotArea>
    <c:plotVisOnly val="1"/>
    <c:dispBlanksAs val="gap"/>
    <c:showDLblsOverMax val="0"/>
  </c:chart>
  <c:spPr>
    <a:solidFill>
      <a:sysClr val="window" lastClr="FFFFFF"/>
    </a:solidFill>
    <a:ln w="25400" cap="flat" cmpd="sng" algn="ctr">
      <a:solidFill>
        <a:srgbClr val="93A299"/>
      </a:solidFill>
      <a:prstDash val="solid"/>
    </a:ln>
    <a:effectLst/>
  </c:spPr>
  <c:txPr>
    <a:bodyPr/>
    <a:lstStyle/>
    <a:p>
      <a:pPr>
        <a:defRPr sz="800">
          <a:solidFill>
            <a:srgbClr val="001A31"/>
          </a:solidFill>
          <a:latin typeface="Cambria" panose="02040503050406030204" pitchFamily="18" charset="0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CHX 90K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(Fluent_150psi90K30Hz_CHX!$H$30,Fluent_150psi90K30Hz_CHX!$H$36,Fluent_150psi90K30Hz_CHX!$H$41,Fluent_150psi90K30Hz_CHX!$H$44,Fluent_150psi90K30Hz_CHX!$H$49,Fluent_150psi90K30Hz_CHX!$H$53)</c:f>
              <c:numCache>
                <c:formatCode>General</c:formatCode>
                <c:ptCount val="6"/>
                <c:pt idx="0">
                  <c:v>1.8068516283165001E-6</c:v>
                </c:pt>
                <c:pt idx="1">
                  <c:v>1.1402893505874E-5</c:v>
                </c:pt>
                <c:pt idx="2">
                  <c:v>8.7354375864379094E-5</c:v>
                </c:pt>
                <c:pt idx="3" formatCode="0.00000E+00">
                  <c:v>1.27968683955259E-4</c:v>
                </c:pt>
                <c:pt idx="4" formatCode="0.00000E+00">
                  <c:v>2.01047951122745E-4</c:v>
                </c:pt>
                <c:pt idx="5" formatCode="0.00000E+00">
                  <c:v>2.5242258561775002E-4</c:v>
                </c:pt>
              </c:numCache>
            </c:numRef>
          </c:xVal>
          <c:yVal>
            <c:numRef>
              <c:f>(Fluent_150psi90K30Hz_CHX!$I$30,Fluent_150psi90K30Hz_CHX!$I$36,Fluent_150psi90K30Hz_CHX!$I$41,Fluent_150psi90K30Hz_CHX!$I$44,Fluent_150psi90K30Hz_CHX!$I$49,Fluent_150psi90K30Hz_CHX!$I$53)</c:f>
              <c:numCache>
                <c:formatCode>General</c:formatCode>
                <c:ptCount val="6"/>
                <c:pt idx="0">
                  <c:v>3.1928704696272884E-11</c:v>
                </c:pt>
                <c:pt idx="1">
                  <c:v>2.9810643169361328E-11</c:v>
                </c:pt>
                <c:pt idx="2">
                  <c:v>2.7328681859200812E-11</c:v>
                </c:pt>
                <c:pt idx="3">
                  <c:v>2.7455364866464218E-11</c:v>
                </c:pt>
                <c:pt idx="4">
                  <c:v>2.3487328006067725E-11</c:v>
                </c:pt>
                <c:pt idx="5">
                  <c:v>2.2130118076709301E-11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2178688"/>
        <c:axId val="112180608"/>
      </c:scatterChart>
      <c:valAx>
        <c:axId val="112178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Mass Flow Rate (kg/s)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180608"/>
        <c:crosses val="autoZero"/>
        <c:crossBetween val="midCat"/>
      </c:valAx>
      <c:valAx>
        <c:axId val="1121806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Permeabilty (m2)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2178688"/>
        <c:crosses val="autoZero"/>
        <c:crossBetween val="midCat"/>
      </c:valAx>
    </c:plotArea>
    <c:plotVisOnly val="1"/>
    <c:dispBlanksAs val="gap"/>
    <c:showDLblsOverMax val="0"/>
  </c:chart>
  <c:spPr>
    <a:ln w="28575">
      <a:solidFill>
        <a:srgbClr val="93A299"/>
      </a:solidFill>
    </a:ln>
  </c:spPr>
  <c:txPr>
    <a:bodyPr/>
    <a:lstStyle/>
    <a:p>
      <a:pPr>
        <a:defRPr sz="800">
          <a:latin typeface="Cambria" panose="020405030504060302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2C20C-F571-B749-80C1-A7FA182A65CF}" type="datetimeFigureOut">
              <a:rPr lang="en-US" smtClean="0"/>
              <a:t>7/1/2015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4A4CD-44AD-7A47-A600-3B8D57960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410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44C6A-6A68-0B46-A3CD-62BC9F9F6683}" type="datetimeFigureOut">
              <a:rPr lang="en-US" smtClean="0"/>
              <a:t>7/1/2015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ACF65-BCF3-3343-A615-A188BC2FF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048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ACF65-BCF3-3343-A615-A188BC2FF0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76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C4533-P1-008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9" r="1963"/>
          <a:stretch/>
        </p:blipFill>
        <p:spPr>
          <a:xfrm>
            <a:off x="7480" y="822956"/>
            <a:ext cx="3767328" cy="5833503"/>
          </a:xfrm>
          <a:prstGeom prst="rect">
            <a:avLst/>
          </a:prstGeom>
        </p:spPr>
      </p:pic>
      <p:sp>
        <p:nvSpPr>
          <p:cNvPr id="2" name="Rectangle 1"/>
          <p:cNvSpPr/>
          <p:nvPr userDrawn="1"/>
        </p:nvSpPr>
        <p:spPr>
          <a:xfrm>
            <a:off x="0" y="0"/>
            <a:ext cx="9144000" cy="7079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0" y="5588000"/>
            <a:ext cx="9144000" cy="1277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604000"/>
            <a:ext cx="829187" cy="18318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288412" y="6546645"/>
            <a:ext cx="4536768" cy="2405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153400" y="6546645"/>
            <a:ext cx="762000" cy="2405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2826774" y="4243290"/>
            <a:ext cx="59153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GeorgiaTechLogo-black-boldCampani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62" y="73581"/>
            <a:ext cx="1344813" cy="572471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/>
          <p:cNvSpPr>
            <a:spLocks noGrp="1"/>
          </p:cNvSpPr>
          <p:nvPr>
            <p:ph type="title"/>
          </p:nvPr>
        </p:nvSpPr>
        <p:spPr>
          <a:xfrm>
            <a:off x="457200" y="667950"/>
            <a:ext cx="83508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2"/>
          </p:nvPr>
        </p:nvSpPr>
        <p:spPr>
          <a:xfrm>
            <a:off x="457200" y="6604000"/>
            <a:ext cx="829187" cy="183189"/>
          </a:xfrm>
          <a:prstGeom prst="rect">
            <a:avLst/>
          </a:prstGeom>
        </p:spPr>
        <p:txBody>
          <a:bodyPr/>
          <a:lstStyle>
            <a:lvl1pPr>
              <a:defRPr sz="1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3"/>
          </p:nvPr>
        </p:nvSpPr>
        <p:spPr>
          <a:xfrm>
            <a:off x="2288412" y="6546645"/>
            <a:ext cx="4536768" cy="240544"/>
          </a:xfrm>
          <a:prstGeom prst="rect">
            <a:avLst/>
          </a:prstGeo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4"/>
          </p:nvPr>
        </p:nvSpPr>
        <p:spPr>
          <a:xfrm>
            <a:off x="8153400" y="6546645"/>
            <a:ext cx="762000" cy="240544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rgbClr val="FFFFFF"/>
                </a:solidFill>
              </a:defRPr>
            </a:lvl1pPr>
          </a:lstStyle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en-US" smtClean="0"/>
              <a:t>7/02/2015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>
            <a:spLocks/>
          </p:cNvSpPr>
          <p:nvPr userDrawn="1"/>
        </p:nvSpPr>
        <p:spPr bwMode="auto">
          <a:xfrm>
            <a:off x="0" y="5588000"/>
            <a:ext cx="9144000" cy="1277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7079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GeorgiaTechLogo-black-boldCampani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62" y="73581"/>
            <a:ext cx="1344813" cy="57247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7/02/2015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AA957AF-53C0-420B-9C2D-77DB1416566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70794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>
            <a:off x="0" y="5588000"/>
            <a:ext cx="9144000" cy="127708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pic>
        <p:nvPicPr>
          <p:cNvPr id="12" name="Picture 11" descr="GeorgiaTechLogo-black-boldCampanile.png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62" y="73581"/>
            <a:ext cx="1344813" cy="5724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66" r:id="rId1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11" Type="http://schemas.openxmlformats.org/officeDocument/2006/relationships/image" Target="../media/image22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1.png"/><Relationship Id="rId4" Type="http://schemas.openxmlformats.org/officeDocument/2006/relationships/image" Target="../media/image19.wmf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0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0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50000"/>
              </a:schemeClr>
            </a:gs>
            <a:gs pos="40000">
              <a:schemeClr val="accent1">
                <a:lumMod val="75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3795" y="1257107"/>
            <a:ext cx="6642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sz="2400" b="1" dirty="0">
                <a:solidFill>
                  <a:srgbClr val="FFFFFF"/>
                </a:solidFill>
                <a:latin typeface="Cambria" panose="02040503050406030204" pitchFamily="18" charset="0"/>
                <a:cs typeface="Arial Black"/>
              </a:rPr>
              <a:t>Periodic Flow Hydrodynamic Resistance Parameters for </a:t>
            </a:r>
            <a:r>
              <a:rPr lang="en-US" sz="2400" b="1" dirty="0" err="1">
                <a:solidFill>
                  <a:srgbClr val="FFFFFF"/>
                </a:solidFill>
                <a:latin typeface="Cambria" panose="02040503050406030204" pitchFamily="18" charset="0"/>
                <a:cs typeface="Arial Black"/>
              </a:rPr>
              <a:t>ErPr</a:t>
            </a:r>
            <a:r>
              <a:rPr lang="en-US" sz="2400" b="1" dirty="0">
                <a:solidFill>
                  <a:srgbClr val="FFFFFF"/>
                </a:solidFill>
                <a:latin typeface="Cambria" panose="02040503050406030204" pitchFamily="18" charset="0"/>
                <a:cs typeface="Arial Black"/>
              </a:rPr>
              <a:t> Rare-Earth Regenerator Material at Cryogenic Temperatures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70528" y="4563855"/>
            <a:ext cx="46052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2"/>
                </a:solidFill>
                <a:latin typeface="Cambria" panose="02040503050406030204" pitchFamily="18" charset="0"/>
                <a:cs typeface="Arial"/>
              </a:rPr>
              <a:t>M.D. </a:t>
            </a:r>
            <a:r>
              <a:rPr lang="en-US" sz="2000" b="1" dirty="0" err="1" smtClean="0">
                <a:solidFill>
                  <a:schemeClr val="bg2"/>
                </a:solidFill>
                <a:latin typeface="Cambria" panose="02040503050406030204" pitchFamily="18" charset="0"/>
                <a:cs typeface="Arial"/>
              </a:rPr>
              <a:t>Perrella</a:t>
            </a:r>
            <a:r>
              <a:rPr lang="en-US" sz="2000" b="1" dirty="0" smtClean="0">
                <a:solidFill>
                  <a:schemeClr val="bg2"/>
                </a:solidFill>
                <a:latin typeface="Cambria" panose="02040503050406030204" pitchFamily="18" charset="0"/>
                <a:cs typeface="Arial"/>
              </a:rPr>
              <a:t>, S.M. </a:t>
            </a:r>
            <a:r>
              <a:rPr lang="en-US" sz="2000" b="1" dirty="0" err="1" smtClean="0">
                <a:solidFill>
                  <a:schemeClr val="bg2"/>
                </a:solidFill>
                <a:latin typeface="Cambria" panose="02040503050406030204" pitchFamily="18" charset="0"/>
                <a:cs typeface="Arial"/>
              </a:rPr>
              <a:t>Ghiaasiaan</a:t>
            </a:r>
            <a:endParaRPr lang="en-US" sz="2000" b="1" dirty="0">
              <a:solidFill>
                <a:schemeClr val="bg2"/>
              </a:solidFill>
              <a:latin typeface="Cambria" panose="02040503050406030204" pitchFamily="18" charset="0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51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Compressor Performance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1390481"/>
              </p:ext>
            </p:extLst>
          </p:nvPr>
        </p:nvGraphicFramePr>
        <p:xfrm>
          <a:off x="457200" y="1673225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62904412"/>
              </p:ext>
            </p:extLst>
          </p:nvPr>
        </p:nvGraphicFramePr>
        <p:xfrm>
          <a:off x="4827916" y="2285999"/>
          <a:ext cx="41148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52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Porous Media Equations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11</a:t>
            </a:fld>
            <a:endParaRPr kumimoji="0"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1134407"/>
              </p:ext>
            </p:extLst>
          </p:nvPr>
        </p:nvGraphicFramePr>
        <p:xfrm>
          <a:off x="1712026" y="1935677"/>
          <a:ext cx="2059867" cy="67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9" r:id="rId3" imgW="1193800" imgH="393700" progId="Equation.DSMT4">
                  <p:embed/>
                </p:oleObj>
              </mc:Choice>
              <mc:Fallback>
                <p:oleObj r:id="rId3" imgW="11938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026" y="1935677"/>
                        <a:ext cx="2059867" cy="675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59369"/>
              </p:ext>
            </p:extLst>
          </p:nvPr>
        </p:nvGraphicFramePr>
        <p:xfrm>
          <a:off x="1714473" y="3168732"/>
          <a:ext cx="5323602" cy="7956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r:id="rId5" imgW="3505200" imgH="520700" progId="Equation.DSMT4">
                  <p:embed/>
                </p:oleObj>
              </mc:Choice>
              <mc:Fallback>
                <p:oleObj r:id="rId5" imgW="3505200" imgH="5207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73" y="3168732"/>
                        <a:ext cx="5323602" cy="7956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728913"/>
              </p:ext>
            </p:extLst>
          </p:nvPr>
        </p:nvGraphicFramePr>
        <p:xfrm>
          <a:off x="1662404" y="5723906"/>
          <a:ext cx="7024396" cy="558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r:id="rId7" imgW="4927600" imgH="393700" progId="Equation.DSMT4">
                  <p:embed/>
                </p:oleObj>
              </mc:Choice>
              <mc:Fallback>
                <p:oleObj r:id="rId7" imgW="4927600" imgH="3937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2404" y="5723906"/>
                        <a:ext cx="7024396" cy="5581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71896" y="1535567"/>
            <a:ext cx="799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Mass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1896" y="2770293"/>
            <a:ext cx="1520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Momentum</a:t>
            </a:r>
            <a:endParaRPr lang="en-US" sz="2000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1896" y="5149364"/>
            <a:ext cx="11735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/>
                </a:solidFill>
              </a:rPr>
              <a:t>Energy</a:t>
            </a:r>
            <a:endParaRPr lang="en-US" sz="20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013459" y="4492648"/>
                <a:ext cx="945131" cy="6948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𝐾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𝛽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3459" y="4492648"/>
                <a:ext cx="945131" cy="69480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009679" y="4442714"/>
                <a:ext cx="1313758" cy="652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𝐶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𝜀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9679" y="4442714"/>
                <a:ext cx="1313758" cy="652038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261654" y="4492748"/>
                <a:ext cx="1548949" cy="6954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𝐾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5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1654" y="4492748"/>
                <a:ext cx="1548949" cy="69544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3671455" y="3992855"/>
            <a:ext cx="154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</a:rPr>
              <a:t>Forchheimer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12026" y="3996821"/>
            <a:ext cx="154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Permeability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42659" y="3992855"/>
            <a:ext cx="2386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Pore-based Reynolds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545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CFD Modeling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862422" y="1256712"/>
                <a:ext cx="3657600" cy="3706770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>
                    <a:latin typeface="Cambria" panose="02040503050406030204" pitchFamily="18" charset="0"/>
                  </a:rPr>
                  <a:t>CHX and Regenerator modeled separately in ANSYS Fluent</a:t>
                </a:r>
              </a:p>
              <a:p>
                <a:r>
                  <a:rPr lang="en-US" sz="2000" dirty="0" smtClean="0">
                    <a:latin typeface="Cambria" panose="02040503050406030204" pitchFamily="18" charset="0"/>
                  </a:rPr>
                  <a:t>2D, axisymmetric, laminar, isothermal, homogeneous, and isotropic</a:t>
                </a:r>
              </a:p>
              <a:p>
                <a:r>
                  <a:rPr lang="en-US" sz="2000" dirty="0" smtClean="0">
                    <a:latin typeface="Cambria" panose="02040503050406030204" pitchFamily="18" charset="0"/>
                  </a:rPr>
                  <a:t>User define function (UDF) used to apply oscillatory pressure boundary conditions</a:t>
                </a:r>
              </a:p>
              <a:p>
                <a:r>
                  <a:rPr lang="en-US" sz="2000" dirty="0" smtClean="0">
                    <a:latin typeface="Cambria" panose="02040503050406030204" pitchFamily="18" charset="0"/>
                  </a:rPr>
                  <a:t>Inertial resistance at lowest  flow rates neglected </a:t>
                </a:r>
              </a:p>
              <a:p>
                <a:r>
                  <a:rPr lang="en-US" sz="2000" dirty="0" smtClean="0">
                    <a:latin typeface="Cambria" panose="02040503050406030204" pitchFamily="18" charset="0"/>
                  </a:rPr>
                  <a:t>Viscous resistance varied to match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Cambria" panose="02040503050406030204" pitchFamily="18" charset="0"/>
                  </a:rPr>
                  <a:t> with experiments</a:t>
                </a:r>
              </a:p>
              <a:p>
                <a:r>
                  <a:rPr lang="en-US" sz="2000" dirty="0" smtClean="0">
                    <a:latin typeface="Cambria" panose="02040503050406030204" pitchFamily="18" charset="0"/>
                  </a:rPr>
                  <a:t>Simulated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𝑚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Cambria" panose="02040503050406030204" pitchFamily="18" charset="0"/>
                  </a:rPr>
                  <a:t> at CHX inlet used as Regenerator outlet</a:t>
                </a: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862422" y="1256712"/>
                <a:ext cx="3657600" cy="3706770"/>
              </a:xfrm>
              <a:blipFill rotWithShape="1">
                <a:blip r:embed="rId2"/>
                <a:stretch>
                  <a:fillRect l="-833" t="-822" r="-833" b="-37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728967" y="2585428"/>
            <a:ext cx="3806825" cy="182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00262" y="4936227"/>
                <a:ext cx="2211183" cy="454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2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2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2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sin</m:t>
                          </m:r>
                          <m:r>
                            <a:rPr lang="en-US" sz="1200" i="1">
                              <a:latin typeface="Cambria Math"/>
                            </a:rPr>
                            <m:t>⁡(</m:t>
                          </m:r>
                          <m:r>
                            <a:rPr lang="en-US" sz="1200" i="1">
                              <a:latin typeface="Cambria Math"/>
                            </a:rPr>
                            <m:t>𝜔</m:t>
                          </m:r>
                          <m:r>
                            <a:rPr lang="en-US" sz="1200" i="1">
                              <a:latin typeface="Cambria Math"/>
                            </a:rPr>
                            <m:t>𝑡</m:t>
                          </m:r>
                          <m:r>
                            <a:rPr lang="en-US" sz="12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2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262" y="4936227"/>
                <a:ext cx="2211183" cy="454612"/>
              </a:xfrm>
              <a:prstGeom prst="rect">
                <a:avLst/>
              </a:prstGeom>
              <a:blipFill rotWithShape="1">
                <a:blip r:embed="rId4"/>
                <a:stretch>
                  <a:fillRect t="-143243" b="-2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725635" y="4739122"/>
                <a:ext cx="2214773" cy="454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2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2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2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sin</m:t>
                          </m:r>
                          <m:r>
                            <a:rPr lang="en-US" sz="1200" i="1">
                              <a:latin typeface="Cambria Math"/>
                            </a:rPr>
                            <m:t>⁡(</m:t>
                          </m:r>
                          <m:r>
                            <a:rPr lang="en-US" sz="1200" i="1">
                              <a:latin typeface="Cambria Math"/>
                            </a:rPr>
                            <m:t>𝜔</m:t>
                          </m:r>
                          <m:r>
                            <a:rPr lang="en-US" sz="1200" i="1">
                              <a:latin typeface="Cambria Math"/>
                            </a:rPr>
                            <m:t>𝑡</m:t>
                          </m:r>
                          <m:r>
                            <a:rPr lang="en-US" sz="12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2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635" y="4739122"/>
                <a:ext cx="2214773" cy="454612"/>
              </a:xfrm>
              <a:prstGeom prst="rect">
                <a:avLst/>
              </a:prstGeom>
              <a:blipFill rotWithShape="1">
                <a:blip r:embed="rId5"/>
                <a:stretch>
                  <a:fillRect t="-141333" b="-20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678955" y="5133332"/>
                <a:ext cx="2325508" cy="4546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sz="12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2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US" sz="12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US" sz="12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12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sz="12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12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sin</m:t>
                          </m:r>
                          <m:r>
                            <a:rPr lang="en-US" sz="1200" i="1">
                              <a:latin typeface="Cambria Math"/>
                            </a:rPr>
                            <m:t>⁡(</m:t>
                          </m:r>
                          <m:r>
                            <a:rPr lang="en-US" sz="1200" i="1">
                              <a:latin typeface="Cambria Math"/>
                            </a:rPr>
                            <m:t>𝜔</m:t>
                          </m:r>
                          <m:r>
                            <a:rPr lang="en-US" sz="1200" i="1">
                              <a:latin typeface="Cambria Math"/>
                            </a:rPr>
                            <m:t>𝑡</m:t>
                          </m:r>
                          <m:r>
                            <a:rPr lang="en-US" sz="1200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1200" i="1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sz="105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8955" y="5133332"/>
                <a:ext cx="2325508" cy="454612"/>
              </a:xfrm>
              <a:prstGeom prst="rect">
                <a:avLst/>
              </a:prstGeom>
              <a:blipFill rotWithShape="1">
                <a:blip r:embed="rId6"/>
                <a:stretch>
                  <a:fillRect t="-141333" b="-20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>
            <a:stCxn id="3" idx="0"/>
          </p:cNvCxnSpPr>
          <p:nvPr/>
        </p:nvCxnSpPr>
        <p:spPr>
          <a:xfrm flipH="1" flipV="1">
            <a:off x="928715" y="3499829"/>
            <a:ext cx="577139" cy="143639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0"/>
          </p:cNvCxnSpPr>
          <p:nvPr/>
        </p:nvCxnSpPr>
        <p:spPr>
          <a:xfrm flipV="1">
            <a:off x="3833022" y="3402848"/>
            <a:ext cx="499993" cy="1336274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64673" y="1860421"/>
            <a:ext cx="1721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mbria" panose="02040503050406030204" pitchFamily="18" charset="0"/>
              </a:rPr>
              <a:t>Porous Jump</a:t>
            </a:r>
            <a:endParaRPr lang="en-US" sz="1200" dirty="0">
              <a:latin typeface="Cambria" panose="020405030504060302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217285" y="2137420"/>
            <a:ext cx="1134029" cy="1215366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351314" y="2137420"/>
            <a:ext cx="1731704" cy="1104544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7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Pressure and Mass Flow Rates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576894600"/>
              </p:ext>
            </p:extLst>
          </p:nvPr>
        </p:nvGraphicFramePr>
        <p:xfrm>
          <a:off x="457200" y="1910123"/>
          <a:ext cx="41148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566367890"/>
              </p:ext>
            </p:extLst>
          </p:nvPr>
        </p:nvGraphicFramePr>
        <p:xfrm>
          <a:off x="457200" y="4215950"/>
          <a:ext cx="41148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286759648"/>
              </p:ext>
            </p:extLst>
          </p:nvPr>
        </p:nvGraphicFramePr>
        <p:xfrm>
          <a:off x="4767780" y="1910123"/>
          <a:ext cx="41148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731843018"/>
              </p:ext>
            </p:extLst>
          </p:nvPr>
        </p:nvGraphicFramePr>
        <p:xfrm>
          <a:off x="4767780" y="4215950"/>
          <a:ext cx="41148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0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465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 CHX Permeability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16204521"/>
              </p:ext>
            </p:extLst>
          </p:nvPr>
        </p:nvGraphicFramePr>
        <p:xfrm>
          <a:off x="459612" y="1595250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94290773"/>
              </p:ext>
            </p:extLst>
          </p:nvPr>
        </p:nvGraphicFramePr>
        <p:xfrm>
          <a:off x="4408099" y="1595250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842172661"/>
              </p:ext>
            </p:extLst>
          </p:nvPr>
        </p:nvGraphicFramePr>
        <p:xfrm>
          <a:off x="457200" y="4041567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4258676305"/>
              </p:ext>
            </p:extLst>
          </p:nvPr>
        </p:nvGraphicFramePr>
        <p:xfrm>
          <a:off x="4408099" y="4041567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82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4650"/>
            <a:ext cx="8229600" cy="990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Regenerator Permeability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719935781"/>
              </p:ext>
            </p:extLst>
          </p:nvPr>
        </p:nvGraphicFramePr>
        <p:xfrm>
          <a:off x="459612" y="1595250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053026077"/>
              </p:ext>
            </p:extLst>
          </p:nvPr>
        </p:nvGraphicFramePr>
        <p:xfrm>
          <a:off x="4408099" y="1595250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827280141"/>
              </p:ext>
            </p:extLst>
          </p:nvPr>
        </p:nvGraphicFramePr>
        <p:xfrm>
          <a:off x="457200" y="4010891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708272404"/>
              </p:ext>
            </p:extLst>
          </p:nvPr>
        </p:nvGraphicFramePr>
        <p:xfrm>
          <a:off x="4408099" y="4010891"/>
          <a:ext cx="3657600" cy="210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0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Future Work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mbria" panose="02040503050406030204" pitchFamily="18" charset="0"/>
              </a:rPr>
              <a:t>Complete CFD analysis of CHX an Regenerator at 90K (Experiments completed)</a:t>
            </a:r>
          </a:p>
          <a:p>
            <a:r>
              <a:rPr lang="en-US" dirty="0">
                <a:latin typeface="Cambria" panose="02040503050406030204" pitchFamily="18" charset="0"/>
              </a:rPr>
              <a:t>Using high-flow data points determine inertial resistance for CHX and Regenerator at higher mass flow </a:t>
            </a:r>
            <a:r>
              <a:rPr lang="en-US" dirty="0" smtClean="0">
                <a:latin typeface="Cambria" panose="02040503050406030204" pitchFamily="18" charset="0"/>
              </a:rPr>
              <a:t>rates</a:t>
            </a:r>
          </a:p>
          <a:p>
            <a:r>
              <a:rPr lang="en-US" dirty="0">
                <a:latin typeface="Cambria" panose="02040503050406030204" pitchFamily="18" charset="0"/>
              </a:rPr>
              <a:t>Perform additional experiments and analysis to ascertain repeatability and correctness, and at other operating temperatures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16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09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Outline</a:t>
            </a:r>
            <a:endParaRPr lang="en-US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0950"/>
            <a:ext cx="8350865" cy="398764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Introduction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Past Work</a:t>
            </a:r>
            <a:endParaRPr lang="en-US" dirty="0" smtClean="0">
              <a:latin typeface="Cambria" panose="02040503050406030204" pitchFamily="18" charset="0"/>
            </a:endParaRPr>
          </a:p>
          <a:p>
            <a:r>
              <a:rPr lang="en-US" dirty="0" smtClean="0">
                <a:latin typeface="Cambria" panose="02040503050406030204" pitchFamily="18" charset="0"/>
              </a:rPr>
              <a:t>Experimental Setup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Cryogenic test chamber</a:t>
            </a:r>
          </a:p>
          <a:p>
            <a:pPr lvl="1"/>
            <a:r>
              <a:rPr lang="en-US" dirty="0" err="1" smtClean="0">
                <a:latin typeface="Cambria" panose="02040503050406030204" pitchFamily="18" charset="0"/>
              </a:rPr>
              <a:t>ErPr</a:t>
            </a:r>
            <a:r>
              <a:rPr lang="en-US" dirty="0" smtClean="0">
                <a:latin typeface="Cambria" panose="02040503050406030204" pitchFamily="18" charset="0"/>
              </a:rPr>
              <a:t> Regenerator test section</a:t>
            </a:r>
          </a:p>
          <a:p>
            <a:pPr lvl="1"/>
            <a:r>
              <a:rPr lang="en-US" dirty="0" smtClean="0">
                <a:latin typeface="Cambria" panose="02040503050406030204" pitchFamily="18" charset="0"/>
              </a:rPr>
              <a:t>Mass Flow Measurement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CFD Modeling Approach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Preliminary Results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Future Work</a:t>
            </a:r>
          </a:p>
          <a:p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2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75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Introduction</a:t>
            </a:r>
            <a:endParaRPr lang="en-US" b="1" dirty="0">
              <a:latin typeface="Cambria" panose="020405030504060302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827368"/>
            <a:ext cx="8350865" cy="3987647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The regenerator is a crucial component of pulse tube </a:t>
            </a:r>
            <a:r>
              <a:rPr lang="en-US" sz="2800" dirty="0" err="1" smtClean="0">
                <a:latin typeface="Cambria" panose="02040503050406030204" pitchFamily="18" charset="0"/>
                <a:cs typeface="Times New Roman" panose="02020603050405020304" pitchFamily="18" charset="0"/>
              </a:rPr>
              <a:t>cryocoolers</a:t>
            </a:r>
            <a:endParaRPr lang="en-US" sz="2800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Hydrodynamics and thermal transport within the regenerator are not fully understood</a:t>
            </a:r>
          </a:p>
          <a:p>
            <a:r>
              <a:rPr 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Hydrodynamic parameters determined at ambient temperature </a:t>
            </a:r>
            <a:r>
              <a:rPr 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are assumed </a:t>
            </a:r>
            <a:r>
              <a:rPr 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to be valid at cryogenic temps</a:t>
            </a:r>
          </a:p>
          <a:p>
            <a:r>
              <a:rPr lang="en-US" sz="2800" dirty="0" smtClean="0">
                <a:latin typeface="Cambria" panose="02040503050406030204" pitchFamily="18" charset="0"/>
                <a:cs typeface="Times New Roman" panose="02020603050405020304" pitchFamily="18" charset="0"/>
              </a:rPr>
              <a:t>Pressing need exists to determine hydrodynamic parameters at cryogenic temperatures and verify foregoing assumption</a:t>
            </a:r>
            <a:endParaRPr lang="en-US" sz="2800" dirty="0"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3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041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Previous Work at GT </a:t>
            </a:r>
            <a:r>
              <a:rPr lang="en-US" sz="3200" b="1" dirty="0" err="1" smtClean="0">
                <a:latin typeface="Cambria" panose="02040503050406030204" pitchFamily="18" charset="0"/>
              </a:rPr>
              <a:t>Cryolab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Mihir</a:t>
            </a:r>
            <a:r>
              <a:rPr lang="en-US" dirty="0">
                <a:latin typeface="Cambria" panose="02040503050406030204" pitchFamily="18" charset="0"/>
              </a:rPr>
              <a:t> Pathak (2014)</a:t>
            </a:r>
          </a:p>
          <a:p>
            <a:r>
              <a:rPr lang="en-US" dirty="0">
                <a:latin typeface="Cambria" panose="02040503050406030204" pitchFamily="18" charset="0"/>
              </a:rPr>
              <a:t>Measurement and correlation of hydrodynamic resistance parameters for </a:t>
            </a:r>
            <a:r>
              <a:rPr lang="en-US" dirty="0" err="1">
                <a:latin typeface="Cambria" panose="02040503050406030204" pitchFamily="18" charset="0"/>
              </a:rPr>
              <a:t>ErPr</a:t>
            </a:r>
            <a:r>
              <a:rPr lang="en-US" dirty="0">
                <a:latin typeface="Cambria" panose="02040503050406030204" pitchFamily="18" charset="0"/>
              </a:rPr>
              <a:t> rare-Earth regenerator filler material under steady and oscillatory flow conditions in room temperature</a:t>
            </a:r>
          </a:p>
          <a:p>
            <a:r>
              <a:rPr lang="en-US" dirty="0">
                <a:latin typeface="Cambria" panose="02040503050406030204" pitchFamily="18" charset="0"/>
              </a:rPr>
              <a:t>Steady flow porous media hydrodynamic resistance parameters were different from their oscillatory flow counterparts</a:t>
            </a:r>
          </a:p>
          <a:p>
            <a:r>
              <a:rPr lang="en-US" dirty="0">
                <a:latin typeface="Cambria" panose="02040503050406030204" pitchFamily="18" charset="0"/>
              </a:rPr>
              <a:t>The objective in this study is to perform similar tests at cryogenic temperatures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4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431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Room Temperature Correlations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5</a:t>
            </a:fld>
            <a:endParaRPr kumimoji="0"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8141"/>
            <a:ext cx="31242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368141"/>
            <a:ext cx="295367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938" y="4368141"/>
            <a:ext cx="306612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2445570"/>
                  </p:ext>
                </p:extLst>
              </p:nvPr>
            </p:nvGraphicFramePr>
            <p:xfrm>
              <a:off x="228600" y="2493701"/>
              <a:ext cx="4038601" cy="14020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53938"/>
                    <a:gridCol w="576943"/>
                    <a:gridCol w="807720"/>
                  </a:tblGrid>
                  <a:tr h="57911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Case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8233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Periodic Flow, P*=1.034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16.2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20.6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8233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Periodic Flow, P*=1.724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7.7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25.4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182332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Steady Flow, P*&gt;0.7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>
                                      <a:effectLst/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𝑅𝑒</m:t>
                                  </m:r>
                                </m:e>
                                <m:sub>
                                  <m:r>
                                    <a:rPr lang="en-US" sz="1600">
                                      <a:effectLst/>
                                      <a:latin typeface="Cambria Math"/>
                                    </a:rPr>
                                    <m:t>𝐾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effectLst/>
                            </a:rPr>
                            <a:t>&gt;0.2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6.2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28.8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2445570"/>
                  </p:ext>
                </p:extLst>
              </p:nvPr>
            </p:nvGraphicFramePr>
            <p:xfrm>
              <a:off x="228600" y="2493701"/>
              <a:ext cx="4038601" cy="140208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653938"/>
                    <a:gridCol w="576943"/>
                    <a:gridCol w="807720"/>
                  </a:tblGrid>
                  <a:tr h="28041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Case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a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c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Periodic Flow, P*=1.034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16.2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20.6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80416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Periodic Flow, P*=1.724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7.7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25.4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5608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 rotWithShape="1">
                          <a:blip r:embed="rId5"/>
                          <a:stretch>
                            <a:fillRect l="-230" t="-157609" r="-52184" b="-20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</a:rPr>
                            <a:t>6.2</a:t>
                          </a:r>
                          <a:endParaRPr lang="en-US" sz="14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</a:rPr>
                            <a:t>28.8</a:t>
                          </a:r>
                          <a:endParaRPr lang="en-US" sz="14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056549"/>
              </p:ext>
            </p:extLst>
          </p:nvPr>
        </p:nvGraphicFramePr>
        <p:xfrm>
          <a:off x="5181600" y="2493701"/>
          <a:ext cx="3657600" cy="14202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"/>
                <a:gridCol w="838200"/>
                <a:gridCol w="990600"/>
                <a:gridCol w="914400"/>
              </a:tblGrid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P*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0.345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91.9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-0.52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-119.4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0.517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98.1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0.689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-1.38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56.4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0.862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-1.32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45.8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5.5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-1.26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43.4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-1.53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50.8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752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1.724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-1.71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63.4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644599" y="1857433"/>
                <a:ext cx="1854802" cy="4296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∙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𝑅𝑒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𝐾</m:t>
                              </m:r>
                            </m:sub>
                          </m:sSub>
                        </m:e>
                        <m:sup>
                          <m:r>
                            <a:rPr lang="en-US" i="1">
                              <a:latin typeface="Cambria Math"/>
                            </a:rPr>
                            <m:t>𝑏</m:t>
                          </m:r>
                        </m:sup>
                      </m:sSup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599" y="1857433"/>
                <a:ext cx="1854802" cy="429605"/>
              </a:xfrm>
              <a:prstGeom prst="rect">
                <a:avLst/>
              </a:prstGeom>
              <a:blipFill rotWithShape="1">
                <a:blip r:embed="rId6"/>
                <a:stretch>
                  <a:fillRect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480411" y="1547255"/>
                <a:ext cx="2241255" cy="3948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𝐾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1</m:t>
                    </m:r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i="1">
                        <a:latin typeface="Cambria Math"/>
                      </a:rPr>
                      <m:t>93</m:t>
                    </m:r>
                    <m:r>
                      <a:rPr lang="en-US" i="1">
                        <a:latin typeface="Cambria Math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11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m</a:t>
                </a:r>
                <a:r>
                  <a:rPr lang="en-US" baseline="30000" dirty="0"/>
                  <a:t>2</a:t>
                </a:r>
                <a:endParaRPr lang="en-US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411" y="1547255"/>
                <a:ext cx="2241255" cy="394852"/>
              </a:xfrm>
              <a:prstGeom prst="rect">
                <a:avLst/>
              </a:prstGeom>
              <a:blipFill rotWithShape="1">
                <a:blip r:embed="rId7"/>
                <a:stretch>
                  <a:fillRect t="-7692" r="-543" b="-1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667493" y="2133149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 = -1.4</a:t>
            </a:r>
            <a:endParaRPr lang="en-US" sz="1400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0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Cryogenic</a:t>
            </a:r>
            <a:r>
              <a:rPr lang="en-US" sz="3200" dirty="0" smtClean="0">
                <a:latin typeface="Cambria" panose="02040503050406030204" pitchFamily="18" charset="0"/>
              </a:rPr>
              <a:t> </a:t>
            </a:r>
            <a:r>
              <a:rPr lang="en-US" sz="3200" b="1" dirty="0" smtClean="0">
                <a:latin typeface="Cambria" panose="02040503050406030204" pitchFamily="18" charset="0"/>
              </a:rPr>
              <a:t>test chamber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2" y="1947553"/>
            <a:ext cx="4971801" cy="3728851"/>
          </a:xfrm>
          <a:ln>
            <a:solidFill>
              <a:schemeClr val="accent1"/>
            </a:solidFill>
          </a:ln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040075" y="1590227"/>
            <a:ext cx="4038600" cy="471830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Vacuum-sealed </a:t>
            </a:r>
            <a:r>
              <a:rPr lang="en-US" dirty="0" err="1" smtClean="0">
                <a:latin typeface="Cambria" panose="02040503050406030204" pitchFamily="18" charset="0"/>
              </a:rPr>
              <a:t>dewar</a:t>
            </a:r>
            <a:r>
              <a:rPr lang="en-US" dirty="0" smtClean="0">
                <a:latin typeface="Cambria" panose="02040503050406030204" pitchFamily="18" charset="0"/>
              </a:rPr>
              <a:t> with modular feedthroughs</a:t>
            </a:r>
          </a:p>
          <a:p>
            <a:r>
              <a:rPr lang="en-US" dirty="0" smtClean="0">
                <a:latin typeface="Cambria" panose="02040503050406030204" pitchFamily="18" charset="0"/>
              </a:rPr>
              <a:t>Insulating vacuum of 1E-6 </a:t>
            </a:r>
            <a:r>
              <a:rPr lang="en-US" dirty="0" err="1" smtClean="0">
                <a:latin typeface="Cambria" panose="02040503050406030204" pitchFamily="18" charset="0"/>
              </a:rPr>
              <a:t>torr</a:t>
            </a:r>
            <a:endParaRPr lang="en-US" dirty="0" smtClean="0">
              <a:latin typeface="Cambria" panose="02040503050406030204" pitchFamily="18" charset="0"/>
            </a:endParaRPr>
          </a:p>
          <a:p>
            <a:r>
              <a:rPr lang="en-US" dirty="0" err="1" smtClean="0">
                <a:latin typeface="Cambria" panose="02040503050406030204" pitchFamily="18" charset="0"/>
              </a:rPr>
              <a:t>Sumitiomo</a:t>
            </a:r>
            <a:r>
              <a:rPr lang="en-US" dirty="0" smtClean="0">
                <a:latin typeface="Cambria" panose="02040503050406030204" pitchFamily="18" charset="0"/>
              </a:rPr>
              <a:t> GM </a:t>
            </a:r>
            <a:r>
              <a:rPr lang="en-US" dirty="0" err="1" smtClean="0">
                <a:latin typeface="Cambria" panose="02040503050406030204" pitchFamily="18" charset="0"/>
              </a:rPr>
              <a:t>Cryocooler</a:t>
            </a:r>
            <a:r>
              <a:rPr lang="en-US" dirty="0" smtClean="0">
                <a:latin typeface="Cambria" panose="02040503050406030204" pitchFamily="18" charset="0"/>
              </a:rPr>
              <a:t> with 32K 1</a:t>
            </a:r>
            <a:r>
              <a:rPr lang="en-US" baseline="30000" dirty="0" smtClean="0">
                <a:latin typeface="Cambria" panose="02040503050406030204" pitchFamily="18" charset="0"/>
              </a:rPr>
              <a:t>st</a:t>
            </a:r>
            <a:r>
              <a:rPr lang="en-US" dirty="0" smtClean="0">
                <a:latin typeface="Cambria" panose="02040503050406030204" pitchFamily="18" charset="0"/>
              </a:rPr>
              <a:t> stage and 6K 2</a:t>
            </a:r>
            <a:r>
              <a:rPr lang="en-US" baseline="30000" dirty="0" smtClean="0">
                <a:latin typeface="Cambria" panose="02040503050406030204" pitchFamily="18" charset="0"/>
              </a:rPr>
              <a:t>nd</a:t>
            </a:r>
            <a:r>
              <a:rPr lang="en-US" dirty="0" smtClean="0">
                <a:latin typeface="Cambria" panose="02040503050406030204" pitchFamily="18" charset="0"/>
              </a:rPr>
              <a:t> stage cold heads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6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54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Regenerator Test Section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" t="10541" r="19585" b="14389"/>
          <a:stretch/>
        </p:blipFill>
        <p:spPr>
          <a:xfrm rot="5400000">
            <a:off x="2126238" y="2427069"/>
            <a:ext cx="4551658" cy="3200400"/>
          </a:xfrm>
          <a:ln>
            <a:solidFill>
              <a:schemeClr val="accent1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0" name="Straight Arrow Connector 9"/>
          <p:cNvCxnSpPr>
            <a:stCxn id="32" idx="3"/>
          </p:cNvCxnSpPr>
          <p:nvPr/>
        </p:nvCxnSpPr>
        <p:spPr>
          <a:xfrm flipV="1">
            <a:off x="1992703" y="3398655"/>
            <a:ext cx="2122097" cy="60792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2" idx="3"/>
          </p:cNvCxnSpPr>
          <p:nvPr/>
        </p:nvCxnSpPr>
        <p:spPr>
          <a:xfrm>
            <a:off x="1992703" y="3459447"/>
            <a:ext cx="2122097" cy="699859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3" idx="3"/>
          </p:cNvCxnSpPr>
          <p:nvPr/>
        </p:nvCxnSpPr>
        <p:spPr>
          <a:xfrm>
            <a:off x="1854680" y="4523448"/>
            <a:ext cx="2639682" cy="488499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288412" y="2275615"/>
            <a:ext cx="2067928" cy="160089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4723051" y="3398655"/>
            <a:ext cx="1993339" cy="33851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234199" y="2435703"/>
            <a:ext cx="1781596" cy="962952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8" idx="1"/>
          </p:cNvCxnSpPr>
          <p:nvPr/>
        </p:nvCxnSpPr>
        <p:spPr>
          <a:xfrm flipH="1" flipV="1">
            <a:off x="4554747" y="4200283"/>
            <a:ext cx="2461048" cy="1351444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5386599" y="3895233"/>
            <a:ext cx="1702024" cy="264073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5474" y="1974038"/>
            <a:ext cx="2496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SS transfer tube to Pressure Wave Generator  (PWG)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1" y="2997782"/>
            <a:ext cx="15355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Copper heat exchanger (CHX)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6280" y="4200282"/>
            <a:ext cx="149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50cc Surge Volume (SV)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88623" y="1865518"/>
            <a:ext cx="1811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PCB 102A10 and 102A05 pressure sensors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88623" y="3165894"/>
            <a:ext cx="1442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Regenerator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63442" y="4027269"/>
            <a:ext cx="1268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Thermal Bus Bar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15795" y="4951562"/>
            <a:ext cx="20074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mbria" panose="02040503050406030204" pitchFamily="18" charset="0"/>
              </a:rPr>
              <a:t>Cryocon</a:t>
            </a:r>
            <a:r>
              <a:rPr lang="en-US" dirty="0" smtClean="0">
                <a:latin typeface="Cambria" panose="02040503050406030204" pitchFamily="18" charset="0"/>
              </a:rPr>
              <a:t> S900-A silicon temperature diode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08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Regenerator Test Section cont.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AA957AF-53C0-420B-9C2D-77DB1416566C}" type="slidenum">
              <a:rPr kumimoji="0" lang="en-US" smtClean="0"/>
              <a:pPr eaLnBrk="1" latinLnBrk="0" hangingPunct="1"/>
              <a:t>8</a:t>
            </a:fld>
            <a:endParaRPr kumimoji="0"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53"/>
          <a:stretch/>
        </p:blipFill>
        <p:spPr>
          <a:xfrm>
            <a:off x="1491987" y="2480964"/>
            <a:ext cx="6400800" cy="3126476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1933996" y="2164701"/>
            <a:ext cx="677034" cy="1467356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429674" y="2272829"/>
            <a:ext cx="515530" cy="135922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830128" y="2044554"/>
            <a:ext cx="1542982" cy="1725042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192942" y="3993628"/>
            <a:ext cx="931258" cy="176393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067218" y="3993628"/>
            <a:ext cx="56983" cy="176393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124200" y="3993628"/>
            <a:ext cx="790659" cy="176393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124200" y="3993628"/>
            <a:ext cx="1642009" cy="176393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4766209" y="3993628"/>
            <a:ext cx="931258" cy="1763938"/>
          </a:xfrm>
          <a:prstGeom prst="straightConnector1">
            <a:avLst/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193913" y="1626498"/>
            <a:ext cx="14646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#100 copper </a:t>
            </a:r>
            <a:r>
              <a:rPr lang="en-US" dirty="0">
                <a:latin typeface="Cambria" panose="02040503050406030204" pitchFamily="18" charset="0"/>
              </a:rPr>
              <a:t>m</a:t>
            </a:r>
            <a:r>
              <a:rPr lang="en-US" dirty="0" smtClean="0">
                <a:latin typeface="Cambria" panose="02040503050406030204" pitchFamily="18" charset="0"/>
              </a:rPr>
              <a:t>esh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93507" y="1626497"/>
            <a:ext cx="19434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ambria" panose="02040503050406030204" pitchFamily="18" charset="0"/>
              </a:rPr>
              <a:t>ErPr</a:t>
            </a:r>
            <a:r>
              <a:rPr lang="en-US" dirty="0" smtClean="0">
                <a:latin typeface="Cambria" panose="02040503050406030204" pitchFamily="18" charset="0"/>
              </a:rPr>
              <a:t> powder (55 </a:t>
            </a:r>
            <a:r>
              <a:rPr lang="el-GR" dirty="0" smtClean="0">
                <a:latin typeface="Cambria" panose="02040503050406030204" pitchFamily="18" charset="0"/>
                <a:cs typeface="Times New Roman"/>
              </a:rPr>
              <a:t>μ</a:t>
            </a:r>
            <a:r>
              <a:rPr lang="en-US" dirty="0" smtClean="0">
                <a:latin typeface="Cambria" panose="02040503050406030204" pitchFamily="18" charset="0"/>
                <a:cs typeface="Times New Roman"/>
              </a:rPr>
              <a:t>m diameter)</a:t>
            </a:r>
            <a:r>
              <a:rPr lang="en-US" dirty="0" smtClean="0">
                <a:latin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2762332" y="5777797"/>
                <a:ext cx="8623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P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2332" y="5777797"/>
                <a:ext cx="862351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5373110" y="5757566"/>
                <a:ext cx="7832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 </m:t>
                      </m:r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110" y="5757566"/>
                <a:ext cx="783291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5373110" y="1626498"/>
            <a:ext cx="2022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anose="02040503050406030204" pitchFamily="18" charset="0"/>
              </a:rPr>
              <a:t>#60 SS and #400 SS mesh retaining wall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53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Cambria" panose="02040503050406030204" pitchFamily="18" charset="0"/>
              </a:rPr>
              <a:t>Mass Flow Measurement</a:t>
            </a:r>
            <a:endParaRPr lang="en-US" sz="32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9612" y="3719644"/>
                <a:ext cx="3657600" cy="244190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>
                    <a:latin typeface="Cambria" panose="02040503050406030204" pitchFamily="18" charset="0"/>
                  </a:rPr>
                  <a:t>Hot-wire anemometry is not feasible at cryogenic temperatures</a:t>
                </a:r>
              </a:p>
              <a:p>
                <a:r>
                  <a:rPr lang="en-US" sz="2000" dirty="0" smtClean="0">
                    <a:latin typeface="Cambria" panose="02040503050406030204" pitchFamily="18" charset="0"/>
                  </a:rPr>
                  <a:t>Indirect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̇"/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𝑚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000" dirty="0" smtClean="0">
                    <a:latin typeface="Cambria" panose="02040503050406030204" pitchFamily="18" charset="0"/>
                  </a:rPr>
                  <a:t> measurement taken from instantaneous SV temperature and pressure</a:t>
                </a:r>
                <a:endParaRPr lang="en-US" sz="2000" dirty="0"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9612" y="3719644"/>
                <a:ext cx="3657600" cy="2441903"/>
              </a:xfrm>
              <a:blipFill rotWithShape="1">
                <a:blip r:embed="rId2"/>
                <a:stretch>
                  <a:fillRect t="-1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9" name="Canvas 1"/>
          <p:cNvGrpSpPr/>
          <p:nvPr/>
        </p:nvGrpSpPr>
        <p:grpSpPr>
          <a:xfrm>
            <a:off x="-724600" y="1508917"/>
            <a:ext cx="5486400" cy="3200400"/>
            <a:chOff x="0" y="0"/>
            <a:chExt cx="5486400" cy="32004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5486400" cy="3200400"/>
            </a:xfrm>
            <a:prstGeom prst="rect">
              <a:avLst/>
            </a:prstGeom>
          </p:spPr>
        </p:sp>
        <p:cxnSp>
          <p:nvCxnSpPr>
            <p:cNvPr id="11" name="Straight Connector 10"/>
            <p:cNvCxnSpPr/>
            <p:nvPr/>
          </p:nvCxnSpPr>
          <p:spPr>
            <a:xfrm flipV="1">
              <a:off x="1876677" y="457200"/>
              <a:ext cx="0" cy="59436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874520" y="457200"/>
              <a:ext cx="260604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4476247" y="457200"/>
              <a:ext cx="4313" cy="14630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874520" y="1371600"/>
              <a:ext cx="2157" cy="5486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874520" y="1920240"/>
              <a:ext cx="260604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1600200" y="1051560"/>
              <a:ext cx="27647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1600200" y="1371600"/>
              <a:ext cx="27647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600200" y="1051560"/>
              <a:ext cx="0" cy="32004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600200" y="1005840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828800" y="411480"/>
              <a:ext cx="1692" cy="59436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 flipV="1">
              <a:off x="1830492" y="409323"/>
              <a:ext cx="2695788" cy="215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526280" y="409323"/>
              <a:ext cx="0" cy="155663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828800" y="1968117"/>
              <a:ext cx="26974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828800" y="1417320"/>
              <a:ext cx="1692" cy="54864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600200" y="1417320"/>
              <a:ext cx="228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/>
          <p:cNvCxnSpPr/>
          <p:nvPr/>
        </p:nvCxnSpPr>
        <p:spPr>
          <a:xfrm>
            <a:off x="459612" y="2695851"/>
            <a:ext cx="400556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15174" y="2511185"/>
                <a:ext cx="4355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74" y="2511185"/>
                <a:ext cx="43550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5219827" y="1452892"/>
                <a:ext cx="2536271" cy="6183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𝑊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±</m:t>
                      </m:r>
                      <m:acc>
                        <m:accPr>
                          <m:chr m:val="̇"/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</m:acc>
                      <m:r>
                        <a:rPr lang="en-US" i="1">
                          <a:latin typeface="Cambria Math"/>
                        </a:rPr>
                        <m:t>h</m:t>
                      </m:r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827" y="1452892"/>
                <a:ext cx="2536271" cy="61837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5219827" y="2202062"/>
                <a:ext cx="2188933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acc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𝜌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𝑇𝑉</m:t>
                      </m:r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827" y="2202062"/>
                <a:ext cx="2188933" cy="61824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5232651" y="3154837"/>
                <a:ext cx="1468928" cy="6615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𝑚</m:t>
                          </m:r>
                        </m:e>
                      </m:acc>
                      <m:r>
                        <a:rPr lang="en-US" b="0" i="1" smtClean="0">
                          <a:solidFill>
                            <a:prstClr val="white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𝛾</m:t>
                          </m:r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𝑅𝑇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𝑃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d</m:t>
                          </m:r>
                          <m:r>
                            <a:rPr lang="en-US" b="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651" y="3154837"/>
                <a:ext cx="1468928" cy="66159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/>
              <p:cNvSpPr txBox="1"/>
              <p:nvPr/>
            </p:nvSpPr>
            <p:spPr>
              <a:xfrm>
                <a:off x="5219827" y="4506241"/>
                <a:ext cx="2392001" cy="654218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𝜔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𝑅𝑇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827" y="4506241"/>
                <a:ext cx="2392001" cy="65421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 w="28575"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1736530" y="2511185"/>
                <a:ext cx="1103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𝑃𝑣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𝑅𝑇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6530" y="2511185"/>
                <a:ext cx="1103764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5219827" y="5419857"/>
                <a:ext cx="25303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sin</m:t>
                      </m:r>
                      <m:r>
                        <a:rPr lang="en-US" b="0" i="1" smtClean="0">
                          <a:latin typeface="Cambria Math"/>
                        </a:rPr>
                        <m:t>⁡(</m:t>
                      </m:r>
                      <m:r>
                        <a:rPr lang="en-US" b="0" i="1" smtClean="0">
                          <a:latin typeface="Cambria Math"/>
                        </a:rPr>
                        <m:t>𝜔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827" y="5419857"/>
                <a:ext cx="2530308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5219827" y="5951384"/>
                <a:ext cx="26940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sin</m:t>
                      </m:r>
                      <m:r>
                        <a:rPr lang="en-US" b="0" i="1" smtClean="0">
                          <a:latin typeface="Cambria Math"/>
                        </a:rPr>
                        <m:t>⁡(</m:t>
                      </m:r>
                      <m:r>
                        <a:rPr lang="en-US" b="0" i="1" smtClean="0">
                          <a:latin typeface="Cambria Math"/>
                        </a:rPr>
                        <m:t>𝜔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827" y="5951384"/>
                <a:ext cx="2694071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GT Cryolab               07/02/2015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219827" y="2973738"/>
                <a:ext cx="2108078" cy="624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acc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𝑇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𝑣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𝑃𝑉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827" y="2973738"/>
                <a:ext cx="2108078" cy="62414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232651" y="3725135"/>
                <a:ext cx="1480149" cy="6615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</a:rPr>
                            <m:t>𝑚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𝑑𝑃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𝛾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𝑅𝑇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651" y="3725135"/>
                <a:ext cx="1480149" cy="66159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39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1721</TotalTime>
  <Words>1028</Words>
  <Application>Microsoft Office PowerPoint</Application>
  <PresentationFormat>On-screen Show (4:3)</PresentationFormat>
  <Paragraphs>207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Clarity</vt:lpstr>
      <vt:lpstr>Equation.DSMT4</vt:lpstr>
      <vt:lpstr>PowerPoint Presentation</vt:lpstr>
      <vt:lpstr>Outline</vt:lpstr>
      <vt:lpstr>Introduction</vt:lpstr>
      <vt:lpstr>Previous Work at GT Cryolab</vt:lpstr>
      <vt:lpstr>Room Temperature Correlations</vt:lpstr>
      <vt:lpstr>Cryogenic test chamber</vt:lpstr>
      <vt:lpstr>Regenerator Test Section</vt:lpstr>
      <vt:lpstr>Regenerator Test Section cont.</vt:lpstr>
      <vt:lpstr>Mass Flow Measurement</vt:lpstr>
      <vt:lpstr>Compressor Performance</vt:lpstr>
      <vt:lpstr>Porous Media Equations</vt:lpstr>
      <vt:lpstr>CFD Modeling</vt:lpstr>
      <vt:lpstr>Pressure and Mass Flow Rates</vt:lpstr>
      <vt:lpstr> CHX Permeability</vt:lpstr>
      <vt:lpstr>Regenerator Permeability</vt:lpstr>
      <vt:lpstr>Future Work</vt:lpstr>
    </vt:vector>
  </TitlesOfParts>
  <Company>College of Computing at Georgia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Josie Giles</dc:creator>
  <cp:lastModifiedBy>user</cp:lastModifiedBy>
  <cp:revision>71</cp:revision>
  <dcterms:created xsi:type="dcterms:W3CDTF">2012-07-02T23:14:32Z</dcterms:created>
  <dcterms:modified xsi:type="dcterms:W3CDTF">2015-07-01T16:34:17Z</dcterms:modified>
</cp:coreProperties>
</file>