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86" r:id="rId2"/>
    <p:sldId id="29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7" autoAdjust="0"/>
    <p:restoredTop sz="94660"/>
  </p:normalViewPr>
  <p:slideViewPr>
    <p:cSldViewPr>
      <p:cViewPr varScale="1">
        <p:scale>
          <a:sx n="84" d="100"/>
          <a:sy n="84" d="100"/>
        </p:scale>
        <p:origin x="68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 smtClean="0"/>
              <a:t>b508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b508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94928" y="908720"/>
            <a:ext cx="7653536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Hand-over meetings:</a:t>
            </a:r>
          </a:p>
          <a:p>
            <a:pPr lvl="1"/>
            <a:r>
              <a:rPr lang="en-US" dirty="0" smtClean="0"/>
              <a:t>Civil engineering and </a:t>
            </a:r>
            <a:r>
              <a:rPr lang="en-US" dirty="0" err="1" smtClean="0"/>
              <a:t>cooling&amp;ventillations</a:t>
            </a:r>
            <a:r>
              <a:rPr lang="en-US" dirty="0" smtClean="0"/>
              <a:t> – last week; points to be resolved identified</a:t>
            </a:r>
          </a:p>
          <a:p>
            <a:pPr lvl="1"/>
            <a:r>
              <a:rPr lang="en-US" dirty="0" smtClean="0"/>
              <a:t>Electricity – this Wednesday</a:t>
            </a:r>
          </a:p>
          <a:p>
            <a:pPr lvl="1"/>
            <a:r>
              <a:rPr lang="en-US" dirty="0" smtClean="0"/>
              <a:t>Safety – to be scheduled</a:t>
            </a:r>
          </a:p>
          <a:p>
            <a:endParaRPr lang="en-US" dirty="0"/>
          </a:p>
          <a:p>
            <a:r>
              <a:rPr lang="en-US" dirty="0" smtClean="0"/>
              <a:t>Remaining:</a:t>
            </a:r>
          </a:p>
          <a:p>
            <a:pPr lvl="1"/>
            <a:r>
              <a:rPr lang="en-US" dirty="0" smtClean="0"/>
              <a:t>Closed cooling water system</a:t>
            </a:r>
          </a:p>
          <a:p>
            <a:pPr lvl="1"/>
            <a:r>
              <a:rPr lang="en-US" dirty="0" smtClean="0"/>
              <a:t>Vacuum gas exhaust</a:t>
            </a:r>
          </a:p>
          <a:p>
            <a:pPr lvl="1"/>
            <a:r>
              <a:rPr lang="en-US" dirty="0" smtClean="0"/>
              <a:t>Opening for SSP gases and fume cupboard</a:t>
            </a:r>
          </a:p>
          <a:p>
            <a:endParaRPr lang="en-US" dirty="0"/>
          </a:p>
          <a:p>
            <a:r>
              <a:rPr lang="en-US" dirty="0" smtClean="0"/>
              <a:t>Move in</a:t>
            </a:r>
          </a:p>
          <a:p>
            <a:pPr lvl="1"/>
            <a:r>
              <a:rPr lang="en-US" dirty="0" smtClean="0"/>
              <a:t>Laser </a:t>
            </a:r>
            <a:r>
              <a:rPr lang="en-US" dirty="0"/>
              <a:t>tables for COLLAPS and CRIS – this week</a:t>
            </a:r>
          </a:p>
          <a:p>
            <a:pPr lvl="1"/>
            <a:r>
              <a:rPr lang="en-US" dirty="0"/>
              <a:t>CRIS laser setup by a technician – next </a:t>
            </a:r>
            <a:r>
              <a:rPr lang="en-US" dirty="0" smtClean="0"/>
              <a:t>week</a:t>
            </a:r>
          </a:p>
          <a:p>
            <a:pPr lvl="1"/>
            <a:r>
              <a:rPr lang="en-US" dirty="0" smtClean="0"/>
              <a:t>Proper move of all users - January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70368"/>
            <a:ext cx="2592288" cy="194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254560"/>
            <a:ext cx="1707654" cy="2276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381" y="4738139"/>
            <a:ext cx="2783509" cy="208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110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74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b508</vt:lpstr>
      <vt:lpstr>b508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 kowalska</cp:lastModifiedBy>
  <cp:revision>577</cp:revision>
  <dcterms:created xsi:type="dcterms:W3CDTF">2012-03-08T16:06:15Z</dcterms:created>
  <dcterms:modified xsi:type="dcterms:W3CDTF">2014-12-16T10:37:49Z</dcterms:modified>
</cp:coreProperties>
</file>