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mp4" ContentType="video/unknown"/>
  <Default Extension="rels" ContentType="application/vnd.openxmlformats-package.relationships+xml"/>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theme/theme6.xml" ContentType="application/vnd.openxmlformats-officedocument.theme+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heme/theme9.xml" ContentType="application/vnd.openxmlformats-officedocument.theme+xml"/>
  <Override PartName="/ppt/notesSlides/notesSlide1.xml" ContentType="application/vnd.openxmlformats-officedocument.presentationml.notesSlide+xml"/>
  <Override PartName="/ppt/embeddings/Microsoft_Equation1.bin" ContentType="application/vnd.openxmlformats-officedocument.oleObject"/>
  <Override PartName="/ppt/embeddings/oleObject1.bin" ContentType="application/vnd.openxmlformats-officedocument.oleObject"/>
  <Override PartName="/ppt/embeddings/Microsoft_Equation2.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embeddings/Microsoft_Equation3.bin" ContentType="application/vnd.openxmlformats-officedocument.oleObject"/>
  <Override PartName="/ppt/embeddings/Microsoft_Equation4.bin" ContentType="application/vnd.openxmlformats-officedocument.oleObject"/>
  <Override PartName="/ppt/embeddings/oleObject4.bin" ContentType="application/vnd.openxmlformats-officedocument.oleObject"/>
  <Override PartName="/ppt/embeddings/oleObject5.bin" ContentType="application/vnd.openxmlformats-officedocument.oleObject"/>
  <Override PartName="/ppt/embeddings/Microsoft_Equation5.bin" ContentType="application/vnd.openxmlformats-officedocument.oleObject"/>
  <Override PartName="/ppt/embeddings/oleObject6.bin" ContentType="application/vnd.openxmlformats-officedocument.oleObject"/>
  <Override PartName="/ppt/embeddings/Microsoft_Equation6.bin" ContentType="application/vnd.openxmlformats-officedocument.oleObject"/>
  <Override PartName="/ppt/embeddings/oleObject7.bin" ContentType="application/vnd.openxmlformats-officedocument.oleObject"/>
  <Override PartName="/ppt/embeddings/oleObject8.bin" ContentType="application/vnd.openxmlformats-officedocument.oleObject"/>
  <Override PartName="/ppt/embeddings/Microsoft_Equation7.bin" ContentType="application/vnd.openxmlformats-officedocument.oleObject"/>
  <Override PartName="/ppt/embeddings/oleObject9.bin" ContentType="application/vnd.openxmlformats-officedocument.oleObject"/>
  <Override PartName="/ppt/embeddings/oleObject10.bin" ContentType="application/vnd.openxmlformats-officedocument.oleObject"/>
  <Override PartName="/ppt/embeddings/oleObject11.bin" ContentType="application/vnd.openxmlformats-officedocument.oleObject"/>
  <Override PartName="/ppt/embeddings/oleObject12.bin" ContentType="application/vnd.openxmlformats-officedocument.oleObject"/>
  <Override PartName="/ppt/embeddings/oleObject13.bin" ContentType="application/vnd.openxmlformats-officedocument.oleObject"/>
  <Override PartName="/ppt/embeddings/oleObject14.bin" ContentType="application/vnd.openxmlformats-officedocument.oleObject"/>
  <Override PartName="/ppt/embeddings/oleObject15.bin" ContentType="application/vnd.openxmlformats-officedocument.oleObject"/>
  <Override PartName="/ppt/embeddings/Microsoft_Equation8.bin" ContentType="application/vnd.openxmlformats-officedocument.oleObject"/>
  <Override PartName="/ppt/embeddings/oleObject16.bin" ContentType="application/vnd.openxmlformats-officedocument.oleObject"/>
  <Override PartName="/ppt/embeddings/oleObject17.bin" ContentType="application/vnd.openxmlformats-officedocument.oleObject"/>
  <Override PartName="/ppt/embeddings/oleObject18.bin" ContentType="application/vnd.openxmlformats-officedocument.oleObject"/>
  <Override PartName="/ppt/embeddings/oleObject19.bin" ContentType="application/vnd.openxmlformats-officedocument.oleObject"/>
  <Override PartName="/ppt/embeddings/Microsoft_Equation9.bin" ContentType="application/vnd.openxmlformats-officedocument.oleObject"/>
  <Override PartName="/ppt/embeddings/oleObject20.bin" ContentType="application/vnd.openxmlformats-officedocument.oleObject"/>
  <Override PartName="/ppt/embeddings/oleObject21.bin" ContentType="application/vnd.openxmlformats-officedocument.oleObject"/>
  <Override PartName="/ppt/embeddings/oleObject22.bin" ContentType="application/vnd.openxmlformats-officedocument.oleObject"/>
  <Override PartName="/ppt/embeddings/Microsoft_Equation10.bin" ContentType="application/vnd.openxmlformats-officedocument.oleObject"/>
  <Override PartName="/ppt/embeddings/oleObject23.bin" ContentType="application/vnd.openxmlformats-officedocument.oleObject"/>
  <Override PartName="/ppt/embeddings/Microsoft_Equation11.bin" ContentType="application/vnd.openxmlformats-officedocument.oleObject"/>
  <Override PartName="/ppt/embeddings/oleObject24.bin" ContentType="application/vnd.openxmlformats-officedocument.oleObject"/>
  <Override PartName="/ppt/embeddings/Microsoft_Equation12.bin" ContentType="application/vnd.openxmlformats-officedocument.oleObject"/>
  <Override PartName="/ppt/embeddings/Microsoft_Equation13.bin" ContentType="application/vnd.openxmlformats-officedocument.oleObject"/>
  <Override PartName="/ppt/embeddings/oleObject25.bin" ContentType="application/vnd.openxmlformats-officedocument.oleObject"/>
  <Override PartName="/ppt/embeddings/oleObject26.bin" ContentType="application/vnd.openxmlformats-officedocument.oleObject"/>
  <Override PartName="/ppt/embeddings/Microsoft_Equation14.bin" ContentType="application/vnd.openxmlformats-officedocument.oleObject"/>
  <Override PartName="/ppt/embeddings/oleObject27.bin" ContentType="application/vnd.openxmlformats-officedocument.oleObject"/>
  <Override PartName="/ppt/embeddings/oleObject28.bin" ContentType="application/vnd.openxmlformats-officedocument.oleObject"/>
  <Override PartName="/ppt/embeddings/oleObject29.bin" ContentType="application/vnd.openxmlformats-officedocument.oleObject"/>
  <Override PartName="/ppt/embeddings/Microsoft_Equation15.bin" ContentType="application/vnd.openxmlformats-officedocument.oleObject"/>
  <Override PartName="/ppt/embeddings/oleObject30.bin" ContentType="application/vnd.openxmlformats-officedocument.oleObject"/>
  <Override PartName="/ppt/embeddings/oleObject31.bin" ContentType="application/vnd.openxmlformats-officedocument.oleObject"/>
  <Override PartName="/ppt/embeddings/Microsoft_Equation16.bin" ContentType="application/vnd.openxmlformats-officedocument.oleObject"/>
  <Override PartName="/ppt/embeddings/oleObject32.bin" ContentType="application/vnd.openxmlformats-officedocument.oleObject"/>
  <Override PartName="/ppt/embeddings/oleObject33.bin" ContentType="application/vnd.openxmlformats-officedocument.oleObject"/>
  <Override PartName="/ppt/embeddings/oleObject34.bin" ContentType="application/vnd.openxmlformats-officedocument.oleObject"/>
  <Override PartName="/ppt/embeddings/oleObject35.bin" ContentType="application/vnd.openxmlformats-officedocument.oleObject"/>
  <Override PartName="/ppt/embeddings/Microsoft_Equation17.bin" ContentType="application/vnd.openxmlformats-officedocument.oleObject"/>
  <Override PartName="/ppt/embeddings/oleObject36.bin" ContentType="application/vnd.openxmlformats-officedocument.oleObject"/>
  <Override PartName="/ppt/embeddings/oleObject37.bin" ContentType="application/vnd.openxmlformats-officedocument.oleObject"/>
  <Override PartName="/ppt/embeddings/oleObject38.bin" ContentType="application/vnd.openxmlformats-officedocument.oleObject"/>
  <Override PartName="/ppt/embeddings/Microsoft_Equation18.bin" ContentType="application/vnd.openxmlformats-officedocument.oleObject"/>
  <Override PartName="/ppt/embeddings/oleObject39.bin" ContentType="application/vnd.openxmlformats-officedocument.oleObject"/>
  <Override PartName="/ppt/embeddings/oleObject40.bin" ContentType="application/vnd.openxmlformats-officedocument.oleObject"/>
  <Override PartName="/ppt/embeddings/Microsoft_Equation19.bin" ContentType="application/vnd.openxmlformats-officedocument.oleObject"/>
  <Override PartName="/ppt/embeddings/oleObject41.bin" ContentType="application/vnd.openxmlformats-officedocument.oleObject"/>
  <Override PartName="/ppt/embeddings/oleObject42.bin" ContentType="application/vnd.openxmlformats-officedocument.oleObject"/>
  <Override PartName="/ppt/embeddings/oleObject43.bin" ContentType="application/vnd.openxmlformats-officedocument.oleObject"/>
  <Override PartName="/ppt/embeddings/oleObject44.bin" ContentType="application/vnd.openxmlformats-officedocument.oleObject"/>
  <Override PartName="/ppt/embeddings/oleObject45.bin" ContentType="application/vnd.openxmlformats-officedocument.oleObject"/>
  <Override PartName="/ppt/embeddings/oleObject46.bin" ContentType="application/vnd.openxmlformats-officedocument.oleObject"/>
  <Override PartName="/ppt/embeddings/oleObject47.bin" ContentType="application/vnd.openxmlformats-officedocument.oleObject"/>
  <Override PartName="/ppt/embeddings/oleObject48.bin" ContentType="application/vnd.openxmlformats-officedocument.oleObject"/>
  <Override PartName="/ppt/embeddings/oleObject49.bin" ContentType="application/vnd.openxmlformats-officedocument.oleObject"/>
  <Override PartName="/ppt/embeddings/oleObject50.bin" ContentType="application/vnd.openxmlformats-officedocument.oleObject"/>
  <Override PartName="/ppt/embeddings/oleObject51.bin" ContentType="application/vnd.openxmlformats-officedocument.oleObject"/>
  <Override PartName="/ppt/embeddings/oleObject52.bin" ContentType="application/vnd.openxmlformats-officedocument.oleObject"/>
  <Override PartName="/ppt/embeddings/oleObject53.bin" ContentType="application/vnd.openxmlformats-officedocument.oleObject"/>
  <Override PartName="/ppt/embeddings/oleObject54.bin" ContentType="application/vnd.openxmlformats-officedocument.oleObject"/>
  <Override PartName="/ppt/embeddings/Microsoft_Equation20.bin" ContentType="application/vnd.openxmlformats-officedocument.oleObject"/>
  <Override PartName="/ppt/embeddings/Microsoft_Equation21.bin" ContentType="application/vnd.openxmlformats-officedocument.oleObject"/>
  <Override PartName="/ppt/embeddings/Microsoft_Equation22.bin" ContentType="application/vnd.openxmlformats-officedocument.oleObject"/>
  <Override PartName="/ppt/embeddings/Microsoft_Equation23.bin" ContentType="application/vnd.openxmlformats-officedocument.oleObject"/>
  <Override PartName="/ppt/embeddings/oleObject55.bin" ContentType="application/vnd.openxmlformats-officedocument.oleObject"/>
  <Override PartName="/ppt/embeddings/oleObject56.bin" ContentType="application/vnd.openxmlformats-officedocument.oleObject"/>
  <Override PartName="/ppt/embeddings/oleObject57.bin" ContentType="application/vnd.openxmlformats-officedocument.oleObject"/>
  <Override PartName="/ppt/embeddings/oleObject58.bin" ContentType="application/vnd.openxmlformats-officedocument.oleObject"/>
  <Override PartName="/ppt/embeddings/Microsoft_Equation24.bin" ContentType="application/vnd.openxmlformats-officedocument.oleObject"/>
  <Override PartName="/ppt/embeddings/oleObject59.bin" ContentType="application/vnd.openxmlformats-officedocument.oleObject"/>
  <Override PartName="/ppt/embeddings/Microsoft_Equation25.bin" ContentType="application/vnd.openxmlformats-officedocument.oleObject"/>
  <Override PartName="/ppt/embeddings/oleObject60.bin" ContentType="application/vnd.openxmlformats-officedocument.oleObject"/>
  <Override PartName="/ppt/embeddings/Microsoft_Equation26.bin" ContentType="application/vnd.openxmlformats-officedocument.oleObject"/>
  <Override PartName="/ppt/embeddings/oleObject61.bin" ContentType="application/vnd.openxmlformats-officedocument.oleObject"/>
  <Override PartName="/ppt/embeddings/Microsoft_Equation27.bin" ContentType="application/vnd.openxmlformats-officedocument.oleObject"/>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71" r:id="rId1"/>
    <p:sldMasterId id="2147483699" r:id="rId2"/>
    <p:sldMasterId id="2147483723" r:id="rId3"/>
    <p:sldMasterId id="2147483735" r:id="rId4"/>
    <p:sldMasterId id="2147483747" r:id="rId5"/>
    <p:sldMasterId id="2147483759" r:id="rId6"/>
    <p:sldMasterId id="2147483771" r:id="rId7"/>
  </p:sldMasterIdLst>
  <p:notesMasterIdLst>
    <p:notesMasterId r:id="rId141"/>
  </p:notesMasterIdLst>
  <p:handoutMasterIdLst>
    <p:handoutMasterId r:id="rId142"/>
  </p:handoutMasterIdLst>
  <p:sldIdLst>
    <p:sldId id="1037" r:id="rId8"/>
    <p:sldId id="1343" r:id="rId9"/>
    <p:sldId id="1344" r:id="rId10"/>
    <p:sldId id="1345" r:id="rId11"/>
    <p:sldId id="1346" r:id="rId12"/>
    <p:sldId id="1334" r:id="rId13"/>
    <p:sldId id="1341" r:id="rId14"/>
    <p:sldId id="1342" r:id="rId15"/>
    <p:sldId id="1347" r:id="rId16"/>
    <p:sldId id="1039" r:id="rId17"/>
    <p:sldId id="1058" r:id="rId18"/>
    <p:sldId id="1040" r:id="rId19"/>
    <p:sldId id="1041" r:id="rId20"/>
    <p:sldId id="1348" r:id="rId21"/>
    <p:sldId id="1349" r:id="rId22"/>
    <p:sldId id="1253" r:id="rId23"/>
    <p:sldId id="1350" r:id="rId24"/>
    <p:sldId id="1351" r:id="rId25"/>
    <p:sldId id="1352" r:id="rId26"/>
    <p:sldId id="1353" r:id="rId27"/>
    <p:sldId id="1385" r:id="rId28"/>
    <p:sldId id="1389" r:id="rId29"/>
    <p:sldId id="1390" r:id="rId30"/>
    <p:sldId id="1391" r:id="rId31"/>
    <p:sldId id="1392" r:id="rId32"/>
    <p:sldId id="1387" r:id="rId33"/>
    <p:sldId id="1447" r:id="rId34"/>
    <p:sldId id="1448" r:id="rId35"/>
    <p:sldId id="1388" r:id="rId36"/>
    <p:sldId id="1354" r:id="rId37"/>
    <p:sldId id="1355" r:id="rId38"/>
    <p:sldId id="1356" r:id="rId39"/>
    <p:sldId id="1402" r:id="rId40"/>
    <p:sldId id="1412" r:id="rId41"/>
    <p:sldId id="1482" r:id="rId42"/>
    <p:sldId id="1411" r:id="rId43"/>
    <p:sldId id="1449" r:id="rId44"/>
    <p:sldId id="1413" r:id="rId45"/>
    <p:sldId id="1414" r:id="rId46"/>
    <p:sldId id="1415" r:id="rId47"/>
    <p:sldId id="1416" r:id="rId48"/>
    <p:sldId id="1417" r:id="rId49"/>
    <p:sldId id="1418" r:id="rId50"/>
    <p:sldId id="1419" r:id="rId51"/>
    <p:sldId id="1420" r:id="rId52"/>
    <p:sldId id="1421" r:id="rId53"/>
    <p:sldId id="1483" r:id="rId54"/>
    <p:sldId id="1450" r:id="rId55"/>
    <p:sldId id="1426" r:id="rId56"/>
    <p:sldId id="1427" r:id="rId57"/>
    <p:sldId id="1428" r:id="rId58"/>
    <p:sldId id="1429" r:id="rId59"/>
    <p:sldId id="1430" r:id="rId60"/>
    <p:sldId id="1431" r:id="rId61"/>
    <p:sldId id="1432" r:id="rId62"/>
    <p:sldId id="1433" r:id="rId63"/>
    <p:sldId id="1434" r:id="rId64"/>
    <p:sldId id="1438" r:id="rId65"/>
    <p:sldId id="1491" r:id="rId66"/>
    <p:sldId id="1451" r:id="rId67"/>
    <p:sldId id="1453" r:id="rId68"/>
    <p:sldId id="1454" r:id="rId69"/>
    <p:sldId id="1455" r:id="rId70"/>
    <p:sldId id="1456" r:id="rId71"/>
    <p:sldId id="1457" r:id="rId72"/>
    <p:sldId id="1500" r:id="rId73"/>
    <p:sldId id="1493" r:id="rId74"/>
    <p:sldId id="1496" r:id="rId75"/>
    <p:sldId id="1497" r:id="rId76"/>
    <p:sldId id="1494" r:id="rId77"/>
    <p:sldId id="1499" r:id="rId78"/>
    <p:sldId id="1498" r:id="rId79"/>
    <p:sldId id="1463" r:id="rId80"/>
    <p:sldId id="1464" r:id="rId81"/>
    <p:sldId id="1465" r:id="rId82"/>
    <p:sldId id="1466" r:id="rId83"/>
    <p:sldId id="1467" r:id="rId84"/>
    <p:sldId id="1495" r:id="rId85"/>
    <p:sldId id="1470" r:id="rId86"/>
    <p:sldId id="1471" r:id="rId87"/>
    <p:sldId id="1472" r:id="rId88"/>
    <p:sldId id="1473" r:id="rId89"/>
    <p:sldId id="1475" r:id="rId90"/>
    <p:sldId id="1452" r:id="rId91"/>
    <p:sldId id="911" r:id="rId92"/>
    <p:sldId id="1359" r:id="rId93"/>
    <p:sldId id="1360" r:id="rId94"/>
    <p:sldId id="1361" r:id="rId95"/>
    <p:sldId id="1362" r:id="rId96"/>
    <p:sldId id="1363" r:id="rId97"/>
    <p:sldId id="1365" r:id="rId98"/>
    <p:sldId id="1366" r:id="rId99"/>
    <p:sldId id="1367" r:id="rId100"/>
    <p:sldId id="1272" r:id="rId101"/>
    <p:sldId id="1273" r:id="rId102"/>
    <p:sldId id="1274" r:id="rId103"/>
    <p:sldId id="1275" r:id="rId104"/>
    <p:sldId id="1276" r:id="rId105"/>
    <p:sldId id="1277" r:id="rId106"/>
    <p:sldId id="1369" r:id="rId107"/>
    <p:sldId id="1370" r:id="rId108"/>
    <p:sldId id="1371" r:id="rId109"/>
    <p:sldId id="1372" r:id="rId110"/>
    <p:sldId id="1340" r:id="rId111"/>
    <p:sldId id="1252" r:id="rId112"/>
    <p:sldId id="1142" r:id="rId113"/>
    <p:sldId id="1326" r:id="rId114"/>
    <p:sldId id="1141" r:id="rId115"/>
    <p:sldId id="1503" r:id="rId116"/>
    <p:sldId id="1324" r:id="rId117"/>
    <p:sldId id="1393" r:id="rId118"/>
    <p:sldId id="1394" r:id="rId119"/>
    <p:sldId id="1395" r:id="rId120"/>
    <p:sldId id="1396" r:id="rId121"/>
    <p:sldId id="1397" r:id="rId122"/>
    <p:sldId id="1398" r:id="rId123"/>
    <p:sldId id="1399" r:id="rId124"/>
    <p:sldId id="1400" r:id="rId125"/>
    <p:sldId id="1401" r:id="rId126"/>
    <p:sldId id="1403" r:id="rId127"/>
    <p:sldId id="1404" r:id="rId128"/>
    <p:sldId id="1405" r:id="rId129"/>
    <p:sldId id="1406" r:id="rId130"/>
    <p:sldId id="1407" r:id="rId131"/>
    <p:sldId id="1408" r:id="rId132"/>
    <p:sldId id="1409" r:id="rId133"/>
    <p:sldId id="1410" r:id="rId134"/>
    <p:sldId id="1481" r:id="rId135"/>
    <p:sldId id="1484" r:id="rId136"/>
    <p:sldId id="1485" r:id="rId137"/>
    <p:sldId id="1486" r:id="rId138"/>
    <p:sldId id="1501" r:id="rId139"/>
    <p:sldId id="1502" r:id="rId140"/>
  </p:sldIdLst>
  <p:sldSz cx="9144000" cy="6858000" type="screen4x3"/>
  <p:notesSz cx="7099300" cy="10234613"/>
  <p:defaultTextStyle>
    <a:defPPr>
      <a:defRPr lang="en-US"/>
    </a:defPPr>
    <a:lvl1pPr algn="l" rtl="0" eaLnBrk="0" fontAlgn="base" hangingPunct="0">
      <a:spcBef>
        <a:spcPct val="20000"/>
      </a:spcBef>
      <a:spcAft>
        <a:spcPct val="0"/>
      </a:spcAft>
      <a:buChar char="•"/>
      <a:defRPr sz="2200" b="1" i="1" kern="1200">
        <a:solidFill>
          <a:schemeClr val="tx1"/>
        </a:solidFill>
        <a:latin typeface="Helvetica" pitchFamily="34" charset="0"/>
        <a:ea typeface="+mn-ea"/>
        <a:cs typeface="+mn-cs"/>
      </a:defRPr>
    </a:lvl1pPr>
    <a:lvl2pPr marL="457177" algn="l" rtl="0" eaLnBrk="0" fontAlgn="base" hangingPunct="0">
      <a:spcBef>
        <a:spcPct val="20000"/>
      </a:spcBef>
      <a:spcAft>
        <a:spcPct val="0"/>
      </a:spcAft>
      <a:buChar char="•"/>
      <a:defRPr sz="2200" b="1" i="1" kern="1200">
        <a:solidFill>
          <a:schemeClr val="tx1"/>
        </a:solidFill>
        <a:latin typeface="Helvetica" pitchFamily="34" charset="0"/>
        <a:ea typeface="+mn-ea"/>
        <a:cs typeface="+mn-cs"/>
      </a:defRPr>
    </a:lvl2pPr>
    <a:lvl3pPr marL="914353" algn="l" rtl="0" eaLnBrk="0" fontAlgn="base" hangingPunct="0">
      <a:spcBef>
        <a:spcPct val="20000"/>
      </a:spcBef>
      <a:spcAft>
        <a:spcPct val="0"/>
      </a:spcAft>
      <a:buChar char="•"/>
      <a:defRPr sz="2200" b="1" i="1" kern="1200">
        <a:solidFill>
          <a:schemeClr val="tx1"/>
        </a:solidFill>
        <a:latin typeface="Helvetica" pitchFamily="34" charset="0"/>
        <a:ea typeface="+mn-ea"/>
        <a:cs typeface="+mn-cs"/>
      </a:defRPr>
    </a:lvl3pPr>
    <a:lvl4pPr marL="1371530" algn="l" rtl="0" eaLnBrk="0" fontAlgn="base" hangingPunct="0">
      <a:spcBef>
        <a:spcPct val="20000"/>
      </a:spcBef>
      <a:spcAft>
        <a:spcPct val="0"/>
      </a:spcAft>
      <a:buChar char="•"/>
      <a:defRPr sz="2200" b="1" i="1" kern="1200">
        <a:solidFill>
          <a:schemeClr val="tx1"/>
        </a:solidFill>
        <a:latin typeface="Helvetica" pitchFamily="34" charset="0"/>
        <a:ea typeface="+mn-ea"/>
        <a:cs typeface="+mn-cs"/>
      </a:defRPr>
    </a:lvl4pPr>
    <a:lvl5pPr marL="1828706" algn="l" rtl="0" eaLnBrk="0" fontAlgn="base" hangingPunct="0">
      <a:spcBef>
        <a:spcPct val="20000"/>
      </a:spcBef>
      <a:spcAft>
        <a:spcPct val="0"/>
      </a:spcAft>
      <a:buChar char="•"/>
      <a:defRPr sz="2200" b="1" i="1" kern="1200">
        <a:solidFill>
          <a:schemeClr val="tx1"/>
        </a:solidFill>
        <a:latin typeface="Helvetica" pitchFamily="34" charset="0"/>
        <a:ea typeface="+mn-ea"/>
        <a:cs typeface="+mn-cs"/>
      </a:defRPr>
    </a:lvl5pPr>
    <a:lvl6pPr marL="2285883" algn="l" defTabSz="914353" rtl="0" eaLnBrk="1" latinLnBrk="0" hangingPunct="1">
      <a:defRPr sz="2200" b="1" i="1" kern="1200">
        <a:solidFill>
          <a:schemeClr val="tx1"/>
        </a:solidFill>
        <a:latin typeface="Helvetica" pitchFamily="34" charset="0"/>
        <a:ea typeface="+mn-ea"/>
        <a:cs typeface="+mn-cs"/>
      </a:defRPr>
    </a:lvl6pPr>
    <a:lvl7pPr marL="2743060" algn="l" defTabSz="914353" rtl="0" eaLnBrk="1" latinLnBrk="0" hangingPunct="1">
      <a:defRPr sz="2200" b="1" i="1" kern="1200">
        <a:solidFill>
          <a:schemeClr val="tx1"/>
        </a:solidFill>
        <a:latin typeface="Helvetica" pitchFamily="34" charset="0"/>
        <a:ea typeface="+mn-ea"/>
        <a:cs typeface="+mn-cs"/>
      </a:defRPr>
    </a:lvl7pPr>
    <a:lvl8pPr marL="3200236" algn="l" defTabSz="914353" rtl="0" eaLnBrk="1" latinLnBrk="0" hangingPunct="1">
      <a:defRPr sz="2200" b="1" i="1" kern="1200">
        <a:solidFill>
          <a:schemeClr val="tx1"/>
        </a:solidFill>
        <a:latin typeface="Helvetica" pitchFamily="34" charset="0"/>
        <a:ea typeface="+mn-ea"/>
        <a:cs typeface="+mn-cs"/>
      </a:defRPr>
    </a:lvl8pPr>
    <a:lvl9pPr marL="3657413" algn="l" defTabSz="914353" rtl="0" eaLnBrk="1" latinLnBrk="0" hangingPunct="1">
      <a:defRPr sz="2200" b="1" i="1" kern="1200">
        <a:solidFill>
          <a:schemeClr val="tx1"/>
        </a:solidFill>
        <a:latin typeface="Helvetica"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6EC4"/>
    <a:srgbClr val="0070C0"/>
    <a:srgbClr val="638AFF"/>
    <a:srgbClr val="9C009E"/>
    <a:srgbClr val="D3E7EC"/>
    <a:srgbClr val="C8DCDF"/>
    <a:srgbClr val="BCDBEE"/>
    <a:srgbClr val="FF6666"/>
    <a:srgbClr val="FFFFB7"/>
    <a:srgbClr val="2B421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E8B1032C-EA38-4F05-BA0D-38AFFFC7BED3}" styleName="Light Style 3 - Acc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2838BEF-8BB2-4498-84A7-C5851F593DF1}" styleName="Medium Style 4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40" autoAdjust="0"/>
    <p:restoredTop sz="99826" autoAdjust="0"/>
  </p:normalViewPr>
  <p:slideViewPr>
    <p:cSldViewPr>
      <p:cViewPr varScale="1">
        <p:scale>
          <a:sx n="119" d="100"/>
          <a:sy n="119" d="100"/>
        </p:scale>
        <p:origin x="-288" y="-104"/>
      </p:cViewPr>
      <p:guideLst>
        <p:guide orient="horz" pos="2160"/>
        <p:guide pos="2880"/>
      </p:guideLst>
    </p:cSldViewPr>
  </p:slideViewPr>
  <p:outlineViewPr>
    <p:cViewPr>
      <p:scale>
        <a:sx n="33" d="100"/>
        <a:sy n="33" d="100"/>
      </p:scale>
      <p:origin x="0" y="23760"/>
    </p:cViewPr>
  </p:outlineViewPr>
  <p:notesTextViewPr>
    <p:cViewPr>
      <p:scale>
        <a:sx n="100" d="100"/>
        <a:sy n="100" d="100"/>
      </p:scale>
      <p:origin x="0" y="0"/>
    </p:cViewPr>
  </p:notesTextViewPr>
  <p:sorterViewPr>
    <p:cViewPr>
      <p:scale>
        <a:sx n="95" d="100"/>
        <a:sy n="95" d="100"/>
      </p:scale>
      <p:origin x="0" y="0"/>
    </p:cViewPr>
  </p:sorterViewPr>
  <p:gridSpacing cx="76200" cy="76200"/>
</p:viewPr>
</file>

<file path=ppt/_rels/presentation.xml.rels><?xml version="1.0" encoding="UTF-8" standalone="yes"?>
<Relationships xmlns="http://schemas.openxmlformats.org/package/2006/relationships"><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60" Type="http://schemas.openxmlformats.org/officeDocument/2006/relationships/slide" Target="slides/slide53.xml"/><Relationship Id="rId61" Type="http://schemas.openxmlformats.org/officeDocument/2006/relationships/slide" Target="slides/slide54.xml"/><Relationship Id="rId62" Type="http://schemas.openxmlformats.org/officeDocument/2006/relationships/slide" Target="slides/slide55.xml"/><Relationship Id="rId63" Type="http://schemas.openxmlformats.org/officeDocument/2006/relationships/slide" Target="slides/slide56.xml"/><Relationship Id="rId64" Type="http://schemas.openxmlformats.org/officeDocument/2006/relationships/slide" Target="slides/slide57.xml"/><Relationship Id="rId65" Type="http://schemas.openxmlformats.org/officeDocument/2006/relationships/slide" Target="slides/slide58.xml"/><Relationship Id="rId66" Type="http://schemas.openxmlformats.org/officeDocument/2006/relationships/slide" Target="slides/slide59.xml"/><Relationship Id="rId67" Type="http://schemas.openxmlformats.org/officeDocument/2006/relationships/slide" Target="slides/slide60.xml"/><Relationship Id="rId68" Type="http://schemas.openxmlformats.org/officeDocument/2006/relationships/slide" Target="slides/slide61.xml"/><Relationship Id="rId69" Type="http://schemas.openxmlformats.org/officeDocument/2006/relationships/slide" Target="slides/slide62.xml"/><Relationship Id="rId120" Type="http://schemas.openxmlformats.org/officeDocument/2006/relationships/slide" Target="slides/slide113.xml"/><Relationship Id="rId121" Type="http://schemas.openxmlformats.org/officeDocument/2006/relationships/slide" Target="slides/slide114.xml"/><Relationship Id="rId122" Type="http://schemas.openxmlformats.org/officeDocument/2006/relationships/slide" Target="slides/slide115.xml"/><Relationship Id="rId123" Type="http://schemas.openxmlformats.org/officeDocument/2006/relationships/slide" Target="slides/slide116.xml"/><Relationship Id="rId124" Type="http://schemas.openxmlformats.org/officeDocument/2006/relationships/slide" Target="slides/slide117.xml"/><Relationship Id="rId125" Type="http://schemas.openxmlformats.org/officeDocument/2006/relationships/slide" Target="slides/slide118.xml"/><Relationship Id="rId126" Type="http://schemas.openxmlformats.org/officeDocument/2006/relationships/slide" Target="slides/slide119.xml"/><Relationship Id="rId127" Type="http://schemas.openxmlformats.org/officeDocument/2006/relationships/slide" Target="slides/slide120.xml"/><Relationship Id="rId128" Type="http://schemas.openxmlformats.org/officeDocument/2006/relationships/slide" Target="slides/slide121.xml"/><Relationship Id="rId129" Type="http://schemas.openxmlformats.org/officeDocument/2006/relationships/slide" Target="slides/slide122.xml"/><Relationship Id="rId40" Type="http://schemas.openxmlformats.org/officeDocument/2006/relationships/slide" Target="slides/slide33.xml"/><Relationship Id="rId41" Type="http://schemas.openxmlformats.org/officeDocument/2006/relationships/slide" Target="slides/slide34.xml"/><Relationship Id="rId42" Type="http://schemas.openxmlformats.org/officeDocument/2006/relationships/slide" Target="slides/slide35.xml"/><Relationship Id="rId90" Type="http://schemas.openxmlformats.org/officeDocument/2006/relationships/slide" Target="slides/slide83.xml"/><Relationship Id="rId91" Type="http://schemas.openxmlformats.org/officeDocument/2006/relationships/slide" Target="slides/slide84.xml"/><Relationship Id="rId92" Type="http://schemas.openxmlformats.org/officeDocument/2006/relationships/slide" Target="slides/slide85.xml"/><Relationship Id="rId93" Type="http://schemas.openxmlformats.org/officeDocument/2006/relationships/slide" Target="slides/slide86.xml"/><Relationship Id="rId94" Type="http://schemas.openxmlformats.org/officeDocument/2006/relationships/slide" Target="slides/slide87.xml"/><Relationship Id="rId95" Type="http://schemas.openxmlformats.org/officeDocument/2006/relationships/slide" Target="slides/slide88.xml"/><Relationship Id="rId96" Type="http://schemas.openxmlformats.org/officeDocument/2006/relationships/slide" Target="slides/slide89.xml"/><Relationship Id="rId101" Type="http://schemas.openxmlformats.org/officeDocument/2006/relationships/slide" Target="slides/slide94.xml"/><Relationship Id="rId102" Type="http://schemas.openxmlformats.org/officeDocument/2006/relationships/slide" Target="slides/slide95.xml"/><Relationship Id="rId103" Type="http://schemas.openxmlformats.org/officeDocument/2006/relationships/slide" Target="slides/slide96.xml"/><Relationship Id="rId104" Type="http://schemas.openxmlformats.org/officeDocument/2006/relationships/slide" Target="slides/slide97.xml"/><Relationship Id="rId105" Type="http://schemas.openxmlformats.org/officeDocument/2006/relationships/slide" Target="slides/slide98.xml"/><Relationship Id="rId106" Type="http://schemas.openxmlformats.org/officeDocument/2006/relationships/slide" Target="slides/slide99.xml"/><Relationship Id="rId107" Type="http://schemas.openxmlformats.org/officeDocument/2006/relationships/slide" Target="slides/slide100.xml"/><Relationship Id="rId108" Type="http://schemas.openxmlformats.org/officeDocument/2006/relationships/slide" Target="slides/slide101.xml"/><Relationship Id="rId109" Type="http://schemas.openxmlformats.org/officeDocument/2006/relationships/slide" Target="slides/slide102.xml"/><Relationship Id="rId97" Type="http://schemas.openxmlformats.org/officeDocument/2006/relationships/slide" Target="slides/slide90.xml"/><Relationship Id="rId98" Type="http://schemas.openxmlformats.org/officeDocument/2006/relationships/slide" Target="slides/slide91.xml"/><Relationship Id="rId99" Type="http://schemas.openxmlformats.org/officeDocument/2006/relationships/slide" Target="slides/slide92.xml"/><Relationship Id="rId43" Type="http://schemas.openxmlformats.org/officeDocument/2006/relationships/slide" Target="slides/slide36.xml"/><Relationship Id="rId44" Type="http://schemas.openxmlformats.org/officeDocument/2006/relationships/slide" Target="slides/slide37.xml"/><Relationship Id="rId45" Type="http://schemas.openxmlformats.org/officeDocument/2006/relationships/slide" Target="slides/slide38.xml"/><Relationship Id="rId46" Type="http://schemas.openxmlformats.org/officeDocument/2006/relationships/slide" Target="slides/slide39.xml"/><Relationship Id="rId47" Type="http://schemas.openxmlformats.org/officeDocument/2006/relationships/slide" Target="slides/slide40.xml"/><Relationship Id="rId48" Type="http://schemas.openxmlformats.org/officeDocument/2006/relationships/slide" Target="slides/slide41.xml"/><Relationship Id="rId49" Type="http://schemas.openxmlformats.org/officeDocument/2006/relationships/slide" Target="slides/slide42.xml"/><Relationship Id="rId100" Type="http://schemas.openxmlformats.org/officeDocument/2006/relationships/slide" Target="slides/slide93.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70" Type="http://schemas.openxmlformats.org/officeDocument/2006/relationships/slide" Target="slides/slide63.xml"/><Relationship Id="rId71" Type="http://schemas.openxmlformats.org/officeDocument/2006/relationships/slide" Target="slides/slide64.xml"/><Relationship Id="rId72" Type="http://schemas.openxmlformats.org/officeDocument/2006/relationships/slide" Target="slides/slide65.xml"/><Relationship Id="rId73" Type="http://schemas.openxmlformats.org/officeDocument/2006/relationships/slide" Target="slides/slide66.xml"/><Relationship Id="rId74" Type="http://schemas.openxmlformats.org/officeDocument/2006/relationships/slide" Target="slides/slide67.xml"/><Relationship Id="rId75" Type="http://schemas.openxmlformats.org/officeDocument/2006/relationships/slide" Target="slides/slide68.xml"/><Relationship Id="rId76" Type="http://schemas.openxmlformats.org/officeDocument/2006/relationships/slide" Target="slides/slide69.xml"/><Relationship Id="rId77" Type="http://schemas.openxmlformats.org/officeDocument/2006/relationships/slide" Target="slides/slide70.xml"/><Relationship Id="rId78" Type="http://schemas.openxmlformats.org/officeDocument/2006/relationships/slide" Target="slides/slide71.xml"/><Relationship Id="rId79" Type="http://schemas.openxmlformats.org/officeDocument/2006/relationships/slide" Target="slides/slide72.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130" Type="http://schemas.openxmlformats.org/officeDocument/2006/relationships/slide" Target="slides/slide123.xml"/><Relationship Id="rId131" Type="http://schemas.openxmlformats.org/officeDocument/2006/relationships/slide" Target="slides/slide124.xml"/><Relationship Id="rId132" Type="http://schemas.openxmlformats.org/officeDocument/2006/relationships/slide" Target="slides/slide125.xml"/><Relationship Id="rId133" Type="http://schemas.openxmlformats.org/officeDocument/2006/relationships/slide" Target="slides/slide126.xml"/><Relationship Id="rId134" Type="http://schemas.openxmlformats.org/officeDocument/2006/relationships/slide" Target="slides/slide127.xml"/><Relationship Id="rId135" Type="http://schemas.openxmlformats.org/officeDocument/2006/relationships/slide" Target="slides/slide128.xml"/><Relationship Id="rId136" Type="http://schemas.openxmlformats.org/officeDocument/2006/relationships/slide" Target="slides/slide129.xml"/><Relationship Id="rId137" Type="http://schemas.openxmlformats.org/officeDocument/2006/relationships/slide" Target="slides/slide130.xml"/><Relationship Id="rId138" Type="http://schemas.openxmlformats.org/officeDocument/2006/relationships/slide" Target="slides/slide131.xml"/><Relationship Id="rId139" Type="http://schemas.openxmlformats.org/officeDocument/2006/relationships/slide" Target="slides/slide13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9" Type="http://schemas.openxmlformats.org/officeDocument/2006/relationships/slide" Target="slides/slide2.xml"/><Relationship Id="rId50" Type="http://schemas.openxmlformats.org/officeDocument/2006/relationships/slide" Target="slides/slide43.xml"/><Relationship Id="rId51" Type="http://schemas.openxmlformats.org/officeDocument/2006/relationships/slide" Target="slides/slide44.xml"/><Relationship Id="rId52" Type="http://schemas.openxmlformats.org/officeDocument/2006/relationships/slide" Target="slides/slide45.xml"/><Relationship Id="rId53" Type="http://schemas.openxmlformats.org/officeDocument/2006/relationships/slide" Target="slides/slide46.xml"/><Relationship Id="rId54" Type="http://schemas.openxmlformats.org/officeDocument/2006/relationships/slide" Target="slides/slide47.xml"/><Relationship Id="rId55" Type="http://schemas.openxmlformats.org/officeDocument/2006/relationships/slide" Target="slides/slide48.xml"/><Relationship Id="rId56" Type="http://schemas.openxmlformats.org/officeDocument/2006/relationships/slide" Target="slides/slide49.xml"/><Relationship Id="rId57" Type="http://schemas.openxmlformats.org/officeDocument/2006/relationships/slide" Target="slides/slide50.xml"/><Relationship Id="rId58" Type="http://schemas.openxmlformats.org/officeDocument/2006/relationships/slide" Target="slides/slide51.xml"/><Relationship Id="rId59" Type="http://schemas.openxmlformats.org/officeDocument/2006/relationships/slide" Target="slides/slide52.xml"/><Relationship Id="rId110" Type="http://schemas.openxmlformats.org/officeDocument/2006/relationships/slide" Target="slides/slide103.xml"/><Relationship Id="rId111" Type="http://schemas.openxmlformats.org/officeDocument/2006/relationships/slide" Target="slides/slide104.xml"/><Relationship Id="rId112" Type="http://schemas.openxmlformats.org/officeDocument/2006/relationships/slide" Target="slides/slide105.xml"/><Relationship Id="rId113" Type="http://schemas.openxmlformats.org/officeDocument/2006/relationships/slide" Target="slides/slide106.xml"/><Relationship Id="rId114" Type="http://schemas.openxmlformats.org/officeDocument/2006/relationships/slide" Target="slides/slide107.xml"/><Relationship Id="rId115" Type="http://schemas.openxmlformats.org/officeDocument/2006/relationships/slide" Target="slides/slide108.xml"/><Relationship Id="rId116" Type="http://schemas.openxmlformats.org/officeDocument/2006/relationships/slide" Target="slides/slide109.xml"/><Relationship Id="rId117" Type="http://schemas.openxmlformats.org/officeDocument/2006/relationships/slide" Target="slides/slide110.xml"/><Relationship Id="rId118" Type="http://schemas.openxmlformats.org/officeDocument/2006/relationships/slide" Target="slides/slide111.xml"/><Relationship Id="rId119" Type="http://schemas.openxmlformats.org/officeDocument/2006/relationships/slide" Target="slides/slide112.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slide" Target="slides/slide28.xml"/><Relationship Id="rId36" Type="http://schemas.openxmlformats.org/officeDocument/2006/relationships/slide" Target="slides/slide29.xml"/><Relationship Id="rId37" Type="http://schemas.openxmlformats.org/officeDocument/2006/relationships/slide" Target="slides/slide30.xml"/><Relationship Id="rId38" Type="http://schemas.openxmlformats.org/officeDocument/2006/relationships/slide" Target="slides/slide31.xml"/><Relationship Id="rId39" Type="http://schemas.openxmlformats.org/officeDocument/2006/relationships/slide" Target="slides/slide32.xml"/><Relationship Id="rId80" Type="http://schemas.openxmlformats.org/officeDocument/2006/relationships/slide" Target="slides/slide73.xml"/><Relationship Id="rId81" Type="http://schemas.openxmlformats.org/officeDocument/2006/relationships/slide" Target="slides/slide74.xml"/><Relationship Id="rId82" Type="http://schemas.openxmlformats.org/officeDocument/2006/relationships/slide" Target="slides/slide75.xml"/><Relationship Id="rId83" Type="http://schemas.openxmlformats.org/officeDocument/2006/relationships/slide" Target="slides/slide76.xml"/><Relationship Id="rId84" Type="http://schemas.openxmlformats.org/officeDocument/2006/relationships/slide" Target="slides/slide77.xml"/><Relationship Id="rId85" Type="http://schemas.openxmlformats.org/officeDocument/2006/relationships/slide" Target="slides/slide78.xml"/><Relationship Id="rId86" Type="http://schemas.openxmlformats.org/officeDocument/2006/relationships/slide" Target="slides/slide79.xml"/><Relationship Id="rId87" Type="http://schemas.openxmlformats.org/officeDocument/2006/relationships/slide" Target="slides/slide80.xml"/><Relationship Id="rId88" Type="http://schemas.openxmlformats.org/officeDocument/2006/relationships/slide" Target="slides/slide81.xml"/><Relationship Id="rId89" Type="http://schemas.openxmlformats.org/officeDocument/2006/relationships/slide" Target="slides/slide82.xml"/><Relationship Id="rId140" Type="http://schemas.openxmlformats.org/officeDocument/2006/relationships/slide" Target="slides/slide133.xml"/><Relationship Id="rId141" Type="http://schemas.openxmlformats.org/officeDocument/2006/relationships/notesMaster" Target="notesMasters/notesMaster1.xml"/><Relationship Id="rId142" Type="http://schemas.openxmlformats.org/officeDocument/2006/relationships/handoutMaster" Target="handoutMasters/handoutMaster1.xml"/><Relationship Id="rId143" Type="http://schemas.openxmlformats.org/officeDocument/2006/relationships/printerSettings" Target="printerSettings/printerSettings1.bin"/><Relationship Id="rId144" Type="http://schemas.openxmlformats.org/officeDocument/2006/relationships/presProps" Target="presProps.xml"/><Relationship Id="rId145" Type="http://schemas.openxmlformats.org/officeDocument/2006/relationships/viewProps" Target="viewProps.xml"/><Relationship Id="rId146" Type="http://schemas.openxmlformats.org/officeDocument/2006/relationships/theme" Target="theme/theme1.xml"/><Relationship Id="rId14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2.emf"/><Relationship Id="rId2" Type="http://schemas.openxmlformats.org/officeDocument/2006/relationships/image" Target="../media/image53.emf"/><Relationship Id="rId3" Type="http://schemas.openxmlformats.org/officeDocument/2006/relationships/image" Target="../media/image54.e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73.emf"/><Relationship Id="rId4" Type="http://schemas.openxmlformats.org/officeDocument/2006/relationships/image" Target="../media/image74.emf"/><Relationship Id="rId1" Type="http://schemas.openxmlformats.org/officeDocument/2006/relationships/image" Target="../media/image71.emf"/><Relationship Id="rId2" Type="http://schemas.openxmlformats.org/officeDocument/2006/relationships/image" Target="../media/image7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75.emf"/><Relationship Id="rId2" Type="http://schemas.openxmlformats.org/officeDocument/2006/relationships/image" Target="../media/image7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78.emf"/><Relationship Id="rId2" Type="http://schemas.openxmlformats.org/officeDocument/2006/relationships/image" Target="../media/image79.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83.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84.emf"/><Relationship Id="rId2" Type="http://schemas.openxmlformats.org/officeDocument/2006/relationships/image" Target="../media/image85.emf"/><Relationship Id="rId3" Type="http://schemas.openxmlformats.org/officeDocument/2006/relationships/image" Target="../media/image86.e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89.emf"/><Relationship Id="rId4" Type="http://schemas.openxmlformats.org/officeDocument/2006/relationships/image" Target="../media/image90.emf"/><Relationship Id="rId1" Type="http://schemas.openxmlformats.org/officeDocument/2006/relationships/image" Target="../media/image87.emf"/><Relationship Id="rId2" Type="http://schemas.openxmlformats.org/officeDocument/2006/relationships/image" Target="../media/image88.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91.emf"/><Relationship Id="rId2" Type="http://schemas.openxmlformats.org/officeDocument/2006/relationships/image" Target="../media/image92.emf"/><Relationship Id="rId3" Type="http://schemas.openxmlformats.org/officeDocument/2006/relationships/image" Target="../media/image93.e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95.emf"/><Relationship Id="rId4" Type="http://schemas.openxmlformats.org/officeDocument/2006/relationships/image" Target="../media/image96.emf"/><Relationship Id="rId5" Type="http://schemas.openxmlformats.org/officeDocument/2006/relationships/image" Target="../media/image97.emf"/><Relationship Id="rId1" Type="http://schemas.openxmlformats.org/officeDocument/2006/relationships/image" Target="../media/image93.emf"/><Relationship Id="rId2" Type="http://schemas.openxmlformats.org/officeDocument/2006/relationships/image" Target="../media/image94.e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100.emf"/><Relationship Id="rId4" Type="http://schemas.openxmlformats.org/officeDocument/2006/relationships/image" Target="../media/image101.emf"/><Relationship Id="rId1" Type="http://schemas.openxmlformats.org/officeDocument/2006/relationships/image" Target="../media/image98.emf"/><Relationship Id="rId2" Type="http://schemas.openxmlformats.org/officeDocument/2006/relationships/image" Target="../media/image99.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02.emf"/><Relationship Id="rId2" Type="http://schemas.openxmlformats.org/officeDocument/2006/relationships/image" Target="../media/image103.emf"/><Relationship Id="rId3" Type="http://schemas.openxmlformats.org/officeDocument/2006/relationships/image" Target="../media/image10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2.emf"/><Relationship Id="rId2" Type="http://schemas.openxmlformats.org/officeDocument/2006/relationships/image" Target="../media/image63.emf"/><Relationship Id="rId3" Type="http://schemas.openxmlformats.org/officeDocument/2006/relationships/image" Target="../media/image64.emf"/></Relationships>
</file>

<file path=ppt/drawings/_rels/vmlDrawing20.vml.rels><?xml version="1.0" encoding="UTF-8" standalone="yes"?>
<Relationships xmlns="http://schemas.openxmlformats.org/package/2006/relationships"><Relationship Id="rId11" Type="http://schemas.openxmlformats.org/officeDocument/2006/relationships/image" Target="../media/image110.emf"/><Relationship Id="rId12" Type="http://schemas.openxmlformats.org/officeDocument/2006/relationships/image" Target="../media/image111.emf"/><Relationship Id="rId13" Type="http://schemas.openxmlformats.org/officeDocument/2006/relationships/image" Target="../media/image112.emf"/><Relationship Id="rId14" Type="http://schemas.openxmlformats.org/officeDocument/2006/relationships/image" Target="../media/image113.emf"/><Relationship Id="rId15" Type="http://schemas.openxmlformats.org/officeDocument/2006/relationships/image" Target="../media/image114.emf"/><Relationship Id="rId1" Type="http://schemas.openxmlformats.org/officeDocument/2006/relationships/image" Target="../media/image72.emf"/><Relationship Id="rId2" Type="http://schemas.openxmlformats.org/officeDocument/2006/relationships/image" Target="../media/image73.emf"/><Relationship Id="rId3" Type="http://schemas.openxmlformats.org/officeDocument/2006/relationships/image" Target="../media/image74.emf"/><Relationship Id="rId4" Type="http://schemas.openxmlformats.org/officeDocument/2006/relationships/image" Target="../media/image104.emf"/><Relationship Id="rId5" Type="http://schemas.openxmlformats.org/officeDocument/2006/relationships/image" Target="../media/image76.emf"/><Relationship Id="rId6" Type="http://schemas.openxmlformats.org/officeDocument/2006/relationships/image" Target="../media/image105.emf"/><Relationship Id="rId7" Type="http://schemas.openxmlformats.org/officeDocument/2006/relationships/image" Target="../media/image106.emf"/><Relationship Id="rId8" Type="http://schemas.openxmlformats.org/officeDocument/2006/relationships/image" Target="../media/image107.emf"/><Relationship Id="rId9" Type="http://schemas.openxmlformats.org/officeDocument/2006/relationships/image" Target="../media/image108.emf"/><Relationship Id="rId10" Type="http://schemas.openxmlformats.org/officeDocument/2006/relationships/image" Target="../media/image109.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4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4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45.emf"/></Relationships>
</file>

<file path=ppt/drawings/_rels/vmlDrawing24.vml.rels><?xml version="1.0" encoding="UTF-8" standalone="yes"?>
<Relationships xmlns="http://schemas.openxmlformats.org/package/2006/relationships"><Relationship Id="rId3" Type="http://schemas.openxmlformats.org/officeDocument/2006/relationships/image" Target="../media/image150.emf"/><Relationship Id="rId4" Type="http://schemas.openxmlformats.org/officeDocument/2006/relationships/image" Target="../media/image151.emf"/><Relationship Id="rId5" Type="http://schemas.openxmlformats.org/officeDocument/2006/relationships/image" Target="../media/image152.emf"/><Relationship Id="rId1" Type="http://schemas.openxmlformats.org/officeDocument/2006/relationships/image" Target="../media/image148.emf"/><Relationship Id="rId2" Type="http://schemas.openxmlformats.org/officeDocument/2006/relationships/image" Target="../media/image149.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59.emf"/><Relationship Id="rId2" Type="http://schemas.openxmlformats.org/officeDocument/2006/relationships/image" Target="../media/image160.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64.emf"/><Relationship Id="rId2" Type="http://schemas.openxmlformats.org/officeDocument/2006/relationships/image" Target="../media/image165.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167.emf"/><Relationship Id="rId2" Type="http://schemas.openxmlformats.org/officeDocument/2006/relationships/image" Target="../media/image16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3.emf"/><Relationship Id="rId2" Type="http://schemas.openxmlformats.org/officeDocument/2006/relationships/image" Target="../media/image66.emf"/><Relationship Id="rId3" Type="http://schemas.openxmlformats.org/officeDocument/2006/relationships/image" Target="../media/image67.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6.emf"/><Relationship Id="rId2" Type="http://schemas.openxmlformats.org/officeDocument/2006/relationships/image" Target="../media/image67.emf"/><Relationship Id="rId3" Type="http://schemas.openxmlformats.org/officeDocument/2006/relationships/image" Target="../media/image63.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6.emf"/><Relationship Id="rId2" Type="http://schemas.openxmlformats.org/officeDocument/2006/relationships/image" Target="../media/image67.emf"/><Relationship Id="rId3" Type="http://schemas.openxmlformats.org/officeDocument/2006/relationships/image" Target="../media/image63.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6.emf"/><Relationship Id="rId2" Type="http://schemas.openxmlformats.org/officeDocument/2006/relationships/image" Target="../media/image67.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7.emf"/><Relationship Id="rId4" Type="http://schemas.openxmlformats.org/officeDocument/2006/relationships/image" Target="../media/image69.emf"/><Relationship Id="rId5" Type="http://schemas.openxmlformats.org/officeDocument/2006/relationships/image" Target="../media/image70.emf"/><Relationship Id="rId1" Type="http://schemas.openxmlformats.org/officeDocument/2006/relationships/image" Target="../media/image68.emf"/><Relationship Id="rId2" Type="http://schemas.openxmlformats.org/officeDocument/2006/relationships/image" Target="../media/image66.e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67.emf"/><Relationship Id="rId4" Type="http://schemas.openxmlformats.org/officeDocument/2006/relationships/image" Target="../media/image69.emf"/><Relationship Id="rId5" Type="http://schemas.openxmlformats.org/officeDocument/2006/relationships/image" Target="../media/image70.emf"/><Relationship Id="rId1" Type="http://schemas.openxmlformats.org/officeDocument/2006/relationships/image" Target="../media/image68.emf"/><Relationship Id="rId2" Type="http://schemas.openxmlformats.org/officeDocument/2006/relationships/image" Target="../media/image66.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3" y="0"/>
            <a:ext cx="3075080" cy="511072"/>
          </a:xfrm>
          <a:prstGeom prst="rect">
            <a:avLst/>
          </a:prstGeom>
          <a:noFill/>
          <a:ln w="9525">
            <a:noFill/>
            <a:miter lim="800000"/>
            <a:headEnd/>
            <a:tailEnd/>
          </a:ln>
          <a:effectLst/>
        </p:spPr>
        <p:txBody>
          <a:bodyPr vert="horz" wrap="square" lIns="96210" tIns="48105" rIns="96210" bIns="48105" numCol="1" anchor="t" anchorCtr="0" compatLnSpc="1">
            <a:prstTxWarp prst="textNoShape">
              <a:avLst/>
            </a:prstTxWarp>
          </a:bodyPr>
          <a:lstStyle>
            <a:lvl1pPr defTabSz="961380" eaLnBrk="1" hangingPunct="1">
              <a:spcBef>
                <a:spcPct val="0"/>
              </a:spcBef>
              <a:buFontTx/>
              <a:buNone/>
              <a:defRPr sz="1300" b="0" i="0">
                <a:latin typeface="Arial" charset="0"/>
              </a:defRPr>
            </a:lvl1pPr>
          </a:lstStyle>
          <a:p>
            <a:pPr>
              <a:defRPr/>
            </a:pPr>
            <a:endParaRPr lang="zh-CN" altLang="zh-CN"/>
          </a:p>
        </p:txBody>
      </p:sp>
      <p:sp>
        <p:nvSpPr>
          <p:cNvPr id="122883" name="Rectangle 3"/>
          <p:cNvSpPr>
            <a:spLocks noGrp="1" noChangeArrowheads="1"/>
          </p:cNvSpPr>
          <p:nvPr>
            <p:ph type="dt" sz="quarter" idx="1"/>
          </p:nvPr>
        </p:nvSpPr>
        <p:spPr bwMode="auto">
          <a:xfrm>
            <a:off x="4022547" y="0"/>
            <a:ext cx="3075079" cy="511072"/>
          </a:xfrm>
          <a:prstGeom prst="rect">
            <a:avLst/>
          </a:prstGeom>
          <a:noFill/>
          <a:ln w="9525">
            <a:noFill/>
            <a:miter lim="800000"/>
            <a:headEnd/>
            <a:tailEnd/>
          </a:ln>
          <a:effectLst/>
        </p:spPr>
        <p:txBody>
          <a:bodyPr vert="horz" wrap="square" lIns="96210" tIns="48105" rIns="96210" bIns="48105" numCol="1" anchor="t" anchorCtr="0" compatLnSpc="1">
            <a:prstTxWarp prst="textNoShape">
              <a:avLst/>
            </a:prstTxWarp>
          </a:bodyPr>
          <a:lstStyle>
            <a:lvl1pPr algn="r" defTabSz="961380" eaLnBrk="1" hangingPunct="1">
              <a:spcBef>
                <a:spcPct val="0"/>
              </a:spcBef>
              <a:buFontTx/>
              <a:buNone/>
              <a:defRPr sz="1300" b="0" i="0">
                <a:latin typeface="Arial" charset="0"/>
              </a:defRPr>
            </a:lvl1pPr>
          </a:lstStyle>
          <a:p>
            <a:pPr>
              <a:defRPr/>
            </a:pPr>
            <a:endParaRPr lang="zh-CN" altLang="zh-CN"/>
          </a:p>
        </p:txBody>
      </p:sp>
      <p:sp>
        <p:nvSpPr>
          <p:cNvPr id="122884" name="Rectangle 4"/>
          <p:cNvSpPr>
            <a:spLocks noGrp="1" noChangeArrowheads="1"/>
          </p:cNvSpPr>
          <p:nvPr>
            <p:ph type="ftr" sz="quarter" idx="2"/>
          </p:nvPr>
        </p:nvSpPr>
        <p:spPr bwMode="auto">
          <a:xfrm>
            <a:off x="3" y="9721894"/>
            <a:ext cx="3075080" cy="511072"/>
          </a:xfrm>
          <a:prstGeom prst="rect">
            <a:avLst/>
          </a:prstGeom>
          <a:noFill/>
          <a:ln w="9525">
            <a:noFill/>
            <a:miter lim="800000"/>
            <a:headEnd/>
            <a:tailEnd/>
          </a:ln>
          <a:effectLst/>
        </p:spPr>
        <p:txBody>
          <a:bodyPr vert="horz" wrap="square" lIns="96210" tIns="48105" rIns="96210" bIns="48105" numCol="1" anchor="b" anchorCtr="0" compatLnSpc="1">
            <a:prstTxWarp prst="textNoShape">
              <a:avLst/>
            </a:prstTxWarp>
          </a:bodyPr>
          <a:lstStyle>
            <a:lvl1pPr defTabSz="961380" eaLnBrk="1" hangingPunct="1">
              <a:spcBef>
                <a:spcPct val="0"/>
              </a:spcBef>
              <a:buFontTx/>
              <a:buNone/>
              <a:defRPr sz="1300" b="0" i="0">
                <a:latin typeface="Arial" charset="0"/>
              </a:defRPr>
            </a:lvl1pPr>
          </a:lstStyle>
          <a:p>
            <a:pPr>
              <a:defRPr/>
            </a:pPr>
            <a:endParaRPr lang="zh-CN" altLang="zh-CN"/>
          </a:p>
        </p:txBody>
      </p:sp>
      <p:sp>
        <p:nvSpPr>
          <p:cNvPr id="122885" name="Rectangle 5"/>
          <p:cNvSpPr>
            <a:spLocks noGrp="1" noChangeArrowheads="1"/>
          </p:cNvSpPr>
          <p:nvPr>
            <p:ph type="sldNum" sz="quarter" idx="3"/>
          </p:nvPr>
        </p:nvSpPr>
        <p:spPr bwMode="auto">
          <a:xfrm>
            <a:off x="4022547" y="9721894"/>
            <a:ext cx="3075079" cy="511072"/>
          </a:xfrm>
          <a:prstGeom prst="rect">
            <a:avLst/>
          </a:prstGeom>
          <a:noFill/>
          <a:ln w="9525">
            <a:noFill/>
            <a:miter lim="800000"/>
            <a:headEnd/>
            <a:tailEnd/>
          </a:ln>
          <a:effectLst/>
        </p:spPr>
        <p:txBody>
          <a:bodyPr vert="horz" wrap="square" lIns="96210" tIns="48105" rIns="96210" bIns="48105" numCol="1" anchor="b" anchorCtr="0" compatLnSpc="1">
            <a:prstTxWarp prst="textNoShape">
              <a:avLst/>
            </a:prstTxWarp>
          </a:bodyPr>
          <a:lstStyle>
            <a:lvl1pPr algn="r" defTabSz="961380" eaLnBrk="1" hangingPunct="1">
              <a:spcBef>
                <a:spcPct val="0"/>
              </a:spcBef>
              <a:buFontTx/>
              <a:buNone/>
              <a:defRPr sz="1300" b="0" i="0">
                <a:latin typeface="Arial" charset="0"/>
              </a:defRPr>
            </a:lvl1pPr>
          </a:lstStyle>
          <a:p>
            <a:pPr>
              <a:defRPr/>
            </a:pPr>
            <a:fld id="{164FA9E8-7011-46EE-B255-9BF7DF6A196B}" type="slidenum">
              <a:rPr lang="en-US" altLang="zh-CN"/>
              <a:pPr>
                <a:defRPr/>
              </a:pPr>
              <a:t>‹#›</a:t>
            </a:fld>
            <a:endParaRPr lang="en-US" altLang="zh-CN"/>
          </a:p>
        </p:txBody>
      </p:sp>
    </p:spTree>
    <p:extLst>
      <p:ext uri="{BB962C8B-B14F-4D97-AF65-F5344CB8AC3E}">
        <p14:creationId xmlns:p14="http://schemas.microsoft.com/office/powerpoint/2010/main" val="7893698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0834" name="Rectangle 2"/>
          <p:cNvSpPr>
            <a:spLocks noGrp="1" noChangeArrowheads="1"/>
          </p:cNvSpPr>
          <p:nvPr>
            <p:ph type="hdr" sz="quarter"/>
          </p:nvPr>
        </p:nvSpPr>
        <p:spPr bwMode="auto">
          <a:xfrm>
            <a:off x="3" y="0"/>
            <a:ext cx="3075080" cy="511072"/>
          </a:xfrm>
          <a:prstGeom prst="rect">
            <a:avLst/>
          </a:prstGeom>
          <a:noFill/>
          <a:ln w="9525">
            <a:noFill/>
            <a:miter lim="800000"/>
            <a:headEnd/>
            <a:tailEnd/>
          </a:ln>
          <a:effectLst/>
        </p:spPr>
        <p:txBody>
          <a:bodyPr vert="horz" wrap="square" lIns="96210" tIns="48105" rIns="96210" bIns="48105" numCol="1" anchor="t" anchorCtr="0" compatLnSpc="1">
            <a:prstTxWarp prst="textNoShape">
              <a:avLst/>
            </a:prstTxWarp>
          </a:bodyPr>
          <a:lstStyle>
            <a:lvl1pPr defTabSz="961380" eaLnBrk="1" hangingPunct="1">
              <a:spcBef>
                <a:spcPct val="0"/>
              </a:spcBef>
              <a:buFontTx/>
              <a:buNone/>
              <a:defRPr sz="1300" b="0" i="0">
                <a:latin typeface="Arial" charset="0"/>
              </a:defRPr>
            </a:lvl1pPr>
          </a:lstStyle>
          <a:p>
            <a:pPr>
              <a:defRPr/>
            </a:pPr>
            <a:endParaRPr lang="zh-CN" altLang="zh-CN"/>
          </a:p>
        </p:txBody>
      </p:sp>
      <p:sp>
        <p:nvSpPr>
          <p:cNvPr id="120835" name="Rectangle 3"/>
          <p:cNvSpPr>
            <a:spLocks noGrp="1" noChangeArrowheads="1"/>
          </p:cNvSpPr>
          <p:nvPr>
            <p:ph type="dt" idx="1"/>
          </p:nvPr>
        </p:nvSpPr>
        <p:spPr bwMode="auto">
          <a:xfrm>
            <a:off x="4022547" y="0"/>
            <a:ext cx="3075079" cy="511072"/>
          </a:xfrm>
          <a:prstGeom prst="rect">
            <a:avLst/>
          </a:prstGeom>
          <a:noFill/>
          <a:ln w="9525">
            <a:noFill/>
            <a:miter lim="800000"/>
            <a:headEnd/>
            <a:tailEnd/>
          </a:ln>
          <a:effectLst/>
        </p:spPr>
        <p:txBody>
          <a:bodyPr vert="horz" wrap="square" lIns="96210" tIns="48105" rIns="96210" bIns="48105" numCol="1" anchor="t" anchorCtr="0" compatLnSpc="1">
            <a:prstTxWarp prst="textNoShape">
              <a:avLst/>
            </a:prstTxWarp>
          </a:bodyPr>
          <a:lstStyle>
            <a:lvl1pPr algn="r" defTabSz="961380" eaLnBrk="1" hangingPunct="1">
              <a:spcBef>
                <a:spcPct val="0"/>
              </a:spcBef>
              <a:buFontTx/>
              <a:buNone/>
              <a:defRPr sz="1300" b="0" i="0">
                <a:latin typeface="Arial" charset="0"/>
              </a:defRPr>
            </a:lvl1pPr>
          </a:lstStyle>
          <a:p>
            <a:pPr>
              <a:defRPr/>
            </a:pPr>
            <a:endParaRPr lang="zh-CN" altLang="zh-CN"/>
          </a:p>
        </p:txBody>
      </p:sp>
      <p:sp>
        <p:nvSpPr>
          <p:cNvPr id="53252" name="Rectangle 4"/>
          <p:cNvSpPr>
            <a:spLocks noGrp="1" noRot="1" noChangeAspect="1" noChangeArrowheads="1" noTextEdit="1"/>
          </p:cNvSpPr>
          <p:nvPr>
            <p:ph type="sldImg" idx="2"/>
          </p:nvPr>
        </p:nvSpPr>
        <p:spPr bwMode="auto">
          <a:xfrm>
            <a:off x="985838" y="766763"/>
            <a:ext cx="5118100" cy="3838575"/>
          </a:xfrm>
          <a:prstGeom prst="rect">
            <a:avLst/>
          </a:prstGeom>
          <a:noFill/>
          <a:ln w="9525">
            <a:solidFill>
              <a:srgbClr val="000000"/>
            </a:solidFill>
            <a:miter lim="800000"/>
            <a:headEnd/>
            <a:tailEnd/>
          </a:ln>
        </p:spPr>
      </p:sp>
      <p:sp>
        <p:nvSpPr>
          <p:cNvPr id="120837" name="Rectangle 5"/>
          <p:cNvSpPr>
            <a:spLocks noGrp="1" noChangeArrowheads="1"/>
          </p:cNvSpPr>
          <p:nvPr>
            <p:ph type="body" sz="quarter" idx="3"/>
          </p:nvPr>
        </p:nvSpPr>
        <p:spPr bwMode="auto">
          <a:xfrm>
            <a:off x="709766" y="4860126"/>
            <a:ext cx="5679775" cy="4606235"/>
          </a:xfrm>
          <a:prstGeom prst="rect">
            <a:avLst/>
          </a:prstGeom>
          <a:noFill/>
          <a:ln w="9525">
            <a:noFill/>
            <a:miter lim="800000"/>
            <a:headEnd/>
            <a:tailEnd/>
          </a:ln>
          <a:effectLst/>
        </p:spPr>
        <p:txBody>
          <a:bodyPr vert="horz" wrap="square" lIns="96210" tIns="48105" rIns="96210" bIns="4810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20838" name="Rectangle 6"/>
          <p:cNvSpPr>
            <a:spLocks noGrp="1" noChangeArrowheads="1"/>
          </p:cNvSpPr>
          <p:nvPr>
            <p:ph type="ftr" sz="quarter" idx="4"/>
          </p:nvPr>
        </p:nvSpPr>
        <p:spPr bwMode="auto">
          <a:xfrm>
            <a:off x="3" y="9721894"/>
            <a:ext cx="3075080" cy="511072"/>
          </a:xfrm>
          <a:prstGeom prst="rect">
            <a:avLst/>
          </a:prstGeom>
          <a:noFill/>
          <a:ln w="9525">
            <a:noFill/>
            <a:miter lim="800000"/>
            <a:headEnd/>
            <a:tailEnd/>
          </a:ln>
          <a:effectLst/>
        </p:spPr>
        <p:txBody>
          <a:bodyPr vert="horz" wrap="square" lIns="96210" tIns="48105" rIns="96210" bIns="48105" numCol="1" anchor="b" anchorCtr="0" compatLnSpc="1">
            <a:prstTxWarp prst="textNoShape">
              <a:avLst/>
            </a:prstTxWarp>
          </a:bodyPr>
          <a:lstStyle>
            <a:lvl1pPr defTabSz="961380" eaLnBrk="1" hangingPunct="1">
              <a:spcBef>
                <a:spcPct val="0"/>
              </a:spcBef>
              <a:buFontTx/>
              <a:buNone/>
              <a:defRPr sz="1300" b="0" i="0">
                <a:latin typeface="Arial" charset="0"/>
              </a:defRPr>
            </a:lvl1pPr>
          </a:lstStyle>
          <a:p>
            <a:pPr>
              <a:defRPr/>
            </a:pPr>
            <a:endParaRPr lang="zh-CN" altLang="zh-CN"/>
          </a:p>
        </p:txBody>
      </p:sp>
      <p:sp>
        <p:nvSpPr>
          <p:cNvPr id="120839" name="Rectangle 7"/>
          <p:cNvSpPr>
            <a:spLocks noGrp="1" noChangeArrowheads="1"/>
          </p:cNvSpPr>
          <p:nvPr>
            <p:ph type="sldNum" sz="quarter" idx="5"/>
          </p:nvPr>
        </p:nvSpPr>
        <p:spPr bwMode="auto">
          <a:xfrm>
            <a:off x="4022547" y="9721894"/>
            <a:ext cx="3075079" cy="511072"/>
          </a:xfrm>
          <a:prstGeom prst="rect">
            <a:avLst/>
          </a:prstGeom>
          <a:noFill/>
          <a:ln w="9525">
            <a:noFill/>
            <a:miter lim="800000"/>
            <a:headEnd/>
            <a:tailEnd/>
          </a:ln>
          <a:effectLst/>
        </p:spPr>
        <p:txBody>
          <a:bodyPr vert="horz" wrap="square" lIns="96210" tIns="48105" rIns="96210" bIns="48105" numCol="1" anchor="b" anchorCtr="0" compatLnSpc="1">
            <a:prstTxWarp prst="textNoShape">
              <a:avLst/>
            </a:prstTxWarp>
          </a:bodyPr>
          <a:lstStyle>
            <a:lvl1pPr algn="r" defTabSz="961380" eaLnBrk="1" hangingPunct="1">
              <a:spcBef>
                <a:spcPct val="0"/>
              </a:spcBef>
              <a:buFontTx/>
              <a:buNone/>
              <a:defRPr sz="1300" b="0" i="0">
                <a:latin typeface="Arial" charset="0"/>
              </a:defRPr>
            </a:lvl1pPr>
          </a:lstStyle>
          <a:p>
            <a:pPr>
              <a:defRPr/>
            </a:pPr>
            <a:fld id="{517AB027-FAF2-4BB3-BB9F-DA59B2B43D32}" type="slidenum">
              <a:rPr lang="en-US" altLang="zh-CN"/>
              <a:pPr>
                <a:defRPr/>
              </a:pPr>
              <a:t>‹#›</a:t>
            </a:fld>
            <a:endParaRPr lang="en-US" altLang="zh-CN"/>
          </a:p>
        </p:txBody>
      </p:sp>
    </p:spTree>
    <p:extLst>
      <p:ext uri="{BB962C8B-B14F-4D97-AF65-F5344CB8AC3E}">
        <p14:creationId xmlns:p14="http://schemas.microsoft.com/office/powerpoint/2010/main" val="3327082731"/>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177" algn="l" rtl="0" eaLnBrk="0" fontAlgn="base" hangingPunct="0">
      <a:spcBef>
        <a:spcPct val="30000"/>
      </a:spcBef>
      <a:spcAft>
        <a:spcPct val="0"/>
      </a:spcAft>
      <a:defRPr sz="1200" kern="1200">
        <a:solidFill>
          <a:schemeClr val="tx1"/>
        </a:solidFill>
        <a:latin typeface="Arial" charset="0"/>
        <a:ea typeface="+mn-ea"/>
        <a:cs typeface="+mn-cs"/>
      </a:defRPr>
    </a:lvl2pPr>
    <a:lvl3pPr marL="914353" algn="l" rtl="0" eaLnBrk="0" fontAlgn="base" hangingPunct="0">
      <a:spcBef>
        <a:spcPct val="30000"/>
      </a:spcBef>
      <a:spcAft>
        <a:spcPct val="0"/>
      </a:spcAft>
      <a:defRPr sz="1200" kern="1200">
        <a:solidFill>
          <a:schemeClr val="tx1"/>
        </a:solidFill>
        <a:latin typeface="Arial" charset="0"/>
        <a:ea typeface="+mn-ea"/>
        <a:cs typeface="+mn-cs"/>
      </a:defRPr>
    </a:lvl3pPr>
    <a:lvl4pPr marL="1371530" algn="l" rtl="0" eaLnBrk="0" fontAlgn="base" hangingPunct="0">
      <a:spcBef>
        <a:spcPct val="30000"/>
      </a:spcBef>
      <a:spcAft>
        <a:spcPct val="0"/>
      </a:spcAft>
      <a:defRPr sz="1200" kern="1200">
        <a:solidFill>
          <a:schemeClr val="tx1"/>
        </a:solidFill>
        <a:latin typeface="Arial" charset="0"/>
        <a:ea typeface="+mn-ea"/>
        <a:cs typeface="+mn-cs"/>
      </a:defRPr>
    </a:lvl4pPr>
    <a:lvl5pPr marL="1828706" algn="l" rtl="0" eaLnBrk="0" fontAlgn="base" hangingPunct="0">
      <a:spcBef>
        <a:spcPct val="30000"/>
      </a:spcBef>
      <a:spcAft>
        <a:spcPct val="0"/>
      </a:spcAft>
      <a:defRPr sz="1200" kern="1200">
        <a:solidFill>
          <a:schemeClr val="tx1"/>
        </a:solidFill>
        <a:latin typeface="Arial" charset="0"/>
        <a:ea typeface="+mn-ea"/>
        <a:cs typeface="+mn-cs"/>
      </a:defRPr>
    </a:lvl5pPr>
    <a:lvl6pPr marL="2285883" algn="l" defTabSz="914353" rtl="0" eaLnBrk="1" latinLnBrk="0" hangingPunct="1">
      <a:defRPr sz="1200" kern="1200">
        <a:solidFill>
          <a:schemeClr val="tx1"/>
        </a:solidFill>
        <a:latin typeface="+mn-lt"/>
        <a:ea typeface="+mn-ea"/>
        <a:cs typeface="+mn-cs"/>
      </a:defRPr>
    </a:lvl6pPr>
    <a:lvl7pPr marL="2743060" algn="l" defTabSz="914353" rtl="0" eaLnBrk="1" latinLnBrk="0" hangingPunct="1">
      <a:defRPr sz="1200" kern="1200">
        <a:solidFill>
          <a:schemeClr val="tx1"/>
        </a:solidFill>
        <a:latin typeface="+mn-lt"/>
        <a:ea typeface="+mn-ea"/>
        <a:cs typeface="+mn-cs"/>
      </a:defRPr>
    </a:lvl7pPr>
    <a:lvl8pPr marL="3200236" algn="l" defTabSz="914353" rtl="0" eaLnBrk="1" latinLnBrk="0" hangingPunct="1">
      <a:defRPr sz="1200" kern="1200">
        <a:solidFill>
          <a:schemeClr val="tx1"/>
        </a:solidFill>
        <a:latin typeface="+mn-lt"/>
        <a:ea typeface="+mn-ea"/>
        <a:cs typeface="+mn-cs"/>
      </a:defRPr>
    </a:lvl8pPr>
    <a:lvl9pPr marL="3657413" algn="l" defTabSz="91435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4D1F7B49-A3D2-4E16-8826-AF2515EB393E}" type="slidenum">
              <a:rPr lang="en-US" altLang="zh-CN" smtClean="0"/>
              <a:pPr/>
              <a:t>1</a:t>
            </a:fld>
            <a:endParaRPr lang="en-US" altLang="zh-CN" dirty="0" smtClean="0"/>
          </a:p>
        </p:txBody>
      </p:sp>
      <p:sp>
        <p:nvSpPr>
          <p:cNvPr id="54275" name="Rectangle 2"/>
          <p:cNvSpPr>
            <a:spLocks noGrp="1" noRot="1" noChangeAspect="1" noChangeArrowheads="1" noTextEdit="1"/>
          </p:cNvSpPr>
          <p:nvPr>
            <p:ph type="sldImg"/>
          </p:nvPr>
        </p:nvSpPr>
        <p:spPr>
          <a:xfrm>
            <a:off x="985838" y="766763"/>
            <a:ext cx="5118100" cy="3838575"/>
          </a:xfrm>
          <a:ln/>
        </p:spPr>
      </p:sp>
      <p:sp>
        <p:nvSpPr>
          <p:cNvPr id="54276" name="Rectangle 3"/>
          <p:cNvSpPr>
            <a:spLocks noGrp="1" noChangeArrowheads="1"/>
          </p:cNvSpPr>
          <p:nvPr>
            <p:ph type="body" idx="1"/>
          </p:nvPr>
        </p:nvSpPr>
        <p:spPr>
          <a:noFill/>
          <a:ln/>
        </p:spPr>
        <p:txBody>
          <a:bodyPr/>
          <a:lstStyle/>
          <a:p>
            <a:pPr eaLnBrk="1" hangingPunct="1"/>
            <a:endParaRPr lang="zh-CN" altLang="zh-CN"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177" indent="0" algn="ctr">
              <a:buNone/>
              <a:defRPr/>
            </a:lvl2pPr>
            <a:lvl3pPr marL="914353" indent="0" algn="ctr">
              <a:buNone/>
              <a:defRPr/>
            </a:lvl3pPr>
            <a:lvl4pPr marL="1371530" indent="0" algn="ctr">
              <a:buNone/>
              <a:defRPr/>
            </a:lvl4pPr>
            <a:lvl5pPr marL="1828706" indent="0" algn="ctr">
              <a:buNone/>
              <a:defRPr/>
            </a:lvl5pPr>
            <a:lvl6pPr marL="2285883" indent="0" algn="ctr">
              <a:buNone/>
              <a:defRPr/>
            </a:lvl6pPr>
            <a:lvl7pPr marL="2743060" indent="0" algn="ctr">
              <a:buNone/>
              <a:defRPr/>
            </a:lvl7pPr>
            <a:lvl8pPr marL="3200236" indent="0" algn="ctr">
              <a:buNone/>
              <a:defRPr/>
            </a:lvl8pPr>
            <a:lvl9pPr marL="3657413"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5F550616-8EA6-4D80-BA8C-A49595DE14D6}" type="slidenum">
              <a:rPr lang="en-US" altLang="zh-CN"/>
              <a:pPr>
                <a:defRPr/>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11981B41-4C95-44F7-9F86-2871622F8438}" type="slidenum">
              <a:rPr lang="en-US" altLang="zh-CN"/>
              <a:pPr>
                <a:defRPr/>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6" name="Rectangle 6"/>
          <p:cNvSpPr>
            <a:spLocks noGrp="1" noChangeArrowheads="1"/>
          </p:cNvSpPr>
          <p:nvPr>
            <p:ph type="sldNum" sz="quarter" idx="12"/>
          </p:nvPr>
        </p:nvSpPr>
        <p:spPr>
          <a:ln/>
        </p:spPr>
        <p:txBody>
          <a:bodyPr/>
          <a:lstStyle>
            <a:lvl1pPr>
              <a:defRPr/>
            </a:lvl1pPr>
          </a:lstStyle>
          <a:p>
            <a:pPr>
              <a:defRPr/>
            </a:pPr>
            <a:fld id="{3A04D343-B86D-49E4-808D-071D46EB2F28}" type="slidenum">
              <a:rPr lang="en-US" altLang="zh-CN"/>
              <a:pPr>
                <a:defRPr/>
              </a:pPr>
              <a:t>‹#›</a:t>
            </a:fld>
            <a:endParaRPr lang="en-US" altLang="zh-CN"/>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4639"/>
            <a:ext cx="8229600" cy="1143000"/>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1"/>
            <a:ext cx="4038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38590"/>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38590"/>
            <a:ext cx="4038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2B26D883-A9A7-411B-8FDF-2FC1F8FFDF12}" type="slidenum">
              <a:rPr lang="en-US" altLang="zh-CN"/>
              <a:pPr>
                <a:defRPr/>
              </a:pPr>
              <a:t>‹#›</a:t>
            </a:fld>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9"/>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1250AF6A-911C-4400-8BE9-AD307F39A0D3}" type="slidenum">
              <a:rPr lang="en-US" altLang="zh-CN"/>
              <a:pPr>
                <a:defRPr/>
              </a:pPr>
              <a:t>‹#›</a:t>
            </a:fld>
            <a:endParaRPr lang="en-US" altLang="zh-CN"/>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177" indent="0" algn="ctr">
              <a:buNone/>
              <a:defRPr/>
            </a:lvl2pPr>
            <a:lvl3pPr marL="914353" indent="0" algn="ctr">
              <a:buNone/>
              <a:defRPr/>
            </a:lvl3pPr>
            <a:lvl4pPr marL="1371530" indent="0" algn="ctr">
              <a:buNone/>
              <a:defRPr/>
            </a:lvl4pPr>
            <a:lvl5pPr marL="1828706" indent="0" algn="ctr">
              <a:buNone/>
              <a:defRPr/>
            </a:lvl5pPr>
            <a:lvl6pPr marL="2285883" indent="0" algn="ctr">
              <a:buNone/>
              <a:defRPr/>
            </a:lvl6pPr>
            <a:lvl7pPr marL="2743060" indent="0" algn="ctr">
              <a:buNone/>
              <a:defRPr/>
            </a:lvl7pPr>
            <a:lvl8pPr marL="3200236" indent="0" algn="ctr">
              <a:buNone/>
              <a:defRPr/>
            </a:lvl8pPr>
            <a:lvl9pPr marL="3657413"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D4583D6B-DF97-754B-A06A-CB8C20472E03}"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439325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2F4260D3-E985-B146-869A-22074F69D61F}"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60370935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5"/>
            <a:ext cx="7772400" cy="1500187"/>
          </a:xfrm>
        </p:spPr>
        <p:txBody>
          <a:bodyPr anchor="b"/>
          <a:lstStyle>
            <a:lvl1pPr marL="0" indent="0">
              <a:buNone/>
              <a:defRPr sz="2000"/>
            </a:lvl1pPr>
            <a:lvl2pPr marL="457177" indent="0">
              <a:buNone/>
              <a:defRPr sz="1800"/>
            </a:lvl2pPr>
            <a:lvl3pPr marL="914353" indent="0">
              <a:buNone/>
              <a:defRPr sz="1600"/>
            </a:lvl3pPr>
            <a:lvl4pPr marL="1371530" indent="0">
              <a:buNone/>
              <a:defRPr sz="1400"/>
            </a:lvl4pPr>
            <a:lvl5pPr marL="1828706" indent="0">
              <a:buNone/>
              <a:defRPr sz="1400"/>
            </a:lvl5pPr>
            <a:lvl6pPr marL="2285883" indent="0">
              <a:buNone/>
              <a:defRPr sz="1400"/>
            </a:lvl6pPr>
            <a:lvl7pPr marL="2743060" indent="0">
              <a:buNone/>
              <a:defRPr sz="1400"/>
            </a:lvl7pPr>
            <a:lvl8pPr marL="3200236" indent="0">
              <a:buNone/>
              <a:defRPr sz="1400"/>
            </a:lvl8pPr>
            <a:lvl9pPr marL="3657413"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7938E318-E5CC-8544-87CE-3B9B02225D6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32580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3D6D099F-EBE4-7242-B435-E8E18A9F347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9480653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535113"/>
            <a:ext cx="4041775" cy="639763"/>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fld id="{C3214A19-EF48-354B-948B-90DFFE5554F2}"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003988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1CBB60D3-65C9-2A4C-827B-5621042DC8A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064517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1" y="152400"/>
            <a:ext cx="8534400" cy="593559"/>
          </a:xfrm>
          <a:prstGeom prst="roundRect">
            <a:avLst>
              <a:gd name="adj" fmla="val 21802"/>
            </a:avLst>
          </a:prstGeom>
          <a:noFill/>
          <a:ln w="28575" cap="flat" cmpd="sng" algn="ctr">
            <a:solidFill>
              <a:srgbClr val="0070C0"/>
            </a:solidFill>
            <a:prstDash val="solid"/>
            <a:round/>
            <a:headEnd type="none" w="med" len="med"/>
            <a:tailEnd type="none" w="med" len="med"/>
          </a:ln>
          <a:effectLst>
            <a:outerShdw blurRad="50800" dist="38100" dir="2700000" algn="tl" rotWithShape="0">
              <a:prstClr val="black">
                <a:alpha val="40000"/>
              </a:prstClr>
            </a:outerShdw>
          </a:effectLst>
        </p:spPr>
        <p:txBody>
          <a:bodyPr wrap="none" anchor="ctr"/>
          <a:lstStyle>
            <a:lvl1pPr algn="ctr" rtl="0" eaLnBrk="0" fontAlgn="base" hangingPunct="0">
              <a:spcBef>
                <a:spcPct val="0"/>
              </a:spcBef>
              <a:spcAft>
                <a:spcPct val="0"/>
              </a:spcAft>
              <a:buFontTx/>
              <a:buNone/>
              <a:defRPr lang="en-US" sz="2800" b="0" i="0" kern="1200" dirty="0">
                <a:solidFill>
                  <a:srgbClr val="000000"/>
                </a:solidFill>
                <a:latin typeface="Arial" charset="0"/>
                <a:ea typeface="+mn-ea"/>
                <a:cs typeface="+mn-cs"/>
              </a:defRPr>
            </a:lvl1pPr>
          </a:lstStyle>
          <a:p>
            <a:r>
              <a:rPr lang="es-ES_tradnl" noProof="0" smtClean="0"/>
              <a:t>Click to edit Master title style</a:t>
            </a:r>
            <a:endParaRPr lang="es-ES_tradnl" noProof="0"/>
          </a:p>
        </p:txBody>
      </p:sp>
      <p:sp>
        <p:nvSpPr>
          <p:cNvPr id="3" name="Content Placeholder 2"/>
          <p:cNvSpPr>
            <a:spLocks noGrp="1"/>
          </p:cNvSpPr>
          <p:nvPr>
            <p:ph idx="1"/>
          </p:nvPr>
        </p:nvSpPr>
        <p:spPr>
          <a:xfrm>
            <a:off x="457200" y="914400"/>
            <a:ext cx="8229600" cy="5334000"/>
          </a:xfrm>
        </p:spPr>
        <p:txBody>
          <a:bodyPr/>
          <a:lstStyle>
            <a:lvl1pPr marL="233351" indent="-233351">
              <a:defRPr sz="2400"/>
            </a:lvl1pPr>
            <a:lvl2pPr marL="457177" indent="-223826">
              <a:defRPr sz="2200"/>
            </a:lvl2pPr>
            <a:lvl3pPr marL="685765" indent="-228588">
              <a:defRPr sz="2200"/>
            </a:lvl3pPr>
            <a:lvl4pPr marL="909591" indent="-228588">
              <a:defRPr/>
            </a:lvl4pPr>
            <a:lvl5pPr marL="1142942" indent="-228588">
              <a:defRPr/>
            </a:lvl5pPr>
          </a:lstStyle>
          <a:p>
            <a:pPr lvl="0"/>
            <a:r>
              <a:rPr lang="es-ES_tradnl" noProof="0" smtClean="0"/>
              <a:t>Click to edit Master text styles</a:t>
            </a:r>
          </a:p>
          <a:p>
            <a:pPr lvl="1"/>
            <a:r>
              <a:rPr lang="es-ES_tradnl" noProof="0" smtClean="0"/>
              <a:t>Second level</a:t>
            </a:r>
          </a:p>
          <a:p>
            <a:pPr lvl="2"/>
            <a:r>
              <a:rPr lang="es-ES_tradnl" noProof="0" smtClean="0"/>
              <a:t>Third level</a:t>
            </a:r>
          </a:p>
          <a:p>
            <a:pPr lvl="3"/>
            <a:r>
              <a:rPr lang="es-ES_tradnl" noProof="0" smtClean="0"/>
              <a:t>Fourth level</a:t>
            </a:r>
          </a:p>
          <a:p>
            <a:pPr lvl="4"/>
            <a:r>
              <a:rPr lang="es-ES_tradnl" noProof="0" smtClean="0"/>
              <a:t>Fifth level</a:t>
            </a:r>
            <a:endParaRPr lang="es-ES_tradnl" noProof="0"/>
          </a:p>
        </p:txBody>
      </p:sp>
      <p:sp>
        <p:nvSpPr>
          <p:cNvPr id="6" name="Rectangle 6"/>
          <p:cNvSpPr>
            <a:spLocks noGrp="1" noChangeArrowheads="1"/>
          </p:cNvSpPr>
          <p:nvPr>
            <p:ph type="sldNum" sz="quarter" idx="12"/>
          </p:nvPr>
        </p:nvSpPr>
        <p:spPr>
          <a:xfrm>
            <a:off x="8382000" y="6629400"/>
            <a:ext cx="762000" cy="228600"/>
          </a:xfrm>
          <a:ln/>
        </p:spPr>
        <p:txBody>
          <a:bodyPr tIns="0" bIns="0" anchor="t" anchorCtr="0"/>
          <a:lstStyle>
            <a:lvl1pPr>
              <a:defRPr/>
            </a:lvl1pPr>
          </a:lstStyle>
          <a:p>
            <a:pPr>
              <a:defRPr/>
            </a:pPr>
            <a:fld id="{234D99DB-AB2A-44B6-A23B-76A3E0A1F3A9}" type="slidenum">
              <a:rPr lang="en-US" altLang="zh-CN"/>
              <a:pPr>
                <a:defRPr/>
              </a:pPr>
              <a:t>‹#›</a:t>
            </a:fld>
            <a:endParaRPr lang="en-US" altLang="zh-CN" dirty="0"/>
          </a:p>
        </p:txBody>
      </p:sp>
      <p:cxnSp>
        <p:nvCxnSpPr>
          <p:cNvPr id="8" name="Straight Connector 7"/>
          <p:cNvCxnSpPr/>
          <p:nvPr userDrawn="1"/>
        </p:nvCxnSpPr>
        <p:spPr bwMode="auto">
          <a:xfrm>
            <a:off x="0" y="6606000"/>
            <a:ext cx="9144000" cy="0"/>
          </a:xfrm>
          <a:prstGeom prst="line">
            <a:avLst/>
          </a:prstGeom>
          <a:noFill/>
          <a:ln w="19050" cap="flat" cmpd="sng" algn="ctr">
            <a:solidFill>
              <a:srgbClr val="006EC4"/>
            </a:solidFill>
            <a:prstDash val="solid"/>
            <a:round/>
            <a:headEnd type="none" w="med" len="med"/>
            <a:tailEnd type="none" w="med" len="med"/>
          </a:ln>
          <a:effectLst/>
        </p:spPr>
      </p:cxnSp>
      <p:sp>
        <p:nvSpPr>
          <p:cNvPr id="10" name="TextBox 9"/>
          <p:cNvSpPr txBox="1"/>
          <p:nvPr userDrawn="1"/>
        </p:nvSpPr>
        <p:spPr>
          <a:xfrm>
            <a:off x="76200" y="6581002"/>
            <a:ext cx="1981200" cy="276999"/>
          </a:xfrm>
          <a:prstGeom prst="rect">
            <a:avLst/>
          </a:prstGeom>
          <a:noFill/>
        </p:spPr>
        <p:txBody>
          <a:bodyPr wrap="square" rtlCol="0">
            <a:spAutoFit/>
          </a:bodyPr>
          <a:lstStyle/>
          <a:p>
            <a:pPr>
              <a:buNone/>
            </a:pPr>
            <a:r>
              <a:rPr lang="es-ES_tradnl" sz="1200" b="0" i="0" noProof="0" dirty="0" smtClean="0"/>
              <a:t>L.</a:t>
            </a:r>
            <a:r>
              <a:rPr lang="es-ES_tradnl" sz="1200" b="0" i="0" baseline="0" noProof="0" dirty="0" smtClean="0"/>
              <a:t> R. Flores Castillo</a:t>
            </a:r>
            <a:endParaRPr lang="es-ES_tradnl" sz="1200" b="0" i="0" noProof="0" dirty="0"/>
          </a:p>
        </p:txBody>
      </p:sp>
      <p:sp>
        <p:nvSpPr>
          <p:cNvPr id="11" name="TextBox 10"/>
          <p:cNvSpPr txBox="1"/>
          <p:nvPr userDrawn="1"/>
        </p:nvSpPr>
        <p:spPr>
          <a:xfrm>
            <a:off x="2286000" y="6581002"/>
            <a:ext cx="5943600" cy="276999"/>
          </a:xfrm>
          <a:prstGeom prst="rect">
            <a:avLst/>
          </a:prstGeom>
          <a:noFill/>
        </p:spPr>
        <p:txBody>
          <a:bodyPr wrap="square" rtlCol="0">
            <a:spAutoFit/>
          </a:bodyPr>
          <a:lstStyle/>
          <a:p>
            <a:pPr marL="0" marR="0" indent="0" algn="l" defTabSz="914400" rtl="0" eaLnBrk="0" fontAlgn="base" latinLnBrk="0" hangingPunct="0">
              <a:lnSpc>
                <a:spcPct val="100000"/>
              </a:lnSpc>
              <a:spcBef>
                <a:spcPct val="20000"/>
              </a:spcBef>
              <a:spcAft>
                <a:spcPct val="0"/>
              </a:spcAft>
              <a:buClrTx/>
              <a:buSzTx/>
              <a:buFontTx/>
              <a:buNone/>
              <a:tabLst/>
              <a:defRPr/>
            </a:pPr>
            <a:r>
              <a:rPr lang="es-ES_tradnl" sz="1200" b="0" i="0" noProof="0" dirty="0" smtClean="0"/>
              <a:t>Introducción</a:t>
            </a:r>
            <a:r>
              <a:rPr lang="es-ES_tradnl" sz="1200" b="0" i="0" baseline="0" noProof="0" dirty="0" smtClean="0"/>
              <a:t> a la Física de Partículas	             </a:t>
            </a:r>
            <a:r>
              <a:rPr lang="es-ES_tradnl" sz="1200" b="0" i="0" noProof="0" dirty="0" smtClean="0"/>
              <a:t>CERN</a:t>
            </a:r>
            <a:r>
              <a:rPr lang="es-ES_tradnl" sz="1200" b="0" i="0" baseline="0" noProof="0" dirty="0" smtClean="0"/>
              <a:t>	Junio </a:t>
            </a:r>
            <a:r>
              <a:rPr lang="es-ES_tradnl" sz="1200" b="0" i="0" baseline="0" noProof="0" dirty="0" smtClean="0"/>
              <a:t>22, 2015 </a:t>
            </a:r>
            <a:endParaRPr lang="es-ES_tradnl" sz="1200" b="0" i="0" noProof="0"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F6C4FE5F-EBBF-F942-97B5-7D482C67444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5243459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435102"/>
            <a:ext cx="3008313" cy="4691063"/>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96F42E99-1060-3443-A82C-39FC646BD93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6844565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7" indent="0">
              <a:buNone/>
              <a:defRPr sz="2800"/>
            </a:lvl2pPr>
            <a:lvl3pPr marL="914353" indent="0">
              <a:buNone/>
              <a:defRPr sz="2400"/>
            </a:lvl3pPr>
            <a:lvl4pPr marL="1371530" indent="0">
              <a:buNone/>
              <a:defRPr sz="2000"/>
            </a:lvl4pPr>
            <a:lvl5pPr marL="1828706" indent="0">
              <a:buNone/>
              <a:defRPr sz="2000"/>
            </a:lvl5pPr>
            <a:lvl6pPr marL="2285883" indent="0">
              <a:buNone/>
              <a:defRPr sz="2000"/>
            </a:lvl6pPr>
            <a:lvl7pPr marL="2743060" indent="0">
              <a:buNone/>
              <a:defRPr sz="2000"/>
            </a:lvl7pPr>
            <a:lvl8pPr marL="3200236" indent="0">
              <a:buNone/>
              <a:defRPr sz="2000"/>
            </a:lvl8pPr>
            <a:lvl9pPr marL="3657413" indent="0">
              <a:buNone/>
              <a:defRPr sz="2000"/>
            </a:lvl9pPr>
          </a:lstStyle>
          <a:p>
            <a:pPr lvl="0"/>
            <a:endParaRPr lang="en-US" noProof="0" dirty="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fld id="{5DC1A739-9D28-BC44-93EA-33A10BCCC5F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252082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7B6F71FB-D8FB-8D46-9E66-B14CB6A9396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1018129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solidFill>
                  <a:srgbClr val="000000"/>
                </a:solidFill>
              </a:rPr>
              <a:t>Search for the SM H to ZZ to 4l with ATLAS</a:t>
            </a: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B302D6E1-F33C-F146-BDCC-A05DBEB4FC5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0201077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6" y="2130849"/>
            <a:ext cx="7773293" cy="147004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824" y="3886649"/>
            <a:ext cx="6400354" cy="1752451"/>
          </a:xfrm>
        </p:spPr>
        <p:txBody>
          <a:bodyPr/>
          <a:lstStyle>
            <a:lvl1pPr marL="0" indent="0" algn="ctr">
              <a:buNone/>
              <a:defRPr/>
            </a:lvl1pPr>
            <a:lvl2pPr marL="321440" indent="0" algn="ctr">
              <a:buNone/>
              <a:defRPr/>
            </a:lvl2pPr>
            <a:lvl3pPr marL="642882" indent="0" algn="ctr">
              <a:buNone/>
              <a:defRPr/>
            </a:lvl3pPr>
            <a:lvl4pPr marL="964323" indent="0" algn="ctr">
              <a:buNone/>
              <a:defRPr/>
            </a:lvl4pPr>
            <a:lvl5pPr marL="1285763" indent="0" algn="ctr">
              <a:buNone/>
              <a:defRPr/>
            </a:lvl5pPr>
            <a:lvl6pPr marL="1607205" indent="0" algn="ctr">
              <a:buNone/>
              <a:defRPr/>
            </a:lvl6pPr>
            <a:lvl7pPr marL="1928645" indent="0" algn="ctr">
              <a:buNone/>
              <a:defRPr/>
            </a:lvl7pPr>
            <a:lvl8pPr marL="2250086" indent="0" algn="ctr">
              <a:buNone/>
              <a:defRPr/>
            </a:lvl8pPr>
            <a:lvl9pPr marL="2571527"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68915839"/>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87560856"/>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4"/>
            <a:ext cx="7772176" cy="1361777"/>
          </a:xfrm>
        </p:spPr>
        <p:txBody>
          <a:bodyPr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189" y="2906614"/>
            <a:ext cx="7772176" cy="1500188"/>
          </a:xfrm>
        </p:spPr>
        <p:txBody>
          <a:bodyPr anchor="b"/>
          <a:lstStyle>
            <a:lvl1pPr marL="0" indent="0">
              <a:buNone/>
              <a:defRPr sz="1400"/>
            </a:lvl1pPr>
            <a:lvl2pPr marL="321440" indent="0">
              <a:buNone/>
              <a:defRPr sz="1300"/>
            </a:lvl2pPr>
            <a:lvl3pPr marL="642882" indent="0">
              <a:buNone/>
              <a:defRPr sz="1100"/>
            </a:lvl3pPr>
            <a:lvl4pPr marL="964323" indent="0">
              <a:buNone/>
              <a:defRPr sz="1000"/>
            </a:lvl4pPr>
            <a:lvl5pPr marL="1285763" indent="0">
              <a:buNone/>
              <a:defRPr sz="1000"/>
            </a:lvl5pPr>
            <a:lvl6pPr marL="1607205" indent="0">
              <a:buNone/>
              <a:defRPr sz="1000"/>
            </a:lvl6pPr>
            <a:lvl7pPr marL="1928645" indent="0">
              <a:buNone/>
              <a:defRPr sz="1000"/>
            </a:lvl7pPr>
            <a:lvl8pPr marL="2250086" indent="0">
              <a:buNone/>
              <a:defRPr sz="1000"/>
            </a:lvl8pPr>
            <a:lvl9pPr marL="2571527" indent="0">
              <a:buNone/>
              <a:defRPr sz="1000"/>
            </a:lvl9pPr>
          </a:lstStyle>
          <a:p>
            <a:pPr lvl="0"/>
            <a:r>
              <a:rPr lang="en-US" smtClean="0"/>
              <a:t>Click to edit Master text styles</a:t>
            </a:r>
          </a:p>
        </p:txBody>
      </p:sp>
    </p:spTree>
    <p:extLst>
      <p:ext uri="{BB962C8B-B14F-4D97-AF65-F5344CB8AC3E}">
        <p14:creationId xmlns:p14="http://schemas.microsoft.com/office/powerpoint/2010/main" val="3593310375"/>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2972" y="1946674"/>
            <a:ext cx="3625453" cy="4018359"/>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580" y="1946674"/>
            <a:ext cx="3625453" cy="4018359"/>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93517386"/>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9" y="274588"/>
            <a:ext cx="8228707"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40" indent="0">
              <a:buNone/>
              <a:defRPr sz="1400" b="1"/>
            </a:lvl2pPr>
            <a:lvl3pPr marL="642882" indent="0">
              <a:buNone/>
              <a:defRPr sz="1300" b="1"/>
            </a:lvl3pPr>
            <a:lvl4pPr marL="964323" indent="0">
              <a:buNone/>
              <a:defRPr sz="1100" b="1"/>
            </a:lvl4pPr>
            <a:lvl5pPr marL="1285763" indent="0">
              <a:buNone/>
              <a:defRPr sz="1100" b="1"/>
            </a:lvl5pPr>
            <a:lvl6pPr marL="1607205" indent="0">
              <a:buNone/>
              <a:defRPr sz="1100" b="1"/>
            </a:lvl6pPr>
            <a:lvl7pPr marL="1928645" indent="0">
              <a:buNone/>
              <a:defRPr sz="1100" b="1"/>
            </a:lvl7pPr>
            <a:lvl8pPr marL="2250086" indent="0">
              <a:buNone/>
              <a:defRPr sz="1100" b="1"/>
            </a:lvl8pPr>
            <a:lvl9pPr marL="2571527"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647" y="2174380"/>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557" y="1534791"/>
            <a:ext cx="4041799" cy="639589"/>
          </a:xfrm>
        </p:spPr>
        <p:txBody>
          <a:bodyPr anchor="b"/>
          <a:lstStyle>
            <a:lvl1pPr marL="0" indent="0">
              <a:buNone/>
              <a:defRPr sz="1700" b="1"/>
            </a:lvl1pPr>
            <a:lvl2pPr marL="321440" indent="0">
              <a:buNone/>
              <a:defRPr sz="1400" b="1"/>
            </a:lvl2pPr>
            <a:lvl3pPr marL="642882" indent="0">
              <a:buNone/>
              <a:defRPr sz="1300" b="1"/>
            </a:lvl3pPr>
            <a:lvl4pPr marL="964323" indent="0">
              <a:buNone/>
              <a:defRPr sz="1100" b="1"/>
            </a:lvl4pPr>
            <a:lvl5pPr marL="1285763" indent="0">
              <a:buNone/>
              <a:defRPr sz="1100" b="1"/>
            </a:lvl5pPr>
            <a:lvl6pPr marL="1607205" indent="0">
              <a:buNone/>
              <a:defRPr sz="1100" b="1"/>
            </a:lvl6pPr>
            <a:lvl7pPr marL="1928645" indent="0">
              <a:buNone/>
              <a:defRPr sz="1100" b="1"/>
            </a:lvl7pPr>
            <a:lvl8pPr marL="2250086" indent="0">
              <a:buNone/>
              <a:defRPr sz="1100" b="1"/>
            </a:lvl8pPr>
            <a:lvl9pPr marL="2571527"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4557" y="2174380"/>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09862644"/>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2514601"/>
            <a:ext cx="7772400" cy="1362075"/>
          </a:xfrm>
          <a:prstGeom prst="roundRect">
            <a:avLst/>
          </a:prstGeom>
          <a:noFill/>
          <a:ln w="28575" cap="flat" cmpd="sng" algn="ctr">
            <a:solidFill>
              <a:srgbClr val="0070C0"/>
            </a:solidFill>
            <a:prstDash val="solid"/>
            <a:round/>
            <a:headEnd type="none" w="med" len="med"/>
            <a:tailEnd type="none" w="med" len="med"/>
          </a:ln>
          <a:effectLst>
            <a:outerShdw blurRad="50800" dist="38100" dir="2700000" algn="tl" rotWithShape="0">
              <a:prstClr val="black">
                <a:alpha val="40000"/>
              </a:prstClr>
            </a:outerShdw>
          </a:effectLst>
        </p:spPr>
        <p:txBody>
          <a:bodyPr vert="horz" wrap="none" lIns="91435" tIns="45718" rIns="91435" bIns="45718" numCol="1" anchor="ctr" anchorCtr="0" compatLnSpc="1">
            <a:prstTxWarp prst="textNoShape">
              <a:avLst/>
            </a:prstTxWarp>
          </a:bodyPr>
          <a:lstStyle>
            <a:lvl1pPr algn="ctr" rtl="0" eaLnBrk="0" fontAlgn="base" hangingPunct="0">
              <a:spcBef>
                <a:spcPct val="0"/>
              </a:spcBef>
              <a:spcAft>
                <a:spcPct val="0"/>
              </a:spcAft>
              <a:buFontTx/>
              <a:buNone/>
              <a:defRPr lang="en-US" sz="3600" b="0" i="0" kern="1200">
                <a:solidFill>
                  <a:srgbClr val="000000"/>
                </a:solidFill>
                <a:latin typeface="Arial" charset="0"/>
                <a:ea typeface="+mn-ea"/>
                <a:cs typeface="+mn-cs"/>
              </a:defRPr>
            </a:lvl1pPr>
          </a:lstStyle>
          <a:p>
            <a:r>
              <a:rPr lang="es-ES_tradnl" noProof="0" smtClean="0"/>
              <a:t>Click to edit Master title style</a:t>
            </a:r>
            <a:endParaRPr lang="es-ES_tradnl" noProof="0"/>
          </a:p>
        </p:txBody>
      </p:sp>
      <p:sp>
        <p:nvSpPr>
          <p:cNvPr id="3" name="Text Placeholder 2"/>
          <p:cNvSpPr>
            <a:spLocks noGrp="1"/>
          </p:cNvSpPr>
          <p:nvPr>
            <p:ph type="body" idx="1"/>
          </p:nvPr>
        </p:nvSpPr>
        <p:spPr>
          <a:xfrm>
            <a:off x="722313" y="3962401"/>
            <a:ext cx="7772400" cy="533400"/>
          </a:xfrm>
        </p:spPr>
        <p:txBody>
          <a:bodyPr anchor="b"/>
          <a:lstStyle>
            <a:lvl1pPr marL="0" indent="0">
              <a:buNone/>
              <a:defRPr sz="2000"/>
            </a:lvl1pPr>
            <a:lvl2pPr marL="457177" indent="0">
              <a:buNone/>
              <a:defRPr sz="1800"/>
            </a:lvl2pPr>
            <a:lvl3pPr marL="914353" indent="0">
              <a:buNone/>
              <a:defRPr sz="1600"/>
            </a:lvl3pPr>
            <a:lvl4pPr marL="1371530" indent="0">
              <a:buNone/>
              <a:defRPr sz="1400"/>
            </a:lvl4pPr>
            <a:lvl5pPr marL="1828706" indent="0">
              <a:buNone/>
              <a:defRPr sz="1400"/>
            </a:lvl5pPr>
            <a:lvl6pPr marL="2285883" indent="0">
              <a:buNone/>
              <a:defRPr sz="1400"/>
            </a:lvl6pPr>
            <a:lvl7pPr marL="2743060" indent="0">
              <a:buNone/>
              <a:defRPr sz="1400"/>
            </a:lvl7pPr>
            <a:lvl8pPr marL="3200236" indent="0">
              <a:buNone/>
              <a:defRPr sz="1400"/>
            </a:lvl8pPr>
            <a:lvl9pPr marL="3657413" indent="0">
              <a:buNone/>
              <a:defRPr sz="1400"/>
            </a:lvl9pPr>
          </a:lstStyle>
          <a:p>
            <a:pPr lvl="0"/>
            <a:r>
              <a:rPr lang="es-ES_tradnl" noProof="0" smtClean="0"/>
              <a:t>Click to edit Master text styles</a:t>
            </a:r>
          </a:p>
        </p:txBody>
      </p:sp>
      <p:sp>
        <p:nvSpPr>
          <p:cNvPr id="4" name="Rectangle 4"/>
          <p:cNvSpPr>
            <a:spLocks noGrp="1" noChangeArrowheads="1"/>
          </p:cNvSpPr>
          <p:nvPr>
            <p:ph type="dt" sz="half" idx="10"/>
          </p:nvPr>
        </p:nvSpPr>
        <p:spPr>
          <a:xfrm>
            <a:off x="457200" y="6477001"/>
            <a:ext cx="2133600" cy="228601"/>
          </a:xfrm>
          <a:ln/>
        </p:spPr>
        <p:txBody>
          <a:bodyPr/>
          <a:lstStyle>
            <a:lvl1pPr>
              <a:defRPr/>
            </a:lvl1pPr>
          </a:lstStyle>
          <a:p>
            <a:pPr>
              <a:defRPr/>
            </a:pPr>
            <a:endParaRPr lang="en-US" altLang="zh-CN"/>
          </a:p>
        </p:txBody>
      </p:sp>
      <p:sp>
        <p:nvSpPr>
          <p:cNvPr id="5" name="Rectangle 5"/>
          <p:cNvSpPr>
            <a:spLocks noGrp="1" noChangeArrowheads="1"/>
          </p:cNvSpPr>
          <p:nvPr>
            <p:ph type="ftr" sz="quarter" idx="11"/>
          </p:nvPr>
        </p:nvSpPr>
        <p:spPr>
          <a:xfrm>
            <a:off x="3124201" y="6477001"/>
            <a:ext cx="2895600" cy="228601"/>
          </a:xfrm>
          <a:ln/>
        </p:spPr>
        <p:txBody>
          <a:bodyPr/>
          <a:lstStyle>
            <a:lvl1pPr>
              <a:defRPr/>
            </a:lvl1pPr>
          </a:lstStyle>
          <a:p>
            <a:pPr>
              <a:defRPr/>
            </a:pPr>
            <a:r>
              <a:rPr lang="es-ES_tradnl" altLang="zh-CN" noProof="0" smtClean="0"/>
              <a:t>Search for the SM H to ZZ to 4l with ATLAS</a:t>
            </a:r>
            <a:endParaRPr lang="es-ES_tradnl" altLang="zh-CN" noProof="0"/>
          </a:p>
        </p:txBody>
      </p:sp>
      <p:sp>
        <p:nvSpPr>
          <p:cNvPr id="6" name="Rectangle 6"/>
          <p:cNvSpPr>
            <a:spLocks noGrp="1" noChangeArrowheads="1"/>
          </p:cNvSpPr>
          <p:nvPr>
            <p:ph type="sldNum" sz="quarter" idx="12"/>
          </p:nvPr>
        </p:nvSpPr>
        <p:spPr>
          <a:xfrm>
            <a:off x="6553200" y="6477001"/>
            <a:ext cx="2133600" cy="228601"/>
          </a:xfrm>
          <a:ln/>
        </p:spPr>
        <p:txBody>
          <a:bodyPr/>
          <a:lstStyle>
            <a:lvl1pPr>
              <a:defRPr/>
            </a:lvl1pPr>
          </a:lstStyle>
          <a:p>
            <a:pPr>
              <a:defRPr/>
            </a:pPr>
            <a:fld id="{769FE69F-81D8-4DAC-B475-A9BAA1000BE6}" type="slidenum">
              <a:rPr lang="en-US" altLang="zh-CN"/>
              <a:pPr>
                <a:defRPr/>
              </a:pPr>
              <a:t>‹#›</a:t>
            </a:fld>
            <a:endParaRPr lang="en-US" altLang="zh-CN"/>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9869835"/>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04857288"/>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50" y="273475"/>
            <a:ext cx="3008189" cy="1161975"/>
          </a:xfrm>
        </p:spPr>
        <p:txBody>
          <a:bodyPr anchor="b"/>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224" y="273474"/>
            <a:ext cx="5111130" cy="5852295"/>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650" y="1435449"/>
            <a:ext cx="3008189" cy="4690319"/>
          </a:xfrm>
        </p:spPr>
        <p:txBody>
          <a:bodyPr/>
          <a:lstStyle>
            <a:lvl1pPr marL="0" indent="0">
              <a:buNone/>
              <a:defRPr sz="1000"/>
            </a:lvl1pPr>
            <a:lvl2pPr marL="321440" indent="0">
              <a:buNone/>
              <a:defRPr sz="800"/>
            </a:lvl2pPr>
            <a:lvl3pPr marL="642882" indent="0">
              <a:buNone/>
              <a:defRPr sz="700"/>
            </a:lvl3pPr>
            <a:lvl4pPr marL="964323" indent="0">
              <a:buNone/>
              <a:defRPr sz="600"/>
            </a:lvl4pPr>
            <a:lvl5pPr marL="1285763" indent="0">
              <a:buNone/>
              <a:defRPr sz="600"/>
            </a:lvl5pPr>
            <a:lvl6pPr marL="1607205" indent="0">
              <a:buNone/>
              <a:defRPr sz="600"/>
            </a:lvl6pPr>
            <a:lvl7pPr marL="1928645" indent="0">
              <a:buNone/>
              <a:defRPr sz="600"/>
            </a:lvl7pPr>
            <a:lvl8pPr marL="2250086" indent="0">
              <a:buNone/>
              <a:defRPr sz="600"/>
            </a:lvl8pPr>
            <a:lvl9pPr marL="2571527" indent="0">
              <a:buNone/>
              <a:defRPr sz="600"/>
            </a:lvl9pPr>
          </a:lstStyle>
          <a:p>
            <a:pPr lvl="0"/>
            <a:r>
              <a:rPr lang="en-US" smtClean="0"/>
              <a:t>Click to edit Master text styles</a:t>
            </a:r>
          </a:p>
        </p:txBody>
      </p:sp>
    </p:spTree>
    <p:extLst>
      <p:ext uri="{BB962C8B-B14F-4D97-AF65-F5344CB8AC3E}">
        <p14:creationId xmlns:p14="http://schemas.microsoft.com/office/powerpoint/2010/main" val="2251272548"/>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8" y="4800825"/>
            <a:ext cx="5486177" cy="567035"/>
          </a:xfrm>
        </p:spPr>
        <p:txBody>
          <a:bodyPr anchor="b"/>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638" y="612800"/>
            <a:ext cx="5486177" cy="4114355"/>
          </a:xfrm>
        </p:spPr>
        <p:txBody>
          <a:bodyPr/>
          <a:lstStyle>
            <a:lvl1pPr marL="0" indent="0">
              <a:buNone/>
              <a:defRPr sz="2200"/>
            </a:lvl1pPr>
            <a:lvl2pPr marL="321440" indent="0">
              <a:buNone/>
              <a:defRPr sz="2000"/>
            </a:lvl2pPr>
            <a:lvl3pPr marL="642882" indent="0">
              <a:buNone/>
              <a:defRPr sz="1700"/>
            </a:lvl3pPr>
            <a:lvl4pPr marL="964323" indent="0">
              <a:buNone/>
              <a:defRPr sz="1400"/>
            </a:lvl4pPr>
            <a:lvl5pPr marL="1285763" indent="0">
              <a:buNone/>
              <a:defRPr sz="1400"/>
            </a:lvl5pPr>
            <a:lvl6pPr marL="1607205" indent="0">
              <a:buNone/>
              <a:defRPr sz="1400"/>
            </a:lvl6pPr>
            <a:lvl7pPr marL="1928645" indent="0">
              <a:buNone/>
              <a:defRPr sz="1400"/>
            </a:lvl7pPr>
            <a:lvl8pPr marL="2250086" indent="0">
              <a:buNone/>
              <a:defRPr sz="1400"/>
            </a:lvl8pPr>
            <a:lvl9pPr marL="2571527" indent="0">
              <a:buNone/>
              <a:defRPr sz="1400"/>
            </a:lvl9pPr>
          </a:lstStyle>
          <a:p>
            <a:endParaRPr lang="en-US"/>
          </a:p>
        </p:txBody>
      </p:sp>
      <p:sp>
        <p:nvSpPr>
          <p:cNvPr id="4" name="Text Placeholder 3"/>
          <p:cNvSpPr>
            <a:spLocks noGrp="1"/>
          </p:cNvSpPr>
          <p:nvPr>
            <p:ph type="body" sz="half" idx="2"/>
          </p:nvPr>
        </p:nvSpPr>
        <p:spPr>
          <a:xfrm>
            <a:off x="1792638" y="5367861"/>
            <a:ext cx="5486177" cy="804788"/>
          </a:xfrm>
        </p:spPr>
        <p:txBody>
          <a:bodyPr/>
          <a:lstStyle>
            <a:lvl1pPr marL="0" indent="0">
              <a:buNone/>
              <a:defRPr sz="1000"/>
            </a:lvl1pPr>
            <a:lvl2pPr marL="321440" indent="0">
              <a:buNone/>
              <a:defRPr sz="800"/>
            </a:lvl2pPr>
            <a:lvl3pPr marL="642882" indent="0">
              <a:buNone/>
              <a:defRPr sz="700"/>
            </a:lvl3pPr>
            <a:lvl4pPr marL="964323" indent="0">
              <a:buNone/>
              <a:defRPr sz="600"/>
            </a:lvl4pPr>
            <a:lvl5pPr marL="1285763" indent="0">
              <a:buNone/>
              <a:defRPr sz="600"/>
            </a:lvl5pPr>
            <a:lvl6pPr marL="1607205" indent="0">
              <a:buNone/>
              <a:defRPr sz="600"/>
            </a:lvl6pPr>
            <a:lvl7pPr marL="1928645" indent="0">
              <a:buNone/>
              <a:defRPr sz="600"/>
            </a:lvl7pPr>
            <a:lvl8pPr marL="2250086" indent="0">
              <a:buNone/>
              <a:defRPr sz="600"/>
            </a:lvl8pPr>
            <a:lvl9pPr marL="2571527" indent="0">
              <a:buNone/>
              <a:defRPr sz="600"/>
            </a:lvl9pPr>
          </a:lstStyle>
          <a:p>
            <a:pPr lvl="0"/>
            <a:r>
              <a:rPr lang="en-US" smtClean="0"/>
              <a:t>Click to edit Master text styles</a:t>
            </a:r>
          </a:p>
        </p:txBody>
      </p:sp>
    </p:spTree>
    <p:extLst>
      <p:ext uri="{BB962C8B-B14F-4D97-AF65-F5344CB8AC3E}">
        <p14:creationId xmlns:p14="http://schemas.microsoft.com/office/powerpoint/2010/main" val="3257472957"/>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0113421"/>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515" y="178594"/>
            <a:ext cx="1839516" cy="57864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2972" y="178594"/>
            <a:ext cx="5411391" cy="57864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81229458"/>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6" y="2130849"/>
            <a:ext cx="7773293" cy="147004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824" y="3886649"/>
            <a:ext cx="6400354" cy="1752451"/>
          </a:xfrm>
        </p:spPr>
        <p:txBody>
          <a:bodyPr/>
          <a:lstStyle>
            <a:lvl1pPr marL="0" indent="0" algn="ctr">
              <a:buNone/>
              <a:defRPr/>
            </a:lvl1pPr>
            <a:lvl2pPr marL="321424" indent="0" algn="ctr">
              <a:buNone/>
              <a:defRPr/>
            </a:lvl2pPr>
            <a:lvl3pPr marL="642849" indent="0" algn="ctr">
              <a:buNone/>
              <a:defRPr/>
            </a:lvl3pPr>
            <a:lvl4pPr marL="964274" indent="0" algn="ctr">
              <a:buNone/>
              <a:defRPr/>
            </a:lvl4pPr>
            <a:lvl5pPr marL="1285697" indent="0" algn="ctr">
              <a:buNone/>
              <a:defRPr/>
            </a:lvl5pPr>
            <a:lvl6pPr marL="1607123" indent="0" algn="ctr">
              <a:buNone/>
              <a:defRPr/>
            </a:lvl6pPr>
            <a:lvl7pPr marL="1928546" indent="0" algn="ctr">
              <a:buNone/>
              <a:defRPr/>
            </a:lvl7pPr>
            <a:lvl8pPr marL="2249971" indent="0" algn="ctr">
              <a:buNone/>
              <a:defRPr/>
            </a:lvl8pPr>
            <a:lvl9pPr marL="2571396"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121491573"/>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617578357"/>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4"/>
            <a:ext cx="7772176" cy="1361777"/>
          </a:xfrm>
        </p:spPr>
        <p:txBody>
          <a:bodyPr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189" y="2906614"/>
            <a:ext cx="7772176" cy="1500188"/>
          </a:xfrm>
        </p:spPr>
        <p:txBody>
          <a:bodyPr anchor="b"/>
          <a:lstStyle>
            <a:lvl1pPr marL="0" indent="0">
              <a:buNone/>
              <a:defRPr sz="1400"/>
            </a:lvl1pPr>
            <a:lvl2pPr marL="321424" indent="0">
              <a:buNone/>
              <a:defRPr sz="1300"/>
            </a:lvl2pPr>
            <a:lvl3pPr marL="642849" indent="0">
              <a:buNone/>
              <a:defRPr sz="1100"/>
            </a:lvl3pPr>
            <a:lvl4pPr marL="964274" indent="0">
              <a:buNone/>
              <a:defRPr sz="1000"/>
            </a:lvl4pPr>
            <a:lvl5pPr marL="1285697" indent="0">
              <a:buNone/>
              <a:defRPr sz="1000"/>
            </a:lvl5pPr>
            <a:lvl6pPr marL="1607123" indent="0">
              <a:buNone/>
              <a:defRPr sz="1000"/>
            </a:lvl6pPr>
            <a:lvl7pPr marL="1928546" indent="0">
              <a:buNone/>
              <a:defRPr sz="1000"/>
            </a:lvl7pPr>
            <a:lvl8pPr marL="2249971" indent="0">
              <a:buNone/>
              <a:defRPr sz="1000"/>
            </a:lvl8pPr>
            <a:lvl9pPr marL="2571396" indent="0">
              <a:buNone/>
              <a:defRPr sz="1000"/>
            </a:lvl9pPr>
          </a:lstStyle>
          <a:p>
            <a:pPr lvl="0"/>
            <a:r>
              <a:rPr lang="en-US" smtClean="0"/>
              <a:t>Click to edit Master text styles</a:t>
            </a:r>
          </a:p>
        </p:txBody>
      </p:sp>
    </p:spTree>
    <p:extLst>
      <p:ext uri="{BB962C8B-B14F-4D97-AF65-F5344CB8AC3E}">
        <p14:creationId xmlns:p14="http://schemas.microsoft.com/office/powerpoint/2010/main" val="373951317"/>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2972" y="3536157"/>
            <a:ext cx="3625453" cy="79474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580" y="3536157"/>
            <a:ext cx="3625453" cy="79474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8707516"/>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F90E9DB-1125-47D0-B4CE-556719B0BD57}" type="slidenum">
              <a:rPr lang="en-US" altLang="zh-CN"/>
              <a:pPr>
                <a:defRPr/>
              </a:pPr>
              <a:t>‹#›</a:t>
            </a:fld>
            <a:endParaRPr lang="en-US" altLang="zh-CN"/>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9" y="274588"/>
            <a:ext cx="8228707"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647" y="2174380"/>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557" y="1534791"/>
            <a:ext cx="4041799"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4557" y="2174380"/>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77865652"/>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57296816"/>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5214302"/>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51" y="273477"/>
            <a:ext cx="3008189" cy="1161975"/>
          </a:xfrm>
        </p:spPr>
        <p:txBody>
          <a:bodyPr/>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224" y="273474"/>
            <a:ext cx="5111130" cy="5852295"/>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651" y="1435449"/>
            <a:ext cx="3008189" cy="4690319"/>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en-US" smtClean="0"/>
              <a:t>Click to edit Master text styles</a:t>
            </a:r>
          </a:p>
        </p:txBody>
      </p:sp>
    </p:spTree>
    <p:extLst>
      <p:ext uri="{BB962C8B-B14F-4D97-AF65-F5344CB8AC3E}">
        <p14:creationId xmlns:p14="http://schemas.microsoft.com/office/powerpoint/2010/main" val="1347428581"/>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9" y="4800825"/>
            <a:ext cx="5486177" cy="567035"/>
          </a:xfrm>
        </p:spPr>
        <p:txBody>
          <a:bodyPr/>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639" y="612800"/>
            <a:ext cx="5486177" cy="4114355"/>
          </a:xfrm>
        </p:spPr>
        <p:txBody>
          <a:bodyPr/>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endParaRPr lang="en-US"/>
          </a:p>
        </p:txBody>
      </p:sp>
      <p:sp>
        <p:nvSpPr>
          <p:cNvPr id="4" name="Text Placeholder 3"/>
          <p:cNvSpPr>
            <a:spLocks noGrp="1"/>
          </p:cNvSpPr>
          <p:nvPr>
            <p:ph type="body" sz="half" idx="2"/>
          </p:nvPr>
        </p:nvSpPr>
        <p:spPr>
          <a:xfrm>
            <a:off x="1792639" y="5367861"/>
            <a:ext cx="5486177" cy="804788"/>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en-US" smtClean="0"/>
              <a:t>Click to edit Master text styles</a:t>
            </a:r>
          </a:p>
        </p:txBody>
      </p:sp>
    </p:spTree>
    <p:extLst>
      <p:ext uri="{BB962C8B-B14F-4D97-AF65-F5344CB8AC3E}">
        <p14:creationId xmlns:p14="http://schemas.microsoft.com/office/powerpoint/2010/main" val="749380601"/>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52028271"/>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515" y="1151932"/>
            <a:ext cx="1839516" cy="317896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2973" y="1151932"/>
            <a:ext cx="5411391" cy="31789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4918716"/>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6" y="2130849"/>
            <a:ext cx="7773293" cy="147004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824" y="3886648"/>
            <a:ext cx="6400354" cy="1752451"/>
          </a:xfrm>
        </p:spPr>
        <p:txBody>
          <a:bodyPr/>
          <a:lstStyle>
            <a:lvl1pPr marL="0" indent="0" algn="ctr">
              <a:buNone/>
              <a:defRPr/>
            </a:lvl1pPr>
            <a:lvl2pPr marL="321457" indent="0" algn="ctr">
              <a:buNone/>
              <a:defRPr/>
            </a:lvl2pPr>
            <a:lvl3pPr marL="642915" indent="0" algn="ctr">
              <a:buNone/>
              <a:defRPr/>
            </a:lvl3pPr>
            <a:lvl4pPr marL="964372" indent="0" algn="ctr">
              <a:buNone/>
              <a:defRPr/>
            </a:lvl4pPr>
            <a:lvl5pPr marL="1285829" indent="0" algn="ctr">
              <a:buNone/>
              <a:defRPr/>
            </a:lvl5pPr>
            <a:lvl6pPr marL="1607287" indent="0" algn="ctr">
              <a:buNone/>
              <a:defRPr/>
            </a:lvl6pPr>
            <a:lvl7pPr marL="1928744" indent="0" algn="ctr">
              <a:buNone/>
              <a:defRPr/>
            </a:lvl7pPr>
            <a:lvl8pPr marL="2250201" indent="0" algn="ctr">
              <a:buNone/>
              <a:defRPr/>
            </a:lvl8pPr>
            <a:lvl9pPr marL="2571659"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223795188"/>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19297221"/>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2"/>
            <a:ext cx="7772176" cy="1361777"/>
          </a:xfrm>
        </p:spPr>
        <p:txBody>
          <a:bodyPr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189" y="2906614"/>
            <a:ext cx="7772176" cy="1500188"/>
          </a:xfrm>
        </p:spPr>
        <p:txBody>
          <a:bodyPr anchor="b"/>
          <a:lstStyle>
            <a:lvl1pPr marL="0" indent="0">
              <a:buNone/>
              <a:defRPr sz="1400"/>
            </a:lvl1pPr>
            <a:lvl2pPr marL="321457" indent="0">
              <a:buNone/>
              <a:defRPr sz="1300"/>
            </a:lvl2pPr>
            <a:lvl3pPr marL="642915" indent="0">
              <a:buNone/>
              <a:defRPr sz="1100"/>
            </a:lvl3pPr>
            <a:lvl4pPr marL="964372" indent="0">
              <a:buNone/>
              <a:defRPr sz="1000"/>
            </a:lvl4pPr>
            <a:lvl5pPr marL="1285829" indent="0">
              <a:buNone/>
              <a:defRPr sz="1000"/>
            </a:lvl5pPr>
            <a:lvl6pPr marL="1607287" indent="0">
              <a:buNone/>
              <a:defRPr sz="1000"/>
            </a:lvl6pPr>
            <a:lvl7pPr marL="1928744" indent="0">
              <a:buNone/>
              <a:defRPr sz="1000"/>
            </a:lvl7pPr>
            <a:lvl8pPr marL="2250201" indent="0">
              <a:buNone/>
              <a:defRPr sz="1000"/>
            </a:lvl8pPr>
            <a:lvl9pPr marL="2571659" indent="0">
              <a:buNone/>
              <a:defRPr sz="1000"/>
            </a:lvl9pPr>
          </a:lstStyle>
          <a:p>
            <a:pPr lvl="0"/>
            <a:r>
              <a:rPr lang="en-US" smtClean="0"/>
              <a:t>Click to edit Master text styles</a:t>
            </a:r>
          </a:p>
        </p:txBody>
      </p:sp>
    </p:spTree>
    <p:extLst>
      <p:ext uri="{BB962C8B-B14F-4D97-AF65-F5344CB8AC3E}">
        <p14:creationId xmlns:p14="http://schemas.microsoft.com/office/powerpoint/2010/main" val="1909494247"/>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3"/>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8" y="1535113"/>
            <a:ext cx="4041775" cy="639763"/>
          </a:xfrm>
        </p:spPr>
        <p:txBody>
          <a:bodyPr anchor="b"/>
          <a:lstStyle>
            <a:lvl1pPr marL="0" indent="0">
              <a:buNone/>
              <a:defRPr sz="2400" b="1"/>
            </a:lvl1pPr>
            <a:lvl2pPr marL="457177" indent="0">
              <a:buNone/>
              <a:defRPr sz="2000" b="1"/>
            </a:lvl2pPr>
            <a:lvl3pPr marL="914353" indent="0">
              <a:buNone/>
              <a:defRPr sz="1800" b="1"/>
            </a:lvl3pPr>
            <a:lvl4pPr marL="1371530" indent="0">
              <a:buNone/>
              <a:defRPr sz="1600" b="1"/>
            </a:lvl4pPr>
            <a:lvl5pPr marL="1828706" indent="0">
              <a:buNone/>
              <a:defRPr sz="1600" b="1"/>
            </a:lvl5pPr>
            <a:lvl6pPr marL="2285883" indent="0">
              <a:buNone/>
              <a:defRPr sz="1600" b="1"/>
            </a:lvl6pPr>
            <a:lvl7pPr marL="2743060" indent="0">
              <a:buNone/>
              <a:defRPr sz="1600" b="1"/>
            </a:lvl7pPr>
            <a:lvl8pPr marL="3200236" indent="0">
              <a:buNone/>
              <a:defRPr sz="1600" b="1"/>
            </a:lvl8pPr>
            <a:lvl9pPr marL="3657413"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8"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9" name="Rectangle 6"/>
          <p:cNvSpPr>
            <a:spLocks noGrp="1" noChangeArrowheads="1"/>
          </p:cNvSpPr>
          <p:nvPr>
            <p:ph type="sldNum" sz="quarter" idx="12"/>
          </p:nvPr>
        </p:nvSpPr>
        <p:spPr>
          <a:ln/>
        </p:spPr>
        <p:txBody>
          <a:bodyPr/>
          <a:lstStyle>
            <a:lvl1pPr>
              <a:defRPr/>
            </a:lvl1pPr>
          </a:lstStyle>
          <a:p>
            <a:pPr>
              <a:defRPr/>
            </a:pPr>
            <a:fld id="{643FFDA7-874A-41BA-BAF8-A12EF959594D}" type="slidenum">
              <a:rPr lang="en-US" altLang="zh-CN"/>
              <a:pPr>
                <a:defRPr/>
              </a:pPr>
              <a:t>‹#›</a:t>
            </a:fld>
            <a:endParaRPr lang="en-US" altLang="zh-CN"/>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92971" y="1946674"/>
            <a:ext cx="3625453" cy="4018359"/>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580" y="1946674"/>
            <a:ext cx="3625453" cy="4018359"/>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683135"/>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9" y="274588"/>
            <a:ext cx="8228707"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647" y="2174380"/>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557" y="1534791"/>
            <a:ext cx="4041799" cy="639589"/>
          </a:xfrm>
        </p:spPr>
        <p:txBody>
          <a:bodyPr anchor="b"/>
          <a:lstStyle>
            <a:lvl1pPr marL="0" indent="0">
              <a:buNone/>
              <a:defRPr sz="1700" b="1"/>
            </a:lvl1pPr>
            <a:lvl2pPr marL="321457" indent="0">
              <a:buNone/>
              <a:defRPr sz="1400" b="1"/>
            </a:lvl2pPr>
            <a:lvl3pPr marL="642915" indent="0">
              <a:buNone/>
              <a:defRPr sz="1300" b="1"/>
            </a:lvl3pPr>
            <a:lvl4pPr marL="964372" indent="0">
              <a:buNone/>
              <a:defRPr sz="1100" b="1"/>
            </a:lvl4pPr>
            <a:lvl5pPr marL="1285829" indent="0">
              <a:buNone/>
              <a:defRPr sz="1100" b="1"/>
            </a:lvl5pPr>
            <a:lvl6pPr marL="1607287" indent="0">
              <a:buNone/>
              <a:defRPr sz="1100" b="1"/>
            </a:lvl6pPr>
            <a:lvl7pPr marL="1928744" indent="0">
              <a:buNone/>
              <a:defRPr sz="1100" b="1"/>
            </a:lvl7pPr>
            <a:lvl8pPr marL="2250201" indent="0">
              <a:buNone/>
              <a:defRPr sz="1100" b="1"/>
            </a:lvl8pPr>
            <a:lvl9pPr marL="2571659"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4557" y="2174380"/>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06031919"/>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61750152"/>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0240233"/>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49" y="273474"/>
            <a:ext cx="3008189" cy="1161975"/>
          </a:xfrm>
        </p:spPr>
        <p:txBody>
          <a:bodyPr anchor="b"/>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224" y="273473"/>
            <a:ext cx="5111130" cy="5852295"/>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649" y="1435449"/>
            <a:ext cx="3008189" cy="4690319"/>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en-US" smtClean="0"/>
              <a:t>Click to edit Master text styles</a:t>
            </a:r>
          </a:p>
        </p:txBody>
      </p:sp>
    </p:spTree>
    <p:extLst>
      <p:ext uri="{BB962C8B-B14F-4D97-AF65-F5344CB8AC3E}">
        <p14:creationId xmlns:p14="http://schemas.microsoft.com/office/powerpoint/2010/main" val="1384964544"/>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7" y="4800825"/>
            <a:ext cx="5486177" cy="567035"/>
          </a:xfrm>
        </p:spPr>
        <p:txBody>
          <a:bodyPr anchor="b"/>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637" y="612800"/>
            <a:ext cx="5486177" cy="4114355"/>
          </a:xfrm>
        </p:spPr>
        <p:txBody>
          <a:bodyPr/>
          <a:lstStyle>
            <a:lvl1pPr marL="0" indent="0">
              <a:buNone/>
              <a:defRPr sz="2200"/>
            </a:lvl1pPr>
            <a:lvl2pPr marL="321457" indent="0">
              <a:buNone/>
              <a:defRPr sz="2000"/>
            </a:lvl2pPr>
            <a:lvl3pPr marL="642915" indent="0">
              <a:buNone/>
              <a:defRPr sz="1700"/>
            </a:lvl3pPr>
            <a:lvl4pPr marL="964372" indent="0">
              <a:buNone/>
              <a:defRPr sz="1400"/>
            </a:lvl4pPr>
            <a:lvl5pPr marL="1285829" indent="0">
              <a:buNone/>
              <a:defRPr sz="1400"/>
            </a:lvl5pPr>
            <a:lvl6pPr marL="1607287" indent="0">
              <a:buNone/>
              <a:defRPr sz="1400"/>
            </a:lvl6pPr>
            <a:lvl7pPr marL="1928744" indent="0">
              <a:buNone/>
              <a:defRPr sz="1400"/>
            </a:lvl7pPr>
            <a:lvl8pPr marL="2250201" indent="0">
              <a:buNone/>
              <a:defRPr sz="1400"/>
            </a:lvl8pPr>
            <a:lvl9pPr marL="2571659" indent="0">
              <a:buNone/>
              <a:defRPr sz="1400"/>
            </a:lvl9pPr>
          </a:lstStyle>
          <a:p>
            <a:endParaRPr lang="en-US"/>
          </a:p>
        </p:txBody>
      </p:sp>
      <p:sp>
        <p:nvSpPr>
          <p:cNvPr id="4" name="Text Placeholder 3"/>
          <p:cNvSpPr>
            <a:spLocks noGrp="1"/>
          </p:cNvSpPr>
          <p:nvPr>
            <p:ph type="body" sz="half" idx="2"/>
          </p:nvPr>
        </p:nvSpPr>
        <p:spPr>
          <a:xfrm>
            <a:off x="1792637" y="5367859"/>
            <a:ext cx="5486177" cy="804788"/>
          </a:xfrm>
        </p:spPr>
        <p:txBody>
          <a:bodyPr/>
          <a:lstStyle>
            <a:lvl1pPr marL="0" indent="0">
              <a:buNone/>
              <a:defRPr sz="1000"/>
            </a:lvl1pPr>
            <a:lvl2pPr marL="321457" indent="0">
              <a:buNone/>
              <a:defRPr sz="800"/>
            </a:lvl2pPr>
            <a:lvl3pPr marL="642915" indent="0">
              <a:buNone/>
              <a:defRPr sz="700"/>
            </a:lvl3pPr>
            <a:lvl4pPr marL="964372" indent="0">
              <a:buNone/>
              <a:defRPr sz="600"/>
            </a:lvl4pPr>
            <a:lvl5pPr marL="1285829" indent="0">
              <a:buNone/>
              <a:defRPr sz="600"/>
            </a:lvl5pPr>
            <a:lvl6pPr marL="1607287" indent="0">
              <a:buNone/>
              <a:defRPr sz="600"/>
            </a:lvl6pPr>
            <a:lvl7pPr marL="1928744" indent="0">
              <a:buNone/>
              <a:defRPr sz="600"/>
            </a:lvl7pPr>
            <a:lvl8pPr marL="2250201" indent="0">
              <a:buNone/>
              <a:defRPr sz="600"/>
            </a:lvl8pPr>
            <a:lvl9pPr marL="2571659" indent="0">
              <a:buNone/>
              <a:defRPr sz="600"/>
            </a:lvl9pPr>
          </a:lstStyle>
          <a:p>
            <a:pPr lvl="0"/>
            <a:r>
              <a:rPr lang="en-US" smtClean="0"/>
              <a:t>Click to edit Master text styles</a:t>
            </a:r>
          </a:p>
        </p:txBody>
      </p:sp>
    </p:spTree>
    <p:extLst>
      <p:ext uri="{BB962C8B-B14F-4D97-AF65-F5344CB8AC3E}">
        <p14:creationId xmlns:p14="http://schemas.microsoft.com/office/powerpoint/2010/main" val="1089517236"/>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12253946"/>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11515" y="178594"/>
            <a:ext cx="1839516" cy="5786439"/>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92971" y="178594"/>
            <a:ext cx="5411391" cy="578643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46504543"/>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6" y="2130849"/>
            <a:ext cx="7773293" cy="147004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824" y="3886649"/>
            <a:ext cx="6400354" cy="1752451"/>
          </a:xfrm>
          <a:prstGeom prst="rect">
            <a:avLst/>
          </a:prstGeom>
        </p:spPr>
        <p:txBody>
          <a:bodyPr vert="horz" lIns="64288" tIns="32144" rIns="64288" bIns="32144"/>
          <a:lstStyle>
            <a:lvl1pPr marL="0" indent="0" algn="ctr">
              <a:buNone/>
              <a:defRPr/>
            </a:lvl1pPr>
            <a:lvl2pPr marL="321440" indent="0" algn="ctr">
              <a:buNone/>
              <a:defRPr/>
            </a:lvl2pPr>
            <a:lvl3pPr marL="642882" indent="0" algn="ctr">
              <a:buNone/>
              <a:defRPr/>
            </a:lvl3pPr>
            <a:lvl4pPr marL="964323" indent="0" algn="ctr">
              <a:buNone/>
              <a:defRPr/>
            </a:lvl4pPr>
            <a:lvl5pPr marL="1285763" indent="0" algn="ctr">
              <a:buNone/>
              <a:defRPr/>
            </a:lvl5pPr>
            <a:lvl6pPr marL="1607205" indent="0" algn="ctr">
              <a:buNone/>
              <a:defRPr/>
            </a:lvl6pPr>
            <a:lvl7pPr marL="1928645" indent="0" algn="ctr">
              <a:buNone/>
              <a:defRPr/>
            </a:lvl7pPr>
            <a:lvl8pPr marL="2250086" indent="0" algn="ctr">
              <a:buNone/>
              <a:defRPr/>
            </a:lvl8pPr>
            <a:lvl9pPr marL="2571527"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2507131"/>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649" y="1600648"/>
            <a:ext cx="8228707" cy="4525119"/>
          </a:xfrm>
          <a:prstGeom prst="rect">
            <a:avLst/>
          </a:prstGeom>
        </p:spPr>
        <p:txBody>
          <a:bodyPr vert="horz" lIns="64288" tIns="32144" rIns="64288" bIns="3214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12303831"/>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5" name="Rectangle 6"/>
          <p:cNvSpPr>
            <a:spLocks noGrp="1" noChangeArrowheads="1"/>
          </p:cNvSpPr>
          <p:nvPr>
            <p:ph type="sldNum" sz="quarter" idx="12"/>
          </p:nvPr>
        </p:nvSpPr>
        <p:spPr>
          <a:ln/>
        </p:spPr>
        <p:txBody>
          <a:bodyPr/>
          <a:lstStyle>
            <a:lvl1pPr>
              <a:defRPr/>
            </a:lvl1pPr>
          </a:lstStyle>
          <a:p>
            <a:pPr>
              <a:defRPr/>
            </a:pPr>
            <a:fld id="{B54A4FB8-9F85-42DD-BAC3-20B5A3834CD2}" type="slidenum">
              <a:rPr lang="en-US" altLang="zh-CN"/>
              <a:pPr>
                <a:defRPr/>
              </a:pPr>
              <a:t>‹#›</a:t>
            </a:fld>
            <a:endParaRPr lang="en-US" altLang="zh-CN"/>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4"/>
            <a:ext cx="7772176" cy="1361777"/>
          </a:xfrm>
        </p:spPr>
        <p:txBody>
          <a:bodyPr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189" y="2906614"/>
            <a:ext cx="7772176" cy="1500188"/>
          </a:xfrm>
          <a:prstGeom prst="rect">
            <a:avLst/>
          </a:prstGeom>
        </p:spPr>
        <p:txBody>
          <a:bodyPr vert="horz" lIns="64288" tIns="32144" rIns="64288" bIns="32144" anchor="b"/>
          <a:lstStyle>
            <a:lvl1pPr marL="0" indent="0">
              <a:buNone/>
              <a:defRPr sz="1400"/>
            </a:lvl1pPr>
            <a:lvl2pPr marL="321440" indent="0">
              <a:buNone/>
              <a:defRPr sz="1300"/>
            </a:lvl2pPr>
            <a:lvl3pPr marL="642882" indent="0">
              <a:buNone/>
              <a:defRPr sz="1100"/>
            </a:lvl3pPr>
            <a:lvl4pPr marL="964323" indent="0">
              <a:buNone/>
              <a:defRPr sz="1000"/>
            </a:lvl4pPr>
            <a:lvl5pPr marL="1285763" indent="0">
              <a:buNone/>
              <a:defRPr sz="1000"/>
            </a:lvl5pPr>
            <a:lvl6pPr marL="1607205" indent="0">
              <a:buNone/>
              <a:defRPr sz="1000"/>
            </a:lvl6pPr>
            <a:lvl7pPr marL="1928645" indent="0">
              <a:buNone/>
              <a:defRPr sz="1000"/>
            </a:lvl7pPr>
            <a:lvl8pPr marL="2250086" indent="0">
              <a:buNone/>
              <a:defRPr sz="1000"/>
            </a:lvl8pPr>
            <a:lvl9pPr marL="2571527" indent="0">
              <a:buNone/>
              <a:defRPr sz="1000"/>
            </a:lvl9pPr>
          </a:lstStyle>
          <a:p>
            <a:pPr lvl="0"/>
            <a:r>
              <a:rPr lang="en-US" smtClean="0"/>
              <a:t>Click to edit Master text styles</a:t>
            </a:r>
          </a:p>
        </p:txBody>
      </p:sp>
    </p:spTree>
    <p:extLst>
      <p:ext uri="{BB962C8B-B14F-4D97-AF65-F5344CB8AC3E}">
        <p14:creationId xmlns:p14="http://schemas.microsoft.com/office/powerpoint/2010/main" val="2376412159"/>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650" y="1600648"/>
            <a:ext cx="4060775" cy="4525119"/>
          </a:xfrm>
          <a:prstGeom prst="rect">
            <a:avLst/>
          </a:prstGeom>
        </p:spPr>
        <p:txBody>
          <a:bodyPr vert="horz" lIns="64288" tIns="32144" rIns="64288" bIns="32144"/>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581" y="1600648"/>
            <a:ext cx="4060775" cy="4525119"/>
          </a:xfrm>
          <a:prstGeom prst="rect">
            <a:avLst/>
          </a:prstGeom>
        </p:spPr>
        <p:txBody>
          <a:bodyPr vert="horz" lIns="64288" tIns="32144" rIns="64288" bIns="32144"/>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83906867"/>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9" y="274588"/>
            <a:ext cx="8228707"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647" y="1534791"/>
            <a:ext cx="4039568" cy="639589"/>
          </a:xfrm>
          <a:prstGeom prst="rect">
            <a:avLst/>
          </a:prstGeom>
        </p:spPr>
        <p:txBody>
          <a:bodyPr vert="horz" lIns="64288" tIns="32144" rIns="64288" bIns="32144" anchor="b"/>
          <a:lstStyle>
            <a:lvl1pPr marL="0" indent="0">
              <a:buNone/>
              <a:defRPr sz="1700" b="1"/>
            </a:lvl1pPr>
            <a:lvl2pPr marL="321440" indent="0">
              <a:buNone/>
              <a:defRPr sz="1400" b="1"/>
            </a:lvl2pPr>
            <a:lvl3pPr marL="642882" indent="0">
              <a:buNone/>
              <a:defRPr sz="1300" b="1"/>
            </a:lvl3pPr>
            <a:lvl4pPr marL="964323" indent="0">
              <a:buNone/>
              <a:defRPr sz="1100" b="1"/>
            </a:lvl4pPr>
            <a:lvl5pPr marL="1285763" indent="0">
              <a:buNone/>
              <a:defRPr sz="1100" b="1"/>
            </a:lvl5pPr>
            <a:lvl6pPr marL="1607205" indent="0">
              <a:buNone/>
              <a:defRPr sz="1100" b="1"/>
            </a:lvl6pPr>
            <a:lvl7pPr marL="1928645" indent="0">
              <a:buNone/>
              <a:defRPr sz="1100" b="1"/>
            </a:lvl7pPr>
            <a:lvl8pPr marL="2250086" indent="0">
              <a:buNone/>
              <a:defRPr sz="1100" b="1"/>
            </a:lvl8pPr>
            <a:lvl9pPr marL="2571527"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647" y="2174380"/>
            <a:ext cx="4039568" cy="3951387"/>
          </a:xfrm>
          <a:prstGeom prst="rect">
            <a:avLst/>
          </a:prstGeom>
        </p:spPr>
        <p:txBody>
          <a:bodyPr vert="horz" lIns="64288" tIns="32144" rIns="64288" bIns="32144"/>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557" y="1534791"/>
            <a:ext cx="4041799" cy="639589"/>
          </a:xfrm>
          <a:prstGeom prst="rect">
            <a:avLst/>
          </a:prstGeom>
        </p:spPr>
        <p:txBody>
          <a:bodyPr vert="horz" lIns="64288" tIns="32144" rIns="64288" bIns="32144" anchor="b"/>
          <a:lstStyle>
            <a:lvl1pPr marL="0" indent="0">
              <a:buNone/>
              <a:defRPr sz="1700" b="1"/>
            </a:lvl1pPr>
            <a:lvl2pPr marL="321440" indent="0">
              <a:buNone/>
              <a:defRPr sz="1400" b="1"/>
            </a:lvl2pPr>
            <a:lvl3pPr marL="642882" indent="0">
              <a:buNone/>
              <a:defRPr sz="1300" b="1"/>
            </a:lvl3pPr>
            <a:lvl4pPr marL="964323" indent="0">
              <a:buNone/>
              <a:defRPr sz="1100" b="1"/>
            </a:lvl4pPr>
            <a:lvl5pPr marL="1285763" indent="0">
              <a:buNone/>
              <a:defRPr sz="1100" b="1"/>
            </a:lvl5pPr>
            <a:lvl6pPr marL="1607205" indent="0">
              <a:buNone/>
              <a:defRPr sz="1100" b="1"/>
            </a:lvl6pPr>
            <a:lvl7pPr marL="1928645" indent="0">
              <a:buNone/>
              <a:defRPr sz="1100" b="1"/>
            </a:lvl7pPr>
            <a:lvl8pPr marL="2250086" indent="0">
              <a:buNone/>
              <a:defRPr sz="1100" b="1"/>
            </a:lvl8pPr>
            <a:lvl9pPr marL="2571527"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4557" y="2174380"/>
            <a:ext cx="4041799" cy="3951387"/>
          </a:xfrm>
          <a:prstGeom prst="rect">
            <a:avLst/>
          </a:prstGeom>
        </p:spPr>
        <p:txBody>
          <a:bodyPr vert="horz" lIns="64288" tIns="32144" rIns="64288" bIns="32144"/>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31552522"/>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757435101"/>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15824507"/>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50" y="273475"/>
            <a:ext cx="3008189" cy="1161975"/>
          </a:xfrm>
        </p:spPr>
        <p:txBody>
          <a:bodyPr anchor="b"/>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224" y="273474"/>
            <a:ext cx="5111130" cy="5852295"/>
          </a:xfrm>
          <a:prstGeom prst="rect">
            <a:avLst/>
          </a:prstGeom>
        </p:spPr>
        <p:txBody>
          <a:bodyPr vert="horz" lIns="64288" tIns="32144" rIns="64288" bIns="32144"/>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650" y="1435449"/>
            <a:ext cx="3008189" cy="4690319"/>
          </a:xfrm>
          <a:prstGeom prst="rect">
            <a:avLst/>
          </a:prstGeom>
        </p:spPr>
        <p:txBody>
          <a:bodyPr vert="horz" lIns="64288" tIns="32144" rIns="64288" bIns="32144"/>
          <a:lstStyle>
            <a:lvl1pPr marL="0" indent="0">
              <a:buNone/>
              <a:defRPr sz="1000"/>
            </a:lvl1pPr>
            <a:lvl2pPr marL="321440" indent="0">
              <a:buNone/>
              <a:defRPr sz="800"/>
            </a:lvl2pPr>
            <a:lvl3pPr marL="642882" indent="0">
              <a:buNone/>
              <a:defRPr sz="700"/>
            </a:lvl3pPr>
            <a:lvl4pPr marL="964323" indent="0">
              <a:buNone/>
              <a:defRPr sz="600"/>
            </a:lvl4pPr>
            <a:lvl5pPr marL="1285763" indent="0">
              <a:buNone/>
              <a:defRPr sz="600"/>
            </a:lvl5pPr>
            <a:lvl6pPr marL="1607205" indent="0">
              <a:buNone/>
              <a:defRPr sz="600"/>
            </a:lvl6pPr>
            <a:lvl7pPr marL="1928645" indent="0">
              <a:buNone/>
              <a:defRPr sz="600"/>
            </a:lvl7pPr>
            <a:lvl8pPr marL="2250086" indent="0">
              <a:buNone/>
              <a:defRPr sz="600"/>
            </a:lvl8pPr>
            <a:lvl9pPr marL="2571527" indent="0">
              <a:buNone/>
              <a:defRPr sz="600"/>
            </a:lvl9pPr>
          </a:lstStyle>
          <a:p>
            <a:pPr lvl="0"/>
            <a:r>
              <a:rPr lang="en-US" smtClean="0"/>
              <a:t>Click to edit Master text styles</a:t>
            </a:r>
          </a:p>
        </p:txBody>
      </p:sp>
    </p:spTree>
    <p:extLst>
      <p:ext uri="{BB962C8B-B14F-4D97-AF65-F5344CB8AC3E}">
        <p14:creationId xmlns:p14="http://schemas.microsoft.com/office/powerpoint/2010/main" val="4076549124"/>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8" y="4800825"/>
            <a:ext cx="5486177" cy="567035"/>
          </a:xfrm>
        </p:spPr>
        <p:txBody>
          <a:bodyPr anchor="b"/>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638" y="612800"/>
            <a:ext cx="5486177" cy="4114355"/>
          </a:xfrm>
          <a:prstGeom prst="rect">
            <a:avLst/>
          </a:prstGeom>
        </p:spPr>
        <p:txBody>
          <a:bodyPr vert="horz" lIns="64288" tIns="32144" rIns="64288" bIns="32144"/>
          <a:lstStyle>
            <a:lvl1pPr marL="0" indent="0">
              <a:buNone/>
              <a:defRPr sz="2200"/>
            </a:lvl1pPr>
            <a:lvl2pPr marL="321440" indent="0">
              <a:buNone/>
              <a:defRPr sz="2000"/>
            </a:lvl2pPr>
            <a:lvl3pPr marL="642882" indent="0">
              <a:buNone/>
              <a:defRPr sz="1700"/>
            </a:lvl3pPr>
            <a:lvl4pPr marL="964323" indent="0">
              <a:buNone/>
              <a:defRPr sz="1400"/>
            </a:lvl4pPr>
            <a:lvl5pPr marL="1285763" indent="0">
              <a:buNone/>
              <a:defRPr sz="1400"/>
            </a:lvl5pPr>
            <a:lvl6pPr marL="1607205" indent="0">
              <a:buNone/>
              <a:defRPr sz="1400"/>
            </a:lvl6pPr>
            <a:lvl7pPr marL="1928645" indent="0">
              <a:buNone/>
              <a:defRPr sz="1400"/>
            </a:lvl7pPr>
            <a:lvl8pPr marL="2250086" indent="0">
              <a:buNone/>
              <a:defRPr sz="1400"/>
            </a:lvl8pPr>
            <a:lvl9pPr marL="2571527" indent="0">
              <a:buNone/>
              <a:defRPr sz="1400"/>
            </a:lvl9pPr>
          </a:lstStyle>
          <a:p>
            <a:endParaRPr lang="en-US"/>
          </a:p>
        </p:txBody>
      </p:sp>
      <p:sp>
        <p:nvSpPr>
          <p:cNvPr id="4" name="Text Placeholder 3"/>
          <p:cNvSpPr>
            <a:spLocks noGrp="1"/>
          </p:cNvSpPr>
          <p:nvPr>
            <p:ph type="body" sz="half" idx="2"/>
          </p:nvPr>
        </p:nvSpPr>
        <p:spPr>
          <a:xfrm>
            <a:off x="1792638" y="5367861"/>
            <a:ext cx="5486177" cy="804788"/>
          </a:xfrm>
          <a:prstGeom prst="rect">
            <a:avLst/>
          </a:prstGeom>
        </p:spPr>
        <p:txBody>
          <a:bodyPr vert="horz" lIns="64288" tIns="32144" rIns="64288" bIns="32144"/>
          <a:lstStyle>
            <a:lvl1pPr marL="0" indent="0">
              <a:buNone/>
              <a:defRPr sz="1000"/>
            </a:lvl1pPr>
            <a:lvl2pPr marL="321440" indent="0">
              <a:buNone/>
              <a:defRPr sz="800"/>
            </a:lvl2pPr>
            <a:lvl3pPr marL="642882" indent="0">
              <a:buNone/>
              <a:defRPr sz="700"/>
            </a:lvl3pPr>
            <a:lvl4pPr marL="964323" indent="0">
              <a:buNone/>
              <a:defRPr sz="600"/>
            </a:lvl4pPr>
            <a:lvl5pPr marL="1285763" indent="0">
              <a:buNone/>
              <a:defRPr sz="600"/>
            </a:lvl5pPr>
            <a:lvl6pPr marL="1607205" indent="0">
              <a:buNone/>
              <a:defRPr sz="600"/>
            </a:lvl6pPr>
            <a:lvl7pPr marL="1928645" indent="0">
              <a:buNone/>
              <a:defRPr sz="600"/>
            </a:lvl7pPr>
            <a:lvl8pPr marL="2250086" indent="0">
              <a:buNone/>
              <a:defRPr sz="600"/>
            </a:lvl8pPr>
            <a:lvl9pPr marL="2571527" indent="0">
              <a:buNone/>
              <a:defRPr sz="600"/>
            </a:lvl9pPr>
          </a:lstStyle>
          <a:p>
            <a:pPr lvl="0"/>
            <a:r>
              <a:rPr lang="en-US" smtClean="0"/>
              <a:t>Click to edit Master text styles</a:t>
            </a:r>
          </a:p>
        </p:txBody>
      </p:sp>
    </p:spTree>
    <p:extLst>
      <p:ext uri="{BB962C8B-B14F-4D97-AF65-F5344CB8AC3E}">
        <p14:creationId xmlns:p14="http://schemas.microsoft.com/office/powerpoint/2010/main" val="473193827"/>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649" y="1600648"/>
            <a:ext cx="8228707" cy="4525119"/>
          </a:xfrm>
          <a:prstGeom prst="rect">
            <a:avLst/>
          </a:prstGeom>
        </p:spPr>
        <p:txBody>
          <a:bodyPr vert="eaVert" lIns="64288" tIns="32144" rIns="64288" bIns="3214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39498345"/>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177" y="1600647"/>
            <a:ext cx="2057176" cy="4775151"/>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647" y="1600647"/>
            <a:ext cx="6064374" cy="4775151"/>
          </a:xfrm>
          <a:prstGeom prst="rect">
            <a:avLst/>
          </a:prstGeom>
        </p:spPr>
        <p:txBody>
          <a:bodyPr vert="eaVert" lIns="64288" tIns="32144" rIns="64288" bIns="32144"/>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29330435"/>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356" y="2130849"/>
            <a:ext cx="7773293" cy="1470049"/>
          </a:xfrm>
          <a:prstGeom prst="rect">
            <a:avLst/>
          </a:prstGeom>
        </p:spPr>
        <p:txBody>
          <a:bodyPr vert="horz" lIns="64284" tIns="32142" rIns="64284" bIns="32142"/>
          <a:lstStyle/>
          <a:p>
            <a:r>
              <a:rPr lang="en-US" smtClean="0"/>
              <a:t>Click to edit Master title style</a:t>
            </a:r>
            <a:endParaRPr lang="en-US"/>
          </a:p>
        </p:txBody>
      </p:sp>
      <p:sp>
        <p:nvSpPr>
          <p:cNvPr id="3" name="Subtitle 2"/>
          <p:cNvSpPr>
            <a:spLocks noGrp="1"/>
          </p:cNvSpPr>
          <p:nvPr>
            <p:ph type="subTitle" idx="1"/>
          </p:nvPr>
        </p:nvSpPr>
        <p:spPr>
          <a:xfrm>
            <a:off x="1371824" y="3886649"/>
            <a:ext cx="6400354" cy="1752451"/>
          </a:xfrm>
        </p:spPr>
        <p:txBody>
          <a:bodyPr/>
          <a:lstStyle>
            <a:lvl1pPr marL="0" indent="0" algn="ctr">
              <a:buNone/>
              <a:defRPr/>
            </a:lvl1pPr>
            <a:lvl2pPr marL="321424" indent="0" algn="ctr">
              <a:buNone/>
              <a:defRPr/>
            </a:lvl2pPr>
            <a:lvl3pPr marL="642849" indent="0" algn="ctr">
              <a:buNone/>
              <a:defRPr/>
            </a:lvl3pPr>
            <a:lvl4pPr marL="964274" indent="0" algn="ctr">
              <a:buNone/>
              <a:defRPr/>
            </a:lvl4pPr>
            <a:lvl5pPr marL="1285697" indent="0" algn="ctr">
              <a:buNone/>
              <a:defRPr/>
            </a:lvl5pPr>
            <a:lvl6pPr marL="1607123" indent="0" algn="ctr">
              <a:buNone/>
              <a:defRPr/>
            </a:lvl6pPr>
            <a:lvl7pPr marL="1928546" indent="0" algn="ctr">
              <a:buNone/>
              <a:defRPr/>
            </a:lvl7pPr>
            <a:lvl8pPr marL="2249971" indent="0" algn="ctr">
              <a:buNone/>
              <a:defRPr/>
            </a:lvl8pPr>
            <a:lvl9pPr marL="2571396"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572796377"/>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4" name="Rectangle 6"/>
          <p:cNvSpPr>
            <a:spLocks noGrp="1" noChangeArrowheads="1"/>
          </p:cNvSpPr>
          <p:nvPr>
            <p:ph type="sldNum" sz="quarter" idx="12"/>
          </p:nvPr>
        </p:nvSpPr>
        <p:spPr>
          <a:ln/>
        </p:spPr>
        <p:txBody>
          <a:bodyPr/>
          <a:lstStyle>
            <a:lvl1pPr>
              <a:defRPr/>
            </a:lvl1pPr>
          </a:lstStyle>
          <a:p>
            <a:pPr>
              <a:defRPr/>
            </a:pPr>
            <a:fld id="{3B6E00A1-3A4E-4FAA-BEB5-1CADE221EFF9}" type="slidenum">
              <a:rPr lang="en-US" altLang="zh-CN"/>
              <a:pPr>
                <a:defRPr/>
              </a:pPr>
              <a:t>‹#›</a:t>
            </a:fld>
            <a:endParaRPr lang="en-US" altLang="zh-CN"/>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649" y="274588"/>
            <a:ext cx="8228707" cy="1143000"/>
          </a:xfrm>
          <a:prstGeom prst="rect">
            <a:avLst/>
          </a:prstGeom>
        </p:spPr>
        <p:txBody>
          <a:bodyPr vert="horz" lIns="64284" tIns="32142" rIns="64284" bIns="32142"/>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593606263"/>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189" y="4406804"/>
            <a:ext cx="7772176" cy="1361777"/>
          </a:xfrm>
          <a:prstGeom prst="rect">
            <a:avLst/>
          </a:prstGeom>
        </p:spPr>
        <p:txBody>
          <a:bodyPr vert="horz" lIns="64284" tIns="32142" rIns="64284" bIns="32142" anchor="t"/>
          <a:lstStyle>
            <a:lvl1pPr algn="l">
              <a:defRPr sz="2800" b="1" cap="all"/>
            </a:lvl1pPr>
          </a:lstStyle>
          <a:p>
            <a:r>
              <a:rPr lang="en-US" smtClean="0"/>
              <a:t>Click to edit Master title style</a:t>
            </a:r>
            <a:endParaRPr lang="en-US"/>
          </a:p>
        </p:txBody>
      </p:sp>
      <p:sp>
        <p:nvSpPr>
          <p:cNvPr id="3" name="Text Placeholder 2"/>
          <p:cNvSpPr>
            <a:spLocks noGrp="1"/>
          </p:cNvSpPr>
          <p:nvPr>
            <p:ph type="body" idx="1"/>
          </p:nvPr>
        </p:nvSpPr>
        <p:spPr>
          <a:xfrm>
            <a:off x="722189" y="2906614"/>
            <a:ext cx="7772176" cy="1500188"/>
          </a:xfrm>
        </p:spPr>
        <p:txBody>
          <a:bodyPr anchor="b"/>
          <a:lstStyle>
            <a:lvl1pPr marL="0" indent="0">
              <a:buNone/>
              <a:defRPr sz="1400"/>
            </a:lvl1pPr>
            <a:lvl2pPr marL="321424" indent="0">
              <a:buNone/>
              <a:defRPr sz="1300"/>
            </a:lvl2pPr>
            <a:lvl3pPr marL="642849" indent="0">
              <a:buNone/>
              <a:defRPr sz="1100"/>
            </a:lvl3pPr>
            <a:lvl4pPr marL="964274" indent="0">
              <a:buNone/>
              <a:defRPr sz="1000"/>
            </a:lvl4pPr>
            <a:lvl5pPr marL="1285697" indent="0">
              <a:buNone/>
              <a:defRPr sz="1000"/>
            </a:lvl5pPr>
            <a:lvl6pPr marL="1607123" indent="0">
              <a:buNone/>
              <a:defRPr sz="1000"/>
            </a:lvl6pPr>
            <a:lvl7pPr marL="1928546" indent="0">
              <a:buNone/>
              <a:defRPr sz="1000"/>
            </a:lvl7pPr>
            <a:lvl8pPr marL="2249971" indent="0">
              <a:buNone/>
              <a:defRPr sz="1000"/>
            </a:lvl8pPr>
            <a:lvl9pPr marL="2571396" indent="0">
              <a:buNone/>
              <a:defRPr sz="1000"/>
            </a:lvl9pPr>
          </a:lstStyle>
          <a:p>
            <a:pPr lvl="0"/>
            <a:r>
              <a:rPr lang="en-US" smtClean="0"/>
              <a:t>Click to edit Master text styles</a:t>
            </a:r>
          </a:p>
        </p:txBody>
      </p:sp>
    </p:spTree>
    <p:extLst>
      <p:ext uri="{BB962C8B-B14F-4D97-AF65-F5344CB8AC3E}">
        <p14:creationId xmlns:p14="http://schemas.microsoft.com/office/powerpoint/2010/main" val="2536944826"/>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649" y="274588"/>
            <a:ext cx="8228707" cy="1143000"/>
          </a:xfrm>
          <a:prstGeom prst="rect">
            <a:avLst/>
          </a:prstGeom>
        </p:spPr>
        <p:txBody>
          <a:bodyPr vert="horz" lIns="64284" tIns="32142" rIns="64284" bIns="32142"/>
          <a:lstStyle/>
          <a:p>
            <a:r>
              <a:rPr lang="en-US" smtClean="0"/>
              <a:t>Click to edit Master title style</a:t>
            </a:r>
            <a:endParaRPr lang="en-US"/>
          </a:p>
        </p:txBody>
      </p:sp>
      <p:sp>
        <p:nvSpPr>
          <p:cNvPr id="3" name="Content Placeholder 2"/>
          <p:cNvSpPr>
            <a:spLocks noGrp="1"/>
          </p:cNvSpPr>
          <p:nvPr>
            <p:ph sz="half" idx="1"/>
          </p:nvPr>
        </p:nvSpPr>
        <p:spPr>
          <a:xfrm>
            <a:off x="892972" y="892972"/>
            <a:ext cx="3625453" cy="507206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25580" y="892972"/>
            <a:ext cx="3625453" cy="5072063"/>
          </a:xfrm>
        </p:spPr>
        <p:txBody>
          <a:bodyPr/>
          <a:lstStyle>
            <a:lvl1pPr>
              <a:defRPr sz="2000"/>
            </a:lvl1pPr>
            <a:lvl2pPr>
              <a:defRPr sz="1700"/>
            </a:lvl2pPr>
            <a:lvl3pPr>
              <a:defRPr sz="1400"/>
            </a:lvl3pPr>
            <a:lvl4pPr>
              <a:defRPr sz="1300"/>
            </a:lvl4pPr>
            <a:lvl5pPr>
              <a:defRPr sz="1300"/>
            </a:lvl5pPr>
            <a:lvl6pPr>
              <a:defRPr sz="1300"/>
            </a:lvl6pPr>
            <a:lvl7pPr>
              <a:defRPr sz="1300"/>
            </a:lvl7pPr>
            <a:lvl8pPr>
              <a:defRPr sz="1300"/>
            </a:lvl8pPr>
            <a:lvl9pPr>
              <a:defRPr sz="1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058237911"/>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649" y="274588"/>
            <a:ext cx="8228707" cy="1143000"/>
          </a:xfrm>
          <a:prstGeom prst="rect">
            <a:avLst/>
          </a:prstGeom>
        </p:spPr>
        <p:txBody>
          <a:bodyPr vert="horz" lIns="64284" tIns="32142" rIns="64284" bIns="32142"/>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647" y="1534791"/>
            <a:ext cx="4039568"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en-US" smtClean="0"/>
              <a:t>Click to edit Master text styles</a:t>
            </a:r>
          </a:p>
        </p:txBody>
      </p:sp>
      <p:sp>
        <p:nvSpPr>
          <p:cNvPr id="4" name="Content Placeholder 3"/>
          <p:cNvSpPr>
            <a:spLocks noGrp="1"/>
          </p:cNvSpPr>
          <p:nvPr>
            <p:ph sz="half" idx="2"/>
          </p:nvPr>
        </p:nvSpPr>
        <p:spPr>
          <a:xfrm>
            <a:off x="457647" y="2174380"/>
            <a:ext cx="4039568"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4557" y="1534791"/>
            <a:ext cx="4041799" cy="639589"/>
          </a:xfrm>
        </p:spPr>
        <p:txBody>
          <a:bodyPr anchor="b"/>
          <a:lstStyle>
            <a:lvl1pPr marL="0" indent="0">
              <a:buNone/>
              <a:defRPr sz="1700" b="1"/>
            </a:lvl1pPr>
            <a:lvl2pPr marL="321424" indent="0">
              <a:buNone/>
              <a:defRPr sz="1400" b="1"/>
            </a:lvl2pPr>
            <a:lvl3pPr marL="642849" indent="0">
              <a:buNone/>
              <a:defRPr sz="1300" b="1"/>
            </a:lvl3pPr>
            <a:lvl4pPr marL="964274" indent="0">
              <a:buNone/>
              <a:defRPr sz="1100" b="1"/>
            </a:lvl4pPr>
            <a:lvl5pPr marL="1285697" indent="0">
              <a:buNone/>
              <a:defRPr sz="1100" b="1"/>
            </a:lvl5pPr>
            <a:lvl6pPr marL="1607123" indent="0">
              <a:buNone/>
              <a:defRPr sz="1100" b="1"/>
            </a:lvl6pPr>
            <a:lvl7pPr marL="1928546" indent="0">
              <a:buNone/>
              <a:defRPr sz="1100" b="1"/>
            </a:lvl7pPr>
            <a:lvl8pPr marL="2249971" indent="0">
              <a:buNone/>
              <a:defRPr sz="1100" b="1"/>
            </a:lvl8pPr>
            <a:lvl9pPr marL="2571396" indent="0">
              <a:buNone/>
              <a:defRPr sz="1100" b="1"/>
            </a:lvl9pPr>
          </a:lstStyle>
          <a:p>
            <a:pPr lvl="0"/>
            <a:r>
              <a:rPr lang="en-US" smtClean="0"/>
              <a:t>Click to edit Master text styles</a:t>
            </a:r>
          </a:p>
        </p:txBody>
      </p:sp>
      <p:sp>
        <p:nvSpPr>
          <p:cNvPr id="6" name="Content Placeholder 5"/>
          <p:cNvSpPr>
            <a:spLocks noGrp="1"/>
          </p:cNvSpPr>
          <p:nvPr>
            <p:ph sz="quarter" idx="4"/>
          </p:nvPr>
        </p:nvSpPr>
        <p:spPr>
          <a:xfrm>
            <a:off x="4644557" y="2174380"/>
            <a:ext cx="4041799" cy="3951387"/>
          </a:xfrm>
        </p:spPr>
        <p:txBody>
          <a:bodyPr/>
          <a:lstStyle>
            <a:lvl1pPr>
              <a:defRPr sz="1700"/>
            </a:lvl1pPr>
            <a:lvl2pPr>
              <a:defRPr sz="1400"/>
            </a:lvl2pPr>
            <a:lvl3pPr>
              <a:defRPr sz="1300"/>
            </a:lvl3pPr>
            <a:lvl4pPr>
              <a:defRPr sz="1100"/>
            </a:lvl4pPr>
            <a:lvl5pPr>
              <a:defRPr sz="1100"/>
            </a:lvl5pPr>
            <a:lvl6pPr>
              <a:defRPr sz="1100"/>
            </a:lvl6pPr>
            <a:lvl7pPr>
              <a:defRPr sz="1100"/>
            </a:lvl7pPr>
            <a:lvl8pPr>
              <a:defRPr sz="1100"/>
            </a:lvl8pPr>
            <a:lvl9pPr>
              <a:defRPr sz="1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3671907"/>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649" y="274588"/>
            <a:ext cx="8228707" cy="1143000"/>
          </a:xfrm>
          <a:prstGeom prst="rect">
            <a:avLst/>
          </a:prstGeom>
        </p:spPr>
        <p:txBody>
          <a:bodyPr vert="horz" lIns="64284" tIns="32142" rIns="64284" bIns="32142"/>
          <a:lstStyle/>
          <a:p>
            <a:r>
              <a:rPr lang="en-US" smtClean="0"/>
              <a:t>Click to edit Master title style</a:t>
            </a:r>
            <a:endParaRPr lang="en-US"/>
          </a:p>
        </p:txBody>
      </p:sp>
    </p:spTree>
    <p:extLst>
      <p:ext uri="{BB962C8B-B14F-4D97-AF65-F5344CB8AC3E}">
        <p14:creationId xmlns:p14="http://schemas.microsoft.com/office/powerpoint/2010/main" val="2275299209"/>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86012287"/>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651" y="273477"/>
            <a:ext cx="3008189" cy="1161975"/>
          </a:xfrm>
          <a:prstGeom prst="rect">
            <a:avLst/>
          </a:prstGeom>
        </p:spPr>
        <p:txBody>
          <a:bodyPr vert="horz" lIns="64284" tIns="32142" rIns="64284" bIns="32142" anchor="b"/>
          <a:lstStyle>
            <a:lvl1pPr algn="l">
              <a:defRPr sz="1400" b="1"/>
            </a:lvl1pPr>
          </a:lstStyle>
          <a:p>
            <a:r>
              <a:rPr lang="en-US" smtClean="0"/>
              <a:t>Click to edit Master title style</a:t>
            </a:r>
            <a:endParaRPr lang="en-US"/>
          </a:p>
        </p:txBody>
      </p:sp>
      <p:sp>
        <p:nvSpPr>
          <p:cNvPr id="3" name="Content Placeholder 2"/>
          <p:cNvSpPr>
            <a:spLocks noGrp="1"/>
          </p:cNvSpPr>
          <p:nvPr>
            <p:ph idx="1"/>
          </p:nvPr>
        </p:nvSpPr>
        <p:spPr>
          <a:xfrm>
            <a:off x="3575224" y="273474"/>
            <a:ext cx="5111130" cy="5852295"/>
          </a:xfrm>
        </p:spPr>
        <p:txBody>
          <a:bodyPr/>
          <a:lstStyle>
            <a:lvl1pPr>
              <a:defRPr sz="2200"/>
            </a:lvl1pPr>
            <a:lvl2pPr>
              <a:defRPr sz="2000"/>
            </a:lvl2pPr>
            <a:lvl3pPr>
              <a:defRPr sz="17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651" y="1435449"/>
            <a:ext cx="3008189" cy="4690319"/>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en-US" smtClean="0"/>
              <a:t>Click to edit Master text styles</a:t>
            </a:r>
          </a:p>
        </p:txBody>
      </p:sp>
    </p:spTree>
    <p:extLst>
      <p:ext uri="{BB962C8B-B14F-4D97-AF65-F5344CB8AC3E}">
        <p14:creationId xmlns:p14="http://schemas.microsoft.com/office/powerpoint/2010/main" val="3036254914"/>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639" y="4800825"/>
            <a:ext cx="5486177" cy="567035"/>
          </a:xfrm>
          <a:prstGeom prst="rect">
            <a:avLst/>
          </a:prstGeom>
        </p:spPr>
        <p:txBody>
          <a:bodyPr vert="horz" lIns="64284" tIns="32142" rIns="64284" bIns="32142" anchor="b"/>
          <a:lstStyle>
            <a:lvl1pPr algn="l">
              <a:defRPr sz="1400" b="1"/>
            </a:lvl1pPr>
          </a:lstStyle>
          <a:p>
            <a:r>
              <a:rPr lang="en-US" smtClean="0"/>
              <a:t>Click to edit Master title style</a:t>
            </a:r>
            <a:endParaRPr lang="en-US"/>
          </a:p>
        </p:txBody>
      </p:sp>
      <p:sp>
        <p:nvSpPr>
          <p:cNvPr id="3" name="Picture Placeholder 2"/>
          <p:cNvSpPr>
            <a:spLocks noGrp="1"/>
          </p:cNvSpPr>
          <p:nvPr>
            <p:ph type="pic" idx="1"/>
          </p:nvPr>
        </p:nvSpPr>
        <p:spPr>
          <a:xfrm>
            <a:off x="1792639" y="612800"/>
            <a:ext cx="5486177" cy="4114355"/>
          </a:xfrm>
        </p:spPr>
        <p:txBody>
          <a:bodyPr/>
          <a:lstStyle>
            <a:lvl1pPr marL="0" indent="0">
              <a:buNone/>
              <a:defRPr sz="2200"/>
            </a:lvl1pPr>
            <a:lvl2pPr marL="321424" indent="0">
              <a:buNone/>
              <a:defRPr sz="2000"/>
            </a:lvl2pPr>
            <a:lvl3pPr marL="642849" indent="0">
              <a:buNone/>
              <a:defRPr sz="1700"/>
            </a:lvl3pPr>
            <a:lvl4pPr marL="964274" indent="0">
              <a:buNone/>
              <a:defRPr sz="1400"/>
            </a:lvl4pPr>
            <a:lvl5pPr marL="1285697" indent="0">
              <a:buNone/>
              <a:defRPr sz="1400"/>
            </a:lvl5pPr>
            <a:lvl6pPr marL="1607123" indent="0">
              <a:buNone/>
              <a:defRPr sz="1400"/>
            </a:lvl6pPr>
            <a:lvl7pPr marL="1928546" indent="0">
              <a:buNone/>
              <a:defRPr sz="1400"/>
            </a:lvl7pPr>
            <a:lvl8pPr marL="2249971" indent="0">
              <a:buNone/>
              <a:defRPr sz="1400"/>
            </a:lvl8pPr>
            <a:lvl9pPr marL="2571396" indent="0">
              <a:buNone/>
              <a:defRPr sz="1400"/>
            </a:lvl9pPr>
          </a:lstStyle>
          <a:p>
            <a:endParaRPr lang="en-US"/>
          </a:p>
        </p:txBody>
      </p:sp>
      <p:sp>
        <p:nvSpPr>
          <p:cNvPr id="4" name="Text Placeholder 3"/>
          <p:cNvSpPr>
            <a:spLocks noGrp="1"/>
          </p:cNvSpPr>
          <p:nvPr>
            <p:ph type="body" sz="half" idx="2"/>
          </p:nvPr>
        </p:nvSpPr>
        <p:spPr>
          <a:xfrm>
            <a:off x="1792639" y="5367861"/>
            <a:ext cx="5486177" cy="804788"/>
          </a:xfrm>
        </p:spPr>
        <p:txBody>
          <a:bodyPr/>
          <a:lstStyle>
            <a:lvl1pPr marL="0" indent="0">
              <a:buNone/>
              <a:defRPr sz="1000"/>
            </a:lvl1pPr>
            <a:lvl2pPr marL="321424" indent="0">
              <a:buNone/>
              <a:defRPr sz="800"/>
            </a:lvl2pPr>
            <a:lvl3pPr marL="642849" indent="0">
              <a:buNone/>
              <a:defRPr sz="700"/>
            </a:lvl3pPr>
            <a:lvl4pPr marL="964274" indent="0">
              <a:buNone/>
              <a:defRPr sz="600"/>
            </a:lvl4pPr>
            <a:lvl5pPr marL="1285697" indent="0">
              <a:buNone/>
              <a:defRPr sz="600"/>
            </a:lvl5pPr>
            <a:lvl6pPr marL="1607123" indent="0">
              <a:buNone/>
              <a:defRPr sz="600"/>
            </a:lvl6pPr>
            <a:lvl7pPr marL="1928546" indent="0">
              <a:buNone/>
              <a:defRPr sz="600"/>
            </a:lvl7pPr>
            <a:lvl8pPr marL="2249971" indent="0">
              <a:buNone/>
              <a:defRPr sz="600"/>
            </a:lvl8pPr>
            <a:lvl9pPr marL="2571396" indent="0">
              <a:buNone/>
              <a:defRPr sz="600"/>
            </a:lvl9pPr>
          </a:lstStyle>
          <a:p>
            <a:pPr lvl="0"/>
            <a:r>
              <a:rPr lang="en-US" smtClean="0"/>
              <a:t>Click to edit Master text styles</a:t>
            </a:r>
          </a:p>
        </p:txBody>
      </p:sp>
    </p:spTree>
    <p:extLst>
      <p:ext uri="{BB962C8B-B14F-4D97-AF65-F5344CB8AC3E}">
        <p14:creationId xmlns:p14="http://schemas.microsoft.com/office/powerpoint/2010/main" val="257583502"/>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649" y="274588"/>
            <a:ext cx="8228707" cy="1143000"/>
          </a:xfrm>
          <a:prstGeom prst="rect">
            <a:avLst/>
          </a:prstGeom>
        </p:spPr>
        <p:txBody>
          <a:bodyPr vert="horz" lIns="64284" tIns="32142" rIns="64284" bIns="32142"/>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2100361"/>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177" y="274589"/>
            <a:ext cx="2057176" cy="5690443"/>
          </a:xfrm>
          <a:prstGeom prst="rect">
            <a:avLst/>
          </a:prstGeom>
        </p:spPr>
        <p:txBody>
          <a:bodyPr vert="eaVert" lIns="64284" tIns="32142" rIns="64284" bIns="32142"/>
          <a:lstStyle/>
          <a:p>
            <a:r>
              <a:rPr lang="en-US" smtClean="0"/>
              <a:t>Click to edit Master title style</a:t>
            </a:r>
            <a:endParaRPr lang="en-US"/>
          </a:p>
        </p:txBody>
      </p:sp>
      <p:sp>
        <p:nvSpPr>
          <p:cNvPr id="3" name="Vertical Text Placeholder 2"/>
          <p:cNvSpPr>
            <a:spLocks noGrp="1"/>
          </p:cNvSpPr>
          <p:nvPr>
            <p:ph type="body" orient="vert" idx="1"/>
          </p:nvPr>
        </p:nvSpPr>
        <p:spPr>
          <a:xfrm>
            <a:off x="457647" y="274589"/>
            <a:ext cx="6064374" cy="569044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00688062"/>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49"/>
            <a:ext cx="3008313" cy="1162051"/>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3" y="1435102"/>
            <a:ext cx="3008313" cy="4691063"/>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12959E1C-165B-4BAA-A0FD-43757D79C30B}" type="slidenum">
              <a:rPr lang="en-US" altLang="zh-CN"/>
              <a:pPr>
                <a:defRPr/>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177" indent="0">
              <a:buNone/>
              <a:defRPr sz="2800"/>
            </a:lvl2pPr>
            <a:lvl3pPr marL="914353" indent="0">
              <a:buNone/>
              <a:defRPr sz="2400"/>
            </a:lvl3pPr>
            <a:lvl4pPr marL="1371530" indent="0">
              <a:buNone/>
              <a:defRPr sz="2000"/>
            </a:lvl4pPr>
            <a:lvl5pPr marL="1828706" indent="0">
              <a:buNone/>
              <a:defRPr sz="2000"/>
            </a:lvl5pPr>
            <a:lvl6pPr marL="2285883" indent="0">
              <a:buNone/>
              <a:defRPr sz="2000"/>
            </a:lvl6pPr>
            <a:lvl7pPr marL="2743060" indent="0">
              <a:buNone/>
              <a:defRPr sz="2000"/>
            </a:lvl7pPr>
            <a:lvl8pPr marL="3200236" indent="0">
              <a:buNone/>
              <a:defRPr sz="2000"/>
            </a:lvl8pPr>
            <a:lvl9pPr marL="3657413"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177" indent="0">
              <a:buNone/>
              <a:defRPr sz="1200"/>
            </a:lvl2pPr>
            <a:lvl3pPr marL="914353" indent="0">
              <a:buNone/>
              <a:defRPr sz="1000"/>
            </a:lvl3pPr>
            <a:lvl4pPr marL="1371530" indent="0">
              <a:buNone/>
              <a:defRPr sz="900"/>
            </a:lvl4pPr>
            <a:lvl5pPr marL="1828706" indent="0">
              <a:buNone/>
              <a:defRPr sz="900"/>
            </a:lvl5pPr>
            <a:lvl6pPr marL="2285883" indent="0">
              <a:buNone/>
              <a:defRPr sz="900"/>
            </a:lvl6pPr>
            <a:lvl7pPr marL="2743060" indent="0">
              <a:buNone/>
              <a:defRPr sz="900"/>
            </a:lvl7pPr>
            <a:lvl8pPr marL="3200236" indent="0">
              <a:buNone/>
              <a:defRPr sz="900"/>
            </a:lvl8pPr>
            <a:lvl9pPr marL="3657413"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5"/>
          <p:cNvSpPr>
            <a:spLocks noGrp="1" noChangeArrowheads="1"/>
          </p:cNvSpPr>
          <p:nvPr>
            <p:ph type="ftr" sz="quarter" idx="11"/>
          </p:nvPr>
        </p:nvSpPr>
        <p:spPr>
          <a:ln/>
        </p:spPr>
        <p:txBody>
          <a:bodyPr/>
          <a:lstStyle>
            <a:lvl1pPr>
              <a:defRPr/>
            </a:lvl1pPr>
          </a:lstStyle>
          <a:p>
            <a:pPr>
              <a:defRPr/>
            </a:pPr>
            <a:r>
              <a:rPr lang="en-US" altLang="zh-CN" smtClean="0"/>
              <a:t>Search for the SM H to ZZ to 4l with ATLAS</a:t>
            </a:r>
            <a:endParaRPr lang="en-US" altLang="zh-CN"/>
          </a:p>
        </p:txBody>
      </p:sp>
      <p:sp>
        <p:nvSpPr>
          <p:cNvPr id="7" name="Rectangle 6"/>
          <p:cNvSpPr>
            <a:spLocks noGrp="1" noChangeArrowheads="1"/>
          </p:cNvSpPr>
          <p:nvPr>
            <p:ph type="sldNum" sz="quarter" idx="12"/>
          </p:nvPr>
        </p:nvSpPr>
        <p:spPr>
          <a:ln/>
        </p:spPr>
        <p:txBody>
          <a:bodyPr/>
          <a:lstStyle>
            <a:lvl1pPr>
              <a:defRPr/>
            </a:lvl1pPr>
          </a:lstStyle>
          <a:p>
            <a:pPr>
              <a:defRPr/>
            </a:pPr>
            <a:fld id="{8D651E76-868A-4566-A89E-DA015F695F5F}" type="slidenum">
              <a:rPr lang="en-US" altLang="zh-CN"/>
              <a:pPr>
                <a:defRPr/>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2" Type="http://schemas.openxmlformats.org/officeDocument/2006/relationships/theme" Target="../theme/theme2.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 Id="rId9" Type="http://schemas.openxmlformats.org/officeDocument/2006/relationships/slideLayout" Target="../slideLayouts/slideLayout22.xml"/><Relationship Id="rId10"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2" Type="http://schemas.openxmlformats.org/officeDocument/2006/relationships/theme" Target="../theme/theme3.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 Id="rId9" Type="http://schemas.openxmlformats.org/officeDocument/2006/relationships/slideLayout" Target="../slideLayouts/slideLayout33.xml"/><Relationship Id="rId10" Type="http://schemas.openxmlformats.org/officeDocument/2006/relationships/slideLayout" Target="../slideLayouts/slideLayout34.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2" Type="http://schemas.openxmlformats.org/officeDocument/2006/relationships/theme" Target="../theme/theme4.xml"/><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 Id="rId9" Type="http://schemas.openxmlformats.org/officeDocument/2006/relationships/slideLayout" Target="../slideLayouts/slideLayout44.xml"/><Relationship Id="rId10" Type="http://schemas.openxmlformats.org/officeDocument/2006/relationships/slideLayout" Target="../slideLayouts/slideLayout45.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7.xml"/><Relationship Id="rId12" Type="http://schemas.openxmlformats.org/officeDocument/2006/relationships/theme" Target="../theme/theme5.xml"/><Relationship Id="rId1" Type="http://schemas.openxmlformats.org/officeDocument/2006/relationships/slideLayout" Target="../slideLayouts/slideLayout47.xml"/><Relationship Id="rId2" Type="http://schemas.openxmlformats.org/officeDocument/2006/relationships/slideLayout" Target="../slideLayouts/slideLayout48.xml"/><Relationship Id="rId3" Type="http://schemas.openxmlformats.org/officeDocument/2006/relationships/slideLayout" Target="../slideLayouts/slideLayout49.xml"/><Relationship Id="rId4" Type="http://schemas.openxmlformats.org/officeDocument/2006/relationships/slideLayout" Target="../slideLayouts/slideLayout50.xml"/><Relationship Id="rId5" Type="http://schemas.openxmlformats.org/officeDocument/2006/relationships/slideLayout" Target="../slideLayouts/slideLayout51.xml"/><Relationship Id="rId6" Type="http://schemas.openxmlformats.org/officeDocument/2006/relationships/slideLayout" Target="../slideLayouts/slideLayout52.xml"/><Relationship Id="rId7" Type="http://schemas.openxmlformats.org/officeDocument/2006/relationships/slideLayout" Target="../slideLayouts/slideLayout53.xml"/><Relationship Id="rId8" Type="http://schemas.openxmlformats.org/officeDocument/2006/relationships/slideLayout" Target="../slideLayouts/slideLayout54.xml"/><Relationship Id="rId9" Type="http://schemas.openxmlformats.org/officeDocument/2006/relationships/slideLayout" Target="../slideLayouts/slideLayout55.xml"/><Relationship Id="rId10" Type="http://schemas.openxmlformats.org/officeDocument/2006/relationships/slideLayout" Target="../slideLayouts/slideLayout56.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8.xml"/><Relationship Id="rId12" Type="http://schemas.openxmlformats.org/officeDocument/2006/relationships/theme" Target="../theme/theme6.xml"/><Relationship Id="rId1" Type="http://schemas.openxmlformats.org/officeDocument/2006/relationships/slideLayout" Target="../slideLayouts/slideLayout58.xml"/><Relationship Id="rId2" Type="http://schemas.openxmlformats.org/officeDocument/2006/relationships/slideLayout" Target="../slideLayouts/slideLayout59.xml"/><Relationship Id="rId3" Type="http://schemas.openxmlformats.org/officeDocument/2006/relationships/slideLayout" Target="../slideLayouts/slideLayout60.xml"/><Relationship Id="rId4" Type="http://schemas.openxmlformats.org/officeDocument/2006/relationships/slideLayout" Target="../slideLayouts/slideLayout61.xml"/><Relationship Id="rId5" Type="http://schemas.openxmlformats.org/officeDocument/2006/relationships/slideLayout" Target="../slideLayouts/slideLayout62.xml"/><Relationship Id="rId6" Type="http://schemas.openxmlformats.org/officeDocument/2006/relationships/slideLayout" Target="../slideLayouts/slideLayout63.xml"/><Relationship Id="rId7" Type="http://schemas.openxmlformats.org/officeDocument/2006/relationships/slideLayout" Target="../slideLayouts/slideLayout64.xml"/><Relationship Id="rId8" Type="http://schemas.openxmlformats.org/officeDocument/2006/relationships/slideLayout" Target="../slideLayouts/slideLayout65.xml"/><Relationship Id="rId9" Type="http://schemas.openxmlformats.org/officeDocument/2006/relationships/slideLayout" Target="../slideLayouts/slideLayout66.xml"/><Relationship Id="rId10" Type="http://schemas.openxmlformats.org/officeDocument/2006/relationships/slideLayout" Target="../slideLayouts/slideLayout67.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9.xml"/><Relationship Id="rId12" Type="http://schemas.openxmlformats.org/officeDocument/2006/relationships/theme" Target="../theme/theme7.xml"/><Relationship Id="rId1" Type="http://schemas.openxmlformats.org/officeDocument/2006/relationships/slideLayout" Target="../slideLayouts/slideLayout69.xml"/><Relationship Id="rId2" Type="http://schemas.openxmlformats.org/officeDocument/2006/relationships/slideLayout" Target="../slideLayouts/slideLayout70.xml"/><Relationship Id="rId3" Type="http://schemas.openxmlformats.org/officeDocument/2006/relationships/slideLayout" Target="../slideLayouts/slideLayout71.xml"/><Relationship Id="rId4" Type="http://schemas.openxmlformats.org/officeDocument/2006/relationships/slideLayout" Target="../slideLayouts/slideLayout72.xml"/><Relationship Id="rId5" Type="http://schemas.openxmlformats.org/officeDocument/2006/relationships/slideLayout" Target="../slideLayouts/slideLayout73.xml"/><Relationship Id="rId6" Type="http://schemas.openxmlformats.org/officeDocument/2006/relationships/slideLayout" Target="../slideLayouts/slideLayout74.xml"/><Relationship Id="rId7" Type="http://schemas.openxmlformats.org/officeDocument/2006/relationships/slideLayout" Target="../slideLayouts/slideLayout75.xml"/><Relationship Id="rId8" Type="http://schemas.openxmlformats.org/officeDocument/2006/relationships/slideLayout" Target="../slideLayouts/slideLayout76.xml"/><Relationship Id="rId9" Type="http://schemas.openxmlformats.org/officeDocument/2006/relationships/slideLayout" Target="../slideLayouts/slideLayout77.xml"/><Relationship Id="rId10"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457200" y="304800"/>
            <a:ext cx="8153400" cy="914400"/>
          </a:xfrm>
          <a:prstGeom prst="rect">
            <a:avLst/>
          </a:prstGeom>
          <a:noFill/>
          <a:ln w="9525">
            <a:noFill/>
            <a:miter lim="800000"/>
            <a:headEnd/>
            <a:tailEnd/>
          </a:ln>
        </p:spPr>
        <p:txBody>
          <a:bodyPr vert="horz" wrap="square" lIns="91435" tIns="45718" rIns="91435" bIns="45718" numCol="1" anchor="ctr" anchorCtr="0" compatLnSpc="1">
            <a:prstTxWarp prst="textNoShape">
              <a:avLst/>
            </a:prstTxWarp>
          </a:bodyPr>
          <a:lstStyle/>
          <a:p>
            <a:pPr lvl="0"/>
            <a:r>
              <a:rPr lang="en-US" altLang="zh-CN" smtClean="0"/>
              <a:t>Click to edit Master title style</a:t>
            </a:r>
          </a:p>
        </p:txBody>
      </p:sp>
      <p:sp>
        <p:nvSpPr>
          <p:cNvPr id="2051" name="Rectangle 3"/>
          <p:cNvSpPr>
            <a:spLocks noGrp="1" noChangeArrowheads="1"/>
          </p:cNvSpPr>
          <p:nvPr>
            <p:ph type="body" idx="1"/>
          </p:nvPr>
        </p:nvSpPr>
        <p:spPr bwMode="auto">
          <a:xfrm>
            <a:off x="457200" y="1600201"/>
            <a:ext cx="8229600" cy="4525963"/>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63492" name="Rectangle 4"/>
          <p:cNvSpPr>
            <a:spLocks noGrp="1" noChangeArrowheads="1"/>
          </p:cNvSpPr>
          <p:nvPr>
            <p:ph type="dt" sz="half" idx="2"/>
          </p:nvPr>
        </p:nvSpPr>
        <p:spPr bwMode="auto">
          <a:xfrm>
            <a:off x="457200" y="6245225"/>
            <a:ext cx="2133600" cy="476251"/>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eaLnBrk="1" hangingPunct="1">
              <a:spcBef>
                <a:spcPct val="0"/>
              </a:spcBef>
              <a:buFontTx/>
              <a:buNone/>
              <a:defRPr sz="1400" b="0" i="0">
                <a:latin typeface="Arial" charset="0"/>
                <a:ea typeface="宋体" pitchFamily="2" charset="-122"/>
              </a:defRPr>
            </a:lvl1pPr>
          </a:lstStyle>
          <a:p>
            <a:pPr>
              <a:defRPr/>
            </a:pPr>
            <a:endParaRPr lang="en-US" altLang="zh-CN"/>
          </a:p>
        </p:txBody>
      </p:sp>
      <p:sp>
        <p:nvSpPr>
          <p:cNvPr id="63493" name="Rectangle 5"/>
          <p:cNvSpPr>
            <a:spLocks noGrp="1" noChangeArrowheads="1"/>
          </p:cNvSpPr>
          <p:nvPr>
            <p:ph type="ftr" sz="quarter" idx="3"/>
          </p:nvPr>
        </p:nvSpPr>
        <p:spPr bwMode="auto">
          <a:xfrm>
            <a:off x="3124201" y="6245225"/>
            <a:ext cx="2895600" cy="476251"/>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ctr" eaLnBrk="1" hangingPunct="1">
              <a:spcBef>
                <a:spcPct val="0"/>
              </a:spcBef>
              <a:buFontTx/>
              <a:buNone/>
              <a:defRPr sz="1400" b="0" i="0">
                <a:latin typeface="Arial" charset="0"/>
                <a:ea typeface="宋体" pitchFamily="2" charset="-122"/>
              </a:defRPr>
            </a:lvl1pPr>
          </a:lstStyle>
          <a:p>
            <a:pPr>
              <a:defRPr/>
            </a:pPr>
            <a:r>
              <a:rPr lang="en-US" altLang="zh-CN" smtClean="0"/>
              <a:t>Search for the SM H to ZZ to 4l with ATLAS</a:t>
            </a:r>
            <a:endParaRPr lang="en-US" altLang="zh-CN"/>
          </a:p>
        </p:txBody>
      </p:sp>
      <p:sp>
        <p:nvSpPr>
          <p:cNvPr id="63494" name="Rectangle 6"/>
          <p:cNvSpPr>
            <a:spLocks noGrp="1" noChangeArrowheads="1"/>
          </p:cNvSpPr>
          <p:nvPr>
            <p:ph type="sldNum" sz="quarter" idx="4"/>
          </p:nvPr>
        </p:nvSpPr>
        <p:spPr bwMode="auto">
          <a:xfrm>
            <a:off x="6553200" y="6245225"/>
            <a:ext cx="2133600" cy="476251"/>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r" eaLnBrk="1" hangingPunct="1">
              <a:spcBef>
                <a:spcPct val="0"/>
              </a:spcBef>
              <a:buFontTx/>
              <a:buNone/>
              <a:defRPr sz="1400" b="0" i="0">
                <a:latin typeface="Arial" charset="0"/>
                <a:ea typeface="宋体" pitchFamily="2" charset="-122"/>
              </a:defRPr>
            </a:lvl1pPr>
          </a:lstStyle>
          <a:p>
            <a:pPr>
              <a:defRPr/>
            </a:pPr>
            <a:fld id="{064355C0-7A44-4F47-9438-4532C8FAACB3}" type="slidenum">
              <a:rPr lang="en-US" altLang="zh-CN"/>
              <a:pPr>
                <a:defRPr/>
              </a:pPr>
              <a:t>‹#›</a:t>
            </a:fld>
            <a:endParaRPr lang="en-US" altLang="zh-CN"/>
          </a:p>
        </p:txBody>
      </p:sp>
    </p:spTree>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 id="2147483684" r:id="rId13"/>
  </p:sldLayoutIdLst>
  <p:hf hdr="0" ftr="0" dt="0"/>
  <p:txStyles>
    <p:titleStyle>
      <a:lvl1pPr algn="ctr" rtl="0" eaLnBrk="0" fontAlgn="base" hangingPunct="0">
        <a:spcBef>
          <a:spcPct val="0"/>
        </a:spcBef>
        <a:spcAft>
          <a:spcPct val="0"/>
        </a:spcAft>
        <a:defRPr sz="2600">
          <a:solidFill>
            <a:schemeClr val="tx2"/>
          </a:solidFill>
          <a:latin typeface="+mj-lt"/>
          <a:ea typeface="+mj-ea"/>
          <a:cs typeface="+mj-cs"/>
        </a:defRPr>
      </a:lvl1pPr>
      <a:lvl2pPr algn="ctr" rtl="0" eaLnBrk="0" fontAlgn="base" hangingPunct="0">
        <a:spcBef>
          <a:spcPct val="0"/>
        </a:spcBef>
        <a:spcAft>
          <a:spcPct val="0"/>
        </a:spcAft>
        <a:defRPr sz="2600">
          <a:solidFill>
            <a:schemeClr val="tx2"/>
          </a:solidFill>
          <a:latin typeface="Arial" charset="0"/>
        </a:defRPr>
      </a:lvl2pPr>
      <a:lvl3pPr algn="ctr" rtl="0" eaLnBrk="0" fontAlgn="base" hangingPunct="0">
        <a:spcBef>
          <a:spcPct val="0"/>
        </a:spcBef>
        <a:spcAft>
          <a:spcPct val="0"/>
        </a:spcAft>
        <a:defRPr sz="2600">
          <a:solidFill>
            <a:schemeClr val="tx2"/>
          </a:solidFill>
          <a:latin typeface="Arial" charset="0"/>
        </a:defRPr>
      </a:lvl3pPr>
      <a:lvl4pPr algn="ctr" rtl="0" eaLnBrk="0" fontAlgn="base" hangingPunct="0">
        <a:spcBef>
          <a:spcPct val="0"/>
        </a:spcBef>
        <a:spcAft>
          <a:spcPct val="0"/>
        </a:spcAft>
        <a:defRPr sz="2600">
          <a:solidFill>
            <a:schemeClr val="tx2"/>
          </a:solidFill>
          <a:latin typeface="Arial" charset="0"/>
        </a:defRPr>
      </a:lvl4pPr>
      <a:lvl5pPr algn="ctr" rtl="0" eaLnBrk="0" fontAlgn="base" hangingPunct="0">
        <a:spcBef>
          <a:spcPct val="0"/>
        </a:spcBef>
        <a:spcAft>
          <a:spcPct val="0"/>
        </a:spcAft>
        <a:defRPr sz="2600">
          <a:solidFill>
            <a:schemeClr val="tx2"/>
          </a:solidFill>
          <a:latin typeface="Arial" charset="0"/>
        </a:defRPr>
      </a:lvl5pPr>
      <a:lvl6pPr marL="457177" algn="ctr" rtl="0" fontAlgn="base">
        <a:spcBef>
          <a:spcPct val="0"/>
        </a:spcBef>
        <a:spcAft>
          <a:spcPct val="0"/>
        </a:spcAft>
        <a:defRPr sz="4400">
          <a:solidFill>
            <a:schemeClr val="tx2"/>
          </a:solidFill>
          <a:latin typeface="Arial" charset="0"/>
        </a:defRPr>
      </a:lvl6pPr>
      <a:lvl7pPr marL="914353" algn="ctr" rtl="0" fontAlgn="base">
        <a:spcBef>
          <a:spcPct val="0"/>
        </a:spcBef>
        <a:spcAft>
          <a:spcPct val="0"/>
        </a:spcAft>
        <a:defRPr sz="4400">
          <a:solidFill>
            <a:schemeClr val="tx2"/>
          </a:solidFill>
          <a:latin typeface="Arial" charset="0"/>
        </a:defRPr>
      </a:lvl7pPr>
      <a:lvl8pPr marL="1371530" algn="ctr" rtl="0" fontAlgn="base">
        <a:spcBef>
          <a:spcPct val="0"/>
        </a:spcBef>
        <a:spcAft>
          <a:spcPct val="0"/>
        </a:spcAft>
        <a:defRPr sz="4400">
          <a:solidFill>
            <a:schemeClr val="tx2"/>
          </a:solidFill>
          <a:latin typeface="Arial" charset="0"/>
        </a:defRPr>
      </a:lvl8pPr>
      <a:lvl9pPr marL="1828706" algn="ctr" rtl="0" fontAlgn="base">
        <a:spcBef>
          <a:spcPct val="0"/>
        </a:spcBef>
        <a:spcAft>
          <a:spcPct val="0"/>
        </a:spcAft>
        <a:defRPr sz="4400">
          <a:solidFill>
            <a:schemeClr val="tx2"/>
          </a:solidFill>
          <a:latin typeface="Arial" charset="0"/>
        </a:defRPr>
      </a:lvl9pPr>
    </p:titleStyle>
    <p:bodyStyle>
      <a:lvl1pPr marL="342882" indent="-342882" algn="l" rtl="0" eaLnBrk="0" fontAlgn="base" hangingPunct="0">
        <a:spcBef>
          <a:spcPct val="20000"/>
        </a:spcBef>
        <a:spcAft>
          <a:spcPct val="0"/>
        </a:spcAft>
        <a:buChar char="•"/>
        <a:defRPr sz="3200">
          <a:solidFill>
            <a:schemeClr val="tx1"/>
          </a:solidFill>
          <a:latin typeface="+mn-lt"/>
          <a:ea typeface="+mn-ea"/>
          <a:cs typeface="+mn-cs"/>
        </a:defRPr>
      </a:lvl1pPr>
      <a:lvl2pPr marL="742912" indent="-285736" algn="l" rtl="0" eaLnBrk="0" fontAlgn="base" hangingPunct="0">
        <a:spcBef>
          <a:spcPct val="20000"/>
        </a:spcBef>
        <a:spcAft>
          <a:spcPct val="0"/>
        </a:spcAft>
        <a:buChar char="–"/>
        <a:defRPr sz="2800">
          <a:solidFill>
            <a:schemeClr val="tx1"/>
          </a:solidFill>
          <a:latin typeface="+mn-lt"/>
        </a:defRPr>
      </a:lvl2pPr>
      <a:lvl3pPr marL="1142942" indent="-228588" algn="l" rtl="0" eaLnBrk="0" fontAlgn="base" hangingPunct="0">
        <a:spcBef>
          <a:spcPct val="20000"/>
        </a:spcBef>
        <a:spcAft>
          <a:spcPct val="0"/>
        </a:spcAft>
        <a:buChar char="•"/>
        <a:defRPr sz="2400">
          <a:solidFill>
            <a:schemeClr val="tx1"/>
          </a:solidFill>
          <a:latin typeface="+mn-lt"/>
        </a:defRPr>
      </a:lvl3pPr>
      <a:lvl4pPr marL="1600118" indent="-228588" algn="l" rtl="0" eaLnBrk="0" fontAlgn="base" hangingPunct="0">
        <a:spcBef>
          <a:spcPct val="20000"/>
        </a:spcBef>
        <a:spcAft>
          <a:spcPct val="0"/>
        </a:spcAft>
        <a:buChar char="–"/>
        <a:defRPr sz="2000">
          <a:solidFill>
            <a:schemeClr val="tx1"/>
          </a:solidFill>
          <a:latin typeface="+mn-lt"/>
        </a:defRPr>
      </a:lvl4pPr>
      <a:lvl5pPr marL="2057295"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9"/>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457200" y="1600201"/>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35" tIns="45718" rIns="91435" bIns="4571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457200" y="6245225"/>
            <a:ext cx="2133600" cy="476251"/>
          </a:xfrm>
          <a:prstGeom prst="rect">
            <a:avLst/>
          </a:prstGeom>
          <a:noFill/>
          <a:ln>
            <a:noFill/>
          </a:ln>
          <a:effectLst/>
          <a:extLst/>
        </p:spPr>
        <p:txBody>
          <a:bodyPr vert="horz" wrap="square" lIns="91435" tIns="45718" rIns="91435" bIns="45718" numCol="1" anchor="t" anchorCtr="0" compatLnSpc="1">
            <a:prstTxWarp prst="textNoShape">
              <a:avLst/>
            </a:prstTxWarp>
          </a:bodyPr>
          <a:lstStyle>
            <a:lvl1pPr algn="l" eaLnBrk="1" hangingPunct="1">
              <a:defRPr sz="1400">
                <a:latin typeface="Arial" charset="0"/>
                <a:ea typeface="+mn-ea"/>
                <a:cs typeface="+mn-cs"/>
              </a:defRPr>
            </a:lvl1pPr>
          </a:lstStyle>
          <a:p>
            <a:pPr>
              <a:spcBef>
                <a:spcPct val="0"/>
              </a:spcBef>
              <a:buFontTx/>
              <a:buNone/>
              <a:defRPr/>
            </a:pPr>
            <a:endParaRPr lang="en-US" b="0" i="0">
              <a:solidFill>
                <a:srgbClr val="000000"/>
              </a:solidFill>
            </a:endParaRPr>
          </a:p>
        </p:txBody>
      </p:sp>
      <p:sp>
        <p:nvSpPr>
          <p:cNvPr id="1029" name="Rectangle 5"/>
          <p:cNvSpPr>
            <a:spLocks noGrp="1" noChangeArrowheads="1"/>
          </p:cNvSpPr>
          <p:nvPr>
            <p:ph type="ftr" sz="quarter" idx="3"/>
          </p:nvPr>
        </p:nvSpPr>
        <p:spPr bwMode="auto">
          <a:xfrm>
            <a:off x="3124201" y="6245225"/>
            <a:ext cx="2895600" cy="476251"/>
          </a:xfrm>
          <a:prstGeom prst="rect">
            <a:avLst/>
          </a:prstGeom>
          <a:noFill/>
          <a:ln>
            <a:noFill/>
          </a:ln>
          <a:effectLst/>
          <a:extLst/>
        </p:spPr>
        <p:txBody>
          <a:bodyPr vert="horz" wrap="square" lIns="91435" tIns="45718" rIns="91435" bIns="45718" numCol="1" anchor="t" anchorCtr="0" compatLnSpc="1">
            <a:prstTxWarp prst="textNoShape">
              <a:avLst/>
            </a:prstTxWarp>
          </a:bodyPr>
          <a:lstStyle>
            <a:lvl1pPr eaLnBrk="1" hangingPunct="1">
              <a:defRPr sz="1400">
                <a:latin typeface="Arial" charset="0"/>
                <a:ea typeface="+mn-ea"/>
                <a:cs typeface="+mn-cs"/>
              </a:defRPr>
            </a:lvl1pPr>
          </a:lstStyle>
          <a:p>
            <a:pPr algn="ctr">
              <a:spcBef>
                <a:spcPct val="0"/>
              </a:spcBef>
              <a:buFontTx/>
              <a:buNone/>
              <a:defRPr/>
            </a:pPr>
            <a:r>
              <a:rPr lang="en-US" b="0" i="0" smtClean="0">
                <a:solidFill>
                  <a:srgbClr val="000000"/>
                </a:solidFill>
              </a:rPr>
              <a:t>Search for the SM H to ZZ to 4l with ATLAS</a:t>
            </a:r>
            <a:endParaRPr lang="en-US" b="0" i="0">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1"/>
          </a:xfrm>
          <a:prstGeom prst="rect">
            <a:avLst/>
          </a:prstGeom>
          <a:noFill/>
          <a:ln>
            <a:noFill/>
          </a:ln>
          <a:effectLst/>
          <a:extLst/>
        </p:spPr>
        <p:txBody>
          <a:bodyPr vert="horz" wrap="square" lIns="91435" tIns="45718" rIns="91435" bIns="45718" numCol="1" anchor="t" anchorCtr="0" compatLnSpc="1">
            <a:prstTxWarp prst="textNoShape">
              <a:avLst/>
            </a:prstTxWarp>
          </a:bodyPr>
          <a:lstStyle>
            <a:lvl1pPr algn="r" eaLnBrk="1" hangingPunct="1">
              <a:defRPr sz="1400"/>
            </a:lvl1pPr>
          </a:lstStyle>
          <a:p>
            <a:pPr>
              <a:spcBef>
                <a:spcPct val="0"/>
              </a:spcBef>
              <a:buFontTx/>
              <a:buNone/>
            </a:pPr>
            <a:fld id="{9163DD73-AFD2-EB49-811B-07E13E3A1CB9}" type="slidenum">
              <a:rPr lang="en-US" b="0" i="0" smtClean="0">
                <a:solidFill>
                  <a:srgbClr val="000000"/>
                </a:solidFill>
                <a:latin typeface="Arial" charset="0"/>
                <a:ea typeface="ＭＳ Ｐゴシック" charset="0"/>
                <a:cs typeface="ＭＳ Ｐゴシック" charset="0"/>
              </a:rPr>
              <a:pPr>
                <a:spcBef>
                  <a:spcPct val="0"/>
                </a:spcBef>
                <a:buFontTx/>
                <a:buNone/>
              </a:pPr>
              <a:t>‹#›</a:t>
            </a:fld>
            <a:endParaRPr lang="en-US" b="0" i="0" smtClean="0">
              <a:solidFill>
                <a:srgbClr val="000000"/>
              </a:solidFill>
              <a:latin typeface="Arial" charset="0"/>
              <a:ea typeface="ＭＳ Ｐゴシック" charset="0"/>
              <a:cs typeface="ＭＳ Ｐゴシック" charset="0"/>
            </a:endParaRPr>
          </a:p>
        </p:txBody>
      </p:sp>
    </p:spTree>
    <p:extLst>
      <p:ext uri="{BB962C8B-B14F-4D97-AF65-F5344CB8AC3E}">
        <p14:creationId xmlns:p14="http://schemas.microsoft.com/office/powerpoint/2010/main" val="2663793647"/>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hf hdr="0" ftr="0" dt="0"/>
  <p:txStyles>
    <p:titleStyle>
      <a:lvl1pPr algn="ctr" rtl="0" eaLnBrk="0" fontAlgn="base" hangingPunct="0">
        <a:spcBef>
          <a:spcPct val="0"/>
        </a:spcBef>
        <a:spcAft>
          <a:spcPct val="0"/>
        </a:spcAft>
        <a:defRPr sz="4400">
          <a:solidFill>
            <a:schemeClr val="tx2"/>
          </a:solidFill>
          <a:latin typeface="+mj-lt"/>
          <a:ea typeface="ＭＳ Ｐゴシック" pitchFamily="1" charset="-128"/>
          <a:cs typeface="ＭＳ Ｐゴシック" charset="0"/>
        </a:defRPr>
      </a:lvl1pPr>
      <a:lvl2pPr algn="ctr" rtl="0" eaLnBrk="0" fontAlgn="base" hangingPunct="0">
        <a:spcBef>
          <a:spcPct val="0"/>
        </a:spcBef>
        <a:spcAft>
          <a:spcPct val="0"/>
        </a:spcAft>
        <a:defRPr sz="4400">
          <a:solidFill>
            <a:schemeClr val="tx2"/>
          </a:solidFill>
          <a:latin typeface="Arial" charset="0"/>
          <a:ea typeface="ＭＳ Ｐゴシック" pitchFamily="1" charset="-128"/>
          <a:cs typeface="ＭＳ Ｐゴシック" charset="0"/>
        </a:defRPr>
      </a:lvl2pPr>
      <a:lvl3pPr algn="ctr" rtl="0" eaLnBrk="0" fontAlgn="base" hangingPunct="0">
        <a:spcBef>
          <a:spcPct val="0"/>
        </a:spcBef>
        <a:spcAft>
          <a:spcPct val="0"/>
        </a:spcAft>
        <a:defRPr sz="4400">
          <a:solidFill>
            <a:schemeClr val="tx2"/>
          </a:solidFill>
          <a:latin typeface="Arial" charset="0"/>
          <a:ea typeface="ＭＳ Ｐゴシック" pitchFamily="1" charset="-128"/>
          <a:cs typeface="ＭＳ Ｐゴシック" charset="0"/>
        </a:defRPr>
      </a:lvl3pPr>
      <a:lvl4pPr algn="ctr" rtl="0" eaLnBrk="0" fontAlgn="base" hangingPunct="0">
        <a:spcBef>
          <a:spcPct val="0"/>
        </a:spcBef>
        <a:spcAft>
          <a:spcPct val="0"/>
        </a:spcAft>
        <a:defRPr sz="4400">
          <a:solidFill>
            <a:schemeClr val="tx2"/>
          </a:solidFill>
          <a:latin typeface="Arial" charset="0"/>
          <a:ea typeface="ＭＳ Ｐゴシック" pitchFamily="1" charset="-128"/>
          <a:cs typeface="ＭＳ Ｐゴシック" charset="0"/>
        </a:defRPr>
      </a:lvl4pPr>
      <a:lvl5pPr algn="ctr" rtl="0" eaLnBrk="0" fontAlgn="base" hangingPunct="0">
        <a:spcBef>
          <a:spcPct val="0"/>
        </a:spcBef>
        <a:spcAft>
          <a:spcPct val="0"/>
        </a:spcAft>
        <a:defRPr sz="4400">
          <a:solidFill>
            <a:schemeClr val="tx2"/>
          </a:solidFill>
          <a:latin typeface="Arial" charset="0"/>
          <a:ea typeface="ＭＳ Ｐゴシック" pitchFamily="1" charset="-128"/>
          <a:cs typeface="ＭＳ Ｐゴシック" charset="0"/>
        </a:defRPr>
      </a:lvl5pPr>
      <a:lvl6pPr marL="457177" algn="ctr" rtl="0" fontAlgn="base">
        <a:spcBef>
          <a:spcPct val="0"/>
        </a:spcBef>
        <a:spcAft>
          <a:spcPct val="0"/>
        </a:spcAft>
        <a:defRPr sz="4400">
          <a:solidFill>
            <a:schemeClr val="tx2"/>
          </a:solidFill>
          <a:latin typeface="Arial" charset="0"/>
        </a:defRPr>
      </a:lvl6pPr>
      <a:lvl7pPr marL="914353" algn="ctr" rtl="0" fontAlgn="base">
        <a:spcBef>
          <a:spcPct val="0"/>
        </a:spcBef>
        <a:spcAft>
          <a:spcPct val="0"/>
        </a:spcAft>
        <a:defRPr sz="4400">
          <a:solidFill>
            <a:schemeClr val="tx2"/>
          </a:solidFill>
          <a:latin typeface="Arial" charset="0"/>
        </a:defRPr>
      </a:lvl7pPr>
      <a:lvl8pPr marL="1371530" algn="ctr" rtl="0" fontAlgn="base">
        <a:spcBef>
          <a:spcPct val="0"/>
        </a:spcBef>
        <a:spcAft>
          <a:spcPct val="0"/>
        </a:spcAft>
        <a:defRPr sz="4400">
          <a:solidFill>
            <a:schemeClr val="tx2"/>
          </a:solidFill>
          <a:latin typeface="Arial" charset="0"/>
        </a:defRPr>
      </a:lvl8pPr>
      <a:lvl9pPr marL="1828706" algn="ctr" rtl="0" fontAlgn="base">
        <a:spcBef>
          <a:spcPct val="0"/>
        </a:spcBef>
        <a:spcAft>
          <a:spcPct val="0"/>
        </a:spcAft>
        <a:defRPr sz="4400">
          <a:solidFill>
            <a:schemeClr val="tx2"/>
          </a:solidFill>
          <a:latin typeface="Arial" charset="0"/>
        </a:defRPr>
      </a:lvl9pPr>
    </p:titleStyle>
    <p:bodyStyle>
      <a:lvl1pPr marL="342882" indent="-342882" algn="l" rtl="0" eaLnBrk="0" fontAlgn="base" hangingPunct="0">
        <a:spcBef>
          <a:spcPct val="20000"/>
        </a:spcBef>
        <a:spcAft>
          <a:spcPct val="0"/>
        </a:spcAft>
        <a:buChar char="•"/>
        <a:defRPr sz="3200">
          <a:solidFill>
            <a:schemeClr val="tx1"/>
          </a:solidFill>
          <a:latin typeface="+mn-lt"/>
          <a:ea typeface="ＭＳ Ｐゴシック" pitchFamily="1" charset="-128"/>
          <a:cs typeface="ＭＳ Ｐゴシック" charset="0"/>
        </a:defRPr>
      </a:lvl1pPr>
      <a:lvl2pPr marL="742912" indent="-285736" algn="l" rtl="0" eaLnBrk="0" fontAlgn="base" hangingPunct="0">
        <a:spcBef>
          <a:spcPct val="20000"/>
        </a:spcBef>
        <a:spcAft>
          <a:spcPct val="0"/>
        </a:spcAft>
        <a:buChar char="–"/>
        <a:defRPr sz="2800">
          <a:solidFill>
            <a:schemeClr val="tx1"/>
          </a:solidFill>
          <a:latin typeface="+mn-lt"/>
          <a:ea typeface="ＭＳ Ｐゴシック" pitchFamily="1" charset="-128"/>
        </a:defRPr>
      </a:lvl2pPr>
      <a:lvl3pPr marL="1142942" indent="-228588" algn="l" rtl="0" eaLnBrk="0" fontAlgn="base" hangingPunct="0">
        <a:spcBef>
          <a:spcPct val="20000"/>
        </a:spcBef>
        <a:spcAft>
          <a:spcPct val="0"/>
        </a:spcAft>
        <a:buChar char="•"/>
        <a:defRPr sz="2400">
          <a:solidFill>
            <a:schemeClr val="tx1"/>
          </a:solidFill>
          <a:latin typeface="+mn-lt"/>
          <a:ea typeface="ＭＳ Ｐゴシック" pitchFamily="1" charset="-128"/>
        </a:defRPr>
      </a:lvl3pPr>
      <a:lvl4pPr marL="1600118" indent="-228588" algn="l" rtl="0" eaLnBrk="0" fontAlgn="base" hangingPunct="0">
        <a:spcBef>
          <a:spcPct val="20000"/>
        </a:spcBef>
        <a:spcAft>
          <a:spcPct val="0"/>
        </a:spcAft>
        <a:buChar char="–"/>
        <a:defRPr sz="2000">
          <a:solidFill>
            <a:schemeClr val="tx1"/>
          </a:solidFill>
          <a:latin typeface="+mn-lt"/>
          <a:ea typeface="ＭＳ Ｐゴシック" pitchFamily="1" charset="-128"/>
        </a:defRPr>
      </a:lvl4pPr>
      <a:lvl5pPr marL="2057295" indent="-228588" algn="l" rtl="0" eaLnBrk="0" fontAlgn="base" hangingPunct="0">
        <a:spcBef>
          <a:spcPct val="20000"/>
        </a:spcBef>
        <a:spcAft>
          <a:spcPct val="0"/>
        </a:spcAft>
        <a:buChar char="»"/>
        <a:defRPr sz="2000">
          <a:solidFill>
            <a:schemeClr val="tx1"/>
          </a:solidFill>
          <a:latin typeface="+mn-lt"/>
          <a:ea typeface="ＭＳ Ｐゴシック" pitchFamily="1" charset="-128"/>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353" rtl="0" eaLnBrk="1" latinLnBrk="0" hangingPunct="1">
        <a:defRPr sz="1800" kern="1200">
          <a:solidFill>
            <a:schemeClr val="tx1"/>
          </a:solidFill>
          <a:latin typeface="+mn-lt"/>
          <a:ea typeface="+mn-ea"/>
          <a:cs typeface="+mn-cs"/>
        </a:defRPr>
      </a:lvl1pPr>
      <a:lvl2pPr marL="457177" algn="l" defTabSz="914353" rtl="0" eaLnBrk="1" latinLnBrk="0" hangingPunct="1">
        <a:defRPr sz="1800" kern="1200">
          <a:solidFill>
            <a:schemeClr val="tx1"/>
          </a:solidFill>
          <a:latin typeface="+mn-lt"/>
          <a:ea typeface="+mn-ea"/>
          <a:cs typeface="+mn-cs"/>
        </a:defRPr>
      </a:lvl2pPr>
      <a:lvl3pPr marL="914353" algn="l" defTabSz="914353" rtl="0" eaLnBrk="1" latinLnBrk="0" hangingPunct="1">
        <a:defRPr sz="1800" kern="1200">
          <a:solidFill>
            <a:schemeClr val="tx1"/>
          </a:solidFill>
          <a:latin typeface="+mn-lt"/>
          <a:ea typeface="+mn-ea"/>
          <a:cs typeface="+mn-cs"/>
        </a:defRPr>
      </a:lvl3pPr>
      <a:lvl4pPr marL="1371530" algn="l" defTabSz="914353" rtl="0" eaLnBrk="1" latinLnBrk="0" hangingPunct="1">
        <a:defRPr sz="1800" kern="1200">
          <a:solidFill>
            <a:schemeClr val="tx1"/>
          </a:solidFill>
          <a:latin typeface="+mn-lt"/>
          <a:ea typeface="+mn-ea"/>
          <a:cs typeface="+mn-cs"/>
        </a:defRPr>
      </a:lvl4pPr>
      <a:lvl5pPr marL="1828706" algn="l" defTabSz="914353" rtl="0" eaLnBrk="1" latinLnBrk="0" hangingPunct="1">
        <a:defRPr sz="1800" kern="1200">
          <a:solidFill>
            <a:schemeClr val="tx1"/>
          </a:solidFill>
          <a:latin typeface="+mn-lt"/>
          <a:ea typeface="+mn-ea"/>
          <a:cs typeface="+mn-cs"/>
        </a:defRPr>
      </a:lvl5pPr>
      <a:lvl6pPr marL="2285883" algn="l" defTabSz="914353" rtl="0" eaLnBrk="1" latinLnBrk="0" hangingPunct="1">
        <a:defRPr sz="1800" kern="1200">
          <a:solidFill>
            <a:schemeClr val="tx1"/>
          </a:solidFill>
          <a:latin typeface="+mn-lt"/>
          <a:ea typeface="+mn-ea"/>
          <a:cs typeface="+mn-cs"/>
        </a:defRPr>
      </a:lvl6pPr>
      <a:lvl7pPr marL="2743060" algn="l" defTabSz="914353" rtl="0" eaLnBrk="1" latinLnBrk="0" hangingPunct="1">
        <a:defRPr sz="1800" kern="1200">
          <a:solidFill>
            <a:schemeClr val="tx1"/>
          </a:solidFill>
          <a:latin typeface="+mn-lt"/>
          <a:ea typeface="+mn-ea"/>
          <a:cs typeface="+mn-cs"/>
        </a:defRPr>
      </a:lvl7pPr>
      <a:lvl8pPr marL="3200236" algn="l" defTabSz="914353" rtl="0" eaLnBrk="1" latinLnBrk="0" hangingPunct="1">
        <a:defRPr sz="1800" kern="1200">
          <a:solidFill>
            <a:schemeClr val="tx1"/>
          </a:solidFill>
          <a:latin typeface="+mn-lt"/>
          <a:ea typeface="+mn-ea"/>
          <a:cs typeface="+mn-cs"/>
        </a:defRPr>
      </a:lvl8pPr>
      <a:lvl9pPr marL="3657413" algn="l" defTabSz="91435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892972" y="178594"/>
            <a:ext cx="7358063"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5715" tIns="35715" rIns="35715" bIns="35715" numCol="1" anchor="ctr" anchorCtr="0" compatLnSpc="1">
            <a:prstTxWarp prst="textNoShape">
              <a:avLst/>
            </a:prstTxWarp>
          </a:bodyPr>
          <a:lstStyle/>
          <a:p>
            <a:pPr lvl="0"/>
            <a:r>
              <a:rPr lang="en-US">
                <a:sym typeface="Gill Sans" charset="0"/>
              </a:rPr>
              <a:t>Click to edit Master title style</a:t>
            </a:r>
          </a:p>
        </p:txBody>
      </p:sp>
      <p:sp>
        <p:nvSpPr>
          <p:cNvPr id="1026" name="Rectangle 2"/>
          <p:cNvSpPr>
            <a:spLocks noGrp="1" noChangeArrowheads="1"/>
          </p:cNvSpPr>
          <p:nvPr>
            <p:ph type="body" idx="1"/>
          </p:nvPr>
        </p:nvSpPr>
        <p:spPr bwMode="auto">
          <a:xfrm>
            <a:off x="892972" y="1946674"/>
            <a:ext cx="7358063" cy="40183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5715" tIns="35715" rIns="35715" bIns="35715" numCol="1" anchor="ctr"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extLst>
      <p:ext uri="{BB962C8B-B14F-4D97-AF65-F5344CB8AC3E}">
        <p14:creationId xmlns:p14="http://schemas.microsoft.com/office/powerpoint/2010/main" val="3059757178"/>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Lst>
  <p:transition xmlns:p14="http://schemas.microsoft.com/office/powerpoint/2010/main"/>
  <p:hf hdr="0" ftr="0" dt="0"/>
  <p:txStyles>
    <p:titleStyle>
      <a:lvl1pPr algn="ctr" rtl="0" fontAlgn="base">
        <a:spcBef>
          <a:spcPct val="0"/>
        </a:spcBef>
        <a:spcAft>
          <a:spcPct val="0"/>
        </a:spcAft>
        <a:defRPr sz="5900">
          <a:solidFill>
            <a:schemeClr val="tx1"/>
          </a:solidFill>
          <a:latin typeface="+mj-lt"/>
          <a:ea typeface="+mj-ea"/>
          <a:cs typeface="+mj-cs"/>
          <a:sym typeface="Gill Sans" charset="0"/>
        </a:defRPr>
      </a:lvl1pPr>
      <a:lvl2pPr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5pPr>
      <a:lvl6pPr marL="321440"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6pPr>
      <a:lvl7pPr marL="642882"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7pPr>
      <a:lvl8pPr marL="964323"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8pPr>
      <a:lvl9pPr marL="1285763"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9pPr>
    </p:titleStyle>
    <p:bodyStyle>
      <a:lvl1pPr marL="589308" indent="-401801"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1pPr>
      <a:lvl2pPr marL="901820" indent="-401801"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2pPr>
      <a:lvl3pPr marL="1214332" indent="-401801"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3pPr>
      <a:lvl4pPr marL="1526844" indent="-401801"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4pPr>
      <a:lvl5pPr marL="1839356" indent="-401801"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5pPr>
      <a:lvl6pPr marL="2160797" indent="-401801"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6pPr>
      <a:lvl7pPr marL="2482238" indent="-401801"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7pPr>
      <a:lvl8pPr marL="2803679" indent="-401801"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8pPr>
      <a:lvl9pPr marL="3125120" indent="-401801"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9pPr>
    </p:bodyStyle>
    <p:otherStyle>
      <a:defPPr>
        <a:defRPr lang="en-US"/>
      </a:defPPr>
      <a:lvl1pPr marL="0" algn="l" defTabSz="321440" rtl="0" eaLnBrk="1" latinLnBrk="0" hangingPunct="1">
        <a:defRPr sz="1300" kern="1200">
          <a:solidFill>
            <a:schemeClr val="tx1"/>
          </a:solidFill>
          <a:latin typeface="+mn-lt"/>
          <a:ea typeface="+mn-ea"/>
          <a:cs typeface="+mn-cs"/>
        </a:defRPr>
      </a:lvl1pPr>
      <a:lvl2pPr marL="321440" algn="l" defTabSz="321440" rtl="0" eaLnBrk="1" latinLnBrk="0" hangingPunct="1">
        <a:defRPr sz="1300" kern="1200">
          <a:solidFill>
            <a:schemeClr val="tx1"/>
          </a:solidFill>
          <a:latin typeface="+mn-lt"/>
          <a:ea typeface="+mn-ea"/>
          <a:cs typeface="+mn-cs"/>
        </a:defRPr>
      </a:lvl2pPr>
      <a:lvl3pPr marL="642882" algn="l" defTabSz="321440" rtl="0" eaLnBrk="1" latinLnBrk="0" hangingPunct="1">
        <a:defRPr sz="1300" kern="1200">
          <a:solidFill>
            <a:schemeClr val="tx1"/>
          </a:solidFill>
          <a:latin typeface="+mn-lt"/>
          <a:ea typeface="+mn-ea"/>
          <a:cs typeface="+mn-cs"/>
        </a:defRPr>
      </a:lvl3pPr>
      <a:lvl4pPr marL="964323" algn="l" defTabSz="321440" rtl="0" eaLnBrk="1" latinLnBrk="0" hangingPunct="1">
        <a:defRPr sz="1300" kern="1200">
          <a:solidFill>
            <a:schemeClr val="tx1"/>
          </a:solidFill>
          <a:latin typeface="+mn-lt"/>
          <a:ea typeface="+mn-ea"/>
          <a:cs typeface="+mn-cs"/>
        </a:defRPr>
      </a:lvl4pPr>
      <a:lvl5pPr marL="1285763" algn="l" defTabSz="321440" rtl="0" eaLnBrk="1" latinLnBrk="0" hangingPunct="1">
        <a:defRPr sz="1300" kern="1200">
          <a:solidFill>
            <a:schemeClr val="tx1"/>
          </a:solidFill>
          <a:latin typeface="+mn-lt"/>
          <a:ea typeface="+mn-ea"/>
          <a:cs typeface="+mn-cs"/>
        </a:defRPr>
      </a:lvl5pPr>
      <a:lvl6pPr marL="1607205" algn="l" defTabSz="321440" rtl="0" eaLnBrk="1" latinLnBrk="0" hangingPunct="1">
        <a:defRPr sz="1300" kern="1200">
          <a:solidFill>
            <a:schemeClr val="tx1"/>
          </a:solidFill>
          <a:latin typeface="+mn-lt"/>
          <a:ea typeface="+mn-ea"/>
          <a:cs typeface="+mn-cs"/>
        </a:defRPr>
      </a:lvl6pPr>
      <a:lvl7pPr marL="1928645" algn="l" defTabSz="321440" rtl="0" eaLnBrk="1" latinLnBrk="0" hangingPunct="1">
        <a:defRPr sz="1300" kern="1200">
          <a:solidFill>
            <a:schemeClr val="tx1"/>
          </a:solidFill>
          <a:latin typeface="+mn-lt"/>
          <a:ea typeface="+mn-ea"/>
          <a:cs typeface="+mn-cs"/>
        </a:defRPr>
      </a:lvl7pPr>
      <a:lvl8pPr marL="2250086" algn="l" defTabSz="321440" rtl="0" eaLnBrk="1" latinLnBrk="0" hangingPunct="1">
        <a:defRPr sz="1300" kern="1200">
          <a:solidFill>
            <a:schemeClr val="tx1"/>
          </a:solidFill>
          <a:latin typeface="+mn-lt"/>
          <a:ea typeface="+mn-ea"/>
          <a:cs typeface="+mn-cs"/>
        </a:defRPr>
      </a:lvl8pPr>
      <a:lvl9pPr marL="2571527" algn="l" defTabSz="321440" rtl="0" eaLnBrk="1" latinLnBrk="0" hangingPunct="1">
        <a:defRPr sz="1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body" idx="1"/>
          </p:nvPr>
        </p:nvSpPr>
        <p:spPr bwMode="auto">
          <a:xfrm>
            <a:off x="892973" y="3536157"/>
            <a:ext cx="7358063" cy="79474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5713" tIns="35713" rIns="35713" bIns="35713" numCol="1" anchor="t"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
        <p:nvSpPr>
          <p:cNvPr id="2050" name="Rectangle 2"/>
          <p:cNvSpPr>
            <a:spLocks noGrp="1" noChangeArrowheads="1"/>
          </p:cNvSpPr>
          <p:nvPr>
            <p:ph type="title"/>
          </p:nvPr>
        </p:nvSpPr>
        <p:spPr bwMode="auto">
          <a:xfrm>
            <a:off x="892973" y="1151931"/>
            <a:ext cx="7358063" cy="23217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5713" tIns="35713" rIns="35713" bIns="35713" numCol="1" anchor="b" anchorCtr="0" compatLnSpc="1">
            <a:prstTxWarp prst="textNoShape">
              <a:avLst/>
            </a:prstTxWarp>
          </a:bodyPr>
          <a:lstStyle/>
          <a:p>
            <a:pPr lvl="0"/>
            <a:r>
              <a:rPr lang="en-US">
                <a:sym typeface="Gill Sans" charset="0"/>
              </a:rPr>
              <a:t>Click to edit Master title style</a:t>
            </a:r>
          </a:p>
        </p:txBody>
      </p:sp>
    </p:spTree>
    <p:extLst>
      <p:ext uri="{BB962C8B-B14F-4D97-AF65-F5344CB8AC3E}">
        <p14:creationId xmlns:p14="http://schemas.microsoft.com/office/powerpoint/2010/main" val="3160406525"/>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xmlns:p14="http://schemas.microsoft.com/office/powerpoint/2010/main"/>
  <p:hf hdr="0" ftr="0" dt="0"/>
  <p:txStyles>
    <p:titleStyle>
      <a:lvl1pPr algn="ctr" rtl="0" fontAlgn="base">
        <a:spcBef>
          <a:spcPct val="0"/>
        </a:spcBef>
        <a:spcAft>
          <a:spcPct val="0"/>
        </a:spcAft>
        <a:defRPr sz="5900">
          <a:solidFill>
            <a:schemeClr val="tx1"/>
          </a:solidFill>
          <a:latin typeface="+mj-lt"/>
          <a:ea typeface="+mj-ea"/>
          <a:cs typeface="+mj-cs"/>
          <a:sym typeface="Gill Sans" charset="0"/>
        </a:defRPr>
      </a:lvl1pPr>
      <a:lvl2pPr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2pPr>
      <a:lvl3pPr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3pPr>
      <a:lvl4pPr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4pPr>
      <a:lvl5pPr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5pPr>
      <a:lvl6pPr marL="321424"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6pPr>
      <a:lvl7pPr marL="642849"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7pPr>
      <a:lvl8pPr marL="964274"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8pPr>
      <a:lvl9pPr marL="1285697" algn="ctr" rtl="0" fontAlgn="base">
        <a:spcBef>
          <a:spcPct val="0"/>
        </a:spcBef>
        <a:spcAft>
          <a:spcPct val="0"/>
        </a:spcAft>
        <a:defRPr sz="5900">
          <a:solidFill>
            <a:schemeClr val="tx1"/>
          </a:solidFill>
          <a:latin typeface="Gill Sans" charset="0"/>
          <a:ea typeface="ヒラギノ角ゴ ProN W3" charset="0"/>
          <a:cs typeface="ヒラギノ角ゴ ProN W3" charset="0"/>
          <a:sym typeface="Gill Sans" charset="0"/>
        </a:defRPr>
      </a:lvl9pPr>
    </p:titleStyle>
    <p:bodyStyle>
      <a:lvl1pPr algn="ctr" rtl="0" fontAlgn="base">
        <a:spcBef>
          <a:spcPct val="0"/>
        </a:spcBef>
        <a:spcAft>
          <a:spcPct val="0"/>
        </a:spcAft>
        <a:defRPr sz="2500">
          <a:solidFill>
            <a:schemeClr val="tx1"/>
          </a:solidFill>
          <a:latin typeface="+mn-lt"/>
          <a:ea typeface="+mn-ea"/>
          <a:cs typeface="+mn-cs"/>
          <a:sym typeface="Gill Sans" charset="0"/>
        </a:defRPr>
      </a:lvl1pPr>
      <a:lvl2pPr algn="ctr" rtl="0" fontAlgn="base">
        <a:spcBef>
          <a:spcPct val="0"/>
        </a:spcBef>
        <a:spcAft>
          <a:spcPct val="0"/>
        </a:spcAft>
        <a:defRPr sz="2500">
          <a:solidFill>
            <a:schemeClr val="tx1"/>
          </a:solidFill>
          <a:latin typeface="+mn-lt"/>
          <a:ea typeface="+mn-ea"/>
          <a:cs typeface="+mn-cs"/>
          <a:sym typeface="Gill Sans" charset="0"/>
        </a:defRPr>
      </a:lvl2pPr>
      <a:lvl3pPr algn="ctr" rtl="0" fontAlgn="base">
        <a:spcBef>
          <a:spcPct val="0"/>
        </a:spcBef>
        <a:spcAft>
          <a:spcPct val="0"/>
        </a:spcAft>
        <a:defRPr sz="2500">
          <a:solidFill>
            <a:schemeClr val="tx1"/>
          </a:solidFill>
          <a:latin typeface="+mn-lt"/>
          <a:ea typeface="+mn-ea"/>
          <a:cs typeface="+mn-cs"/>
          <a:sym typeface="Gill Sans" charset="0"/>
        </a:defRPr>
      </a:lvl3pPr>
      <a:lvl4pPr algn="ctr" rtl="0" fontAlgn="base">
        <a:spcBef>
          <a:spcPct val="0"/>
        </a:spcBef>
        <a:spcAft>
          <a:spcPct val="0"/>
        </a:spcAft>
        <a:defRPr sz="2500">
          <a:solidFill>
            <a:schemeClr val="tx1"/>
          </a:solidFill>
          <a:latin typeface="+mn-lt"/>
          <a:ea typeface="+mn-ea"/>
          <a:cs typeface="+mn-cs"/>
          <a:sym typeface="Gill Sans" charset="0"/>
        </a:defRPr>
      </a:lvl4pPr>
      <a:lvl5pPr algn="ctr" rtl="0" fontAlgn="base">
        <a:spcBef>
          <a:spcPct val="0"/>
        </a:spcBef>
        <a:spcAft>
          <a:spcPct val="0"/>
        </a:spcAft>
        <a:defRPr sz="2500">
          <a:solidFill>
            <a:schemeClr val="tx1"/>
          </a:solidFill>
          <a:latin typeface="+mn-lt"/>
          <a:ea typeface="+mn-ea"/>
          <a:cs typeface="+mn-cs"/>
          <a:sym typeface="Gill Sans" charset="0"/>
        </a:defRPr>
      </a:lvl5pPr>
      <a:lvl6pPr marL="321424" algn="ctr" rtl="0" fontAlgn="base">
        <a:spcBef>
          <a:spcPct val="0"/>
        </a:spcBef>
        <a:spcAft>
          <a:spcPct val="0"/>
        </a:spcAft>
        <a:defRPr sz="2500">
          <a:solidFill>
            <a:schemeClr val="tx1"/>
          </a:solidFill>
          <a:latin typeface="+mn-lt"/>
          <a:ea typeface="+mn-ea"/>
          <a:cs typeface="+mn-cs"/>
          <a:sym typeface="Gill Sans" charset="0"/>
        </a:defRPr>
      </a:lvl6pPr>
      <a:lvl7pPr marL="642849" algn="ctr" rtl="0" fontAlgn="base">
        <a:spcBef>
          <a:spcPct val="0"/>
        </a:spcBef>
        <a:spcAft>
          <a:spcPct val="0"/>
        </a:spcAft>
        <a:defRPr sz="2500">
          <a:solidFill>
            <a:schemeClr val="tx1"/>
          </a:solidFill>
          <a:latin typeface="+mn-lt"/>
          <a:ea typeface="+mn-ea"/>
          <a:cs typeface="+mn-cs"/>
          <a:sym typeface="Gill Sans" charset="0"/>
        </a:defRPr>
      </a:lvl7pPr>
      <a:lvl8pPr marL="964274" algn="ctr" rtl="0" fontAlgn="base">
        <a:spcBef>
          <a:spcPct val="0"/>
        </a:spcBef>
        <a:spcAft>
          <a:spcPct val="0"/>
        </a:spcAft>
        <a:defRPr sz="2500">
          <a:solidFill>
            <a:schemeClr val="tx1"/>
          </a:solidFill>
          <a:latin typeface="+mn-lt"/>
          <a:ea typeface="+mn-ea"/>
          <a:cs typeface="+mn-cs"/>
          <a:sym typeface="Gill Sans" charset="0"/>
        </a:defRPr>
      </a:lvl8pPr>
      <a:lvl9pPr marL="1285697" algn="ctr" rtl="0" fontAlgn="base">
        <a:spcBef>
          <a:spcPct val="0"/>
        </a:spcBef>
        <a:spcAft>
          <a:spcPct val="0"/>
        </a:spcAft>
        <a:defRPr sz="2500">
          <a:solidFill>
            <a:schemeClr val="tx1"/>
          </a:solidFill>
          <a:latin typeface="+mn-lt"/>
          <a:ea typeface="+mn-ea"/>
          <a:cs typeface="+mn-cs"/>
          <a:sym typeface="Gill Sans" charset="0"/>
        </a:defRPr>
      </a:lvl9pPr>
    </p:bodyStyle>
    <p:otherStyle>
      <a:defPPr>
        <a:defRPr lang="en-US"/>
      </a:defPPr>
      <a:lvl1pPr marL="0" algn="l" defTabSz="321424" rtl="0" eaLnBrk="1" latinLnBrk="0" hangingPunct="1">
        <a:defRPr sz="1300" kern="1200">
          <a:solidFill>
            <a:schemeClr val="tx1"/>
          </a:solidFill>
          <a:latin typeface="+mn-lt"/>
          <a:ea typeface="+mn-ea"/>
          <a:cs typeface="+mn-cs"/>
        </a:defRPr>
      </a:lvl1pPr>
      <a:lvl2pPr marL="321424" algn="l" defTabSz="321424" rtl="0" eaLnBrk="1" latinLnBrk="0" hangingPunct="1">
        <a:defRPr sz="1300" kern="1200">
          <a:solidFill>
            <a:schemeClr val="tx1"/>
          </a:solidFill>
          <a:latin typeface="+mn-lt"/>
          <a:ea typeface="+mn-ea"/>
          <a:cs typeface="+mn-cs"/>
        </a:defRPr>
      </a:lvl2pPr>
      <a:lvl3pPr marL="642849" algn="l" defTabSz="321424" rtl="0" eaLnBrk="1" latinLnBrk="0" hangingPunct="1">
        <a:defRPr sz="1300" kern="1200">
          <a:solidFill>
            <a:schemeClr val="tx1"/>
          </a:solidFill>
          <a:latin typeface="+mn-lt"/>
          <a:ea typeface="+mn-ea"/>
          <a:cs typeface="+mn-cs"/>
        </a:defRPr>
      </a:lvl3pPr>
      <a:lvl4pPr marL="964274" algn="l" defTabSz="321424" rtl="0" eaLnBrk="1" latinLnBrk="0" hangingPunct="1">
        <a:defRPr sz="1300" kern="1200">
          <a:solidFill>
            <a:schemeClr val="tx1"/>
          </a:solidFill>
          <a:latin typeface="+mn-lt"/>
          <a:ea typeface="+mn-ea"/>
          <a:cs typeface="+mn-cs"/>
        </a:defRPr>
      </a:lvl4pPr>
      <a:lvl5pPr marL="1285697" algn="l" defTabSz="321424" rtl="0" eaLnBrk="1" latinLnBrk="0" hangingPunct="1">
        <a:defRPr sz="1300" kern="1200">
          <a:solidFill>
            <a:schemeClr val="tx1"/>
          </a:solidFill>
          <a:latin typeface="+mn-lt"/>
          <a:ea typeface="+mn-ea"/>
          <a:cs typeface="+mn-cs"/>
        </a:defRPr>
      </a:lvl5pPr>
      <a:lvl6pPr marL="1607123" algn="l" defTabSz="321424" rtl="0" eaLnBrk="1" latinLnBrk="0" hangingPunct="1">
        <a:defRPr sz="1300" kern="1200">
          <a:solidFill>
            <a:schemeClr val="tx1"/>
          </a:solidFill>
          <a:latin typeface="+mn-lt"/>
          <a:ea typeface="+mn-ea"/>
          <a:cs typeface="+mn-cs"/>
        </a:defRPr>
      </a:lvl6pPr>
      <a:lvl7pPr marL="1928546" algn="l" defTabSz="321424" rtl="0" eaLnBrk="1" latinLnBrk="0" hangingPunct="1">
        <a:defRPr sz="1300" kern="1200">
          <a:solidFill>
            <a:schemeClr val="tx1"/>
          </a:solidFill>
          <a:latin typeface="+mn-lt"/>
          <a:ea typeface="+mn-ea"/>
          <a:cs typeface="+mn-cs"/>
        </a:defRPr>
      </a:lvl7pPr>
      <a:lvl8pPr marL="2249971" algn="l" defTabSz="321424" rtl="0" eaLnBrk="1" latinLnBrk="0" hangingPunct="1">
        <a:defRPr sz="1300" kern="1200">
          <a:solidFill>
            <a:schemeClr val="tx1"/>
          </a:solidFill>
          <a:latin typeface="+mn-lt"/>
          <a:ea typeface="+mn-ea"/>
          <a:cs typeface="+mn-cs"/>
        </a:defRPr>
      </a:lvl8pPr>
      <a:lvl9pPr marL="2571396" algn="l" defTabSz="321424" rtl="0" eaLnBrk="1" latinLnBrk="0" hangingPunct="1">
        <a:defRPr sz="1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892971" y="178594"/>
            <a:ext cx="7358063" cy="17145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5717" tIns="35717" rIns="35717" bIns="35717" numCol="1" anchor="ctr" anchorCtr="0" compatLnSpc="1">
            <a:prstTxWarp prst="textNoShape">
              <a:avLst/>
            </a:prstTxWarp>
          </a:bodyPr>
          <a:lstStyle/>
          <a:p>
            <a:pPr lvl="0"/>
            <a:r>
              <a:rPr lang="en-US">
                <a:sym typeface="Gill Sans" charset="0"/>
              </a:rPr>
              <a:t>Click to edit Master title style</a:t>
            </a:r>
          </a:p>
        </p:txBody>
      </p:sp>
      <p:sp>
        <p:nvSpPr>
          <p:cNvPr id="1026" name="Rectangle 2"/>
          <p:cNvSpPr>
            <a:spLocks noGrp="1" noChangeArrowheads="1"/>
          </p:cNvSpPr>
          <p:nvPr>
            <p:ph type="body" idx="1"/>
          </p:nvPr>
        </p:nvSpPr>
        <p:spPr bwMode="auto">
          <a:xfrm>
            <a:off x="892971" y="1946674"/>
            <a:ext cx="7358063" cy="401835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5717" tIns="35717" rIns="35717" bIns="35717" numCol="1" anchor="ctr"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extLst>
      <p:ext uri="{BB962C8B-B14F-4D97-AF65-F5344CB8AC3E}">
        <p14:creationId xmlns:p14="http://schemas.microsoft.com/office/powerpoint/2010/main" val="2635295779"/>
      </p:ext>
    </p:extLst>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transition xmlns:p14="http://schemas.microsoft.com/office/powerpoint/2010/main"/>
  <p:hf hdr="0" ftr="0" dt="0"/>
  <p:txStyles>
    <p:titleStyle>
      <a:lvl1pPr algn="ctr" rtl="0" fontAlgn="base">
        <a:spcBef>
          <a:spcPct val="0"/>
        </a:spcBef>
        <a:spcAft>
          <a:spcPct val="0"/>
        </a:spcAft>
        <a:defRPr sz="5900">
          <a:solidFill>
            <a:schemeClr val="tx1"/>
          </a:solidFill>
          <a:latin typeface="+mj-lt"/>
          <a:ea typeface="+mj-ea"/>
          <a:cs typeface="+mj-cs"/>
          <a:sym typeface="Gill Sans" charset="0"/>
        </a:defRPr>
      </a:lvl1pPr>
      <a:lvl2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2pPr>
      <a:lvl3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3pPr>
      <a:lvl4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4pPr>
      <a:lvl5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5pPr>
      <a:lvl6pPr marL="321457"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6pPr>
      <a:lvl7pPr marL="642915"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7pPr>
      <a:lvl8pPr marL="964372"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8pPr>
      <a:lvl9pPr marL="1285829"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9pPr>
    </p:titleStyle>
    <p:bodyStyle>
      <a:lvl1pPr marL="589338" indent="-401822"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1pPr>
      <a:lvl2pPr marL="901866" indent="-401822"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2pPr>
      <a:lvl3pPr marL="1214394" indent="-401822"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3pPr>
      <a:lvl4pPr marL="1526922" indent="-401822"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4pPr>
      <a:lvl5pPr marL="1839450" indent="-401822"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5pPr>
      <a:lvl6pPr marL="2160908" indent="-401822"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6pPr>
      <a:lvl7pPr marL="2482365" indent="-401822"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7pPr>
      <a:lvl8pPr marL="2803822" indent="-401822"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8pPr>
      <a:lvl9pPr marL="3125280" indent="-401822" algn="l" rtl="0" fontAlgn="base">
        <a:spcBef>
          <a:spcPts val="1687"/>
        </a:spcBef>
        <a:spcAft>
          <a:spcPct val="0"/>
        </a:spcAft>
        <a:buSzPct val="171000"/>
        <a:buFont typeface="Gill Sans" charset="0"/>
        <a:buChar char="•"/>
        <a:defRPr sz="3000">
          <a:solidFill>
            <a:schemeClr val="tx1"/>
          </a:solidFill>
          <a:latin typeface="+mn-lt"/>
          <a:ea typeface="+mn-ea"/>
          <a:cs typeface="+mn-cs"/>
          <a:sym typeface="Gill Sans" charset="0"/>
        </a:defRPr>
      </a:lvl9pPr>
    </p:bodyStyle>
    <p:otherStyle>
      <a:defPPr>
        <a:defRPr lang="en-US"/>
      </a:defPPr>
      <a:lvl1pPr marL="0" algn="l" defTabSz="321457" rtl="0" eaLnBrk="1" latinLnBrk="0" hangingPunct="1">
        <a:defRPr sz="1300" kern="1200">
          <a:solidFill>
            <a:schemeClr val="tx1"/>
          </a:solidFill>
          <a:latin typeface="+mn-lt"/>
          <a:ea typeface="+mn-ea"/>
          <a:cs typeface="+mn-cs"/>
        </a:defRPr>
      </a:lvl1pPr>
      <a:lvl2pPr marL="321457" algn="l" defTabSz="321457" rtl="0" eaLnBrk="1" latinLnBrk="0" hangingPunct="1">
        <a:defRPr sz="1300" kern="1200">
          <a:solidFill>
            <a:schemeClr val="tx1"/>
          </a:solidFill>
          <a:latin typeface="+mn-lt"/>
          <a:ea typeface="+mn-ea"/>
          <a:cs typeface="+mn-cs"/>
        </a:defRPr>
      </a:lvl2pPr>
      <a:lvl3pPr marL="642915" algn="l" defTabSz="321457" rtl="0" eaLnBrk="1" latinLnBrk="0" hangingPunct="1">
        <a:defRPr sz="1300" kern="1200">
          <a:solidFill>
            <a:schemeClr val="tx1"/>
          </a:solidFill>
          <a:latin typeface="+mn-lt"/>
          <a:ea typeface="+mn-ea"/>
          <a:cs typeface="+mn-cs"/>
        </a:defRPr>
      </a:lvl3pPr>
      <a:lvl4pPr marL="964372" algn="l" defTabSz="321457" rtl="0" eaLnBrk="1" latinLnBrk="0" hangingPunct="1">
        <a:defRPr sz="1300" kern="1200">
          <a:solidFill>
            <a:schemeClr val="tx1"/>
          </a:solidFill>
          <a:latin typeface="+mn-lt"/>
          <a:ea typeface="+mn-ea"/>
          <a:cs typeface="+mn-cs"/>
        </a:defRPr>
      </a:lvl4pPr>
      <a:lvl5pPr marL="1285829" algn="l" defTabSz="321457" rtl="0" eaLnBrk="1" latinLnBrk="0" hangingPunct="1">
        <a:defRPr sz="1300" kern="1200">
          <a:solidFill>
            <a:schemeClr val="tx1"/>
          </a:solidFill>
          <a:latin typeface="+mn-lt"/>
          <a:ea typeface="+mn-ea"/>
          <a:cs typeface="+mn-cs"/>
        </a:defRPr>
      </a:lvl5pPr>
      <a:lvl6pPr marL="1607287" algn="l" defTabSz="321457" rtl="0" eaLnBrk="1" latinLnBrk="0" hangingPunct="1">
        <a:defRPr sz="1300" kern="1200">
          <a:solidFill>
            <a:schemeClr val="tx1"/>
          </a:solidFill>
          <a:latin typeface="+mn-lt"/>
          <a:ea typeface="+mn-ea"/>
          <a:cs typeface="+mn-cs"/>
        </a:defRPr>
      </a:lvl6pPr>
      <a:lvl7pPr marL="1928744" algn="l" defTabSz="321457" rtl="0" eaLnBrk="1" latinLnBrk="0" hangingPunct="1">
        <a:defRPr sz="1300" kern="1200">
          <a:solidFill>
            <a:schemeClr val="tx1"/>
          </a:solidFill>
          <a:latin typeface="+mn-lt"/>
          <a:ea typeface="+mn-ea"/>
          <a:cs typeface="+mn-cs"/>
        </a:defRPr>
      </a:lvl7pPr>
      <a:lvl8pPr marL="2250201" algn="l" defTabSz="321457" rtl="0" eaLnBrk="1" latinLnBrk="0" hangingPunct="1">
        <a:defRPr sz="1300" kern="1200">
          <a:solidFill>
            <a:schemeClr val="tx1"/>
          </a:solidFill>
          <a:latin typeface="+mn-lt"/>
          <a:ea typeface="+mn-ea"/>
          <a:cs typeface="+mn-cs"/>
        </a:defRPr>
      </a:lvl8pPr>
      <a:lvl9pPr marL="2571659" algn="l" defTabSz="321457" rtl="0" eaLnBrk="1" latinLnBrk="0" hangingPunct="1">
        <a:defRPr sz="13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9" name="Rectangle 1"/>
          <p:cNvSpPr>
            <a:spLocks noGrp="1" noChangeArrowheads="1"/>
          </p:cNvSpPr>
          <p:nvPr>
            <p:ph type="title"/>
          </p:nvPr>
        </p:nvSpPr>
        <p:spPr bwMode="auto">
          <a:xfrm>
            <a:off x="892972" y="5179219"/>
            <a:ext cx="7358063" cy="11965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5715" tIns="35715" rIns="35715" bIns="35715" numCol="1" anchor="ctr" anchorCtr="0" compatLnSpc="1">
            <a:prstTxWarp prst="textNoShape">
              <a:avLst/>
            </a:prstTxWarp>
          </a:bodyPr>
          <a:lstStyle/>
          <a:p>
            <a:pPr lvl="0"/>
            <a:r>
              <a:rPr lang="en-US">
                <a:sym typeface="Gill Sans" charset="0"/>
              </a:rPr>
              <a:t>Click to edit Master title style</a:t>
            </a:r>
          </a:p>
        </p:txBody>
      </p:sp>
    </p:spTree>
    <p:extLst>
      <p:ext uri="{BB962C8B-B14F-4D97-AF65-F5344CB8AC3E}">
        <p14:creationId xmlns:p14="http://schemas.microsoft.com/office/powerpoint/2010/main" val="787020315"/>
      </p:ext>
    </p:extLst>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ransition xmlns:p14="http://schemas.microsoft.com/office/powerpoint/2010/main"/>
  <p:hf hdr="0" ftr="0" dt="0"/>
  <p:txStyles>
    <p:titleStyle>
      <a:lvl1pPr algn="ctr" rtl="0" fontAlgn="base">
        <a:spcBef>
          <a:spcPct val="0"/>
        </a:spcBef>
        <a:spcAft>
          <a:spcPct val="0"/>
        </a:spcAft>
        <a:defRPr sz="5900">
          <a:solidFill>
            <a:schemeClr val="tx1"/>
          </a:solidFill>
          <a:latin typeface="+mj-lt"/>
          <a:ea typeface="+mj-ea"/>
          <a:cs typeface="+mj-cs"/>
          <a:sym typeface="Gill Sans" charset="0"/>
        </a:defRPr>
      </a:lvl1pPr>
      <a:lvl2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2pPr>
      <a:lvl3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3pPr>
      <a:lvl4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4pPr>
      <a:lvl5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5pPr>
      <a:lvl6pPr marL="321440"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6pPr>
      <a:lvl7pPr marL="642882"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7pPr>
      <a:lvl8pPr marL="964323"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8pPr>
      <a:lvl9pPr marL="1285763"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9pPr>
    </p:titleStyle>
    <p:bodyStyle>
      <a:lvl1pPr algn="ctr" rtl="0" fontAlgn="base">
        <a:spcBef>
          <a:spcPct val="0"/>
        </a:spcBef>
        <a:spcAft>
          <a:spcPct val="0"/>
        </a:spcAft>
        <a:defRPr sz="2500">
          <a:solidFill>
            <a:schemeClr val="tx1"/>
          </a:solidFill>
          <a:latin typeface="+mn-lt"/>
          <a:ea typeface="+mn-ea"/>
          <a:cs typeface="+mn-cs"/>
          <a:sym typeface="Gill Sans" charset="0"/>
        </a:defRPr>
      </a:lvl1pPr>
      <a:lvl2pPr algn="ctr" rtl="0" fontAlgn="base">
        <a:spcBef>
          <a:spcPct val="0"/>
        </a:spcBef>
        <a:spcAft>
          <a:spcPct val="0"/>
        </a:spcAft>
        <a:defRPr sz="2500">
          <a:solidFill>
            <a:schemeClr val="tx1"/>
          </a:solidFill>
          <a:latin typeface="+mn-lt"/>
          <a:ea typeface="+mn-ea"/>
          <a:cs typeface="+mn-cs"/>
          <a:sym typeface="Gill Sans" charset="0"/>
        </a:defRPr>
      </a:lvl2pPr>
      <a:lvl3pPr algn="ctr" rtl="0" fontAlgn="base">
        <a:spcBef>
          <a:spcPct val="0"/>
        </a:spcBef>
        <a:spcAft>
          <a:spcPct val="0"/>
        </a:spcAft>
        <a:defRPr sz="2500">
          <a:solidFill>
            <a:schemeClr val="tx1"/>
          </a:solidFill>
          <a:latin typeface="+mn-lt"/>
          <a:ea typeface="+mn-ea"/>
          <a:cs typeface="+mn-cs"/>
          <a:sym typeface="Gill Sans" charset="0"/>
        </a:defRPr>
      </a:lvl3pPr>
      <a:lvl4pPr algn="ctr" rtl="0" fontAlgn="base">
        <a:spcBef>
          <a:spcPct val="0"/>
        </a:spcBef>
        <a:spcAft>
          <a:spcPct val="0"/>
        </a:spcAft>
        <a:defRPr sz="2500">
          <a:solidFill>
            <a:schemeClr val="tx1"/>
          </a:solidFill>
          <a:latin typeface="+mn-lt"/>
          <a:ea typeface="+mn-ea"/>
          <a:cs typeface="+mn-cs"/>
          <a:sym typeface="Gill Sans" charset="0"/>
        </a:defRPr>
      </a:lvl4pPr>
      <a:lvl5pPr algn="ctr" rtl="0" fontAlgn="base">
        <a:spcBef>
          <a:spcPct val="0"/>
        </a:spcBef>
        <a:spcAft>
          <a:spcPct val="0"/>
        </a:spcAft>
        <a:defRPr sz="2500">
          <a:solidFill>
            <a:schemeClr val="tx1"/>
          </a:solidFill>
          <a:latin typeface="+mn-lt"/>
          <a:ea typeface="+mn-ea"/>
          <a:cs typeface="+mn-cs"/>
          <a:sym typeface="Gill Sans" charset="0"/>
        </a:defRPr>
      </a:lvl5pPr>
      <a:lvl6pPr marL="321440" algn="ctr" rtl="0" fontAlgn="base">
        <a:spcBef>
          <a:spcPct val="0"/>
        </a:spcBef>
        <a:spcAft>
          <a:spcPct val="0"/>
        </a:spcAft>
        <a:defRPr sz="2500">
          <a:solidFill>
            <a:schemeClr val="tx1"/>
          </a:solidFill>
          <a:latin typeface="+mn-lt"/>
          <a:ea typeface="+mn-ea"/>
          <a:cs typeface="+mn-cs"/>
          <a:sym typeface="Gill Sans" charset="0"/>
        </a:defRPr>
      </a:lvl6pPr>
      <a:lvl7pPr marL="642882" algn="ctr" rtl="0" fontAlgn="base">
        <a:spcBef>
          <a:spcPct val="0"/>
        </a:spcBef>
        <a:spcAft>
          <a:spcPct val="0"/>
        </a:spcAft>
        <a:defRPr sz="2500">
          <a:solidFill>
            <a:schemeClr val="tx1"/>
          </a:solidFill>
          <a:latin typeface="+mn-lt"/>
          <a:ea typeface="+mn-ea"/>
          <a:cs typeface="+mn-cs"/>
          <a:sym typeface="Gill Sans" charset="0"/>
        </a:defRPr>
      </a:lvl7pPr>
      <a:lvl8pPr marL="964323" algn="ctr" rtl="0" fontAlgn="base">
        <a:spcBef>
          <a:spcPct val="0"/>
        </a:spcBef>
        <a:spcAft>
          <a:spcPct val="0"/>
        </a:spcAft>
        <a:defRPr sz="2500">
          <a:solidFill>
            <a:schemeClr val="tx1"/>
          </a:solidFill>
          <a:latin typeface="+mn-lt"/>
          <a:ea typeface="+mn-ea"/>
          <a:cs typeface="+mn-cs"/>
          <a:sym typeface="Gill Sans" charset="0"/>
        </a:defRPr>
      </a:lvl8pPr>
      <a:lvl9pPr marL="1285763" algn="ctr" rtl="0" fontAlgn="base">
        <a:spcBef>
          <a:spcPct val="0"/>
        </a:spcBef>
        <a:spcAft>
          <a:spcPct val="0"/>
        </a:spcAft>
        <a:defRPr sz="2500">
          <a:solidFill>
            <a:schemeClr val="tx1"/>
          </a:solidFill>
          <a:latin typeface="+mn-lt"/>
          <a:ea typeface="+mn-ea"/>
          <a:cs typeface="+mn-cs"/>
          <a:sym typeface="Gill Sans" charset="0"/>
        </a:defRPr>
      </a:lvl9pPr>
    </p:bodyStyle>
    <p:otherStyle>
      <a:defPPr>
        <a:defRPr lang="en-US"/>
      </a:defPPr>
      <a:lvl1pPr marL="0" algn="l" defTabSz="321440" rtl="0" eaLnBrk="1" latinLnBrk="0" hangingPunct="1">
        <a:defRPr sz="1300" kern="1200">
          <a:solidFill>
            <a:schemeClr val="tx1"/>
          </a:solidFill>
          <a:latin typeface="+mn-lt"/>
          <a:ea typeface="+mn-ea"/>
          <a:cs typeface="+mn-cs"/>
        </a:defRPr>
      </a:lvl1pPr>
      <a:lvl2pPr marL="321440" algn="l" defTabSz="321440" rtl="0" eaLnBrk="1" latinLnBrk="0" hangingPunct="1">
        <a:defRPr sz="1300" kern="1200">
          <a:solidFill>
            <a:schemeClr val="tx1"/>
          </a:solidFill>
          <a:latin typeface="+mn-lt"/>
          <a:ea typeface="+mn-ea"/>
          <a:cs typeface="+mn-cs"/>
        </a:defRPr>
      </a:lvl2pPr>
      <a:lvl3pPr marL="642882" algn="l" defTabSz="321440" rtl="0" eaLnBrk="1" latinLnBrk="0" hangingPunct="1">
        <a:defRPr sz="1300" kern="1200">
          <a:solidFill>
            <a:schemeClr val="tx1"/>
          </a:solidFill>
          <a:latin typeface="+mn-lt"/>
          <a:ea typeface="+mn-ea"/>
          <a:cs typeface="+mn-cs"/>
        </a:defRPr>
      </a:lvl3pPr>
      <a:lvl4pPr marL="964323" algn="l" defTabSz="321440" rtl="0" eaLnBrk="1" latinLnBrk="0" hangingPunct="1">
        <a:defRPr sz="1300" kern="1200">
          <a:solidFill>
            <a:schemeClr val="tx1"/>
          </a:solidFill>
          <a:latin typeface="+mn-lt"/>
          <a:ea typeface="+mn-ea"/>
          <a:cs typeface="+mn-cs"/>
        </a:defRPr>
      </a:lvl4pPr>
      <a:lvl5pPr marL="1285763" algn="l" defTabSz="321440" rtl="0" eaLnBrk="1" latinLnBrk="0" hangingPunct="1">
        <a:defRPr sz="1300" kern="1200">
          <a:solidFill>
            <a:schemeClr val="tx1"/>
          </a:solidFill>
          <a:latin typeface="+mn-lt"/>
          <a:ea typeface="+mn-ea"/>
          <a:cs typeface="+mn-cs"/>
        </a:defRPr>
      </a:lvl5pPr>
      <a:lvl6pPr marL="1607205" algn="l" defTabSz="321440" rtl="0" eaLnBrk="1" latinLnBrk="0" hangingPunct="1">
        <a:defRPr sz="1300" kern="1200">
          <a:solidFill>
            <a:schemeClr val="tx1"/>
          </a:solidFill>
          <a:latin typeface="+mn-lt"/>
          <a:ea typeface="+mn-ea"/>
          <a:cs typeface="+mn-cs"/>
        </a:defRPr>
      </a:lvl6pPr>
      <a:lvl7pPr marL="1928645" algn="l" defTabSz="321440" rtl="0" eaLnBrk="1" latinLnBrk="0" hangingPunct="1">
        <a:defRPr sz="1300" kern="1200">
          <a:solidFill>
            <a:schemeClr val="tx1"/>
          </a:solidFill>
          <a:latin typeface="+mn-lt"/>
          <a:ea typeface="+mn-ea"/>
          <a:cs typeface="+mn-cs"/>
        </a:defRPr>
      </a:lvl7pPr>
      <a:lvl8pPr marL="2250086" algn="l" defTabSz="321440" rtl="0" eaLnBrk="1" latinLnBrk="0" hangingPunct="1">
        <a:defRPr sz="1300" kern="1200">
          <a:solidFill>
            <a:schemeClr val="tx1"/>
          </a:solidFill>
          <a:latin typeface="+mn-lt"/>
          <a:ea typeface="+mn-ea"/>
          <a:cs typeface="+mn-cs"/>
        </a:defRPr>
      </a:lvl8pPr>
      <a:lvl9pPr marL="2571527" algn="l" defTabSz="321440" rtl="0" eaLnBrk="1" latinLnBrk="0" hangingPunct="1">
        <a:defRPr sz="13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3" name="Rectangle 1"/>
          <p:cNvSpPr>
            <a:spLocks noGrp="1" noChangeArrowheads="1"/>
          </p:cNvSpPr>
          <p:nvPr>
            <p:ph type="body" idx="1"/>
          </p:nvPr>
        </p:nvSpPr>
        <p:spPr bwMode="auto">
          <a:xfrm>
            <a:off x="892973" y="892972"/>
            <a:ext cx="7358063" cy="50720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FAA26D3D-D897-4be2-8F04-BA451C77F1D7}">
              <ma14:placeholderFlag xmlns:ma14="http://schemas.microsoft.com/office/mac/drawingml/2011/main" val="1"/>
            </a:ext>
          </a:extLst>
        </p:spPr>
        <p:txBody>
          <a:bodyPr vert="horz" wrap="square" lIns="35713" tIns="35713" rIns="35713" bIns="35713" numCol="1" anchor="ctr" anchorCtr="0" compatLnSpc="1">
            <a:prstTxWarp prst="textNoShape">
              <a:avLst/>
            </a:prstTxWarp>
          </a:bodyPr>
          <a:lstStyle/>
          <a:p>
            <a:pPr lvl="0"/>
            <a:r>
              <a:rPr lang="en-US">
                <a:sym typeface="Gill Sans" charset="0"/>
              </a:rPr>
              <a:t>Click to edit Master text styles</a:t>
            </a:r>
          </a:p>
          <a:p>
            <a:pPr lvl="1"/>
            <a:r>
              <a:rPr lang="en-US">
                <a:sym typeface="Gill Sans" charset="0"/>
              </a:rPr>
              <a:t>Second level</a:t>
            </a:r>
          </a:p>
          <a:p>
            <a:pPr lvl="2"/>
            <a:r>
              <a:rPr lang="en-US">
                <a:sym typeface="Gill Sans" charset="0"/>
              </a:rPr>
              <a:t>Third level</a:t>
            </a:r>
          </a:p>
          <a:p>
            <a:pPr lvl="3"/>
            <a:r>
              <a:rPr lang="en-US">
                <a:sym typeface="Gill Sans" charset="0"/>
              </a:rPr>
              <a:t>Fourth level</a:t>
            </a:r>
          </a:p>
          <a:p>
            <a:pPr lvl="4"/>
            <a:r>
              <a:rPr lang="en-US">
                <a:sym typeface="Gill Sans" charset="0"/>
              </a:rPr>
              <a:t>Fifth level</a:t>
            </a:r>
          </a:p>
        </p:txBody>
      </p:sp>
    </p:spTree>
    <p:extLst>
      <p:ext uri="{BB962C8B-B14F-4D97-AF65-F5344CB8AC3E}">
        <p14:creationId xmlns:p14="http://schemas.microsoft.com/office/powerpoint/2010/main" val="1315371177"/>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ransition xmlns:p14="http://schemas.microsoft.com/office/powerpoint/2010/main"/>
  <p:hf hdr="0" ftr="0" dt="0"/>
  <p:txStyles>
    <p:titleStyle>
      <a:lvl1pPr algn="ctr" rtl="0" fontAlgn="base">
        <a:spcBef>
          <a:spcPct val="0"/>
        </a:spcBef>
        <a:spcAft>
          <a:spcPct val="0"/>
        </a:spcAft>
        <a:defRPr sz="5900">
          <a:solidFill>
            <a:schemeClr val="tx1"/>
          </a:solidFill>
          <a:latin typeface="+mj-lt"/>
          <a:ea typeface="+mj-ea"/>
          <a:cs typeface="+mj-cs"/>
          <a:sym typeface="Gill Sans" charset="0"/>
        </a:defRPr>
      </a:lvl1pPr>
      <a:lvl2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2pPr>
      <a:lvl3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3pPr>
      <a:lvl4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4pPr>
      <a:lvl5pPr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5pPr>
      <a:lvl6pPr marL="321424"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6pPr>
      <a:lvl7pPr marL="642849"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7pPr>
      <a:lvl8pPr marL="964274"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8pPr>
      <a:lvl9pPr marL="1285697" algn="ctr" rtl="0" fontAlgn="base">
        <a:spcBef>
          <a:spcPct val="0"/>
        </a:spcBef>
        <a:spcAft>
          <a:spcPct val="0"/>
        </a:spcAft>
        <a:defRPr sz="5900">
          <a:solidFill>
            <a:schemeClr val="tx1"/>
          </a:solidFill>
          <a:latin typeface="Gill Sans" charset="0"/>
          <a:ea typeface="华文细黑" charset="0"/>
          <a:cs typeface="华文细黑" charset="0"/>
          <a:sym typeface="Gill Sans" charset="0"/>
        </a:defRPr>
      </a:lvl9pPr>
    </p:titleStyle>
    <p:bodyStyle>
      <a:lvl1pPr marL="589278" indent="-401780" algn="l" rtl="0" fontAlgn="base">
        <a:spcBef>
          <a:spcPts val="3375"/>
        </a:spcBef>
        <a:spcAft>
          <a:spcPct val="0"/>
        </a:spcAft>
        <a:buSzPct val="171000"/>
        <a:buFont typeface="Gill Sans" charset="0"/>
        <a:buChar char="•"/>
        <a:defRPr sz="3000">
          <a:solidFill>
            <a:schemeClr val="tx1"/>
          </a:solidFill>
          <a:latin typeface="+mn-lt"/>
          <a:ea typeface="+mn-ea"/>
          <a:cs typeface="+mn-cs"/>
          <a:sym typeface="Gill Sans" charset="0"/>
        </a:defRPr>
      </a:lvl1pPr>
      <a:lvl2pPr marL="901774" indent="-401780" algn="l" rtl="0" fontAlgn="base">
        <a:spcBef>
          <a:spcPts val="3375"/>
        </a:spcBef>
        <a:spcAft>
          <a:spcPct val="0"/>
        </a:spcAft>
        <a:buSzPct val="171000"/>
        <a:buFont typeface="Gill Sans" charset="0"/>
        <a:buChar char="•"/>
        <a:defRPr sz="3000">
          <a:solidFill>
            <a:schemeClr val="tx1"/>
          </a:solidFill>
          <a:latin typeface="+mn-lt"/>
          <a:ea typeface="+mn-ea"/>
          <a:cs typeface="+mn-cs"/>
          <a:sym typeface="Gill Sans" charset="0"/>
        </a:defRPr>
      </a:lvl2pPr>
      <a:lvl3pPr marL="1214270" indent="-401780" algn="l" rtl="0" fontAlgn="base">
        <a:spcBef>
          <a:spcPts val="3375"/>
        </a:spcBef>
        <a:spcAft>
          <a:spcPct val="0"/>
        </a:spcAft>
        <a:buSzPct val="171000"/>
        <a:buFont typeface="Gill Sans" charset="0"/>
        <a:buChar char="•"/>
        <a:defRPr sz="3000">
          <a:solidFill>
            <a:schemeClr val="tx1"/>
          </a:solidFill>
          <a:latin typeface="+mn-lt"/>
          <a:ea typeface="+mn-ea"/>
          <a:cs typeface="+mn-cs"/>
          <a:sym typeface="Gill Sans" charset="0"/>
        </a:defRPr>
      </a:lvl3pPr>
      <a:lvl4pPr marL="1526766" indent="-401780" algn="l" rtl="0" fontAlgn="base">
        <a:spcBef>
          <a:spcPts val="3375"/>
        </a:spcBef>
        <a:spcAft>
          <a:spcPct val="0"/>
        </a:spcAft>
        <a:buSzPct val="171000"/>
        <a:buFont typeface="Gill Sans" charset="0"/>
        <a:buChar char="•"/>
        <a:defRPr sz="3000">
          <a:solidFill>
            <a:schemeClr val="tx1"/>
          </a:solidFill>
          <a:latin typeface="+mn-lt"/>
          <a:ea typeface="+mn-ea"/>
          <a:cs typeface="+mn-cs"/>
          <a:sym typeface="Gill Sans" charset="0"/>
        </a:defRPr>
      </a:lvl4pPr>
      <a:lvl5pPr marL="1839262" indent="-401780" algn="l" rtl="0" fontAlgn="base">
        <a:spcBef>
          <a:spcPts val="3375"/>
        </a:spcBef>
        <a:spcAft>
          <a:spcPct val="0"/>
        </a:spcAft>
        <a:buSzPct val="171000"/>
        <a:buFont typeface="Gill Sans" charset="0"/>
        <a:buChar char="•"/>
        <a:defRPr sz="3000">
          <a:solidFill>
            <a:schemeClr val="tx1"/>
          </a:solidFill>
          <a:latin typeface="+mn-lt"/>
          <a:ea typeface="+mn-ea"/>
          <a:cs typeface="+mn-cs"/>
          <a:sym typeface="Gill Sans" charset="0"/>
        </a:defRPr>
      </a:lvl5pPr>
      <a:lvl6pPr marL="2160686" indent="-401780" algn="l" rtl="0" fontAlgn="base">
        <a:spcBef>
          <a:spcPts val="3375"/>
        </a:spcBef>
        <a:spcAft>
          <a:spcPct val="0"/>
        </a:spcAft>
        <a:buSzPct val="171000"/>
        <a:buFont typeface="Gill Sans" charset="0"/>
        <a:buChar char="•"/>
        <a:defRPr sz="3000">
          <a:solidFill>
            <a:schemeClr val="tx1"/>
          </a:solidFill>
          <a:latin typeface="+mn-lt"/>
          <a:ea typeface="+mn-ea"/>
          <a:cs typeface="+mn-cs"/>
          <a:sym typeface="Gill Sans" charset="0"/>
        </a:defRPr>
      </a:lvl6pPr>
      <a:lvl7pPr marL="2482111" indent="-401780" algn="l" rtl="0" fontAlgn="base">
        <a:spcBef>
          <a:spcPts val="3375"/>
        </a:spcBef>
        <a:spcAft>
          <a:spcPct val="0"/>
        </a:spcAft>
        <a:buSzPct val="171000"/>
        <a:buFont typeface="Gill Sans" charset="0"/>
        <a:buChar char="•"/>
        <a:defRPr sz="3000">
          <a:solidFill>
            <a:schemeClr val="tx1"/>
          </a:solidFill>
          <a:latin typeface="+mn-lt"/>
          <a:ea typeface="+mn-ea"/>
          <a:cs typeface="+mn-cs"/>
          <a:sym typeface="Gill Sans" charset="0"/>
        </a:defRPr>
      </a:lvl7pPr>
      <a:lvl8pPr marL="2803535" indent="-401780" algn="l" rtl="0" fontAlgn="base">
        <a:spcBef>
          <a:spcPts val="3375"/>
        </a:spcBef>
        <a:spcAft>
          <a:spcPct val="0"/>
        </a:spcAft>
        <a:buSzPct val="171000"/>
        <a:buFont typeface="Gill Sans" charset="0"/>
        <a:buChar char="•"/>
        <a:defRPr sz="3000">
          <a:solidFill>
            <a:schemeClr val="tx1"/>
          </a:solidFill>
          <a:latin typeface="+mn-lt"/>
          <a:ea typeface="+mn-ea"/>
          <a:cs typeface="+mn-cs"/>
          <a:sym typeface="Gill Sans" charset="0"/>
        </a:defRPr>
      </a:lvl8pPr>
      <a:lvl9pPr marL="3124960" indent="-401780" algn="l" rtl="0" fontAlgn="base">
        <a:spcBef>
          <a:spcPts val="3375"/>
        </a:spcBef>
        <a:spcAft>
          <a:spcPct val="0"/>
        </a:spcAft>
        <a:buSzPct val="171000"/>
        <a:buFont typeface="Gill Sans" charset="0"/>
        <a:buChar char="•"/>
        <a:defRPr sz="3000">
          <a:solidFill>
            <a:schemeClr val="tx1"/>
          </a:solidFill>
          <a:latin typeface="+mn-lt"/>
          <a:ea typeface="+mn-ea"/>
          <a:cs typeface="+mn-cs"/>
          <a:sym typeface="Gill Sans" charset="0"/>
        </a:defRPr>
      </a:lvl9pPr>
    </p:bodyStyle>
    <p:otherStyle>
      <a:defPPr>
        <a:defRPr lang="en-US"/>
      </a:defPPr>
      <a:lvl1pPr marL="0" algn="l" defTabSz="321424" rtl="0" eaLnBrk="1" latinLnBrk="0" hangingPunct="1">
        <a:defRPr sz="1300" kern="1200">
          <a:solidFill>
            <a:schemeClr val="tx1"/>
          </a:solidFill>
          <a:latin typeface="+mn-lt"/>
          <a:ea typeface="+mn-ea"/>
          <a:cs typeface="+mn-cs"/>
        </a:defRPr>
      </a:lvl1pPr>
      <a:lvl2pPr marL="321424" algn="l" defTabSz="321424" rtl="0" eaLnBrk="1" latinLnBrk="0" hangingPunct="1">
        <a:defRPr sz="1300" kern="1200">
          <a:solidFill>
            <a:schemeClr val="tx1"/>
          </a:solidFill>
          <a:latin typeface="+mn-lt"/>
          <a:ea typeface="+mn-ea"/>
          <a:cs typeface="+mn-cs"/>
        </a:defRPr>
      </a:lvl2pPr>
      <a:lvl3pPr marL="642849" algn="l" defTabSz="321424" rtl="0" eaLnBrk="1" latinLnBrk="0" hangingPunct="1">
        <a:defRPr sz="1300" kern="1200">
          <a:solidFill>
            <a:schemeClr val="tx1"/>
          </a:solidFill>
          <a:latin typeface="+mn-lt"/>
          <a:ea typeface="+mn-ea"/>
          <a:cs typeface="+mn-cs"/>
        </a:defRPr>
      </a:lvl3pPr>
      <a:lvl4pPr marL="964274" algn="l" defTabSz="321424" rtl="0" eaLnBrk="1" latinLnBrk="0" hangingPunct="1">
        <a:defRPr sz="1300" kern="1200">
          <a:solidFill>
            <a:schemeClr val="tx1"/>
          </a:solidFill>
          <a:latin typeface="+mn-lt"/>
          <a:ea typeface="+mn-ea"/>
          <a:cs typeface="+mn-cs"/>
        </a:defRPr>
      </a:lvl4pPr>
      <a:lvl5pPr marL="1285697" algn="l" defTabSz="321424" rtl="0" eaLnBrk="1" latinLnBrk="0" hangingPunct="1">
        <a:defRPr sz="1300" kern="1200">
          <a:solidFill>
            <a:schemeClr val="tx1"/>
          </a:solidFill>
          <a:latin typeface="+mn-lt"/>
          <a:ea typeface="+mn-ea"/>
          <a:cs typeface="+mn-cs"/>
        </a:defRPr>
      </a:lvl5pPr>
      <a:lvl6pPr marL="1607123" algn="l" defTabSz="321424" rtl="0" eaLnBrk="1" latinLnBrk="0" hangingPunct="1">
        <a:defRPr sz="1300" kern="1200">
          <a:solidFill>
            <a:schemeClr val="tx1"/>
          </a:solidFill>
          <a:latin typeface="+mn-lt"/>
          <a:ea typeface="+mn-ea"/>
          <a:cs typeface="+mn-cs"/>
        </a:defRPr>
      </a:lvl6pPr>
      <a:lvl7pPr marL="1928546" algn="l" defTabSz="321424" rtl="0" eaLnBrk="1" latinLnBrk="0" hangingPunct="1">
        <a:defRPr sz="1300" kern="1200">
          <a:solidFill>
            <a:schemeClr val="tx1"/>
          </a:solidFill>
          <a:latin typeface="+mn-lt"/>
          <a:ea typeface="+mn-ea"/>
          <a:cs typeface="+mn-cs"/>
        </a:defRPr>
      </a:lvl7pPr>
      <a:lvl8pPr marL="2249971" algn="l" defTabSz="321424" rtl="0" eaLnBrk="1" latinLnBrk="0" hangingPunct="1">
        <a:defRPr sz="1300" kern="1200">
          <a:solidFill>
            <a:schemeClr val="tx1"/>
          </a:solidFill>
          <a:latin typeface="+mn-lt"/>
          <a:ea typeface="+mn-ea"/>
          <a:cs typeface="+mn-cs"/>
        </a:defRPr>
      </a:lvl8pPr>
      <a:lvl9pPr marL="2571396" algn="l" defTabSz="321424"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gi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100.xml.rels><?xml version="1.0" encoding="UTF-8" standalone="yes"?>
<Relationships xmlns="http://schemas.openxmlformats.org/package/2006/relationships"><Relationship Id="rId3" Type="http://schemas.openxmlformats.org/officeDocument/2006/relationships/image" Target="../media/image117.jpeg"/><Relationship Id="rId4" Type="http://schemas.openxmlformats.org/officeDocument/2006/relationships/image" Target="../media/image132.emf"/><Relationship Id="rId5" Type="http://schemas.openxmlformats.org/officeDocument/2006/relationships/image" Target="../media/image133.emf"/><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01.xml.rels><?xml version="1.0" encoding="UTF-8" standalone="yes"?>
<Relationships xmlns="http://schemas.openxmlformats.org/package/2006/relationships"><Relationship Id="rId3" Type="http://schemas.openxmlformats.org/officeDocument/2006/relationships/image" Target="../media/image116.jpeg"/><Relationship Id="rId4" Type="http://schemas.openxmlformats.org/officeDocument/2006/relationships/image" Target="../media/image117.jpeg"/><Relationship Id="rId5" Type="http://schemas.openxmlformats.org/officeDocument/2006/relationships/image" Target="../media/image134.png"/><Relationship Id="rId6" Type="http://schemas.openxmlformats.org/officeDocument/2006/relationships/image" Target="../media/image135.png"/><Relationship Id="rId7" Type="http://schemas.openxmlformats.org/officeDocument/2006/relationships/image" Target="../media/image132.emf"/><Relationship Id="rId8" Type="http://schemas.openxmlformats.org/officeDocument/2006/relationships/image" Target="../media/image133.emf"/><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02.xml.rels><?xml version="1.0" encoding="UTF-8" standalone="yes"?>
<Relationships xmlns="http://schemas.openxmlformats.org/package/2006/relationships"><Relationship Id="rId3" Type="http://schemas.openxmlformats.org/officeDocument/2006/relationships/image" Target="../media/image116.jpeg"/><Relationship Id="rId4" Type="http://schemas.openxmlformats.org/officeDocument/2006/relationships/image" Target="../media/image117.jpeg"/><Relationship Id="rId5" Type="http://schemas.openxmlformats.org/officeDocument/2006/relationships/image" Target="../media/image134.png"/><Relationship Id="rId6" Type="http://schemas.openxmlformats.org/officeDocument/2006/relationships/image" Target="../media/image135.png"/><Relationship Id="rId7" Type="http://schemas.openxmlformats.org/officeDocument/2006/relationships/image" Target="../media/image132.emf"/><Relationship Id="rId8" Type="http://schemas.openxmlformats.org/officeDocument/2006/relationships/image" Target="../media/image133.emf"/><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6.png"/><Relationship Id="rId3" Type="http://schemas.openxmlformats.org/officeDocument/2006/relationships/image" Target="../media/image137.png"/></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8.jpeg"/></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8.jpeg"/><Relationship Id="rId3" Type="http://schemas.openxmlformats.org/officeDocument/2006/relationships/image" Target="../media/image139.png"/></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0.jpg"/></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1.xml.rels><?xml version="1.0" encoding="UTF-8" standalone="yes"?>
<Relationships xmlns="http://schemas.openxmlformats.org/package/2006/relationships"><Relationship Id="rId3" Type="http://schemas.openxmlformats.org/officeDocument/2006/relationships/oleObject" Target="../embeddings/Microsoft_Equation21.bin"/><Relationship Id="rId4" Type="http://schemas.openxmlformats.org/officeDocument/2006/relationships/image" Target="../media/image141.emf"/><Relationship Id="rId5" Type="http://schemas.openxmlformats.org/officeDocument/2006/relationships/image" Target="../media/image142.png"/><Relationship Id="rId1" Type="http://schemas.openxmlformats.org/officeDocument/2006/relationships/vmlDrawing" Target="../drawings/vmlDrawing21.vml"/><Relationship Id="rId2"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3" Type="http://schemas.openxmlformats.org/officeDocument/2006/relationships/oleObject" Target="../embeddings/Microsoft_Equation22.bin"/><Relationship Id="rId4" Type="http://schemas.openxmlformats.org/officeDocument/2006/relationships/image" Target="../media/image141.emf"/><Relationship Id="rId1" Type="http://schemas.openxmlformats.org/officeDocument/2006/relationships/vmlDrawing" Target="../drawings/vmlDrawing22.vml"/><Relationship Id="rId2"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3.png"/></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4.png"/><Relationship Id="rId3" Type="http://schemas.openxmlformats.org/officeDocument/2006/relationships/image" Target="../media/image143.png"/></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3" Type="http://schemas.openxmlformats.org/officeDocument/2006/relationships/oleObject" Target="../embeddings/Microsoft_Equation23.bin"/><Relationship Id="rId4" Type="http://schemas.openxmlformats.org/officeDocument/2006/relationships/image" Target="../media/image145.emf"/><Relationship Id="rId1" Type="http://schemas.openxmlformats.org/officeDocument/2006/relationships/vmlDrawing" Target="../drawings/vmlDrawing23.vml"/><Relationship Id="rId2"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6.png"/></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7.png"/></Relationships>
</file>

<file path=ppt/slides/_rels/slide119.xml.rels><?xml version="1.0" encoding="UTF-8" standalone="yes"?>
<Relationships xmlns="http://schemas.openxmlformats.org/package/2006/relationships"><Relationship Id="rId11" Type="http://schemas.openxmlformats.org/officeDocument/2006/relationships/oleObject" Target="../embeddings/Microsoft_Equation24.bin"/><Relationship Id="rId12" Type="http://schemas.openxmlformats.org/officeDocument/2006/relationships/image" Target="../media/image152.emf"/><Relationship Id="rId1" Type="http://schemas.openxmlformats.org/officeDocument/2006/relationships/vmlDrawing" Target="../drawings/vmlDrawing24.vml"/><Relationship Id="rId2" Type="http://schemas.openxmlformats.org/officeDocument/2006/relationships/slideLayout" Target="../slideLayouts/slideLayout2.xml"/><Relationship Id="rId3" Type="http://schemas.openxmlformats.org/officeDocument/2006/relationships/oleObject" Target="../embeddings/oleObject55.bin"/><Relationship Id="rId4" Type="http://schemas.openxmlformats.org/officeDocument/2006/relationships/image" Target="../media/image148.emf"/><Relationship Id="rId5" Type="http://schemas.openxmlformats.org/officeDocument/2006/relationships/oleObject" Target="../embeddings/oleObject56.bin"/><Relationship Id="rId6" Type="http://schemas.openxmlformats.org/officeDocument/2006/relationships/image" Target="../media/image149.emf"/><Relationship Id="rId7" Type="http://schemas.openxmlformats.org/officeDocument/2006/relationships/oleObject" Target="../embeddings/oleObject57.bin"/><Relationship Id="rId8" Type="http://schemas.openxmlformats.org/officeDocument/2006/relationships/image" Target="../media/image150.emf"/><Relationship Id="rId9" Type="http://schemas.openxmlformats.org/officeDocument/2006/relationships/oleObject" Target="../embeddings/oleObject58.bin"/><Relationship Id="rId10" Type="http://schemas.openxmlformats.org/officeDocument/2006/relationships/image" Target="../media/image151.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g"/></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3.jpeg"/></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4.jpeg"/></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5.jpeg"/></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6.jpeg"/></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7.jpeg"/></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8.jpeg"/></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4.png"/><Relationship Id="rId3" Type="http://schemas.openxmlformats.org/officeDocument/2006/relationships/image" Target="../media/image158.png"/></Relationships>
</file>

<file path=ppt/slides/_rels/slide129.xml.rels><?xml version="1.0" encoding="UTF-8" standalone="yes"?>
<Relationships xmlns="http://schemas.openxmlformats.org/package/2006/relationships"><Relationship Id="rId3" Type="http://schemas.openxmlformats.org/officeDocument/2006/relationships/oleObject" Target="../embeddings/oleObject59.bin"/><Relationship Id="rId4" Type="http://schemas.openxmlformats.org/officeDocument/2006/relationships/image" Target="../media/image159.emf"/><Relationship Id="rId5" Type="http://schemas.openxmlformats.org/officeDocument/2006/relationships/oleObject" Target="../embeddings/Microsoft_Equation25.bin"/><Relationship Id="rId6" Type="http://schemas.openxmlformats.org/officeDocument/2006/relationships/image" Target="../media/image160.emf"/><Relationship Id="rId7" Type="http://schemas.openxmlformats.org/officeDocument/2006/relationships/image" Target="../media/image161.png"/><Relationship Id="rId8" Type="http://schemas.openxmlformats.org/officeDocument/2006/relationships/image" Target="../media/image162.png"/><Relationship Id="rId1" Type="http://schemas.openxmlformats.org/officeDocument/2006/relationships/vmlDrawing" Target="../drawings/vmlDrawing25.vml"/><Relationship Id="rId2"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g"/></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png"/></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3.png"/></Relationships>
</file>

<file path=ppt/slides/_rels/slide132.xml.rels><?xml version="1.0" encoding="UTF-8" standalone="yes"?>
<Relationships xmlns="http://schemas.openxmlformats.org/package/2006/relationships"><Relationship Id="rId3" Type="http://schemas.openxmlformats.org/officeDocument/2006/relationships/image" Target="../media/image166.png"/><Relationship Id="rId4" Type="http://schemas.openxmlformats.org/officeDocument/2006/relationships/oleObject" Target="../embeddings/oleObject60.bin"/><Relationship Id="rId5" Type="http://schemas.openxmlformats.org/officeDocument/2006/relationships/image" Target="../media/image164.emf"/><Relationship Id="rId6" Type="http://schemas.openxmlformats.org/officeDocument/2006/relationships/oleObject" Target="../embeddings/Microsoft_Equation26.bin"/><Relationship Id="rId7" Type="http://schemas.openxmlformats.org/officeDocument/2006/relationships/image" Target="../media/image165.emf"/><Relationship Id="rId1" Type="http://schemas.openxmlformats.org/officeDocument/2006/relationships/vmlDrawing" Target="../drawings/vmlDrawing26.vml"/><Relationship Id="rId2"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3" Type="http://schemas.openxmlformats.org/officeDocument/2006/relationships/oleObject" Target="../embeddings/oleObject61.bin"/><Relationship Id="rId4" Type="http://schemas.openxmlformats.org/officeDocument/2006/relationships/image" Target="../media/image167.emf"/><Relationship Id="rId5" Type="http://schemas.openxmlformats.org/officeDocument/2006/relationships/oleObject" Target="../embeddings/Microsoft_Equation27.bin"/><Relationship Id="rId6" Type="http://schemas.openxmlformats.org/officeDocument/2006/relationships/image" Target="../media/image168.emf"/><Relationship Id="rId1" Type="http://schemas.openxmlformats.org/officeDocument/2006/relationships/vmlDrawing" Target="../drawings/vmlDrawing27.vml"/><Relationship Id="rId2"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 Id="rId3" Type="http://schemas.openxmlformats.org/officeDocument/2006/relationships/image" Target="../media/image13.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jp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8.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18.png"/><Relationship Id="rId7"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9"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9"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9"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9"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5.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9"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9" Type="http://schemas.openxmlformats.org/officeDocument/2006/relationships/image" Target="../media/image22.png"/><Relationship Id="rId10"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9" Type="http://schemas.openxmlformats.org/officeDocument/2006/relationships/image" Target="../media/image22.png"/><Relationship Id="rId10"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8.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9" Type="http://schemas.openxmlformats.org/officeDocument/2006/relationships/image" Target="../media/image22.png"/><Relationship Id="rId10"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4" Type="http://schemas.openxmlformats.org/officeDocument/2006/relationships/image" Target="../media/image17.png"/><Relationship Id="rId5" Type="http://schemas.openxmlformats.org/officeDocument/2006/relationships/image" Target="../media/image19.png"/><Relationship Id="rId6" Type="http://schemas.openxmlformats.org/officeDocument/2006/relationships/image" Target="../media/image21.png"/><Relationship Id="rId7" Type="http://schemas.openxmlformats.org/officeDocument/2006/relationships/image" Target="../media/image18.png"/><Relationship Id="rId8" Type="http://schemas.openxmlformats.org/officeDocument/2006/relationships/image" Target="../media/image20.png"/><Relationship Id="rId9" Type="http://schemas.openxmlformats.org/officeDocument/2006/relationships/image" Target="../media/image22.png"/><Relationship Id="rId10" Type="http://schemas.openxmlformats.org/officeDocument/2006/relationships/image" Target="../media/image23.png"/><Relationship Id="rId11" Type="http://schemas.openxmlformats.org/officeDocument/2006/relationships/image" Target="../media/image24.png"/><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6.png"/><Relationship Id="rId3" Type="http://schemas.openxmlformats.org/officeDocument/2006/relationships/image" Target="../media/image27.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youtube.com/watch?v=Xmq_FJd1oUQ" TargetMode="External"/><Relationship Id="rId3" Type="http://schemas.openxmlformats.org/officeDocument/2006/relationships/image" Target="../media/image28.jpg"/></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0.png"/><Relationship Id="rId3" Type="http://schemas.openxmlformats.org/officeDocument/2006/relationships/image" Target="../media/image3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2.png"/><Relationship Id="rId3" Type="http://schemas.openxmlformats.org/officeDocument/2006/relationships/image" Target="../media/image31.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45.xml.rels><?xml version="1.0" encoding="UTF-8" standalone="yes"?>
<Relationships xmlns="http://schemas.openxmlformats.org/package/2006/relationships"><Relationship Id="rId3" Type="http://schemas.openxmlformats.org/officeDocument/2006/relationships/image" Target="../media/image39.png"/><Relationship Id="rId4" Type="http://schemas.openxmlformats.org/officeDocument/2006/relationships/image" Target="../media/image40.png"/><Relationship Id="rId5"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image" Target="../media/image38.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jpe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 Id="rId3" Type="http://schemas.openxmlformats.org/officeDocument/2006/relationships/image" Target="../media/image44.png"/></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5.png"/></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7.pn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png"/><Relationship Id="rId3" Type="http://schemas.openxmlformats.org/officeDocument/2006/relationships/image" Target="../media/image20.png"/></Relationships>
</file>

<file path=ppt/slides/_rels/slide57.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51.png"/><Relationship Id="rId1" Type="http://schemas.openxmlformats.org/officeDocument/2006/relationships/slideLayout" Target="../slideLayouts/slideLayout2.xml"/><Relationship Id="rId2" Type="http://schemas.openxmlformats.org/officeDocument/2006/relationships/image" Target="../media/image49.png"/></Relationships>
</file>

<file path=ppt/slides/_rels/slide58.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oleObject" Target="../embeddings/Microsoft_Equation1.bin"/><Relationship Id="rId5" Type="http://schemas.openxmlformats.org/officeDocument/2006/relationships/image" Target="../media/image52.emf"/><Relationship Id="rId6" Type="http://schemas.openxmlformats.org/officeDocument/2006/relationships/image" Target="../media/image56.png"/><Relationship Id="rId7" Type="http://schemas.openxmlformats.org/officeDocument/2006/relationships/oleObject" Target="../embeddings/oleObject1.bin"/><Relationship Id="rId8" Type="http://schemas.openxmlformats.org/officeDocument/2006/relationships/image" Target="../media/image53.emf"/><Relationship Id="rId9" Type="http://schemas.openxmlformats.org/officeDocument/2006/relationships/oleObject" Target="../embeddings/Microsoft_Equation2.bin"/><Relationship Id="rId10" Type="http://schemas.openxmlformats.org/officeDocument/2006/relationships/image" Target="../media/image54.emf"/><Relationship Id="rId11" Type="http://schemas.openxmlformats.org/officeDocument/2006/relationships/image" Target="../media/image57.png"/><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8.png"/><Relationship Id="rId3" Type="http://schemas.openxmlformats.org/officeDocument/2006/relationships/image" Target="../media/image5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60.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43.png"/><Relationship Id="rId5" Type="http://schemas.openxmlformats.org/officeDocument/2006/relationships/image" Target="../media/image46.png"/><Relationship Id="rId6" Type="http://schemas.openxmlformats.org/officeDocument/2006/relationships/image" Target="../media/image49.png"/><Relationship Id="rId7" Type="http://schemas.openxmlformats.org/officeDocument/2006/relationships/image" Target="../media/image50.png"/><Relationship Id="rId8" Type="http://schemas.openxmlformats.org/officeDocument/2006/relationships/image" Target="../media/image51.png"/><Relationship Id="rId9" Type="http://schemas.openxmlformats.org/officeDocument/2006/relationships/image" Target="../media/image58.png"/><Relationship Id="rId10" Type="http://schemas.openxmlformats.org/officeDocument/2006/relationships/image" Target="../media/image59.png"/><Relationship Id="rId11" Type="http://schemas.openxmlformats.org/officeDocument/2006/relationships/image" Target="../media/image60.png"/><Relationship Id="rId1" Type="http://schemas.openxmlformats.org/officeDocument/2006/relationships/slideLayout" Target="../slideLayouts/slideLayout2.xml"/><Relationship Id="rId2" Type="http://schemas.openxmlformats.org/officeDocument/2006/relationships/image" Target="../media/image29.png"/></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png"/></Relationships>
</file>

<file path=ppt/slides/_rels/slide63.xml.rels><?xml version="1.0" encoding="UTF-8" standalone="yes"?>
<Relationships xmlns="http://schemas.openxmlformats.org/package/2006/relationships"><Relationship Id="rId3" Type="http://schemas.openxmlformats.org/officeDocument/2006/relationships/image" Target="../media/image61.png"/><Relationship Id="rId4" Type="http://schemas.openxmlformats.org/officeDocument/2006/relationships/oleObject" Target="../embeddings/oleObject2.bin"/><Relationship Id="rId5" Type="http://schemas.openxmlformats.org/officeDocument/2006/relationships/image" Target="../media/image62.emf"/><Relationship Id="rId6" Type="http://schemas.openxmlformats.org/officeDocument/2006/relationships/oleObject" Target="../embeddings/oleObject3.bin"/><Relationship Id="rId7" Type="http://schemas.openxmlformats.org/officeDocument/2006/relationships/image" Target="../media/image63.emf"/><Relationship Id="rId8" Type="http://schemas.openxmlformats.org/officeDocument/2006/relationships/oleObject" Target="../embeddings/Microsoft_Equation3.bin"/><Relationship Id="rId9" Type="http://schemas.openxmlformats.org/officeDocument/2006/relationships/image" Target="../media/image64.emf"/><Relationship Id="rId1" Type="http://schemas.openxmlformats.org/officeDocument/2006/relationships/vmlDrawing" Target="../drawings/vmlDrawing2.vml"/><Relationship Id="rId2"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oleObject" Target="../embeddings/Microsoft_Equation4.bin"/><Relationship Id="rId4" Type="http://schemas.openxmlformats.org/officeDocument/2006/relationships/image" Target="../media/image65.emf"/><Relationship Id="rId1" Type="http://schemas.openxmlformats.org/officeDocument/2006/relationships/vmlDrawing" Target="../drawings/vmlDrawing3.vml"/><Relationship Id="rId2"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oleObject" Target="../embeddings/oleObject4.bin"/><Relationship Id="rId4" Type="http://schemas.openxmlformats.org/officeDocument/2006/relationships/image" Target="../media/image63.emf"/><Relationship Id="rId5" Type="http://schemas.openxmlformats.org/officeDocument/2006/relationships/oleObject" Target="../embeddings/oleObject5.bin"/><Relationship Id="rId6" Type="http://schemas.openxmlformats.org/officeDocument/2006/relationships/image" Target="../media/image66.emf"/><Relationship Id="rId7" Type="http://schemas.openxmlformats.org/officeDocument/2006/relationships/oleObject" Target="../embeddings/Microsoft_Equation5.bin"/><Relationship Id="rId8" Type="http://schemas.openxmlformats.org/officeDocument/2006/relationships/image" Target="../media/image67.emf"/><Relationship Id="rId1" Type="http://schemas.openxmlformats.org/officeDocument/2006/relationships/vmlDrawing" Target="../drawings/vmlDrawing4.vml"/><Relationship Id="rId2"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oleObject" Target="../embeddings/oleObject6.bin"/><Relationship Id="rId4" Type="http://schemas.openxmlformats.org/officeDocument/2006/relationships/image" Target="../media/image66.emf"/><Relationship Id="rId5" Type="http://schemas.openxmlformats.org/officeDocument/2006/relationships/oleObject" Target="../embeddings/Microsoft_Equation6.bin"/><Relationship Id="rId6" Type="http://schemas.openxmlformats.org/officeDocument/2006/relationships/image" Target="../media/image67.emf"/><Relationship Id="rId7" Type="http://schemas.openxmlformats.org/officeDocument/2006/relationships/oleObject" Target="../embeddings/oleObject7.bin"/><Relationship Id="rId8" Type="http://schemas.openxmlformats.org/officeDocument/2006/relationships/image" Target="../media/image63.emf"/><Relationship Id="rId1" Type="http://schemas.openxmlformats.org/officeDocument/2006/relationships/vmlDrawing" Target="../drawings/vmlDrawing5.vml"/><Relationship Id="rId2"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oleObject" Target="../embeddings/oleObject8.bin"/><Relationship Id="rId4" Type="http://schemas.openxmlformats.org/officeDocument/2006/relationships/image" Target="../media/image66.emf"/><Relationship Id="rId5" Type="http://schemas.openxmlformats.org/officeDocument/2006/relationships/oleObject" Target="../embeddings/Microsoft_Equation7.bin"/><Relationship Id="rId6" Type="http://schemas.openxmlformats.org/officeDocument/2006/relationships/image" Target="../media/image67.emf"/><Relationship Id="rId7" Type="http://schemas.openxmlformats.org/officeDocument/2006/relationships/oleObject" Target="../embeddings/oleObject9.bin"/><Relationship Id="rId8" Type="http://schemas.openxmlformats.org/officeDocument/2006/relationships/image" Target="../media/image63.emf"/><Relationship Id="rId1" Type="http://schemas.openxmlformats.org/officeDocument/2006/relationships/vmlDrawing" Target="../drawings/vmlDrawing6.vml"/><Relationship Id="rId2"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0.xml.rels><?xml version="1.0" encoding="UTF-8" standalone="yes"?>
<Relationships xmlns="http://schemas.openxmlformats.org/package/2006/relationships"><Relationship Id="rId3" Type="http://schemas.openxmlformats.org/officeDocument/2006/relationships/oleObject" Target="../embeddings/oleObject10.bin"/><Relationship Id="rId4" Type="http://schemas.openxmlformats.org/officeDocument/2006/relationships/image" Target="../media/image66.emf"/><Relationship Id="rId5" Type="http://schemas.openxmlformats.org/officeDocument/2006/relationships/oleObject" Target="../embeddings/oleObject11.bin"/><Relationship Id="rId6" Type="http://schemas.openxmlformats.org/officeDocument/2006/relationships/image" Target="../media/image67.emf"/><Relationship Id="rId1" Type="http://schemas.openxmlformats.org/officeDocument/2006/relationships/vmlDrawing" Target="../drawings/vmlDrawing7.vml"/><Relationship Id="rId2"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1" Type="http://schemas.openxmlformats.org/officeDocument/2006/relationships/oleObject" Target="../embeddings/Microsoft_Equation8.bin"/><Relationship Id="rId12" Type="http://schemas.openxmlformats.org/officeDocument/2006/relationships/image" Target="../media/image70.emf"/><Relationship Id="rId1" Type="http://schemas.openxmlformats.org/officeDocument/2006/relationships/vmlDrawing" Target="../drawings/vmlDrawing8.vml"/><Relationship Id="rId2" Type="http://schemas.openxmlformats.org/officeDocument/2006/relationships/slideLayout" Target="../slideLayouts/slideLayout2.xml"/><Relationship Id="rId3" Type="http://schemas.openxmlformats.org/officeDocument/2006/relationships/oleObject" Target="../embeddings/oleObject12.bin"/><Relationship Id="rId4" Type="http://schemas.openxmlformats.org/officeDocument/2006/relationships/image" Target="../media/image68.emf"/><Relationship Id="rId5" Type="http://schemas.openxmlformats.org/officeDocument/2006/relationships/oleObject" Target="../embeddings/oleObject13.bin"/><Relationship Id="rId6" Type="http://schemas.openxmlformats.org/officeDocument/2006/relationships/image" Target="../media/image66.emf"/><Relationship Id="rId7" Type="http://schemas.openxmlformats.org/officeDocument/2006/relationships/oleObject" Target="../embeddings/oleObject14.bin"/><Relationship Id="rId8" Type="http://schemas.openxmlformats.org/officeDocument/2006/relationships/image" Target="../media/image67.emf"/><Relationship Id="rId9" Type="http://schemas.openxmlformats.org/officeDocument/2006/relationships/oleObject" Target="../embeddings/oleObject15.bin"/><Relationship Id="rId10" Type="http://schemas.openxmlformats.org/officeDocument/2006/relationships/image" Target="../media/image69.emf"/></Relationships>
</file>

<file path=ppt/slides/_rels/slide72.xml.rels><?xml version="1.0" encoding="UTF-8" standalone="yes"?>
<Relationships xmlns="http://schemas.openxmlformats.org/package/2006/relationships"><Relationship Id="rId11" Type="http://schemas.openxmlformats.org/officeDocument/2006/relationships/oleObject" Target="../embeddings/Microsoft_Equation9.bin"/><Relationship Id="rId12" Type="http://schemas.openxmlformats.org/officeDocument/2006/relationships/image" Target="../media/image70.emf"/><Relationship Id="rId1" Type="http://schemas.openxmlformats.org/officeDocument/2006/relationships/vmlDrawing" Target="../drawings/vmlDrawing9.vml"/><Relationship Id="rId2" Type="http://schemas.openxmlformats.org/officeDocument/2006/relationships/slideLayout" Target="../slideLayouts/slideLayout2.xml"/><Relationship Id="rId3" Type="http://schemas.openxmlformats.org/officeDocument/2006/relationships/oleObject" Target="../embeddings/oleObject16.bin"/><Relationship Id="rId4" Type="http://schemas.openxmlformats.org/officeDocument/2006/relationships/image" Target="../media/image68.emf"/><Relationship Id="rId5" Type="http://schemas.openxmlformats.org/officeDocument/2006/relationships/oleObject" Target="../embeddings/oleObject17.bin"/><Relationship Id="rId6" Type="http://schemas.openxmlformats.org/officeDocument/2006/relationships/image" Target="../media/image66.emf"/><Relationship Id="rId7" Type="http://schemas.openxmlformats.org/officeDocument/2006/relationships/oleObject" Target="../embeddings/oleObject18.bin"/><Relationship Id="rId8" Type="http://schemas.openxmlformats.org/officeDocument/2006/relationships/image" Target="../media/image67.emf"/><Relationship Id="rId9" Type="http://schemas.openxmlformats.org/officeDocument/2006/relationships/oleObject" Target="../embeddings/oleObject19.bin"/><Relationship Id="rId10" Type="http://schemas.openxmlformats.org/officeDocument/2006/relationships/image" Target="../media/image69.emf"/></Relationships>
</file>

<file path=ppt/slides/_rels/slide73.xml.rels><?xml version="1.0" encoding="UTF-8" standalone="yes"?>
<Relationships xmlns="http://schemas.openxmlformats.org/package/2006/relationships"><Relationship Id="rId3" Type="http://schemas.openxmlformats.org/officeDocument/2006/relationships/oleObject" Target="../embeddings/oleObject20.bin"/><Relationship Id="rId4" Type="http://schemas.openxmlformats.org/officeDocument/2006/relationships/image" Target="../media/image71.emf"/><Relationship Id="rId5" Type="http://schemas.openxmlformats.org/officeDocument/2006/relationships/oleObject" Target="../embeddings/oleObject21.bin"/><Relationship Id="rId6" Type="http://schemas.openxmlformats.org/officeDocument/2006/relationships/image" Target="../media/image72.emf"/><Relationship Id="rId7" Type="http://schemas.openxmlformats.org/officeDocument/2006/relationships/oleObject" Target="../embeddings/oleObject22.bin"/><Relationship Id="rId8" Type="http://schemas.openxmlformats.org/officeDocument/2006/relationships/image" Target="../media/image73.emf"/><Relationship Id="rId9" Type="http://schemas.openxmlformats.org/officeDocument/2006/relationships/oleObject" Target="../embeddings/Microsoft_Equation10.bin"/><Relationship Id="rId10" Type="http://schemas.openxmlformats.org/officeDocument/2006/relationships/image" Target="../media/image74.emf"/><Relationship Id="rId1" Type="http://schemas.openxmlformats.org/officeDocument/2006/relationships/vmlDrawing" Target="../drawings/vmlDrawing10.vml"/><Relationship Id="rId2"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3" Type="http://schemas.openxmlformats.org/officeDocument/2006/relationships/oleObject" Target="../embeddings/oleObject23.bin"/><Relationship Id="rId4" Type="http://schemas.openxmlformats.org/officeDocument/2006/relationships/image" Target="../media/image75.emf"/><Relationship Id="rId5" Type="http://schemas.openxmlformats.org/officeDocument/2006/relationships/image" Target="../media/image77.png"/><Relationship Id="rId6" Type="http://schemas.openxmlformats.org/officeDocument/2006/relationships/oleObject" Target="../embeddings/Microsoft_Equation11.bin"/><Relationship Id="rId7" Type="http://schemas.openxmlformats.org/officeDocument/2006/relationships/image" Target="../media/image76.emf"/><Relationship Id="rId1" Type="http://schemas.openxmlformats.org/officeDocument/2006/relationships/vmlDrawing" Target="../drawings/vmlDrawing11.vml"/><Relationship Id="rId2"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oleObject" Target="../embeddings/oleObject24.bin"/><Relationship Id="rId4" Type="http://schemas.openxmlformats.org/officeDocument/2006/relationships/image" Target="../media/image78.emf"/><Relationship Id="rId5" Type="http://schemas.openxmlformats.org/officeDocument/2006/relationships/oleObject" Target="../embeddings/Microsoft_Equation12.bin"/><Relationship Id="rId6" Type="http://schemas.openxmlformats.org/officeDocument/2006/relationships/image" Target="../media/image79.emf"/><Relationship Id="rId1" Type="http://schemas.openxmlformats.org/officeDocument/2006/relationships/vmlDrawing" Target="../drawings/vmlDrawing12.vml"/><Relationship Id="rId2"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81.png"/><Relationship Id="rId4" Type="http://schemas.openxmlformats.org/officeDocument/2006/relationships/image" Target="../media/image82.png"/><Relationship Id="rId1" Type="http://schemas.openxmlformats.org/officeDocument/2006/relationships/slideLayout" Target="../slideLayouts/slideLayout2.xml"/><Relationship Id="rId2" Type="http://schemas.openxmlformats.org/officeDocument/2006/relationships/image" Target="../media/image80.png"/></Relationships>
</file>

<file path=ppt/slides/_rels/slide77.xml.rels><?xml version="1.0" encoding="UTF-8" standalone="yes"?>
<Relationships xmlns="http://schemas.openxmlformats.org/package/2006/relationships"><Relationship Id="rId3" Type="http://schemas.openxmlformats.org/officeDocument/2006/relationships/oleObject" Target="../embeddings/Microsoft_Equation13.bin"/><Relationship Id="rId4" Type="http://schemas.openxmlformats.org/officeDocument/2006/relationships/image" Target="../media/image83.emf"/><Relationship Id="rId1" Type="http://schemas.openxmlformats.org/officeDocument/2006/relationships/vmlDrawing" Target="../drawings/vmlDrawing13.vml"/><Relationship Id="rId2"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oleObject" Target="../embeddings/oleObject25.bin"/><Relationship Id="rId4" Type="http://schemas.openxmlformats.org/officeDocument/2006/relationships/image" Target="../media/image84.emf"/><Relationship Id="rId5" Type="http://schemas.openxmlformats.org/officeDocument/2006/relationships/oleObject" Target="../embeddings/oleObject26.bin"/><Relationship Id="rId6" Type="http://schemas.openxmlformats.org/officeDocument/2006/relationships/image" Target="../media/image85.emf"/><Relationship Id="rId7" Type="http://schemas.openxmlformats.org/officeDocument/2006/relationships/oleObject" Target="../embeddings/Microsoft_Equation14.bin"/><Relationship Id="rId8" Type="http://schemas.openxmlformats.org/officeDocument/2006/relationships/image" Target="../media/image86.emf"/><Relationship Id="rId1" Type="http://schemas.openxmlformats.org/officeDocument/2006/relationships/vmlDrawing" Target="../drawings/vmlDrawing14.vml"/><Relationship Id="rId2"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oleObject" Target="../embeddings/oleObject27.bin"/><Relationship Id="rId4" Type="http://schemas.openxmlformats.org/officeDocument/2006/relationships/image" Target="../media/image87.emf"/><Relationship Id="rId5" Type="http://schemas.openxmlformats.org/officeDocument/2006/relationships/oleObject" Target="../embeddings/oleObject28.bin"/><Relationship Id="rId6" Type="http://schemas.openxmlformats.org/officeDocument/2006/relationships/image" Target="../media/image88.emf"/><Relationship Id="rId7" Type="http://schemas.openxmlformats.org/officeDocument/2006/relationships/oleObject" Target="../embeddings/oleObject29.bin"/><Relationship Id="rId8" Type="http://schemas.openxmlformats.org/officeDocument/2006/relationships/image" Target="../media/image89.emf"/><Relationship Id="rId9" Type="http://schemas.openxmlformats.org/officeDocument/2006/relationships/oleObject" Target="../embeddings/Microsoft_Equation15.bin"/><Relationship Id="rId10" Type="http://schemas.openxmlformats.org/officeDocument/2006/relationships/image" Target="../media/image90.emf"/><Relationship Id="rId1" Type="http://schemas.openxmlformats.org/officeDocument/2006/relationships/vmlDrawing" Target="../drawings/vmlDrawing15.vml"/><Relationship Id="rId2"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80.xml.rels><?xml version="1.0" encoding="UTF-8" standalone="yes"?>
<Relationships xmlns="http://schemas.openxmlformats.org/package/2006/relationships"><Relationship Id="rId3" Type="http://schemas.openxmlformats.org/officeDocument/2006/relationships/oleObject" Target="../embeddings/oleObject30.bin"/><Relationship Id="rId4" Type="http://schemas.openxmlformats.org/officeDocument/2006/relationships/image" Target="../media/image91.emf"/><Relationship Id="rId5" Type="http://schemas.openxmlformats.org/officeDocument/2006/relationships/oleObject" Target="../embeddings/oleObject31.bin"/><Relationship Id="rId6" Type="http://schemas.openxmlformats.org/officeDocument/2006/relationships/image" Target="../media/image92.emf"/><Relationship Id="rId7" Type="http://schemas.openxmlformats.org/officeDocument/2006/relationships/oleObject" Target="../embeddings/Microsoft_Equation16.bin"/><Relationship Id="rId8" Type="http://schemas.openxmlformats.org/officeDocument/2006/relationships/image" Target="../media/image93.emf"/><Relationship Id="rId1" Type="http://schemas.openxmlformats.org/officeDocument/2006/relationships/vmlDrawing" Target="../drawings/vmlDrawing16.vml"/><Relationship Id="rId2"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1" Type="http://schemas.openxmlformats.org/officeDocument/2006/relationships/oleObject" Target="../embeddings/Microsoft_Equation17.bin"/><Relationship Id="rId12" Type="http://schemas.openxmlformats.org/officeDocument/2006/relationships/image" Target="../media/image97.emf"/><Relationship Id="rId1" Type="http://schemas.openxmlformats.org/officeDocument/2006/relationships/vmlDrawing" Target="../drawings/vmlDrawing17.vml"/><Relationship Id="rId2" Type="http://schemas.openxmlformats.org/officeDocument/2006/relationships/slideLayout" Target="../slideLayouts/slideLayout2.xml"/><Relationship Id="rId3" Type="http://schemas.openxmlformats.org/officeDocument/2006/relationships/oleObject" Target="../embeddings/oleObject32.bin"/><Relationship Id="rId4" Type="http://schemas.openxmlformats.org/officeDocument/2006/relationships/image" Target="../media/image93.emf"/><Relationship Id="rId5" Type="http://schemas.openxmlformats.org/officeDocument/2006/relationships/oleObject" Target="../embeddings/oleObject33.bin"/><Relationship Id="rId6" Type="http://schemas.openxmlformats.org/officeDocument/2006/relationships/image" Target="../media/image94.emf"/><Relationship Id="rId7" Type="http://schemas.openxmlformats.org/officeDocument/2006/relationships/oleObject" Target="../embeddings/oleObject34.bin"/><Relationship Id="rId8" Type="http://schemas.openxmlformats.org/officeDocument/2006/relationships/image" Target="../media/image95.emf"/><Relationship Id="rId9" Type="http://schemas.openxmlformats.org/officeDocument/2006/relationships/oleObject" Target="../embeddings/oleObject35.bin"/><Relationship Id="rId10" Type="http://schemas.openxmlformats.org/officeDocument/2006/relationships/image" Target="../media/image96.emf"/></Relationships>
</file>

<file path=ppt/slides/_rels/slide82.xml.rels><?xml version="1.0" encoding="UTF-8" standalone="yes"?>
<Relationships xmlns="http://schemas.openxmlformats.org/package/2006/relationships"><Relationship Id="rId3" Type="http://schemas.openxmlformats.org/officeDocument/2006/relationships/oleObject" Target="../embeddings/oleObject36.bin"/><Relationship Id="rId4" Type="http://schemas.openxmlformats.org/officeDocument/2006/relationships/image" Target="../media/image98.emf"/><Relationship Id="rId5" Type="http://schemas.openxmlformats.org/officeDocument/2006/relationships/oleObject" Target="../embeddings/oleObject37.bin"/><Relationship Id="rId6" Type="http://schemas.openxmlformats.org/officeDocument/2006/relationships/image" Target="../media/image99.emf"/><Relationship Id="rId7" Type="http://schemas.openxmlformats.org/officeDocument/2006/relationships/oleObject" Target="../embeddings/oleObject38.bin"/><Relationship Id="rId8" Type="http://schemas.openxmlformats.org/officeDocument/2006/relationships/image" Target="../media/image100.emf"/><Relationship Id="rId9" Type="http://schemas.openxmlformats.org/officeDocument/2006/relationships/oleObject" Target="../embeddings/Microsoft_Equation18.bin"/><Relationship Id="rId10" Type="http://schemas.openxmlformats.org/officeDocument/2006/relationships/image" Target="../media/image101.emf"/><Relationship Id="rId1" Type="http://schemas.openxmlformats.org/officeDocument/2006/relationships/vmlDrawing" Target="../drawings/vmlDrawing18.vml"/><Relationship Id="rId2"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oleObject" Target="../embeddings/oleObject39.bin"/><Relationship Id="rId4" Type="http://schemas.openxmlformats.org/officeDocument/2006/relationships/image" Target="../media/image102.emf"/><Relationship Id="rId5" Type="http://schemas.openxmlformats.org/officeDocument/2006/relationships/oleObject" Target="../embeddings/oleObject40.bin"/><Relationship Id="rId6" Type="http://schemas.openxmlformats.org/officeDocument/2006/relationships/image" Target="../media/image103.emf"/><Relationship Id="rId7" Type="http://schemas.openxmlformats.org/officeDocument/2006/relationships/oleObject" Target="../embeddings/Microsoft_Equation19.bin"/><Relationship Id="rId8" Type="http://schemas.openxmlformats.org/officeDocument/2006/relationships/image" Target="../media/image101.emf"/><Relationship Id="rId1" Type="http://schemas.openxmlformats.org/officeDocument/2006/relationships/vmlDrawing" Target="../drawings/vmlDrawing19.vml"/><Relationship Id="rId2"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0" Type="http://schemas.openxmlformats.org/officeDocument/2006/relationships/oleObject" Target="../embeddings/oleObject48.bin"/><Relationship Id="rId21" Type="http://schemas.openxmlformats.org/officeDocument/2006/relationships/image" Target="../media/image107.emf"/><Relationship Id="rId22" Type="http://schemas.openxmlformats.org/officeDocument/2006/relationships/oleObject" Target="../embeddings/oleObject49.bin"/><Relationship Id="rId23" Type="http://schemas.openxmlformats.org/officeDocument/2006/relationships/image" Target="../media/image108.emf"/><Relationship Id="rId24" Type="http://schemas.openxmlformats.org/officeDocument/2006/relationships/oleObject" Target="../embeddings/oleObject50.bin"/><Relationship Id="rId25" Type="http://schemas.openxmlformats.org/officeDocument/2006/relationships/image" Target="../media/image109.emf"/><Relationship Id="rId26" Type="http://schemas.openxmlformats.org/officeDocument/2006/relationships/oleObject" Target="../embeddings/oleObject51.bin"/><Relationship Id="rId27" Type="http://schemas.openxmlformats.org/officeDocument/2006/relationships/image" Target="../media/image110.emf"/><Relationship Id="rId28" Type="http://schemas.openxmlformats.org/officeDocument/2006/relationships/oleObject" Target="../embeddings/oleObject52.bin"/><Relationship Id="rId29" Type="http://schemas.openxmlformats.org/officeDocument/2006/relationships/image" Target="../media/image111.emf"/><Relationship Id="rId1" Type="http://schemas.openxmlformats.org/officeDocument/2006/relationships/vmlDrawing" Target="../drawings/vmlDrawing20.vml"/><Relationship Id="rId2" Type="http://schemas.openxmlformats.org/officeDocument/2006/relationships/slideLayout" Target="../slideLayouts/slideLayout2.xml"/><Relationship Id="rId3" Type="http://schemas.openxmlformats.org/officeDocument/2006/relationships/image" Target="../media/image80.png"/><Relationship Id="rId4" Type="http://schemas.openxmlformats.org/officeDocument/2006/relationships/image" Target="../media/image82.png"/><Relationship Id="rId5" Type="http://schemas.openxmlformats.org/officeDocument/2006/relationships/oleObject" Target="../embeddings/oleObject41.bin"/><Relationship Id="rId30" Type="http://schemas.openxmlformats.org/officeDocument/2006/relationships/oleObject" Target="../embeddings/oleObject53.bin"/><Relationship Id="rId31" Type="http://schemas.openxmlformats.org/officeDocument/2006/relationships/image" Target="../media/image112.emf"/><Relationship Id="rId32" Type="http://schemas.openxmlformats.org/officeDocument/2006/relationships/oleObject" Target="../embeddings/oleObject54.bin"/><Relationship Id="rId9" Type="http://schemas.openxmlformats.org/officeDocument/2006/relationships/oleObject" Target="../embeddings/oleObject43.bin"/><Relationship Id="rId6" Type="http://schemas.openxmlformats.org/officeDocument/2006/relationships/image" Target="../media/image72.emf"/><Relationship Id="rId7" Type="http://schemas.openxmlformats.org/officeDocument/2006/relationships/oleObject" Target="../embeddings/oleObject42.bin"/><Relationship Id="rId8" Type="http://schemas.openxmlformats.org/officeDocument/2006/relationships/image" Target="../media/image73.emf"/><Relationship Id="rId33" Type="http://schemas.openxmlformats.org/officeDocument/2006/relationships/image" Target="../media/image113.emf"/><Relationship Id="rId34" Type="http://schemas.openxmlformats.org/officeDocument/2006/relationships/oleObject" Target="../embeddings/Microsoft_Equation20.bin"/><Relationship Id="rId35" Type="http://schemas.openxmlformats.org/officeDocument/2006/relationships/image" Target="../media/image114.emf"/><Relationship Id="rId10" Type="http://schemas.openxmlformats.org/officeDocument/2006/relationships/image" Target="../media/image74.emf"/><Relationship Id="rId11" Type="http://schemas.openxmlformats.org/officeDocument/2006/relationships/image" Target="../media/image77.png"/><Relationship Id="rId12" Type="http://schemas.openxmlformats.org/officeDocument/2006/relationships/oleObject" Target="../embeddings/oleObject44.bin"/><Relationship Id="rId13" Type="http://schemas.openxmlformats.org/officeDocument/2006/relationships/image" Target="../media/image104.emf"/><Relationship Id="rId14" Type="http://schemas.openxmlformats.org/officeDocument/2006/relationships/oleObject" Target="../embeddings/oleObject45.bin"/><Relationship Id="rId15" Type="http://schemas.openxmlformats.org/officeDocument/2006/relationships/image" Target="../media/image76.emf"/><Relationship Id="rId16" Type="http://schemas.openxmlformats.org/officeDocument/2006/relationships/oleObject" Target="../embeddings/oleObject46.bin"/><Relationship Id="rId17" Type="http://schemas.openxmlformats.org/officeDocument/2006/relationships/image" Target="../media/image105.emf"/><Relationship Id="rId18" Type="http://schemas.openxmlformats.org/officeDocument/2006/relationships/oleObject" Target="../embeddings/oleObject47.bin"/><Relationship Id="rId19" Type="http://schemas.openxmlformats.org/officeDocument/2006/relationships/image" Target="../media/image106.emf"/></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jpeg"/><Relationship Id="rId3" Type="http://schemas.openxmlformats.org/officeDocument/2006/relationships/image" Target="../media/image115.jpeg"/></Relationships>
</file>

<file path=ppt/slides/_rels/slide88.xml.rels><?xml version="1.0" encoding="UTF-8" standalone="yes"?>
<Relationships xmlns="http://schemas.openxmlformats.org/package/2006/relationships"><Relationship Id="rId3" Type="http://schemas.openxmlformats.org/officeDocument/2006/relationships/image" Target="../media/image116.jpeg"/><Relationship Id="rId4" Type="http://schemas.openxmlformats.org/officeDocument/2006/relationships/image" Target="../media/image117.jpeg"/><Relationship Id="rId1" Type="http://schemas.openxmlformats.org/officeDocument/2006/relationships/slideLayout" Target="../slideLayouts/slideLayout2.xml"/><Relationship Id="rId2" Type="http://schemas.openxmlformats.org/officeDocument/2006/relationships/image" Target="../media/image5.jpeg"/></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8.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9.jpg"/></Relationships>
</file>

<file path=ppt/slides/_rels/slide91.xml.rels><?xml version="1.0" encoding="UTF-8" standalone="yes"?>
<Relationships xmlns="http://schemas.openxmlformats.org/package/2006/relationships"><Relationship Id="rId3" Type="http://schemas.openxmlformats.org/officeDocument/2006/relationships/slideLayout" Target="../slideLayouts/slideLayout2.xml"/><Relationship Id="rId4" Type="http://schemas.openxmlformats.org/officeDocument/2006/relationships/image" Target="../media/image120.png"/><Relationship Id="rId1" Type="http://schemas.microsoft.com/office/2007/relationships/media" Target="../media/media1.mp4"/><Relationship Id="rId2" Type="http://schemas.openxmlformats.org/officeDocument/2006/relationships/video" Target="../media/media1.mp4"/></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1.png"/></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2.jpeg"/></Relationships>
</file>

<file path=ppt/slides/_rels/slide94.xml.rels><?xml version="1.0" encoding="UTF-8" standalone="yes"?>
<Relationships xmlns="http://schemas.openxmlformats.org/package/2006/relationships"><Relationship Id="rId3" Type="http://schemas.openxmlformats.org/officeDocument/2006/relationships/image" Target="../media/image124.png"/><Relationship Id="rId4" Type="http://schemas.openxmlformats.org/officeDocument/2006/relationships/image" Target="../media/image125.jpeg"/><Relationship Id="rId5" Type="http://schemas.openxmlformats.org/officeDocument/2006/relationships/image" Target="../media/image126.png"/><Relationship Id="rId1" Type="http://schemas.openxmlformats.org/officeDocument/2006/relationships/slideLayout" Target="../slideLayouts/slideLayout2.xml"/><Relationship Id="rId2" Type="http://schemas.openxmlformats.org/officeDocument/2006/relationships/image" Target="../media/image123.png"/></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7.png"/></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8.gif"/></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9.png"/></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0.png"/></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1.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Text Box 2"/>
          <p:cNvSpPr txBox="1">
            <a:spLocks noChangeArrowheads="1"/>
          </p:cNvSpPr>
          <p:nvPr/>
        </p:nvSpPr>
        <p:spPr bwMode="auto">
          <a:xfrm>
            <a:off x="381000" y="763254"/>
            <a:ext cx="8458200" cy="1323435"/>
          </a:xfrm>
          <a:prstGeom prst="rect">
            <a:avLst/>
          </a:prstGeom>
          <a:noFill/>
          <a:ln w="9525">
            <a:noFill/>
            <a:miter lim="800000"/>
            <a:headEnd/>
            <a:tailEnd/>
          </a:ln>
          <a:effectLst/>
        </p:spPr>
        <p:txBody>
          <a:bodyPr wrap="square" lIns="91435" tIns="45718" rIns="91435" bIns="45718">
            <a:spAutoFit/>
          </a:bodyPr>
          <a:lstStyle/>
          <a:p>
            <a:pPr algn="ctr" eaLnBrk="1" hangingPunct="1">
              <a:spcBef>
                <a:spcPct val="0"/>
              </a:spcBef>
              <a:buNone/>
              <a:defRPr/>
            </a:pPr>
            <a:r>
              <a:rPr lang="es-ES_tradnl" sz="3200" i="0" dirty="0" smtClean="0">
                <a:solidFill>
                  <a:schemeClr val="accent2"/>
                </a:solidFill>
                <a:effectLst>
                  <a:outerShdw blurRad="38100" dist="38100" dir="2700000" algn="tl">
                    <a:srgbClr val="C0C0C0"/>
                  </a:outerShdw>
                </a:effectLst>
                <a:latin typeface="+mj-lt"/>
              </a:rPr>
              <a:t>Introducción a la </a:t>
            </a:r>
            <a:r>
              <a:rPr lang="es-ES_tradnl" sz="3200" i="0" dirty="0" smtClean="0">
                <a:solidFill>
                  <a:schemeClr val="accent2"/>
                </a:solidFill>
                <a:effectLst>
                  <a:outerShdw blurRad="38100" dist="38100" dir="2700000" algn="tl">
                    <a:srgbClr val="C0C0C0"/>
                  </a:outerShdw>
                </a:effectLst>
                <a:latin typeface="+mj-lt"/>
              </a:rPr>
              <a:t>Física </a:t>
            </a:r>
            <a:r>
              <a:rPr lang="es-ES_tradnl" sz="3200" i="0" dirty="0" smtClean="0">
                <a:solidFill>
                  <a:schemeClr val="accent2"/>
                </a:solidFill>
                <a:effectLst>
                  <a:outerShdw blurRad="38100" dist="38100" dir="2700000" algn="tl">
                    <a:srgbClr val="C0C0C0"/>
                  </a:outerShdw>
                </a:effectLst>
                <a:latin typeface="+mj-lt"/>
              </a:rPr>
              <a:t>de </a:t>
            </a:r>
            <a:r>
              <a:rPr lang="es-ES_tradnl" sz="3200" i="0" dirty="0" smtClean="0">
                <a:solidFill>
                  <a:schemeClr val="accent2"/>
                </a:solidFill>
                <a:effectLst>
                  <a:outerShdw blurRad="38100" dist="38100" dir="2700000" algn="tl">
                    <a:srgbClr val="C0C0C0"/>
                  </a:outerShdw>
                </a:effectLst>
                <a:latin typeface="+mj-lt"/>
              </a:rPr>
              <a:t>Partículas</a:t>
            </a:r>
            <a:br>
              <a:rPr lang="es-ES_tradnl" sz="3200" i="0" dirty="0" smtClean="0">
                <a:solidFill>
                  <a:schemeClr val="accent2"/>
                </a:solidFill>
                <a:effectLst>
                  <a:outerShdw blurRad="38100" dist="38100" dir="2700000" algn="tl">
                    <a:srgbClr val="C0C0C0"/>
                  </a:outerShdw>
                </a:effectLst>
                <a:latin typeface="+mj-lt"/>
              </a:rPr>
            </a:br>
            <a:r>
              <a:rPr lang="es-ES_tradnl" sz="4800" i="0" dirty="0" smtClean="0">
                <a:solidFill>
                  <a:schemeClr val="accent2"/>
                </a:solidFill>
                <a:effectLst>
                  <a:outerShdw blurRad="38100" dist="38100" dir="2700000" algn="tl">
                    <a:srgbClr val="C0C0C0"/>
                  </a:outerShdw>
                </a:effectLst>
                <a:latin typeface="+mj-lt"/>
              </a:rPr>
              <a:t>El </a:t>
            </a:r>
            <a:r>
              <a:rPr lang="es-ES_tradnl" sz="4800" dirty="0" smtClean="0">
                <a:solidFill>
                  <a:schemeClr val="accent2"/>
                </a:solidFill>
                <a:effectLst>
                  <a:outerShdw blurRad="38100" dist="38100" dir="2700000" algn="tl">
                    <a:srgbClr val="C0C0C0"/>
                  </a:outerShdw>
                </a:effectLst>
                <a:latin typeface="+mj-lt"/>
              </a:rPr>
              <a:t>Modelo Est</a:t>
            </a:r>
            <a:r>
              <a:rPr lang="es-ES_tradnl" sz="4800" dirty="0" smtClean="0">
                <a:solidFill>
                  <a:schemeClr val="accent2"/>
                </a:solidFill>
                <a:effectLst>
                  <a:outerShdw blurRad="38100" dist="38100" dir="2700000" algn="tl">
                    <a:srgbClr val="C0C0C0"/>
                  </a:outerShdw>
                </a:effectLst>
                <a:latin typeface="+mj-lt"/>
              </a:rPr>
              <a:t>ándar</a:t>
            </a:r>
            <a:endParaRPr lang="es-ES_tradnl" sz="4400" dirty="0">
              <a:solidFill>
                <a:schemeClr val="accent2"/>
              </a:solidFill>
              <a:effectLst>
                <a:outerShdw blurRad="38100" dist="38100" dir="2700000" algn="tl">
                  <a:srgbClr val="C0C0C0"/>
                </a:outerShdw>
              </a:effectLst>
              <a:latin typeface="+mj-lt"/>
            </a:endParaRPr>
          </a:p>
        </p:txBody>
      </p:sp>
      <p:sp>
        <p:nvSpPr>
          <p:cNvPr id="105476" name="Text Box 4"/>
          <p:cNvSpPr txBox="1">
            <a:spLocks noChangeArrowheads="1"/>
          </p:cNvSpPr>
          <p:nvPr/>
        </p:nvSpPr>
        <p:spPr bwMode="auto">
          <a:xfrm>
            <a:off x="2667000" y="3657600"/>
            <a:ext cx="3964988" cy="830993"/>
          </a:xfrm>
          <a:prstGeom prst="rect">
            <a:avLst/>
          </a:prstGeom>
          <a:noFill/>
          <a:ln w="9525">
            <a:noFill/>
            <a:miter lim="800000"/>
            <a:headEnd/>
            <a:tailEnd/>
          </a:ln>
          <a:effectLst/>
        </p:spPr>
        <p:txBody>
          <a:bodyPr wrap="none" lIns="91435" tIns="45718" rIns="91435" bIns="45718">
            <a:spAutoFit/>
          </a:bodyPr>
          <a:lstStyle/>
          <a:p>
            <a:pPr algn="ctr" eaLnBrk="1" hangingPunct="1">
              <a:spcBef>
                <a:spcPct val="0"/>
              </a:spcBef>
              <a:buFontTx/>
              <a:buNone/>
              <a:defRPr/>
            </a:pPr>
            <a:r>
              <a:rPr lang="en-US" sz="2400" b="0" i="0" dirty="0" smtClean="0">
                <a:effectLst>
                  <a:outerShdw blurRad="38100" dist="38100" dir="2700000" algn="tl">
                    <a:srgbClr val="C0C0C0"/>
                  </a:outerShdw>
                </a:effectLst>
                <a:latin typeface="+mj-lt"/>
              </a:rPr>
              <a:t>Luis Roberto Flores Castillo</a:t>
            </a:r>
            <a:endParaRPr lang="en-US" sz="1600" b="0" i="0" dirty="0" smtClean="0">
              <a:effectLst>
                <a:outerShdw blurRad="38100" dist="38100" dir="2700000" algn="tl">
                  <a:srgbClr val="C0C0C0"/>
                </a:outerShdw>
              </a:effectLst>
              <a:latin typeface="+mj-lt"/>
            </a:endParaRPr>
          </a:p>
          <a:p>
            <a:pPr algn="ctr" eaLnBrk="1" hangingPunct="1">
              <a:spcBef>
                <a:spcPts val="600"/>
              </a:spcBef>
              <a:buFontTx/>
              <a:buNone/>
              <a:defRPr/>
            </a:pPr>
            <a:r>
              <a:rPr lang="en-US" sz="100" b="0" i="0" dirty="0">
                <a:effectLst>
                  <a:outerShdw blurRad="38100" dist="38100" dir="2700000" algn="tl">
                    <a:srgbClr val="C0C0C0"/>
                  </a:outerShdw>
                </a:effectLst>
              </a:rPr>
              <a:t/>
            </a:r>
            <a:br>
              <a:rPr lang="en-US" sz="100" b="0" i="0" dirty="0">
                <a:effectLst>
                  <a:outerShdw blurRad="38100" dist="38100" dir="2700000" algn="tl">
                    <a:srgbClr val="C0C0C0"/>
                  </a:outerShdw>
                </a:effectLst>
              </a:rPr>
            </a:br>
            <a:r>
              <a:rPr lang="en-US" sz="1800" b="0" i="0" dirty="0">
                <a:effectLst>
                  <a:outerShdw blurRad="38100" dist="38100" dir="2700000" algn="tl">
                    <a:srgbClr val="C0C0C0"/>
                  </a:outerShdw>
                </a:effectLst>
              </a:rPr>
              <a:t>Chinese University of Hong </a:t>
            </a:r>
            <a:r>
              <a:rPr lang="en-US" sz="1800" b="0" i="0" dirty="0" smtClean="0">
                <a:effectLst>
                  <a:outerShdw blurRad="38100" dist="38100" dir="2700000" algn="tl">
                    <a:srgbClr val="C0C0C0"/>
                  </a:outerShdw>
                </a:effectLst>
              </a:rPr>
              <a:t>Kong</a:t>
            </a:r>
            <a:endParaRPr lang="en-US" sz="1200" b="0" i="0" dirty="0">
              <a:effectLst>
                <a:outerShdw blurRad="38100" dist="38100" dir="2700000" algn="tl">
                  <a:srgbClr val="C0C0C0"/>
                </a:outerShdw>
              </a:effectLst>
            </a:endParaRPr>
          </a:p>
        </p:txBody>
      </p:sp>
      <p:sp>
        <p:nvSpPr>
          <p:cNvPr id="3083" name="Text Box 11"/>
          <p:cNvSpPr txBox="1">
            <a:spLocks noChangeArrowheads="1"/>
          </p:cNvSpPr>
          <p:nvPr/>
        </p:nvSpPr>
        <p:spPr bwMode="auto">
          <a:xfrm>
            <a:off x="1066800" y="5429075"/>
            <a:ext cx="7010400" cy="1200325"/>
          </a:xfrm>
          <a:prstGeom prst="rect">
            <a:avLst/>
          </a:prstGeom>
          <a:solidFill>
            <a:schemeClr val="bg1"/>
          </a:solidFill>
          <a:ln w="9525">
            <a:noFill/>
            <a:miter lim="800000"/>
            <a:headEnd/>
            <a:tailEnd/>
          </a:ln>
        </p:spPr>
        <p:txBody>
          <a:bodyPr wrap="square" lIns="91435" tIns="45718" rIns="91435" bIns="45718">
            <a:spAutoFit/>
          </a:bodyPr>
          <a:lstStyle/>
          <a:p>
            <a:pPr algn="ctr" eaLnBrk="1" hangingPunct="1">
              <a:spcBef>
                <a:spcPct val="0"/>
              </a:spcBef>
              <a:buFontTx/>
              <a:buNone/>
            </a:pPr>
            <a:r>
              <a:rPr lang="en-US" altLang="zh-CN" sz="1800" i="0" dirty="0" smtClean="0">
                <a:ea typeface="宋体" pitchFamily="2" charset="-122"/>
              </a:rPr>
              <a:t>Spanish </a:t>
            </a:r>
            <a:r>
              <a:rPr lang="en-US" altLang="zh-CN" sz="1800" i="0" dirty="0" smtClean="0">
                <a:ea typeface="宋体" pitchFamily="2" charset="-122"/>
              </a:rPr>
              <a:t>Language Teacher </a:t>
            </a:r>
            <a:r>
              <a:rPr lang="en-US" altLang="zh-CN" sz="1800" i="0" dirty="0" smtClean="0">
                <a:ea typeface="宋体" pitchFamily="2" charset="-122"/>
              </a:rPr>
              <a:t>Program</a:t>
            </a:r>
          </a:p>
          <a:p>
            <a:pPr algn="ctr" eaLnBrk="1" hangingPunct="1">
              <a:spcBef>
                <a:spcPct val="0"/>
              </a:spcBef>
              <a:buFontTx/>
              <a:buNone/>
            </a:pPr>
            <a:endParaRPr lang="en-US" altLang="zh-CN" sz="1800" b="0" i="0" dirty="0" smtClean="0">
              <a:latin typeface="+mj-lt"/>
              <a:ea typeface="宋体" pitchFamily="2" charset="-122"/>
            </a:endParaRPr>
          </a:p>
          <a:p>
            <a:pPr algn="ctr" eaLnBrk="1" hangingPunct="1">
              <a:spcBef>
                <a:spcPct val="0"/>
              </a:spcBef>
              <a:buFontTx/>
              <a:buNone/>
            </a:pPr>
            <a:r>
              <a:rPr lang="en-US" altLang="zh-CN" sz="1800" b="0" i="0" dirty="0" smtClean="0">
                <a:latin typeface="+mj-lt"/>
                <a:ea typeface="宋体" pitchFamily="2" charset="-122"/>
              </a:rPr>
              <a:t>CERN</a:t>
            </a:r>
          </a:p>
          <a:p>
            <a:pPr algn="ctr" eaLnBrk="1" hangingPunct="1">
              <a:spcBef>
                <a:spcPct val="0"/>
              </a:spcBef>
              <a:buFontTx/>
              <a:buNone/>
            </a:pPr>
            <a:r>
              <a:rPr lang="en-US" altLang="zh-CN" sz="1800" b="0" i="0" dirty="0" smtClean="0">
                <a:latin typeface="+mj-lt"/>
                <a:ea typeface="宋体" pitchFamily="2" charset="-122"/>
              </a:rPr>
              <a:t>June </a:t>
            </a:r>
            <a:r>
              <a:rPr lang="en-US" altLang="zh-CN" sz="1800" b="0" i="0" dirty="0" smtClean="0">
                <a:latin typeface="+mj-lt"/>
                <a:ea typeface="宋体" pitchFamily="2" charset="-122"/>
              </a:rPr>
              <a:t>22, 2015</a:t>
            </a:r>
            <a:endParaRPr lang="en-US" altLang="zh-CN" sz="1800" b="0" i="0" dirty="0" smtClean="0">
              <a:latin typeface="+mj-lt"/>
              <a:ea typeface="宋体" pitchFamily="2" charset="-122"/>
            </a:endParaRPr>
          </a:p>
        </p:txBody>
      </p:sp>
      <p:pic>
        <p:nvPicPr>
          <p:cNvPr id="9" name="Picture 8" descr="ATLAS_White_560x720_01.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289800" y="3048000"/>
            <a:ext cx="1473200" cy="1894115"/>
          </a:xfrm>
          <a:prstGeom prst="rect">
            <a:avLst/>
          </a:prstGeom>
        </p:spPr>
      </p:pic>
      <p:pic>
        <p:nvPicPr>
          <p:cNvPr id="10" name="Picture 9" descr="cuhklogo.gif"/>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2696" y="3276599"/>
            <a:ext cx="1934704" cy="1563511"/>
          </a:xfrm>
          <a:prstGeom prst="rect">
            <a:avLst/>
          </a:prstGeom>
        </p:spPr>
      </p:pic>
    </p:spTree>
    <p:extLst>
      <p:ext uri="{BB962C8B-B14F-4D97-AF65-F5344CB8AC3E}">
        <p14:creationId xmlns:p14="http://schemas.microsoft.com/office/powerpoint/2010/main" val="231776056"/>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642223" y="-76200"/>
            <a:ext cx="10395823" cy="6934200"/>
          </a:xfrm>
          <a:prstGeom prst="rect">
            <a:avLst/>
          </a:prstGeom>
        </p:spPr>
      </p:pic>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10</a:t>
            </a:fld>
            <a:endParaRPr lang="en-US" altLang="zh-CN"/>
          </a:p>
        </p:txBody>
      </p:sp>
    </p:spTree>
    <p:extLst>
      <p:ext uri="{BB962C8B-B14F-4D97-AF65-F5344CB8AC3E}">
        <p14:creationId xmlns:p14="http://schemas.microsoft.com/office/powerpoint/2010/main" val="3409771408"/>
      </p:ext>
    </p:extLst>
  </p:cSld>
  <p:clrMapOvr>
    <a:masterClrMapping/>
  </p:clrMapOvr>
  <p:timing>
    <p:tnLst>
      <p:par>
        <p:cTn xmlns:p14="http://schemas.microsoft.com/office/powerpoint/2010/mai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2" descr="CERN_picture_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s-ES_tradnl" dirty="0" smtClean="0">
                <a:solidFill>
                  <a:schemeClr val="bg1"/>
                </a:solidFill>
              </a:rPr>
              <a:t>Verificación independiente</a:t>
            </a:r>
            <a:endParaRPr lang="es-ES_tradnl" dirty="0">
              <a:solidFill>
                <a:schemeClr val="bg1"/>
              </a:solidFill>
            </a:endParaRP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100</a:t>
            </a:fld>
            <a:endParaRPr lang="en-US" altLang="zh-CN" dirty="0"/>
          </a:p>
        </p:txBody>
      </p:sp>
      <p:grpSp>
        <p:nvGrpSpPr>
          <p:cNvPr id="13" name="Group 90"/>
          <p:cNvGrpSpPr>
            <a:grpSpLocks/>
          </p:cNvGrpSpPr>
          <p:nvPr/>
        </p:nvGrpSpPr>
        <p:grpSpPr bwMode="auto">
          <a:xfrm>
            <a:off x="5715056" y="4724401"/>
            <a:ext cx="3048000" cy="1687513"/>
            <a:chOff x="3600" y="2976"/>
            <a:chExt cx="1920" cy="1063"/>
          </a:xfrm>
        </p:grpSpPr>
        <p:sp>
          <p:nvSpPr>
            <p:cNvPr id="14" name="Oval 91"/>
            <p:cNvSpPr>
              <a:spLocks noChangeArrowheads="1"/>
            </p:cNvSpPr>
            <p:nvPr/>
          </p:nvSpPr>
          <p:spPr bwMode="auto">
            <a:xfrm>
              <a:off x="3600" y="3247"/>
              <a:ext cx="75" cy="60"/>
            </a:xfrm>
            <a:prstGeom prst="ellipse">
              <a:avLst/>
            </a:prstGeom>
            <a:solidFill>
              <a:schemeClr val="accent1"/>
            </a:solidFill>
            <a:ln w="9525">
              <a:solidFill>
                <a:schemeClr val="accent2"/>
              </a:solidFill>
              <a:round/>
              <a:headEnd/>
              <a:tailEnd/>
            </a:ln>
          </p:spPr>
          <p:txBody>
            <a:bodyPr wrap="none" anchor="ctr"/>
            <a:lstStyle/>
            <a:p>
              <a:pPr eaLnBrk="1" hangingPunct="1">
                <a:defRPr/>
              </a:pPr>
              <a:endParaRPr lang="en-US">
                <a:effectLst>
                  <a:outerShdw blurRad="38100" dist="38100" dir="2700000" algn="tl">
                    <a:srgbClr val="FFFFFF"/>
                  </a:outerShdw>
                </a:effectLst>
              </a:endParaRPr>
            </a:p>
          </p:txBody>
        </p:sp>
        <p:sp>
          <p:nvSpPr>
            <p:cNvPr id="15" name="Line 92"/>
            <p:cNvSpPr>
              <a:spLocks noChangeShapeType="1"/>
            </p:cNvSpPr>
            <p:nvPr/>
          </p:nvSpPr>
          <p:spPr bwMode="auto">
            <a:xfrm flipV="1">
              <a:off x="3638" y="2976"/>
              <a:ext cx="298" cy="271"/>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16" name="Line 93"/>
            <p:cNvSpPr>
              <a:spLocks noChangeShapeType="1"/>
            </p:cNvSpPr>
            <p:nvPr/>
          </p:nvSpPr>
          <p:spPr bwMode="auto">
            <a:xfrm>
              <a:off x="3638" y="3286"/>
              <a:ext cx="250" cy="746"/>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pic>
          <p:nvPicPr>
            <p:cNvPr id="17" name="Picture 94" descr="0511013_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88" y="2976"/>
              <a:ext cx="1632" cy="1063"/>
            </a:xfrm>
            <a:prstGeom prst="rect">
              <a:avLst/>
            </a:prstGeom>
            <a:noFill/>
            <a:ln w="38100">
              <a:solidFill>
                <a:srgbClr val="FFFF33"/>
              </a:solidFill>
              <a:miter lim="800000"/>
              <a:headEnd/>
              <a:tailEnd/>
            </a:ln>
            <a:extLst>
              <a:ext uri="{909E8E84-426E-40dd-AFC4-6F175D3DCCD1}">
                <a14:hiddenFill xmlns:a14="http://schemas.microsoft.com/office/drawing/2010/main">
                  <a:solidFill>
                    <a:srgbClr val="FFFFFF"/>
                  </a:solidFill>
                </a14:hiddenFill>
              </a:ext>
            </a:extLst>
          </p:spPr>
        </p:pic>
      </p:grpSp>
      <p:sp>
        <p:nvSpPr>
          <p:cNvPr id="18" name="TextBox 17"/>
          <p:cNvSpPr txBox="1"/>
          <p:nvPr/>
        </p:nvSpPr>
        <p:spPr>
          <a:xfrm>
            <a:off x="7848600" y="4343400"/>
            <a:ext cx="936988" cy="369332"/>
          </a:xfrm>
          <a:prstGeom prst="rect">
            <a:avLst/>
          </a:prstGeom>
          <a:solidFill>
            <a:schemeClr val="bg1">
              <a:alpha val="70000"/>
            </a:schemeClr>
          </a:solidFill>
        </p:spPr>
        <p:txBody>
          <a:bodyPr wrap="none" rtlCol="0">
            <a:spAutoFit/>
          </a:bodyPr>
          <a:lstStyle/>
          <a:p>
            <a:pPr>
              <a:buNone/>
            </a:pPr>
            <a:r>
              <a:rPr lang="en-US" sz="1800" dirty="0" smtClean="0">
                <a:latin typeface="+mj-lt"/>
              </a:rPr>
              <a:t>ATLAS</a:t>
            </a:r>
            <a:endParaRPr lang="en-US" sz="1800" dirty="0">
              <a:latin typeface="+mj-lt"/>
            </a:endParaRPr>
          </a:p>
        </p:txBody>
      </p:sp>
      <p:pic>
        <p:nvPicPr>
          <p:cNvPr id="23" name="Picture 22" descr="fig_15.eps.pd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62147" y="2819400"/>
            <a:ext cx="1853053" cy="1447800"/>
          </a:xfrm>
          <a:prstGeom prst="rect">
            <a:avLst/>
          </a:prstGeom>
        </p:spPr>
      </p:pic>
      <p:pic>
        <p:nvPicPr>
          <p:cNvPr id="22" name="Picture 21" descr="fig_002.eps"/>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1400" y="2819400"/>
            <a:ext cx="1524000" cy="1462180"/>
          </a:xfrm>
          <a:prstGeom prst="rect">
            <a:avLst/>
          </a:prstGeom>
        </p:spPr>
      </p:pic>
    </p:spTree>
    <p:extLst>
      <p:ext uri="{BB962C8B-B14F-4D97-AF65-F5344CB8AC3E}">
        <p14:creationId xmlns:p14="http://schemas.microsoft.com/office/powerpoint/2010/main" val="2601148538"/>
      </p:ext>
    </p:extLst>
  </p:cSld>
  <p:clrMapOvr>
    <a:masterClrMapping/>
  </p:clrMapOvr>
  <p:timing>
    <p:tnLst>
      <p:par>
        <p:cTn xmlns:p14="http://schemas.microsoft.com/office/powerpoint/2010/mai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2" descr="CERN_picture_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s-ES_tradnl" dirty="0" smtClean="0">
                <a:solidFill>
                  <a:schemeClr val="bg1"/>
                </a:solidFill>
              </a:rPr>
              <a:t>Verificación independiente</a:t>
            </a:r>
            <a:endParaRPr lang="es-ES_tradnl" dirty="0">
              <a:solidFill>
                <a:schemeClr val="bg1"/>
              </a:solidFill>
            </a:endParaRP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101</a:t>
            </a:fld>
            <a:endParaRPr lang="en-US" altLang="zh-CN" dirty="0"/>
          </a:p>
        </p:txBody>
      </p:sp>
      <p:grpSp>
        <p:nvGrpSpPr>
          <p:cNvPr id="7" name="Group 69"/>
          <p:cNvGrpSpPr>
            <a:grpSpLocks/>
          </p:cNvGrpSpPr>
          <p:nvPr/>
        </p:nvGrpSpPr>
        <p:grpSpPr bwMode="auto">
          <a:xfrm>
            <a:off x="533434" y="1701800"/>
            <a:ext cx="3241675" cy="1727200"/>
            <a:chOff x="336" y="1072"/>
            <a:chExt cx="2042" cy="1088"/>
          </a:xfrm>
        </p:grpSpPr>
        <p:sp>
          <p:nvSpPr>
            <p:cNvPr id="8" name="Line 70"/>
            <p:cNvSpPr>
              <a:spLocks noChangeShapeType="1"/>
            </p:cNvSpPr>
            <p:nvPr/>
          </p:nvSpPr>
          <p:spPr bwMode="auto">
            <a:xfrm flipV="1">
              <a:off x="1968" y="1269"/>
              <a:ext cx="364" cy="891"/>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9" name="Line 71"/>
            <p:cNvSpPr>
              <a:spLocks noChangeShapeType="1"/>
            </p:cNvSpPr>
            <p:nvPr/>
          </p:nvSpPr>
          <p:spPr bwMode="auto">
            <a:xfrm>
              <a:off x="1968" y="1104"/>
              <a:ext cx="336" cy="168"/>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10" name="Oval 72"/>
            <p:cNvSpPr>
              <a:spLocks noChangeArrowheads="1"/>
            </p:cNvSpPr>
            <p:nvPr/>
          </p:nvSpPr>
          <p:spPr bwMode="auto">
            <a:xfrm>
              <a:off x="2285" y="1251"/>
              <a:ext cx="93" cy="71"/>
            </a:xfrm>
            <a:prstGeom prst="ellipse">
              <a:avLst/>
            </a:prstGeom>
            <a:solidFill>
              <a:schemeClr val="accent1"/>
            </a:solidFill>
            <a:ln w="9525">
              <a:solidFill>
                <a:schemeClr val="accent2"/>
              </a:solidFill>
              <a:round/>
              <a:headEnd/>
              <a:tailEnd/>
            </a:ln>
          </p:spPr>
          <p:txBody>
            <a:bodyPr wrap="none" anchor="ctr"/>
            <a:lstStyle/>
            <a:p>
              <a:pPr eaLnBrk="1" hangingPunct="1">
                <a:defRPr/>
              </a:pPr>
              <a:endParaRPr lang="en-US">
                <a:effectLst>
                  <a:outerShdw blurRad="38100" dist="38100" dir="2700000" algn="tl">
                    <a:srgbClr val="FFFFFF"/>
                  </a:outerShdw>
                </a:effectLst>
              </a:endParaRPr>
            </a:p>
          </p:txBody>
        </p:sp>
        <p:pic>
          <p:nvPicPr>
            <p:cNvPr id="11" name="Picture 73" descr="bul-pho-2007-07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 y="1072"/>
              <a:ext cx="1632" cy="1088"/>
            </a:xfrm>
            <a:prstGeom prst="rect">
              <a:avLst/>
            </a:prstGeom>
            <a:noFill/>
            <a:ln w="28575">
              <a:solidFill>
                <a:srgbClr val="FFFF33"/>
              </a:solidFill>
              <a:miter lim="800000"/>
              <a:headEnd/>
              <a:tailEnd/>
            </a:ln>
            <a:extLst>
              <a:ext uri="{909E8E84-426E-40dd-AFC4-6F175D3DCCD1}">
                <a14:hiddenFill xmlns:a14="http://schemas.microsoft.com/office/drawing/2010/main">
                  <a:solidFill>
                    <a:srgbClr val="FFFFFF"/>
                  </a:solidFill>
                </a14:hiddenFill>
              </a:ext>
            </a:extLst>
          </p:spPr>
        </p:pic>
        <p:sp>
          <p:nvSpPr>
            <p:cNvPr id="12" name="Text Box 74"/>
            <p:cNvSpPr txBox="1">
              <a:spLocks noChangeArrowheads="1"/>
            </p:cNvSpPr>
            <p:nvPr/>
          </p:nvSpPr>
          <p:spPr bwMode="auto">
            <a:xfrm>
              <a:off x="1536" y="1072"/>
              <a:ext cx="436" cy="233"/>
            </a:xfrm>
            <a:prstGeom prst="rect">
              <a:avLst/>
            </a:prstGeom>
            <a:noFill/>
            <a:ln w="9525">
              <a:noFill/>
              <a:miter lim="800000"/>
              <a:headEnd/>
              <a:tailEnd/>
            </a:ln>
            <a:effectLst/>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37931725" indent="-37474525">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7200" eaLnBrk="0" fontAlgn="base" hangingPunct="0">
                <a:spcBef>
                  <a:spcPct val="0"/>
                </a:spcBef>
                <a:spcAft>
                  <a:spcPct val="0"/>
                </a:spcAft>
                <a:defRPr sz="1600">
                  <a:solidFill>
                    <a:schemeClr val="tx1"/>
                  </a:solidFill>
                  <a:latin typeface="Comic Sans MS" charset="0"/>
                  <a:ea typeface="ＭＳ Ｐゴシック" charset="0"/>
                </a:defRPr>
              </a:lvl6pPr>
              <a:lvl7pPr marL="914400" eaLnBrk="0" fontAlgn="base" hangingPunct="0">
                <a:spcBef>
                  <a:spcPct val="0"/>
                </a:spcBef>
                <a:spcAft>
                  <a:spcPct val="0"/>
                </a:spcAft>
                <a:defRPr sz="1600">
                  <a:solidFill>
                    <a:schemeClr val="tx1"/>
                  </a:solidFill>
                  <a:latin typeface="Comic Sans MS" charset="0"/>
                  <a:ea typeface="ＭＳ Ｐゴシック" charset="0"/>
                </a:defRPr>
              </a:lvl7pPr>
              <a:lvl8pPr marL="1371600" eaLnBrk="0" fontAlgn="base" hangingPunct="0">
                <a:spcBef>
                  <a:spcPct val="0"/>
                </a:spcBef>
                <a:spcAft>
                  <a:spcPct val="0"/>
                </a:spcAft>
                <a:defRPr sz="1600">
                  <a:solidFill>
                    <a:schemeClr val="tx1"/>
                  </a:solidFill>
                  <a:latin typeface="Comic Sans MS" charset="0"/>
                  <a:ea typeface="ＭＳ Ｐゴシック" charset="0"/>
                </a:defRPr>
              </a:lvl8pPr>
              <a:lvl9pPr marL="1828800" eaLnBrk="0" fontAlgn="base" hangingPunct="0">
                <a:spcBef>
                  <a:spcPct val="0"/>
                </a:spcBef>
                <a:spcAft>
                  <a:spcPct val="0"/>
                </a:spcAft>
                <a:defRPr sz="1600">
                  <a:solidFill>
                    <a:schemeClr val="tx1"/>
                  </a:solidFill>
                  <a:latin typeface="Comic Sans MS" charset="0"/>
                  <a:ea typeface="ＭＳ Ｐゴシック" charset="0"/>
                </a:defRPr>
              </a:lvl9pPr>
            </a:lstStyle>
            <a:p>
              <a:pPr>
                <a:buNone/>
                <a:defRPr/>
              </a:pPr>
              <a:r>
                <a:rPr lang="de-CH" sz="1800" dirty="0" smtClean="0">
                  <a:solidFill>
                    <a:schemeClr val="bg1"/>
                  </a:solidFill>
                  <a:effectLst>
                    <a:outerShdw blurRad="38100" dist="38100" dir="2700000" algn="tl">
                      <a:srgbClr val="000000"/>
                    </a:outerShdw>
                  </a:effectLst>
                  <a:latin typeface="Century Gothic" charset="0"/>
                </a:rPr>
                <a:t>CMS</a:t>
              </a:r>
              <a:endParaRPr lang="de-CH" sz="1800" dirty="0" smtClean="0">
                <a:solidFill>
                  <a:schemeClr val="bg1"/>
                </a:solidFill>
                <a:effectLst>
                  <a:outerShdw blurRad="38100" dist="38100" dir="2700000" algn="tl">
                    <a:srgbClr val="000000"/>
                  </a:outerShdw>
                </a:effectLst>
                <a:latin typeface="Tahoma" charset="0"/>
              </a:endParaRPr>
            </a:p>
          </p:txBody>
        </p:sp>
      </p:grpSp>
      <p:grpSp>
        <p:nvGrpSpPr>
          <p:cNvPr id="13" name="Group 90"/>
          <p:cNvGrpSpPr>
            <a:grpSpLocks/>
          </p:cNvGrpSpPr>
          <p:nvPr/>
        </p:nvGrpSpPr>
        <p:grpSpPr bwMode="auto">
          <a:xfrm>
            <a:off x="5715056" y="4724401"/>
            <a:ext cx="3048000" cy="1687513"/>
            <a:chOff x="3600" y="2976"/>
            <a:chExt cx="1920" cy="1063"/>
          </a:xfrm>
        </p:grpSpPr>
        <p:sp>
          <p:nvSpPr>
            <p:cNvPr id="14" name="Oval 91"/>
            <p:cNvSpPr>
              <a:spLocks noChangeArrowheads="1"/>
            </p:cNvSpPr>
            <p:nvPr/>
          </p:nvSpPr>
          <p:spPr bwMode="auto">
            <a:xfrm>
              <a:off x="3600" y="3247"/>
              <a:ext cx="75" cy="60"/>
            </a:xfrm>
            <a:prstGeom prst="ellipse">
              <a:avLst/>
            </a:prstGeom>
            <a:solidFill>
              <a:schemeClr val="accent1"/>
            </a:solidFill>
            <a:ln w="9525">
              <a:solidFill>
                <a:schemeClr val="accent2"/>
              </a:solidFill>
              <a:round/>
              <a:headEnd/>
              <a:tailEnd/>
            </a:ln>
          </p:spPr>
          <p:txBody>
            <a:bodyPr wrap="none" anchor="ctr"/>
            <a:lstStyle/>
            <a:p>
              <a:pPr eaLnBrk="1" hangingPunct="1">
                <a:defRPr/>
              </a:pPr>
              <a:endParaRPr lang="en-US">
                <a:effectLst>
                  <a:outerShdw blurRad="38100" dist="38100" dir="2700000" algn="tl">
                    <a:srgbClr val="FFFFFF"/>
                  </a:outerShdw>
                </a:effectLst>
              </a:endParaRPr>
            </a:p>
          </p:txBody>
        </p:sp>
        <p:sp>
          <p:nvSpPr>
            <p:cNvPr id="15" name="Line 92"/>
            <p:cNvSpPr>
              <a:spLocks noChangeShapeType="1"/>
            </p:cNvSpPr>
            <p:nvPr/>
          </p:nvSpPr>
          <p:spPr bwMode="auto">
            <a:xfrm flipV="1">
              <a:off x="3638" y="2976"/>
              <a:ext cx="298" cy="271"/>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16" name="Line 93"/>
            <p:cNvSpPr>
              <a:spLocks noChangeShapeType="1"/>
            </p:cNvSpPr>
            <p:nvPr/>
          </p:nvSpPr>
          <p:spPr bwMode="auto">
            <a:xfrm>
              <a:off x="3638" y="3286"/>
              <a:ext cx="250" cy="746"/>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pic>
          <p:nvPicPr>
            <p:cNvPr id="17" name="Picture 94" descr="0511013_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8" y="2976"/>
              <a:ext cx="1632" cy="1063"/>
            </a:xfrm>
            <a:prstGeom prst="rect">
              <a:avLst/>
            </a:prstGeom>
            <a:noFill/>
            <a:ln w="38100">
              <a:solidFill>
                <a:srgbClr val="FFFF33"/>
              </a:solidFill>
              <a:miter lim="800000"/>
              <a:headEnd/>
              <a:tailEnd/>
            </a:ln>
            <a:extLst>
              <a:ext uri="{909E8E84-426E-40dd-AFC4-6F175D3DCCD1}">
                <a14:hiddenFill xmlns:a14="http://schemas.microsoft.com/office/drawing/2010/main">
                  <a:solidFill>
                    <a:srgbClr val="FFFFFF"/>
                  </a:solidFill>
                </a14:hiddenFill>
              </a:ext>
            </a:extLst>
          </p:spPr>
        </p:pic>
      </p:grpSp>
      <p:sp>
        <p:nvSpPr>
          <p:cNvPr id="18" name="TextBox 17"/>
          <p:cNvSpPr txBox="1"/>
          <p:nvPr/>
        </p:nvSpPr>
        <p:spPr>
          <a:xfrm>
            <a:off x="7848600" y="4343400"/>
            <a:ext cx="936988" cy="369332"/>
          </a:xfrm>
          <a:prstGeom prst="rect">
            <a:avLst/>
          </a:prstGeom>
          <a:solidFill>
            <a:schemeClr val="bg1">
              <a:alpha val="70000"/>
            </a:schemeClr>
          </a:solidFill>
        </p:spPr>
        <p:txBody>
          <a:bodyPr wrap="none" rtlCol="0">
            <a:spAutoFit/>
          </a:bodyPr>
          <a:lstStyle/>
          <a:p>
            <a:pPr>
              <a:buNone/>
            </a:pPr>
            <a:r>
              <a:rPr lang="en-US" sz="1800" dirty="0" smtClean="0">
                <a:latin typeface="+mj-lt"/>
              </a:rPr>
              <a:t>ATLAS</a:t>
            </a:r>
            <a:endParaRPr lang="en-US" sz="1800" dirty="0">
              <a:latin typeface="+mj-lt"/>
            </a:endParaRPr>
          </a:p>
        </p:txBody>
      </p:sp>
      <p:pic>
        <p:nvPicPr>
          <p:cNvPr id="19" name="Picture 18" descr="sbweightedmas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000" y="3505200"/>
            <a:ext cx="1524000" cy="1419002"/>
          </a:xfrm>
          <a:prstGeom prst="rect">
            <a:avLst/>
          </a:prstGeom>
          <a:ln>
            <a:noFill/>
          </a:ln>
        </p:spPr>
      </p:pic>
      <p:pic>
        <p:nvPicPr>
          <p:cNvPr id="6" name="Picture 5" descr="Screen Shot 2012-12-18 at 7.46.58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57400" y="3505201"/>
            <a:ext cx="1523999" cy="1425888"/>
          </a:xfrm>
          <a:prstGeom prst="rect">
            <a:avLst/>
          </a:prstGeom>
        </p:spPr>
      </p:pic>
      <p:pic>
        <p:nvPicPr>
          <p:cNvPr id="23" name="Picture 22" descr="fig_15.eps.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62147" y="2819400"/>
            <a:ext cx="1853053" cy="1447800"/>
          </a:xfrm>
          <a:prstGeom prst="rect">
            <a:avLst/>
          </a:prstGeom>
        </p:spPr>
      </p:pic>
      <p:pic>
        <p:nvPicPr>
          <p:cNvPr id="22" name="Picture 21" descr="fig_002.eps"/>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91400" y="2819400"/>
            <a:ext cx="1524000" cy="1462180"/>
          </a:xfrm>
          <a:prstGeom prst="rect">
            <a:avLst/>
          </a:prstGeom>
        </p:spPr>
      </p:pic>
    </p:spTree>
    <p:extLst>
      <p:ext uri="{BB962C8B-B14F-4D97-AF65-F5344CB8AC3E}">
        <p14:creationId xmlns:p14="http://schemas.microsoft.com/office/powerpoint/2010/main" val="2060978714"/>
      </p:ext>
    </p:extLst>
  </p:cSld>
  <p:clrMapOvr>
    <a:masterClrMapping/>
  </p:clrMapOvr>
  <p:timing>
    <p:tnLst>
      <p:par>
        <p:cTn xmlns:p14="http://schemas.microsoft.com/office/powerpoint/2010/mai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2" descr="CERN_picture_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s-ES_tradnl" dirty="0" smtClean="0">
                <a:solidFill>
                  <a:schemeClr val="bg1"/>
                </a:solidFill>
              </a:rPr>
              <a:t>Combinación</a:t>
            </a:r>
            <a:endParaRPr lang="es-ES_tradnl" dirty="0">
              <a:solidFill>
                <a:schemeClr val="bg1"/>
              </a:solidFill>
            </a:endParaRPr>
          </a:p>
        </p:txBody>
      </p:sp>
      <p:sp>
        <p:nvSpPr>
          <p:cNvPr id="3" name="Content Placeholder 2"/>
          <p:cNvSpPr>
            <a:spLocks noGrp="1"/>
          </p:cNvSpPr>
          <p:nvPr>
            <p:ph idx="1"/>
          </p:nvPr>
        </p:nvSpPr>
        <p:spPr>
          <a:xfrm>
            <a:off x="457200" y="5181600"/>
            <a:ext cx="4191000" cy="914400"/>
          </a:xfrm>
          <a:solidFill>
            <a:schemeClr val="tx1">
              <a:alpha val="50000"/>
            </a:schemeClr>
          </a:solidFill>
        </p:spPr>
        <p:txBody>
          <a:bodyPr/>
          <a:lstStyle/>
          <a:p>
            <a:pPr marL="0" indent="0">
              <a:buNone/>
            </a:pPr>
            <a:r>
              <a:rPr lang="es-ES_tradnl" dirty="0" smtClean="0">
                <a:solidFill>
                  <a:srgbClr val="FFFF00"/>
                </a:solidFill>
              </a:rPr>
              <a:t>Probabilidad &lt; 0.00003%</a:t>
            </a:r>
            <a:endParaRPr lang="es-ES_tradnl" baseline="30000" dirty="0" smtClean="0">
              <a:solidFill>
                <a:srgbClr val="FFFF00"/>
              </a:solidFill>
            </a:endParaRPr>
          </a:p>
          <a:p>
            <a:pPr marL="0" indent="0">
              <a:buNone/>
            </a:pPr>
            <a:r>
              <a:rPr lang="es-ES_tradnl" dirty="0" smtClean="0">
                <a:solidFill>
                  <a:srgbClr val="FFFF00"/>
                </a:solidFill>
              </a:rPr>
              <a:t>= “5σ” </a:t>
            </a:r>
            <a:r>
              <a:rPr lang="es-ES_tradnl" dirty="0" smtClean="0">
                <a:solidFill>
                  <a:srgbClr val="FFFF00"/>
                </a:solidFill>
                <a:sym typeface="Wingdings"/>
              </a:rPr>
              <a:t> Descubrimiento!</a:t>
            </a:r>
            <a:endParaRPr lang="es-ES_tradnl" dirty="0" smtClean="0">
              <a:solidFill>
                <a:srgbClr val="FFFF00"/>
              </a:solidFill>
            </a:endParaRP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102</a:t>
            </a:fld>
            <a:endParaRPr lang="en-US" altLang="zh-CN" dirty="0"/>
          </a:p>
        </p:txBody>
      </p:sp>
      <p:grpSp>
        <p:nvGrpSpPr>
          <p:cNvPr id="7" name="Group 69"/>
          <p:cNvGrpSpPr>
            <a:grpSpLocks/>
          </p:cNvGrpSpPr>
          <p:nvPr/>
        </p:nvGrpSpPr>
        <p:grpSpPr bwMode="auto">
          <a:xfrm>
            <a:off x="533434" y="1701800"/>
            <a:ext cx="3241675" cy="1727200"/>
            <a:chOff x="336" y="1072"/>
            <a:chExt cx="2042" cy="1088"/>
          </a:xfrm>
        </p:grpSpPr>
        <p:sp>
          <p:nvSpPr>
            <p:cNvPr id="8" name="Line 70"/>
            <p:cNvSpPr>
              <a:spLocks noChangeShapeType="1"/>
            </p:cNvSpPr>
            <p:nvPr/>
          </p:nvSpPr>
          <p:spPr bwMode="auto">
            <a:xfrm flipV="1">
              <a:off x="1968" y="1269"/>
              <a:ext cx="364" cy="891"/>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9" name="Line 71"/>
            <p:cNvSpPr>
              <a:spLocks noChangeShapeType="1"/>
            </p:cNvSpPr>
            <p:nvPr/>
          </p:nvSpPr>
          <p:spPr bwMode="auto">
            <a:xfrm>
              <a:off x="1968" y="1104"/>
              <a:ext cx="336" cy="168"/>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10" name="Oval 72"/>
            <p:cNvSpPr>
              <a:spLocks noChangeArrowheads="1"/>
            </p:cNvSpPr>
            <p:nvPr/>
          </p:nvSpPr>
          <p:spPr bwMode="auto">
            <a:xfrm>
              <a:off x="2285" y="1251"/>
              <a:ext cx="93" cy="71"/>
            </a:xfrm>
            <a:prstGeom prst="ellipse">
              <a:avLst/>
            </a:prstGeom>
            <a:solidFill>
              <a:schemeClr val="accent1"/>
            </a:solidFill>
            <a:ln w="9525">
              <a:solidFill>
                <a:schemeClr val="accent2"/>
              </a:solidFill>
              <a:round/>
              <a:headEnd/>
              <a:tailEnd/>
            </a:ln>
          </p:spPr>
          <p:txBody>
            <a:bodyPr wrap="none" anchor="ctr"/>
            <a:lstStyle/>
            <a:p>
              <a:pPr eaLnBrk="1" hangingPunct="1">
                <a:defRPr/>
              </a:pPr>
              <a:endParaRPr lang="en-US">
                <a:effectLst>
                  <a:outerShdw blurRad="38100" dist="38100" dir="2700000" algn="tl">
                    <a:srgbClr val="FFFFFF"/>
                  </a:outerShdw>
                </a:effectLst>
              </a:endParaRPr>
            </a:p>
          </p:txBody>
        </p:sp>
        <p:pic>
          <p:nvPicPr>
            <p:cNvPr id="11" name="Picture 73" descr="bul-pho-2007-07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 y="1072"/>
              <a:ext cx="1632" cy="1088"/>
            </a:xfrm>
            <a:prstGeom prst="rect">
              <a:avLst/>
            </a:prstGeom>
            <a:noFill/>
            <a:ln w="28575">
              <a:solidFill>
                <a:srgbClr val="FFFF33"/>
              </a:solidFill>
              <a:miter lim="800000"/>
              <a:headEnd/>
              <a:tailEnd/>
            </a:ln>
            <a:extLst>
              <a:ext uri="{909E8E84-426E-40dd-AFC4-6F175D3DCCD1}">
                <a14:hiddenFill xmlns:a14="http://schemas.microsoft.com/office/drawing/2010/main">
                  <a:solidFill>
                    <a:srgbClr val="FFFFFF"/>
                  </a:solidFill>
                </a14:hiddenFill>
              </a:ext>
            </a:extLst>
          </p:spPr>
        </p:pic>
        <p:sp>
          <p:nvSpPr>
            <p:cNvPr id="12" name="Text Box 74"/>
            <p:cNvSpPr txBox="1">
              <a:spLocks noChangeArrowheads="1"/>
            </p:cNvSpPr>
            <p:nvPr/>
          </p:nvSpPr>
          <p:spPr bwMode="auto">
            <a:xfrm>
              <a:off x="1536" y="1072"/>
              <a:ext cx="436" cy="233"/>
            </a:xfrm>
            <a:prstGeom prst="rect">
              <a:avLst/>
            </a:prstGeom>
            <a:noFill/>
            <a:ln w="9525">
              <a:noFill/>
              <a:miter lim="800000"/>
              <a:headEnd/>
              <a:tailEnd/>
            </a:ln>
            <a:effectLst/>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37931725" indent="-37474525">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7200" eaLnBrk="0" fontAlgn="base" hangingPunct="0">
                <a:spcBef>
                  <a:spcPct val="0"/>
                </a:spcBef>
                <a:spcAft>
                  <a:spcPct val="0"/>
                </a:spcAft>
                <a:defRPr sz="1600">
                  <a:solidFill>
                    <a:schemeClr val="tx1"/>
                  </a:solidFill>
                  <a:latin typeface="Comic Sans MS" charset="0"/>
                  <a:ea typeface="ＭＳ Ｐゴシック" charset="0"/>
                </a:defRPr>
              </a:lvl6pPr>
              <a:lvl7pPr marL="914400" eaLnBrk="0" fontAlgn="base" hangingPunct="0">
                <a:spcBef>
                  <a:spcPct val="0"/>
                </a:spcBef>
                <a:spcAft>
                  <a:spcPct val="0"/>
                </a:spcAft>
                <a:defRPr sz="1600">
                  <a:solidFill>
                    <a:schemeClr val="tx1"/>
                  </a:solidFill>
                  <a:latin typeface="Comic Sans MS" charset="0"/>
                  <a:ea typeface="ＭＳ Ｐゴシック" charset="0"/>
                </a:defRPr>
              </a:lvl7pPr>
              <a:lvl8pPr marL="1371600" eaLnBrk="0" fontAlgn="base" hangingPunct="0">
                <a:spcBef>
                  <a:spcPct val="0"/>
                </a:spcBef>
                <a:spcAft>
                  <a:spcPct val="0"/>
                </a:spcAft>
                <a:defRPr sz="1600">
                  <a:solidFill>
                    <a:schemeClr val="tx1"/>
                  </a:solidFill>
                  <a:latin typeface="Comic Sans MS" charset="0"/>
                  <a:ea typeface="ＭＳ Ｐゴシック" charset="0"/>
                </a:defRPr>
              </a:lvl8pPr>
              <a:lvl9pPr marL="1828800" eaLnBrk="0" fontAlgn="base" hangingPunct="0">
                <a:spcBef>
                  <a:spcPct val="0"/>
                </a:spcBef>
                <a:spcAft>
                  <a:spcPct val="0"/>
                </a:spcAft>
                <a:defRPr sz="1600">
                  <a:solidFill>
                    <a:schemeClr val="tx1"/>
                  </a:solidFill>
                  <a:latin typeface="Comic Sans MS" charset="0"/>
                  <a:ea typeface="ＭＳ Ｐゴシック" charset="0"/>
                </a:defRPr>
              </a:lvl9pPr>
            </a:lstStyle>
            <a:p>
              <a:pPr>
                <a:buNone/>
                <a:defRPr/>
              </a:pPr>
              <a:r>
                <a:rPr lang="de-CH" sz="1800" dirty="0" smtClean="0">
                  <a:solidFill>
                    <a:schemeClr val="bg1"/>
                  </a:solidFill>
                  <a:effectLst>
                    <a:outerShdw blurRad="38100" dist="38100" dir="2700000" algn="tl">
                      <a:srgbClr val="000000"/>
                    </a:outerShdw>
                  </a:effectLst>
                  <a:latin typeface="Century Gothic" charset="0"/>
                </a:rPr>
                <a:t>CMS</a:t>
              </a:r>
              <a:endParaRPr lang="de-CH" sz="1800" dirty="0" smtClean="0">
                <a:solidFill>
                  <a:schemeClr val="bg1"/>
                </a:solidFill>
                <a:effectLst>
                  <a:outerShdw blurRad="38100" dist="38100" dir="2700000" algn="tl">
                    <a:srgbClr val="000000"/>
                  </a:outerShdw>
                </a:effectLst>
                <a:latin typeface="Tahoma" charset="0"/>
              </a:endParaRPr>
            </a:p>
          </p:txBody>
        </p:sp>
      </p:grpSp>
      <p:grpSp>
        <p:nvGrpSpPr>
          <p:cNvPr id="13" name="Group 90"/>
          <p:cNvGrpSpPr>
            <a:grpSpLocks/>
          </p:cNvGrpSpPr>
          <p:nvPr/>
        </p:nvGrpSpPr>
        <p:grpSpPr bwMode="auto">
          <a:xfrm>
            <a:off x="5715056" y="4724401"/>
            <a:ext cx="3048000" cy="1687513"/>
            <a:chOff x="3600" y="2976"/>
            <a:chExt cx="1920" cy="1063"/>
          </a:xfrm>
        </p:grpSpPr>
        <p:sp>
          <p:nvSpPr>
            <p:cNvPr id="14" name="Oval 91"/>
            <p:cNvSpPr>
              <a:spLocks noChangeArrowheads="1"/>
            </p:cNvSpPr>
            <p:nvPr/>
          </p:nvSpPr>
          <p:spPr bwMode="auto">
            <a:xfrm>
              <a:off x="3600" y="3247"/>
              <a:ext cx="75" cy="60"/>
            </a:xfrm>
            <a:prstGeom prst="ellipse">
              <a:avLst/>
            </a:prstGeom>
            <a:solidFill>
              <a:schemeClr val="accent1"/>
            </a:solidFill>
            <a:ln w="9525">
              <a:solidFill>
                <a:schemeClr val="accent2"/>
              </a:solidFill>
              <a:round/>
              <a:headEnd/>
              <a:tailEnd/>
            </a:ln>
          </p:spPr>
          <p:txBody>
            <a:bodyPr wrap="none" anchor="ctr"/>
            <a:lstStyle/>
            <a:p>
              <a:pPr eaLnBrk="1" hangingPunct="1">
                <a:defRPr/>
              </a:pPr>
              <a:endParaRPr lang="en-US">
                <a:effectLst>
                  <a:outerShdw blurRad="38100" dist="38100" dir="2700000" algn="tl">
                    <a:srgbClr val="FFFFFF"/>
                  </a:outerShdw>
                </a:effectLst>
              </a:endParaRPr>
            </a:p>
          </p:txBody>
        </p:sp>
        <p:sp>
          <p:nvSpPr>
            <p:cNvPr id="15" name="Line 92"/>
            <p:cNvSpPr>
              <a:spLocks noChangeShapeType="1"/>
            </p:cNvSpPr>
            <p:nvPr/>
          </p:nvSpPr>
          <p:spPr bwMode="auto">
            <a:xfrm flipV="1">
              <a:off x="3638" y="2976"/>
              <a:ext cx="298" cy="271"/>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16" name="Line 93"/>
            <p:cNvSpPr>
              <a:spLocks noChangeShapeType="1"/>
            </p:cNvSpPr>
            <p:nvPr/>
          </p:nvSpPr>
          <p:spPr bwMode="auto">
            <a:xfrm>
              <a:off x="3638" y="3286"/>
              <a:ext cx="250" cy="746"/>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pic>
          <p:nvPicPr>
            <p:cNvPr id="17" name="Picture 94" descr="0511013_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8" y="2976"/>
              <a:ext cx="1632" cy="1063"/>
            </a:xfrm>
            <a:prstGeom prst="rect">
              <a:avLst/>
            </a:prstGeom>
            <a:noFill/>
            <a:ln w="38100">
              <a:solidFill>
                <a:srgbClr val="FFFF33"/>
              </a:solidFill>
              <a:miter lim="800000"/>
              <a:headEnd/>
              <a:tailEnd/>
            </a:ln>
            <a:extLst>
              <a:ext uri="{909E8E84-426E-40dd-AFC4-6F175D3DCCD1}">
                <a14:hiddenFill xmlns:a14="http://schemas.microsoft.com/office/drawing/2010/main">
                  <a:solidFill>
                    <a:srgbClr val="FFFFFF"/>
                  </a:solidFill>
                </a14:hiddenFill>
              </a:ext>
            </a:extLst>
          </p:spPr>
        </p:pic>
      </p:grpSp>
      <p:sp>
        <p:nvSpPr>
          <p:cNvPr id="18" name="TextBox 17"/>
          <p:cNvSpPr txBox="1"/>
          <p:nvPr/>
        </p:nvSpPr>
        <p:spPr>
          <a:xfrm>
            <a:off x="7848600" y="4343400"/>
            <a:ext cx="936988" cy="369332"/>
          </a:xfrm>
          <a:prstGeom prst="rect">
            <a:avLst/>
          </a:prstGeom>
          <a:solidFill>
            <a:schemeClr val="bg1">
              <a:alpha val="70000"/>
            </a:schemeClr>
          </a:solidFill>
        </p:spPr>
        <p:txBody>
          <a:bodyPr wrap="none" rtlCol="0">
            <a:spAutoFit/>
          </a:bodyPr>
          <a:lstStyle/>
          <a:p>
            <a:pPr>
              <a:buNone/>
            </a:pPr>
            <a:r>
              <a:rPr lang="en-US" sz="1800" dirty="0" smtClean="0">
                <a:latin typeface="+mj-lt"/>
              </a:rPr>
              <a:t>ATLAS</a:t>
            </a:r>
            <a:endParaRPr lang="en-US" sz="1800" dirty="0">
              <a:latin typeface="+mj-lt"/>
            </a:endParaRPr>
          </a:p>
        </p:txBody>
      </p:sp>
      <p:pic>
        <p:nvPicPr>
          <p:cNvPr id="19" name="Picture 18" descr="sbweightedmass.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1000" y="3505200"/>
            <a:ext cx="1524000" cy="1419002"/>
          </a:xfrm>
          <a:prstGeom prst="rect">
            <a:avLst/>
          </a:prstGeom>
          <a:ln>
            <a:noFill/>
          </a:ln>
        </p:spPr>
      </p:pic>
      <p:pic>
        <p:nvPicPr>
          <p:cNvPr id="6" name="Picture 5" descr="Screen Shot 2012-12-18 at 7.46.58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057400" y="3505201"/>
            <a:ext cx="1523999" cy="1425888"/>
          </a:xfrm>
          <a:prstGeom prst="rect">
            <a:avLst/>
          </a:prstGeom>
        </p:spPr>
      </p:pic>
      <p:pic>
        <p:nvPicPr>
          <p:cNvPr id="23" name="Picture 22" descr="fig_15.eps.pdf"/>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462147" y="2819400"/>
            <a:ext cx="1853053" cy="1447800"/>
          </a:xfrm>
          <a:prstGeom prst="rect">
            <a:avLst/>
          </a:prstGeom>
        </p:spPr>
      </p:pic>
      <p:sp>
        <p:nvSpPr>
          <p:cNvPr id="25" name="Content Placeholder 2"/>
          <p:cNvSpPr txBox="1">
            <a:spLocks/>
          </p:cNvSpPr>
          <p:nvPr/>
        </p:nvSpPr>
        <p:spPr bwMode="auto">
          <a:xfrm>
            <a:off x="5029200" y="1752600"/>
            <a:ext cx="3962400" cy="914400"/>
          </a:xfrm>
          <a:prstGeom prst="rect">
            <a:avLst/>
          </a:prstGeom>
          <a:solidFill>
            <a:schemeClr val="tx1">
              <a:alpha val="50000"/>
            </a:schemeClr>
          </a:solid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None/>
            </a:pPr>
            <a:r>
              <a:rPr lang="es-ES_tradnl" b="0" i="0" smtClean="0">
                <a:solidFill>
                  <a:srgbClr val="FFFF00"/>
                </a:solidFill>
              </a:rPr>
              <a:t>Probabilidad &lt; 0.00003%</a:t>
            </a:r>
            <a:endParaRPr lang="es-ES_tradnl" b="0" i="0" baseline="30000" smtClean="0">
              <a:solidFill>
                <a:srgbClr val="FFFF00"/>
              </a:solidFill>
            </a:endParaRPr>
          </a:p>
          <a:p>
            <a:pPr marL="0" indent="0">
              <a:buNone/>
            </a:pPr>
            <a:r>
              <a:rPr lang="es-ES_tradnl" b="0" i="0" smtClean="0">
                <a:solidFill>
                  <a:srgbClr val="FFFF00"/>
                </a:solidFill>
              </a:rPr>
              <a:t>= “5σ” </a:t>
            </a:r>
            <a:r>
              <a:rPr lang="es-ES_tradnl" b="0" i="0" smtClean="0">
                <a:solidFill>
                  <a:srgbClr val="FFFF00"/>
                </a:solidFill>
                <a:sym typeface="Wingdings"/>
              </a:rPr>
              <a:t> Descubrimiento!</a:t>
            </a:r>
            <a:endParaRPr lang="es-ES_tradnl" b="0" i="0" smtClean="0">
              <a:solidFill>
                <a:srgbClr val="FFFF00"/>
              </a:solidFill>
            </a:endParaRPr>
          </a:p>
        </p:txBody>
      </p:sp>
      <p:pic>
        <p:nvPicPr>
          <p:cNvPr id="24" name="Picture 23" descr="fig_002.eps"/>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91400" y="2819400"/>
            <a:ext cx="1524000" cy="1462180"/>
          </a:xfrm>
          <a:prstGeom prst="rect">
            <a:avLst/>
          </a:prstGeom>
        </p:spPr>
      </p:pic>
    </p:spTree>
    <p:extLst>
      <p:ext uri="{BB962C8B-B14F-4D97-AF65-F5344CB8AC3E}">
        <p14:creationId xmlns:p14="http://schemas.microsoft.com/office/powerpoint/2010/main" val="3542503626"/>
      </p:ext>
    </p:extLst>
  </p:cSld>
  <p:clrMapOvr>
    <a:masterClrMapping/>
  </p:clrMapOvr>
  <p:timing>
    <p:tnLst>
      <p:par>
        <p:cTn xmlns:p14="http://schemas.microsoft.com/office/powerpoint/2010/mai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4 de julio de 2012</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103</a:t>
            </a:fld>
            <a:endParaRPr lang="en-US" altLang="zh-CN" dirty="0"/>
          </a:p>
        </p:txBody>
      </p:sp>
      <p:pic>
        <p:nvPicPr>
          <p:cNvPr id="5" name="Picture 4"/>
          <p:cNvPicPr>
            <a:picLocks noChangeAspect="1"/>
          </p:cNvPicPr>
          <p:nvPr/>
        </p:nvPicPr>
        <p:blipFill>
          <a:blip r:embed="rId2"/>
          <a:stretch>
            <a:fillRect/>
          </a:stretch>
        </p:blipFill>
        <p:spPr>
          <a:xfrm>
            <a:off x="179093" y="1219200"/>
            <a:ext cx="8736307" cy="4572000"/>
          </a:xfrm>
          <a:prstGeom prst="rect">
            <a:avLst/>
          </a:prstGeom>
        </p:spPr>
      </p:pic>
    </p:spTree>
    <p:extLst>
      <p:ext uri="{BB962C8B-B14F-4D97-AF65-F5344CB8AC3E}">
        <p14:creationId xmlns:p14="http://schemas.microsoft.com/office/powerpoint/2010/main" val="36444973"/>
      </p:ext>
    </p:extLst>
  </p:cSld>
  <p:clrMapOvr>
    <a:masterClrMapping/>
  </p:clrMapOvr>
  <p:timing>
    <p:tnLst>
      <p:par>
        <p:cTn xmlns:p14="http://schemas.microsoft.com/office/powerpoint/2010/mai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dirty="0"/>
              <a:t>¿Qué sigue?</a:t>
            </a:r>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104</a:t>
            </a:fld>
            <a:endParaRPr lang="en-US" altLang="zh-CN" dirty="0"/>
          </a:p>
        </p:txBody>
      </p:sp>
    </p:spTree>
    <p:extLst>
      <p:ext uri="{BB962C8B-B14F-4D97-AF65-F5344CB8AC3E}">
        <p14:creationId xmlns:p14="http://schemas.microsoft.com/office/powerpoint/2010/main" val="3106750569"/>
      </p:ext>
    </p:extLst>
  </p:cSld>
  <p:clrMapOvr>
    <a:masterClrMapping/>
  </p:clrMapOvr>
  <p:timing>
    <p:tnLst>
      <p:par>
        <p:cTn xmlns:p14="http://schemas.microsoft.com/office/powerpoint/2010/mai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¿Qué sigue?</a:t>
            </a:r>
            <a:endParaRPr lang="es-ES_tradnl" dirty="0"/>
          </a:p>
        </p:txBody>
      </p:sp>
      <p:sp>
        <p:nvSpPr>
          <p:cNvPr id="3" name="Content Placeholder 2"/>
          <p:cNvSpPr>
            <a:spLocks noGrp="1"/>
          </p:cNvSpPr>
          <p:nvPr>
            <p:ph idx="1"/>
          </p:nvPr>
        </p:nvSpPr>
        <p:spPr>
          <a:xfrm>
            <a:off x="304800" y="4382661"/>
            <a:ext cx="3352800" cy="1981200"/>
          </a:xfrm>
        </p:spPr>
        <p:txBody>
          <a:bodyPr/>
          <a:lstStyle/>
          <a:p>
            <a:pPr marL="0" indent="0">
              <a:buNone/>
            </a:pPr>
            <a:r>
              <a:rPr lang="es-ES_tradnl" smtClean="0"/>
              <a:t>China: </a:t>
            </a:r>
          </a:p>
          <a:p>
            <a:r>
              <a:rPr lang="es-ES_tradnl" smtClean="0"/>
              <a:t>Qinhuangdao </a:t>
            </a:r>
            <a:br>
              <a:rPr lang="es-ES_tradnl" smtClean="0"/>
            </a:br>
            <a:r>
              <a:rPr lang="es-ES_tradnl" smtClean="0"/>
              <a:t>(秦皇岛) </a:t>
            </a:r>
          </a:p>
          <a:p>
            <a:r>
              <a:rPr lang="es-ES_tradnl" smtClean="0"/>
              <a:t>Fuerte apoyo local</a:t>
            </a: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105</a:t>
            </a:fld>
            <a:endParaRPr lang="en-US" altLang="zh-CN" dirty="0"/>
          </a:p>
        </p:txBody>
      </p:sp>
      <p:sp>
        <p:nvSpPr>
          <p:cNvPr id="7" name="Content Placeholder 2"/>
          <p:cNvSpPr txBox="1">
            <a:spLocks/>
          </p:cNvSpPr>
          <p:nvPr/>
        </p:nvSpPr>
        <p:spPr bwMode="auto">
          <a:xfrm>
            <a:off x="304800" y="1524000"/>
            <a:ext cx="3810000" cy="16764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FontTx/>
              <a:buNone/>
            </a:pPr>
            <a:r>
              <a:rPr lang="es-ES_tradnl" b="0" i="0" smtClean="0"/>
              <a:t>CERN: </a:t>
            </a:r>
          </a:p>
          <a:p>
            <a:r>
              <a:rPr lang="es-ES_tradnl" b="0" i="0" smtClean="0"/>
              <a:t>Bajo el lago de Ginebra</a:t>
            </a:r>
          </a:p>
          <a:p>
            <a:r>
              <a:rPr lang="es-ES_tradnl" b="0" smtClean="0"/>
              <a:t>Conceptual Design Study</a:t>
            </a:r>
            <a:r>
              <a:rPr lang="es-ES_tradnl" b="0" i="0" smtClean="0"/>
              <a:t> en preparación</a:t>
            </a:r>
          </a:p>
          <a:p>
            <a:r>
              <a:rPr lang="es-ES_tradnl" b="0" i="0" smtClean="0"/>
              <a:t>80 – 100 km   </a:t>
            </a:r>
            <a:endParaRPr lang="es-ES_tradnl" b="0" i="0"/>
          </a:p>
        </p:txBody>
      </p:sp>
      <p:pic>
        <p:nvPicPr>
          <p:cNvPr id="9" name="Picture 8" descr="Screen Shot 2014-03-17 at 21.22.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15693" y="4230261"/>
            <a:ext cx="4975907" cy="2246739"/>
          </a:xfrm>
          <a:prstGeom prst="rect">
            <a:avLst/>
          </a:prstGeom>
        </p:spPr>
      </p:pic>
      <p:pic>
        <p:nvPicPr>
          <p:cNvPr id="10" name="Picture 9" descr="Screen Shot 2014-03-18 at 21.58.38.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14800" y="917883"/>
            <a:ext cx="4820810" cy="3196917"/>
          </a:xfrm>
          <a:prstGeom prst="rect">
            <a:avLst/>
          </a:prstGeom>
        </p:spPr>
      </p:pic>
    </p:spTree>
    <p:extLst>
      <p:ext uri="{BB962C8B-B14F-4D97-AF65-F5344CB8AC3E}">
        <p14:creationId xmlns:p14="http://schemas.microsoft.com/office/powerpoint/2010/main" val="176360141"/>
      </p:ext>
    </p:extLst>
  </p:cSld>
  <p:clrMapOvr>
    <a:masterClrMapping/>
  </p:clrMapOvr>
  <p:timing>
    <p:tnLst>
      <p:par>
        <p:cTn xmlns:p14="http://schemas.microsoft.com/office/powerpoint/2010/mai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106</a:t>
            </a:fld>
            <a:endParaRPr lang="en-US" altLang="zh-CN" dirty="0"/>
          </a:p>
        </p:txBody>
      </p:sp>
      <p:pic>
        <p:nvPicPr>
          <p:cNvPr id="2" name="Picture 1" descr="Constellation_Fornax,_EXtreme_Deep_Field.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304800"/>
            <a:ext cx="9296400" cy="8109958"/>
          </a:xfrm>
          <a:prstGeom prst="rect">
            <a:avLst/>
          </a:prstGeom>
        </p:spPr>
      </p:pic>
    </p:spTree>
    <p:extLst>
      <p:ext uri="{BB962C8B-B14F-4D97-AF65-F5344CB8AC3E}">
        <p14:creationId xmlns:p14="http://schemas.microsoft.com/office/powerpoint/2010/main" val="1915646022"/>
      </p:ext>
    </p:extLst>
  </p:cSld>
  <p:clrMapOvr>
    <a:masterClrMapping/>
  </p:clrMapOvr>
  <p:timing>
    <p:tnLst>
      <p:par>
        <p:cTn xmlns:p14="http://schemas.microsoft.com/office/powerpoint/2010/mai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107</a:t>
            </a:fld>
            <a:endParaRPr lang="en-US" altLang="zh-CN" dirty="0"/>
          </a:p>
        </p:txBody>
      </p:sp>
      <p:pic>
        <p:nvPicPr>
          <p:cNvPr id="2" name="Picture 1" descr="Constellation_Fornax,_EXtreme_Deep_Field.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304800"/>
            <a:ext cx="9296400" cy="8109958"/>
          </a:xfrm>
          <a:prstGeom prst="rect">
            <a:avLst/>
          </a:prstGeom>
        </p:spPr>
      </p:pic>
      <p:pic>
        <p:nvPicPr>
          <p:cNvPr id="7" name="Picture 6"/>
          <p:cNvPicPr>
            <a:picLocks noChangeAspect="1"/>
          </p:cNvPicPr>
          <p:nvPr/>
        </p:nvPicPr>
        <p:blipFill>
          <a:blip r:embed="rId3"/>
          <a:stretch>
            <a:fillRect/>
          </a:stretch>
        </p:blipFill>
        <p:spPr>
          <a:xfrm>
            <a:off x="1710187" y="1219200"/>
            <a:ext cx="5691277" cy="4336211"/>
          </a:xfrm>
          <a:prstGeom prst="rect">
            <a:avLst/>
          </a:prstGeom>
        </p:spPr>
      </p:pic>
      <p:sp>
        <p:nvSpPr>
          <p:cNvPr id="8" name="TextBox 7"/>
          <p:cNvSpPr txBox="1"/>
          <p:nvPr/>
        </p:nvSpPr>
        <p:spPr>
          <a:xfrm>
            <a:off x="2743200" y="5588913"/>
            <a:ext cx="833562" cy="430887"/>
          </a:xfrm>
          <a:prstGeom prst="rect">
            <a:avLst/>
          </a:prstGeom>
          <a:noFill/>
        </p:spPr>
        <p:txBody>
          <a:bodyPr wrap="none" lIns="0" tIns="0" rIns="0" bIns="0" rtlCol="0">
            <a:spAutoFit/>
          </a:bodyPr>
          <a:lstStyle/>
          <a:p>
            <a:pPr>
              <a:buNone/>
            </a:pPr>
            <a:r>
              <a:rPr lang="en-US" sz="2800" b="0" i="0" dirty="0" smtClean="0">
                <a:solidFill>
                  <a:srgbClr val="FFFF00"/>
                </a:solidFill>
              </a:rPr>
              <a:t>~ 5%</a:t>
            </a:r>
            <a:endParaRPr lang="en-US" sz="2800" b="0" i="0" dirty="0">
              <a:solidFill>
                <a:srgbClr val="FFFF00"/>
              </a:solidFill>
            </a:endParaRPr>
          </a:p>
        </p:txBody>
      </p:sp>
      <p:sp>
        <p:nvSpPr>
          <p:cNvPr id="9" name="TextBox 8"/>
          <p:cNvSpPr txBox="1"/>
          <p:nvPr/>
        </p:nvSpPr>
        <p:spPr>
          <a:xfrm>
            <a:off x="5867400" y="4655389"/>
            <a:ext cx="1028126" cy="430887"/>
          </a:xfrm>
          <a:prstGeom prst="rect">
            <a:avLst/>
          </a:prstGeom>
          <a:noFill/>
        </p:spPr>
        <p:txBody>
          <a:bodyPr wrap="none" lIns="0" tIns="0" rIns="0" bIns="0" rtlCol="0">
            <a:spAutoFit/>
          </a:bodyPr>
          <a:lstStyle/>
          <a:p>
            <a:pPr>
              <a:buNone/>
            </a:pPr>
            <a:r>
              <a:rPr lang="en-US" sz="2800" b="0" i="0" dirty="0" smtClean="0">
                <a:solidFill>
                  <a:srgbClr val="FCB1FC"/>
                </a:solidFill>
              </a:rPr>
              <a:t>~ 25%</a:t>
            </a:r>
            <a:endParaRPr lang="en-US" sz="2800" b="0" i="0" dirty="0">
              <a:solidFill>
                <a:srgbClr val="FCB1FC"/>
              </a:solidFill>
            </a:endParaRPr>
          </a:p>
        </p:txBody>
      </p:sp>
      <p:sp>
        <p:nvSpPr>
          <p:cNvPr id="10" name="TextBox 9"/>
          <p:cNvSpPr txBox="1"/>
          <p:nvPr/>
        </p:nvSpPr>
        <p:spPr>
          <a:xfrm>
            <a:off x="5410200" y="1226389"/>
            <a:ext cx="1028126" cy="430887"/>
          </a:xfrm>
          <a:prstGeom prst="rect">
            <a:avLst/>
          </a:prstGeom>
          <a:noFill/>
        </p:spPr>
        <p:txBody>
          <a:bodyPr wrap="none" lIns="0" tIns="0" rIns="0" bIns="0" rtlCol="0">
            <a:spAutoFit/>
          </a:bodyPr>
          <a:lstStyle/>
          <a:p>
            <a:pPr>
              <a:buNone/>
            </a:pPr>
            <a:r>
              <a:rPr lang="en-US" sz="2800" b="0" i="0" dirty="0" smtClean="0">
                <a:solidFill>
                  <a:schemeClr val="accent5"/>
                </a:solidFill>
              </a:rPr>
              <a:t>~ 70%</a:t>
            </a:r>
            <a:endParaRPr lang="en-US" sz="2800" b="0" i="0" dirty="0">
              <a:solidFill>
                <a:schemeClr val="accent5"/>
              </a:solidFill>
            </a:endParaRPr>
          </a:p>
        </p:txBody>
      </p:sp>
    </p:spTree>
    <p:extLst>
      <p:ext uri="{BB962C8B-B14F-4D97-AF65-F5344CB8AC3E}">
        <p14:creationId xmlns:p14="http://schemas.microsoft.com/office/powerpoint/2010/main" val="3329530500"/>
      </p:ext>
    </p:extLst>
  </p:cSld>
  <p:clrMapOvr>
    <a:masterClrMapping/>
  </p:clrMapOvr>
  <p:timing>
    <p:tnLst>
      <p:par>
        <p:cTn xmlns:p14="http://schemas.microsoft.com/office/powerpoint/2010/mai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108</a:t>
            </a:fld>
            <a:endParaRPr lang="en-US" altLang="zh-CN" dirty="0"/>
          </a:p>
        </p:txBody>
      </p:sp>
      <p:sp>
        <p:nvSpPr>
          <p:cNvPr id="5" name="Rectangle 4"/>
          <p:cNvSpPr/>
          <p:nvPr/>
        </p:nvSpPr>
        <p:spPr bwMode="auto">
          <a:xfrm>
            <a:off x="0" y="0"/>
            <a:ext cx="9144000" cy="685800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pic>
        <p:nvPicPr>
          <p:cNvPr id="2" name="Picture 1" descr="Sun Wallpapers 6.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1447800"/>
            <a:ext cx="5207000" cy="3905250"/>
          </a:xfrm>
          <a:prstGeom prst="rect">
            <a:avLst/>
          </a:prstGeom>
        </p:spPr>
      </p:pic>
    </p:spTree>
    <p:extLst>
      <p:ext uri="{BB962C8B-B14F-4D97-AF65-F5344CB8AC3E}">
        <p14:creationId xmlns:p14="http://schemas.microsoft.com/office/powerpoint/2010/main" val="3332993924"/>
      </p:ext>
    </p:extLst>
  </p:cSld>
  <p:clrMapOvr>
    <a:masterClrMapping/>
  </p:clrMapOvr>
  <p:timing>
    <p:tnLst>
      <p:par>
        <p:cTn xmlns:p14="http://schemas.microsoft.com/office/powerpoint/2010/mai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109</a:t>
            </a:fld>
            <a:endParaRPr lang="en-US" altLang="zh-CN" dirty="0"/>
          </a:p>
        </p:txBody>
      </p:sp>
      <p:sp>
        <p:nvSpPr>
          <p:cNvPr id="5" name="Rectangle 4"/>
          <p:cNvSpPr/>
          <p:nvPr/>
        </p:nvSpPr>
        <p:spPr bwMode="auto">
          <a:xfrm>
            <a:off x="0" y="0"/>
            <a:ext cx="9144000" cy="685800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Tree>
    <p:extLst>
      <p:ext uri="{BB962C8B-B14F-4D97-AF65-F5344CB8AC3E}">
        <p14:creationId xmlns:p14="http://schemas.microsoft.com/office/powerpoint/2010/main" val="2018135326"/>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a:t>
            </a:fld>
            <a:endParaRPr lang="en-US" altLang="zh-CN" dirty="0"/>
          </a:p>
        </p:txBody>
      </p:sp>
      <p:pic>
        <p:nvPicPr>
          <p:cNvPr id="5" name="Picture 4"/>
          <p:cNvPicPr>
            <a:picLocks noChangeAspect="1"/>
          </p:cNvPicPr>
          <p:nvPr/>
        </p:nvPicPr>
        <p:blipFill>
          <a:blip r:embed="rId2"/>
          <a:stretch>
            <a:fillRect/>
          </a:stretch>
        </p:blipFill>
        <p:spPr>
          <a:xfrm>
            <a:off x="-74305" y="-76199"/>
            <a:ext cx="9288059" cy="7467600"/>
          </a:xfrm>
          <a:prstGeom prst="rect">
            <a:avLst/>
          </a:prstGeom>
        </p:spPr>
      </p:pic>
    </p:spTree>
    <p:extLst>
      <p:ext uri="{BB962C8B-B14F-4D97-AF65-F5344CB8AC3E}">
        <p14:creationId xmlns:p14="http://schemas.microsoft.com/office/powerpoint/2010/main" val="1901330636"/>
      </p:ext>
    </p:extLst>
  </p:cSld>
  <p:clrMapOvr>
    <a:masterClrMapping/>
  </p:clrMapOvr>
  <p:timing>
    <p:tnLst>
      <p:par>
        <p:cTn xmlns:p14="http://schemas.microsoft.com/office/powerpoint/2010/mai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dirty="0" smtClean="0"/>
              <a:t>Sobre Constantes y Unidades</a:t>
            </a:r>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110</a:t>
            </a:fld>
            <a:endParaRPr lang="en-US" altLang="zh-CN" dirty="0"/>
          </a:p>
        </p:txBody>
      </p:sp>
    </p:spTree>
    <p:extLst>
      <p:ext uri="{BB962C8B-B14F-4D97-AF65-F5344CB8AC3E}">
        <p14:creationId xmlns:p14="http://schemas.microsoft.com/office/powerpoint/2010/main" val="4075840844"/>
      </p:ext>
    </p:extLst>
  </p:cSld>
  <p:clrMapOvr>
    <a:masterClrMapping/>
  </p:clrMapOvr>
  <p:timing>
    <p:tnLst>
      <p:par>
        <p:cTn xmlns:p14="http://schemas.microsoft.com/office/powerpoint/2010/mai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Constants and Units</a:t>
            </a:r>
            <a:endParaRPr lang="en-US" dirty="0"/>
          </a:p>
        </p:txBody>
      </p:sp>
      <p:sp>
        <p:nvSpPr>
          <p:cNvPr id="3" name="Content Placeholder 2"/>
          <p:cNvSpPr>
            <a:spLocks noGrp="1"/>
          </p:cNvSpPr>
          <p:nvPr>
            <p:ph idx="1"/>
          </p:nvPr>
        </p:nvSpPr>
        <p:spPr>
          <a:xfrm>
            <a:off x="457200" y="1066800"/>
            <a:ext cx="8229600" cy="1447800"/>
          </a:xfrm>
        </p:spPr>
        <p:txBody>
          <a:bodyPr/>
          <a:lstStyle/>
          <a:p>
            <a:pPr marL="0" indent="0">
              <a:buNone/>
            </a:pPr>
            <a:r>
              <a:rPr lang="en-US" dirty="0" smtClean="0"/>
              <a:t>Two of the most used constants in particle physics:</a:t>
            </a:r>
          </a:p>
          <a:p>
            <a:r>
              <a:rPr lang="en-US" i="1" dirty="0" smtClean="0">
                <a:latin typeface="Times New Roman"/>
                <a:cs typeface="Times New Roman"/>
              </a:rPr>
              <a:t>c</a:t>
            </a:r>
            <a:r>
              <a:rPr lang="en-US" dirty="0" smtClean="0"/>
              <a:t> = 299 762 458 m/s</a:t>
            </a:r>
          </a:p>
          <a:p>
            <a:r>
              <a:rPr lang="en-US" i="1" dirty="0">
                <a:latin typeface="Times New Roman"/>
                <a:cs typeface="Times New Roman"/>
              </a:rPr>
              <a:t>h</a:t>
            </a:r>
            <a:r>
              <a:rPr lang="en-US" dirty="0" smtClean="0"/>
              <a:t> = 6.62606957(29) x 10</a:t>
            </a:r>
            <a:r>
              <a:rPr lang="en-US" baseline="30000" dirty="0" smtClean="0"/>
              <a:t>-34</a:t>
            </a:r>
            <a:r>
              <a:rPr lang="en-US" dirty="0" smtClean="0"/>
              <a:t> kg m</a:t>
            </a:r>
            <a:r>
              <a:rPr lang="en-US" baseline="30000" dirty="0" smtClean="0"/>
              <a:t>2 </a:t>
            </a:r>
            <a:r>
              <a:rPr lang="en-US" dirty="0" smtClean="0"/>
              <a:t>/ s	 </a:t>
            </a:r>
          </a:p>
          <a:p>
            <a:pPr marL="0" indent="0">
              <a:buNone/>
            </a:pPr>
            <a:endParaRPr lang="en-US" dirty="0"/>
          </a:p>
          <a:p>
            <a:pPr marL="0" indent="0">
              <a:buNone/>
            </a:pPr>
            <a:endParaRPr lang="en-US" dirty="0" smtClean="0"/>
          </a:p>
          <a:p>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111</a:t>
            </a:fld>
            <a:endParaRPr lang="en-US" altLang="zh-CN" dirty="0"/>
          </a:p>
        </p:txBody>
      </p:sp>
      <p:graphicFrame>
        <p:nvGraphicFramePr>
          <p:cNvPr id="5" name="Object 4"/>
          <p:cNvGraphicFramePr>
            <a:graphicFrameLocks noChangeAspect="1"/>
          </p:cNvGraphicFramePr>
          <p:nvPr>
            <p:extLst>
              <p:ext uri="{D42A27DB-BD31-4B8C-83A1-F6EECF244321}">
                <p14:modId xmlns:p14="http://schemas.microsoft.com/office/powerpoint/2010/main" val="3161649210"/>
              </p:ext>
            </p:extLst>
          </p:nvPr>
        </p:nvGraphicFramePr>
        <p:xfrm>
          <a:off x="6248400" y="1981200"/>
          <a:ext cx="1377950" cy="393700"/>
        </p:xfrm>
        <a:graphic>
          <a:graphicData uri="http://schemas.openxmlformats.org/presentationml/2006/ole">
            <mc:AlternateContent xmlns:mc="http://schemas.openxmlformats.org/markup-compatibility/2006">
              <mc:Choice xmlns:v="urn:schemas-microsoft-com:vml" Requires="v">
                <p:oleObj spid="_x0000_s1050" name="Equation" r:id="rId3" imgW="622300" imgH="177800" progId="Equation.3">
                  <p:embed/>
                </p:oleObj>
              </mc:Choice>
              <mc:Fallback>
                <p:oleObj name="Equation" r:id="rId3" imgW="622300" imgH="177800" progId="Equation.3">
                  <p:embed/>
                  <p:pic>
                    <p:nvPicPr>
                      <p:cNvPr id="0" name=""/>
                      <p:cNvPicPr/>
                      <p:nvPr/>
                    </p:nvPicPr>
                    <p:blipFill>
                      <a:blip r:embed="rId4"/>
                      <a:stretch>
                        <a:fillRect/>
                      </a:stretch>
                    </p:blipFill>
                    <p:spPr>
                      <a:xfrm>
                        <a:off x="6248400" y="1981200"/>
                        <a:ext cx="1377950" cy="393700"/>
                      </a:xfrm>
                      <a:prstGeom prst="rect">
                        <a:avLst/>
                      </a:prstGeom>
                    </p:spPr>
                  </p:pic>
                </p:oleObj>
              </mc:Fallback>
            </mc:AlternateContent>
          </a:graphicData>
        </a:graphic>
      </p:graphicFrame>
      <p:pic>
        <p:nvPicPr>
          <p:cNvPr id="7" name="Picture 6" descr="Screen Shot 2015-01-12 at 12.31.20.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81952" y="2590800"/>
            <a:ext cx="5271248" cy="2743200"/>
          </a:xfrm>
          <a:prstGeom prst="rect">
            <a:avLst/>
          </a:prstGeom>
        </p:spPr>
      </p:pic>
      <p:sp>
        <p:nvSpPr>
          <p:cNvPr id="8" name="Content Placeholder 2"/>
          <p:cNvSpPr txBox="1">
            <a:spLocks/>
          </p:cNvSpPr>
          <p:nvPr/>
        </p:nvSpPr>
        <p:spPr bwMode="auto">
          <a:xfrm>
            <a:off x="457200" y="5562600"/>
            <a:ext cx="8229600" cy="5334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FontTx/>
              <a:buNone/>
            </a:pPr>
            <a:r>
              <a:rPr lang="en-US" b="0" i="0" dirty="0" smtClean="0"/>
              <a:t>Why no uncertainty on </a:t>
            </a:r>
            <a:r>
              <a:rPr lang="en-US" b="0" dirty="0" smtClean="0">
                <a:latin typeface="Times New Roman"/>
                <a:cs typeface="Times New Roman"/>
              </a:rPr>
              <a:t>c</a:t>
            </a:r>
            <a:r>
              <a:rPr lang="en-US" b="0" i="0" dirty="0" smtClean="0"/>
              <a:t> ?</a:t>
            </a:r>
          </a:p>
          <a:p>
            <a:endParaRPr lang="en-US" b="0" i="0" dirty="0"/>
          </a:p>
        </p:txBody>
      </p:sp>
    </p:spTree>
    <p:extLst>
      <p:ext uri="{BB962C8B-B14F-4D97-AF65-F5344CB8AC3E}">
        <p14:creationId xmlns:p14="http://schemas.microsoft.com/office/powerpoint/2010/main" val="24022700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8"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Constants and Units</a:t>
            </a:r>
            <a:endParaRPr lang="en-US" dirty="0"/>
          </a:p>
        </p:txBody>
      </p:sp>
      <p:sp>
        <p:nvSpPr>
          <p:cNvPr id="3" name="Content Placeholder 2"/>
          <p:cNvSpPr>
            <a:spLocks noGrp="1"/>
          </p:cNvSpPr>
          <p:nvPr>
            <p:ph idx="1"/>
          </p:nvPr>
        </p:nvSpPr>
        <p:spPr>
          <a:xfrm>
            <a:off x="457200" y="1066800"/>
            <a:ext cx="8229600" cy="1447800"/>
          </a:xfrm>
        </p:spPr>
        <p:txBody>
          <a:bodyPr/>
          <a:lstStyle/>
          <a:p>
            <a:pPr marL="0" indent="0">
              <a:buNone/>
            </a:pPr>
            <a:r>
              <a:rPr lang="en-US" dirty="0" smtClean="0"/>
              <a:t>Two of the most used constants in particle physics:</a:t>
            </a:r>
          </a:p>
          <a:p>
            <a:r>
              <a:rPr lang="en-US" i="1" dirty="0" smtClean="0">
                <a:latin typeface="Times New Roman"/>
                <a:cs typeface="Times New Roman"/>
              </a:rPr>
              <a:t>c</a:t>
            </a:r>
            <a:r>
              <a:rPr lang="en-US" dirty="0" smtClean="0"/>
              <a:t> = 299 762 458 m/s</a:t>
            </a:r>
          </a:p>
          <a:p>
            <a:r>
              <a:rPr lang="en-US" i="1" dirty="0">
                <a:latin typeface="Times New Roman"/>
                <a:cs typeface="Times New Roman"/>
              </a:rPr>
              <a:t>h</a:t>
            </a:r>
            <a:r>
              <a:rPr lang="en-US" dirty="0" smtClean="0"/>
              <a:t> = 6.62606957(29) x 10</a:t>
            </a:r>
            <a:r>
              <a:rPr lang="en-US" baseline="30000" dirty="0" smtClean="0"/>
              <a:t>-34</a:t>
            </a:r>
            <a:r>
              <a:rPr lang="en-US" dirty="0" smtClean="0"/>
              <a:t> kg m</a:t>
            </a:r>
            <a:r>
              <a:rPr lang="en-US" baseline="30000" dirty="0" smtClean="0"/>
              <a:t>2 </a:t>
            </a:r>
            <a:r>
              <a:rPr lang="en-US" dirty="0" smtClean="0"/>
              <a:t>/ s</a:t>
            </a: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112</a:t>
            </a:fld>
            <a:endParaRPr lang="en-US" altLang="zh-CN" dirty="0"/>
          </a:p>
        </p:txBody>
      </p:sp>
      <p:graphicFrame>
        <p:nvGraphicFramePr>
          <p:cNvPr id="5" name="Object 4"/>
          <p:cNvGraphicFramePr>
            <a:graphicFrameLocks noChangeAspect="1"/>
          </p:cNvGraphicFramePr>
          <p:nvPr>
            <p:extLst>
              <p:ext uri="{D42A27DB-BD31-4B8C-83A1-F6EECF244321}">
                <p14:modId xmlns:p14="http://schemas.microsoft.com/office/powerpoint/2010/main" val="1837108134"/>
              </p:ext>
            </p:extLst>
          </p:nvPr>
        </p:nvGraphicFramePr>
        <p:xfrm>
          <a:off x="6248400" y="1981200"/>
          <a:ext cx="1377950" cy="393700"/>
        </p:xfrm>
        <a:graphic>
          <a:graphicData uri="http://schemas.openxmlformats.org/presentationml/2006/ole">
            <mc:AlternateContent xmlns:mc="http://schemas.openxmlformats.org/markup-compatibility/2006">
              <mc:Choice xmlns:v="urn:schemas-microsoft-com:vml" Requires="v">
                <p:oleObj spid="_x0000_s2074" name="Equation" r:id="rId3" imgW="622300" imgH="177800" progId="Equation.3">
                  <p:embed/>
                </p:oleObj>
              </mc:Choice>
              <mc:Fallback>
                <p:oleObj name="Equation" r:id="rId3" imgW="622300" imgH="177800" progId="Equation.3">
                  <p:embed/>
                  <p:pic>
                    <p:nvPicPr>
                      <p:cNvPr id="0" name=""/>
                      <p:cNvPicPr/>
                      <p:nvPr/>
                    </p:nvPicPr>
                    <p:blipFill>
                      <a:blip r:embed="rId4"/>
                      <a:stretch>
                        <a:fillRect/>
                      </a:stretch>
                    </p:blipFill>
                    <p:spPr>
                      <a:xfrm>
                        <a:off x="6248400" y="1981200"/>
                        <a:ext cx="1377950" cy="393700"/>
                      </a:xfrm>
                      <a:prstGeom prst="rect">
                        <a:avLst/>
                      </a:prstGeom>
                    </p:spPr>
                  </p:pic>
                </p:oleObj>
              </mc:Fallback>
            </mc:AlternateContent>
          </a:graphicData>
        </a:graphic>
      </p:graphicFrame>
      <p:sp>
        <p:nvSpPr>
          <p:cNvPr id="9" name="Content Placeholder 2"/>
          <p:cNvSpPr txBox="1">
            <a:spLocks/>
          </p:cNvSpPr>
          <p:nvPr/>
        </p:nvSpPr>
        <p:spPr bwMode="auto">
          <a:xfrm>
            <a:off x="457200" y="2667000"/>
            <a:ext cx="8382000" cy="35052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FontTx/>
              <a:buNone/>
            </a:pPr>
            <a:r>
              <a:rPr lang="en-US" b="0" i="0" dirty="0" smtClean="0"/>
              <a:t>Very impractical values. Why?</a:t>
            </a:r>
          </a:p>
          <a:p>
            <a:pPr marL="0" indent="0">
              <a:buFontTx/>
              <a:buNone/>
            </a:pPr>
            <a:endParaRPr lang="en-US" sz="1000" b="0" i="0" dirty="0" smtClean="0"/>
          </a:p>
          <a:p>
            <a:r>
              <a:rPr lang="en-US" b="0" i="0" dirty="0" smtClean="0"/>
              <a:t>Meter:</a:t>
            </a:r>
          </a:p>
          <a:p>
            <a:pPr lvl="1"/>
            <a:r>
              <a:rPr lang="en-US" b="0" i="0" dirty="0" smtClean="0"/>
              <a:t>1790: Length of a pendulum with half-period of one second</a:t>
            </a:r>
          </a:p>
          <a:p>
            <a:pPr lvl="1"/>
            <a:r>
              <a:rPr lang="en-US" b="0" i="0" dirty="0" smtClean="0"/>
              <a:t>1791: One ten-millionth of ¼ Earth’s meridian through Paris</a:t>
            </a:r>
          </a:p>
          <a:p>
            <a:pPr lvl="1"/>
            <a:r>
              <a:rPr lang="en-US" b="0" i="0" dirty="0" smtClean="0"/>
              <a:t>1799: Platinum meter bar (refined in 1889 and 1927)</a:t>
            </a:r>
          </a:p>
          <a:p>
            <a:pPr lvl="1"/>
            <a:r>
              <a:rPr lang="en-US" b="0" i="0" dirty="0" smtClean="0"/>
              <a:t>1960: 1,650,763.73 wavelengths of 2p</a:t>
            </a:r>
            <a:r>
              <a:rPr lang="en-US" b="0" i="0" baseline="30000" dirty="0" smtClean="0"/>
              <a:t>10</a:t>
            </a:r>
            <a:r>
              <a:rPr lang="en-US" b="0" i="0" dirty="0" smtClean="0">
                <a:sym typeface="Wingdings"/>
              </a:rPr>
              <a:t>5d</a:t>
            </a:r>
            <a:r>
              <a:rPr lang="en-US" b="0" i="0" baseline="30000" dirty="0" smtClean="0">
                <a:sym typeface="Wingdings"/>
              </a:rPr>
              <a:t>5</a:t>
            </a:r>
            <a:r>
              <a:rPr lang="en-US" b="0" i="0" dirty="0" smtClean="0"/>
              <a:t> of Kr-86</a:t>
            </a:r>
          </a:p>
          <a:p>
            <a:pPr lvl="1"/>
            <a:r>
              <a:rPr lang="en-US" b="0" i="0" dirty="0" smtClean="0"/>
              <a:t>1983: Length traveled by light in vacuum in </a:t>
            </a:r>
            <a:r>
              <a:rPr lang="en-US" b="0" i="0" baseline="30000" dirty="0" smtClean="0"/>
              <a:t>1</a:t>
            </a:r>
            <a:r>
              <a:rPr lang="en-US" b="0" i="0" dirty="0" smtClean="0"/>
              <a:t>/</a:t>
            </a:r>
            <a:r>
              <a:rPr lang="en-US" b="0" i="0" baseline="-25000" dirty="0" smtClean="0"/>
              <a:t>299,762,458</a:t>
            </a:r>
            <a:r>
              <a:rPr lang="en-US" b="0" i="0" dirty="0" smtClean="0"/>
              <a:t> of a sec</a:t>
            </a:r>
          </a:p>
          <a:p>
            <a:pPr lvl="1"/>
            <a:r>
              <a:rPr lang="en-US" b="0" i="0" dirty="0" smtClean="0"/>
              <a:t>2002: “… as long as GR effects are negligible.”</a:t>
            </a:r>
          </a:p>
        </p:txBody>
      </p:sp>
    </p:spTree>
    <p:extLst>
      <p:ext uri="{BB962C8B-B14F-4D97-AF65-F5344CB8AC3E}">
        <p14:creationId xmlns:p14="http://schemas.microsoft.com/office/powerpoint/2010/main" val="253852480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9">
                                            <p:txEl>
                                              <p:pRg st="7" end="7"/>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 Constants and Units</a:t>
            </a:r>
            <a:endParaRPr lang="en-US" dirty="0"/>
          </a:p>
        </p:txBody>
      </p:sp>
      <p:sp>
        <p:nvSpPr>
          <p:cNvPr id="3" name="Content Placeholder 2"/>
          <p:cNvSpPr>
            <a:spLocks noGrp="1"/>
          </p:cNvSpPr>
          <p:nvPr>
            <p:ph idx="1"/>
          </p:nvPr>
        </p:nvSpPr>
        <p:spPr>
          <a:xfrm>
            <a:off x="457200" y="1066800"/>
            <a:ext cx="8229600" cy="533400"/>
          </a:xfrm>
        </p:spPr>
        <p:txBody>
          <a:bodyPr/>
          <a:lstStyle/>
          <a:p>
            <a:pPr marL="0" indent="0">
              <a:buNone/>
            </a:pPr>
            <a:r>
              <a:rPr lang="en-US" dirty="0" smtClean="0"/>
              <a:t>Similarly, the kg is defined by an object</a:t>
            </a: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113</a:t>
            </a:fld>
            <a:endParaRPr lang="en-US" altLang="zh-CN" dirty="0"/>
          </a:p>
        </p:txBody>
      </p:sp>
      <p:pic>
        <p:nvPicPr>
          <p:cNvPr id="6" name="Picture 5"/>
          <p:cNvPicPr>
            <a:picLocks noChangeAspect="1"/>
          </p:cNvPicPr>
          <p:nvPr/>
        </p:nvPicPr>
        <p:blipFill>
          <a:blip r:embed="rId2"/>
          <a:stretch>
            <a:fillRect/>
          </a:stretch>
        </p:blipFill>
        <p:spPr>
          <a:xfrm>
            <a:off x="609600" y="1676400"/>
            <a:ext cx="2692557" cy="3352800"/>
          </a:xfrm>
          <a:prstGeom prst="rect">
            <a:avLst/>
          </a:prstGeom>
        </p:spPr>
      </p:pic>
      <p:sp>
        <p:nvSpPr>
          <p:cNvPr id="7" name="TextBox 6"/>
          <p:cNvSpPr txBox="1"/>
          <p:nvPr/>
        </p:nvSpPr>
        <p:spPr>
          <a:xfrm>
            <a:off x="3918857" y="2449286"/>
            <a:ext cx="4310743" cy="1446550"/>
          </a:xfrm>
          <a:prstGeom prst="rect">
            <a:avLst/>
          </a:prstGeom>
          <a:noFill/>
        </p:spPr>
        <p:txBody>
          <a:bodyPr wrap="square" rtlCol="0">
            <a:spAutoFit/>
          </a:bodyPr>
          <a:lstStyle/>
          <a:p>
            <a:pPr>
              <a:buNone/>
            </a:pPr>
            <a:r>
              <a:rPr lang="en-US" b="0" dirty="0" smtClean="0"/>
              <a:t>SI: “The kilogram is the unit of mass; it is equal to the mass of the international prototype of the kilogram”</a:t>
            </a:r>
            <a:endParaRPr lang="en-US" b="0" dirty="0"/>
          </a:p>
        </p:txBody>
      </p:sp>
    </p:spTree>
    <p:extLst>
      <p:ext uri="{BB962C8B-B14F-4D97-AF65-F5344CB8AC3E}">
        <p14:creationId xmlns:p14="http://schemas.microsoft.com/office/powerpoint/2010/main" val="310195612"/>
      </p:ext>
    </p:extLst>
  </p:cSld>
  <p:clrMapOvr>
    <a:masterClrMapping/>
  </p:clrMapOvr>
  <p:timing>
    <p:tnLst>
      <p:par>
        <p:cTn xmlns:p14="http://schemas.microsoft.com/office/powerpoint/2010/mai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stretch>
            <a:fillRect/>
          </a:stretch>
        </p:blipFill>
        <p:spPr>
          <a:xfrm>
            <a:off x="3124200" y="1447800"/>
            <a:ext cx="5588000" cy="3975100"/>
          </a:xfrm>
          <a:prstGeom prst="rect">
            <a:avLst/>
          </a:prstGeom>
        </p:spPr>
      </p:pic>
      <p:sp>
        <p:nvSpPr>
          <p:cNvPr id="2" name="Title 1"/>
          <p:cNvSpPr>
            <a:spLocks noGrp="1"/>
          </p:cNvSpPr>
          <p:nvPr>
            <p:ph type="title"/>
          </p:nvPr>
        </p:nvSpPr>
        <p:spPr/>
        <p:txBody>
          <a:bodyPr/>
          <a:lstStyle/>
          <a:p>
            <a:r>
              <a:rPr lang="en-US" dirty="0" smtClean="0"/>
              <a:t>On Constants and Units</a:t>
            </a:r>
            <a:endParaRPr lang="en-US" dirty="0"/>
          </a:p>
        </p:txBody>
      </p:sp>
      <p:sp>
        <p:nvSpPr>
          <p:cNvPr id="3" name="Content Placeholder 2"/>
          <p:cNvSpPr>
            <a:spLocks noGrp="1"/>
          </p:cNvSpPr>
          <p:nvPr>
            <p:ph idx="1"/>
          </p:nvPr>
        </p:nvSpPr>
        <p:spPr>
          <a:xfrm>
            <a:off x="457200" y="1066800"/>
            <a:ext cx="8229600" cy="533400"/>
          </a:xfrm>
        </p:spPr>
        <p:txBody>
          <a:bodyPr/>
          <a:lstStyle/>
          <a:p>
            <a:pPr marL="0" indent="0">
              <a:buNone/>
            </a:pPr>
            <a:r>
              <a:rPr lang="en-US" dirty="0" smtClean="0"/>
              <a:t>Similarly, the kg is defined by an object</a:t>
            </a: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114</a:t>
            </a:fld>
            <a:endParaRPr lang="en-US" altLang="zh-CN" dirty="0"/>
          </a:p>
        </p:txBody>
      </p:sp>
      <p:pic>
        <p:nvPicPr>
          <p:cNvPr id="6" name="Picture 5"/>
          <p:cNvPicPr>
            <a:picLocks noChangeAspect="1"/>
          </p:cNvPicPr>
          <p:nvPr/>
        </p:nvPicPr>
        <p:blipFill>
          <a:blip r:embed="rId3"/>
          <a:stretch>
            <a:fillRect/>
          </a:stretch>
        </p:blipFill>
        <p:spPr>
          <a:xfrm>
            <a:off x="609600" y="1676400"/>
            <a:ext cx="2692557" cy="3352800"/>
          </a:xfrm>
          <a:prstGeom prst="rect">
            <a:avLst/>
          </a:prstGeom>
        </p:spPr>
      </p:pic>
      <p:sp>
        <p:nvSpPr>
          <p:cNvPr id="7" name="TextBox 6"/>
          <p:cNvSpPr txBox="1"/>
          <p:nvPr/>
        </p:nvSpPr>
        <p:spPr>
          <a:xfrm>
            <a:off x="457200" y="5382421"/>
            <a:ext cx="8229600" cy="769441"/>
          </a:xfrm>
          <a:prstGeom prst="rect">
            <a:avLst/>
          </a:prstGeom>
          <a:noFill/>
        </p:spPr>
        <p:txBody>
          <a:bodyPr wrap="square" rtlCol="0">
            <a:spAutoFit/>
          </a:bodyPr>
          <a:lstStyle/>
          <a:p>
            <a:pPr>
              <a:buNone/>
            </a:pPr>
            <a:r>
              <a:rPr lang="en-US" b="0" i="0" dirty="0" smtClean="0"/>
              <a:t>Comparisons between official copies show some divergence with time. ~ 5 x 10</a:t>
            </a:r>
            <a:r>
              <a:rPr lang="en-US" b="0" i="0" baseline="30000" dirty="0" smtClean="0"/>
              <a:t>-8</a:t>
            </a:r>
            <a:r>
              <a:rPr lang="en-US" b="0" i="0" dirty="0" smtClean="0"/>
              <a:t> (50 </a:t>
            </a:r>
            <a:r>
              <a:rPr lang="en-US" b="0" dirty="0" smtClean="0">
                <a:latin typeface="Times New Roman"/>
                <a:cs typeface="Times New Roman"/>
              </a:rPr>
              <a:t>μ</a:t>
            </a:r>
            <a:r>
              <a:rPr lang="en-US" b="0" i="0" dirty="0" smtClean="0"/>
              <a:t>g in 100 years)</a:t>
            </a:r>
            <a:endParaRPr lang="en-US" b="0" i="0" dirty="0"/>
          </a:p>
        </p:txBody>
      </p:sp>
    </p:spTree>
    <p:extLst>
      <p:ext uri="{BB962C8B-B14F-4D97-AF65-F5344CB8AC3E}">
        <p14:creationId xmlns:p14="http://schemas.microsoft.com/office/powerpoint/2010/main" val="3506230919"/>
      </p:ext>
    </p:extLst>
  </p:cSld>
  <p:clrMapOvr>
    <a:masterClrMapping/>
  </p:clrMapOvr>
  <p:timing>
    <p:tnLst>
      <p:par>
        <p:cTn xmlns:p14="http://schemas.microsoft.com/office/powerpoint/2010/mai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 Constants and Units</a:t>
            </a:r>
          </a:p>
        </p:txBody>
      </p:sp>
      <p:sp>
        <p:nvSpPr>
          <p:cNvPr id="3" name="Content Placeholder 2"/>
          <p:cNvSpPr>
            <a:spLocks noGrp="1"/>
          </p:cNvSpPr>
          <p:nvPr>
            <p:ph idx="1"/>
          </p:nvPr>
        </p:nvSpPr>
        <p:spPr/>
        <p:txBody>
          <a:bodyPr/>
          <a:lstStyle/>
          <a:p>
            <a:r>
              <a:rPr lang="en-US" dirty="0" smtClean="0"/>
              <a:t>We can choose units so that c, h, … have value 1.</a:t>
            </a:r>
          </a:p>
          <a:p>
            <a:endParaRPr lang="en-US" dirty="0" smtClean="0"/>
          </a:p>
          <a:p>
            <a:r>
              <a:rPr lang="en-US" dirty="0" smtClean="0"/>
              <a:t>The constants chosen to be = 1 determine units of length, mass, time, temperature and electric charge.</a:t>
            </a:r>
          </a:p>
          <a:p>
            <a:pPr marL="0" indent="0">
              <a:buNone/>
            </a:pPr>
            <a:endParaRPr lang="en-US" dirty="0" smtClean="0"/>
          </a:p>
          <a:p>
            <a:pPr marL="0" indent="0">
              <a:buNone/>
            </a:pPr>
            <a:r>
              <a:rPr lang="en-US" dirty="0" smtClean="0"/>
              <a:t>“Natural” units:</a:t>
            </a:r>
          </a:p>
          <a:p>
            <a:endParaRPr lang="en-US" dirty="0"/>
          </a:p>
          <a:p>
            <a:r>
              <a:rPr lang="en-US" dirty="0" smtClean="0"/>
              <a:t>Plank units: c = G = </a:t>
            </a:r>
            <a:r>
              <a:rPr lang="en-US" dirty="0" err="1" smtClean="0"/>
              <a:t>ħ</a:t>
            </a:r>
            <a:r>
              <a:rPr lang="en-US" dirty="0" smtClean="0"/>
              <a:t> = </a:t>
            </a:r>
            <a:r>
              <a:rPr lang="en-US" dirty="0" err="1" smtClean="0"/>
              <a:t>k</a:t>
            </a:r>
            <a:r>
              <a:rPr lang="en-US" baseline="-25000" dirty="0" err="1" smtClean="0"/>
              <a:t>B</a:t>
            </a:r>
            <a:r>
              <a:rPr lang="en-US" dirty="0" smtClean="0"/>
              <a:t> = 1</a:t>
            </a:r>
          </a:p>
          <a:p>
            <a:pPr lvl="1"/>
            <a:endParaRPr lang="en-US" dirty="0" smtClean="0"/>
          </a:p>
          <a:p>
            <a:pPr marL="233351" lvl="1" indent="0">
              <a:buNone/>
            </a:pPr>
            <a:r>
              <a:rPr lang="en-US" dirty="0" smtClean="0"/>
              <a:t>[</a:t>
            </a:r>
            <a:r>
              <a:rPr lang="en-US" dirty="0" err="1"/>
              <a:t>ħ</a:t>
            </a:r>
            <a:r>
              <a:rPr lang="en-US" dirty="0" smtClean="0"/>
              <a:t>] = [ momentum x position ] = L T</a:t>
            </a:r>
            <a:r>
              <a:rPr lang="en-US" baseline="30000" dirty="0" smtClean="0"/>
              <a:t>-1</a:t>
            </a:r>
            <a:r>
              <a:rPr lang="en-US" dirty="0" smtClean="0"/>
              <a:t> M L = L</a:t>
            </a:r>
            <a:r>
              <a:rPr lang="en-US" baseline="30000" dirty="0" smtClean="0"/>
              <a:t>2</a:t>
            </a:r>
            <a:r>
              <a:rPr lang="en-US" dirty="0" smtClean="0"/>
              <a:t> T</a:t>
            </a:r>
            <a:r>
              <a:rPr lang="en-US" baseline="30000" dirty="0" smtClean="0"/>
              <a:t>-1</a:t>
            </a:r>
            <a:r>
              <a:rPr lang="en-US" dirty="0" smtClean="0"/>
              <a:t> M</a:t>
            </a:r>
          </a:p>
          <a:p>
            <a:pPr marL="233351" lvl="1" indent="0">
              <a:buNone/>
            </a:pPr>
            <a:r>
              <a:rPr lang="en-US" dirty="0" smtClean="0"/>
              <a:t>[c] = [ speed ] = L T</a:t>
            </a:r>
            <a:r>
              <a:rPr lang="en-US" baseline="30000" dirty="0" smtClean="0"/>
              <a:t>-1</a:t>
            </a:r>
          </a:p>
          <a:p>
            <a:pPr marL="233351" lvl="1" indent="0">
              <a:buNone/>
            </a:pPr>
            <a:r>
              <a:rPr lang="en-US" dirty="0" smtClean="0"/>
              <a:t>[G] = ?  </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115</a:t>
            </a:fld>
            <a:endParaRPr lang="en-US" altLang="zh-CN" dirty="0"/>
          </a:p>
        </p:txBody>
      </p:sp>
    </p:spTree>
    <p:extLst>
      <p:ext uri="{BB962C8B-B14F-4D97-AF65-F5344CB8AC3E}">
        <p14:creationId xmlns:p14="http://schemas.microsoft.com/office/powerpoint/2010/main" val="4130206121"/>
      </p:ext>
    </p:extLst>
  </p:cSld>
  <p:clrMapOvr>
    <a:masterClrMapping/>
  </p:clrMapOvr>
  <p:timing>
    <p:tnLst>
      <p:par>
        <p:cTn xmlns:p14="http://schemas.microsoft.com/office/powerpoint/2010/mai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 Constants and Units</a:t>
            </a:r>
          </a:p>
        </p:txBody>
      </p:sp>
      <p:sp>
        <p:nvSpPr>
          <p:cNvPr id="3" name="Content Placeholder 2"/>
          <p:cNvSpPr>
            <a:spLocks noGrp="1"/>
          </p:cNvSpPr>
          <p:nvPr>
            <p:ph idx="1"/>
          </p:nvPr>
        </p:nvSpPr>
        <p:spPr/>
        <p:txBody>
          <a:bodyPr/>
          <a:lstStyle/>
          <a:p>
            <a:r>
              <a:rPr lang="en-US" dirty="0" smtClean="0"/>
              <a:t>Gravitational constant:</a:t>
            </a:r>
          </a:p>
          <a:p>
            <a:endParaRPr lang="en-US" dirty="0"/>
          </a:p>
          <a:p>
            <a:endParaRPr lang="en-US" dirty="0" smtClean="0"/>
          </a:p>
          <a:p>
            <a:endParaRPr lang="en-US" dirty="0" smtClean="0"/>
          </a:p>
          <a:p>
            <a:pPr marL="0" indent="0">
              <a:buNone/>
              <a:tabLst>
                <a:tab pos="1530350" algn="l"/>
              </a:tabLst>
            </a:pPr>
            <a:r>
              <a:rPr lang="en-US" dirty="0" smtClean="0"/>
              <a:t>[ F ]	= [ G ] M</a:t>
            </a:r>
            <a:r>
              <a:rPr lang="en-US" baseline="30000" dirty="0" smtClean="0"/>
              <a:t>2 </a:t>
            </a:r>
            <a:r>
              <a:rPr lang="en-US" dirty="0" smtClean="0"/>
              <a:t>L</a:t>
            </a:r>
            <a:r>
              <a:rPr lang="en-US" baseline="30000" dirty="0" smtClean="0"/>
              <a:t>-2</a:t>
            </a:r>
          </a:p>
          <a:p>
            <a:pPr marL="0" indent="0">
              <a:buNone/>
              <a:tabLst>
                <a:tab pos="1530350" algn="l"/>
              </a:tabLst>
            </a:pPr>
            <a:r>
              <a:rPr lang="en-US" dirty="0" smtClean="0"/>
              <a:t>M L T</a:t>
            </a:r>
            <a:r>
              <a:rPr lang="en-US" baseline="30000" dirty="0" smtClean="0"/>
              <a:t>-2</a:t>
            </a:r>
            <a:r>
              <a:rPr lang="en-US" dirty="0" smtClean="0"/>
              <a:t> 	= [ G ] M</a:t>
            </a:r>
            <a:r>
              <a:rPr lang="en-US" baseline="30000" dirty="0" smtClean="0"/>
              <a:t>2</a:t>
            </a:r>
            <a:r>
              <a:rPr lang="en-US" dirty="0" smtClean="0"/>
              <a:t> L</a:t>
            </a:r>
            <a:r>
              <a:rPr lang="en-US" baseline="30000" dirty="0" smtClean="0"/>
              <a:t>-2</a:t>
            </a:r>
          </a:p>
          <a:p>
            <a:pPr marL="0" indent="0">
              <a:buNone/>
              <a:tabLst>
                <a:tab pos="1530350" algn="l"/>
              </a:tabLst>
            </a:pPr>
            <a:r>
              <a:rPr lang="en-US" dirty="0" smtClean="0"/>
              <a:t>M</a:t>
            </a:r>
            <a:r>
              <a:rPr lang="en-US" baseline="30000" dirty="0" smtClean="0"/>
              <a:t>-1 </a:t>
            </a:r>
            <a:r>
              <a:rPr lang="en-US" dirty="0" smtClean="0"/>
              <a:t>L</a:t>
            </a:r>
            <a:r>
              <a:rPr lang="en-US" baseline="30000" dirty="0"/>
              <a:t>3</a:t>
            </a:r>
            <a:r>
              <a:rPr lang="en-US" baseline="30000" dirty="0" smtClean="0"/>
              <a:t> </a:t>
            </a:r>
            <a:r>
              <a:rPr lang="en-US" dirty="0" smtClean="0"/>
              <a:t>T</a:t>
            </a:r>
            <a:r>
              <a:rPr lang="en-US" baseline="30000" dirty="0" smtClean="0"/>
              <a:t>-2</a:t>
            </a:r>
            <a:r>
              <a:rPr lang="en-US" dirty="0"/>
              <a:t>	</a:t>
            </a:r>
            <a:r>
              <a:rPr lang="en-US" dirty="0" smtClean="0"/>
              <a:t>= [ G ]</a:t>
            </a:r>
          </a:p>
          <a:p>
            <a:pPr marL="0" indent="0">
              <a:buNone/>
              <a:tabLst>
                <a:tab pos="1530350" algn="l"/>
              </a:tabLst>
            </a:pPr>
            <a:endParaRPr lang="en-US" baseline="30000" dirty="0" smtClean="0"/>
          </a:p>
          <a:p>
            <a:pPr marL="0" indent="0">
              <a:buNone/>
              <a:tabLst>
                <a:tab pos="1530350" algn="l"/>
              </a:tabLst>
            </a:pPr>
            <a:r>
              <a:rPr lang="en-US" dirty="0" smtClean="0"/>
              <a:t>           G	= 6.67384(80) x 10</a:t>
            </a:r>
            <a:r>
              <a:rPr lang="en-US" baseline="30000" dirty="0" smtClean="0"/>
              <a:t>-11</a:t>
            </a:r>
            <a:r>
              <a:rPr lang="en-US" dirty="0" smtClean="0"/>
              <a:t> m</a:t>
            </a:r>
            <a:r>
              <a:rPr lang="en-US" baseline="30000" dirty="0" smtClean="0"/>
              <a:t>3</a:t>
            </a:r>
            <a:r>
              <a:rPr lang="en-US" dirty="0" smtClean="0"/>
              <a:t> kg</a:t>
            </a:r>
            <a:r>
              <a:rPr lang="en-US" baseline="30000" dirty="0" smtClean="0"/>
              <a:t>-1</a:t>
            </a:r>
            <a:r>
              <a:rPr lang="en-US" dirty="0" smtClean="0"/>
              <a:t> s</a:t>
            </a:r>
            <a:r>
              <a:rPr lang="en-US" baseline="30000" dirty="0" smtClean="0"/>
              <a:t>-2</a:t>
            </a:r>
          </a:p>
          <a:p>
            <a:pPr marL="0" indent="0">
              <a:buNone/>
              <a:tabLst>
                <a:tab pos="1530350" algn="l"/>
              </a:tabLst>
            </a:pPr>
            <a:r>
              <a:rPr lang="en-US" dirty="0" smtClean="0"/>
              <a:t>	= </a:t>
            </a:r>
            <a:r>
              <a:rPr lang="en-US" dirty="0"/>
              <a:t>6.67384(80) x 10</a:t>
            </a:r>
            <a:r>
              <a:rPr lang="en-US" baseline="30000" dirty="0"/>
              <a:t>-11</a:t>
            </a:r>
            <a:r>
              <a:rPr lang="en-US" dirty="0"/>
              <a:t> N m</a:t>
            </a:r>
            <a:r>
              <a:rPr lang="en-US" baseline="30000" dirty="0"/>
              <a:t>2</a:t>
            </a:r>
            <a:r>
              <a:rPr lang="en-US" dirty="0"/>
              <a:t> kg</a:t>
            </a:r>
            <a:r>
              <a:rPr lang="en-US" baseline="30000" dirty="0"/>
              <a:t>-2</a:t>
            </a:r>
          </a:p>
          <a:p>
            <a:pPr marL="0" indent="0">
              <a:buNone/>
              <a:tabLst>
                <a:tab pos="1252538" algn="l"/>
              </a:tabLst>
            </a:pPr>
            <a:endParaRPr lang="en-US" baseline="30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116</a:t>
            </a:fld>
            <a:endParaRPr lang="en-US" altLang="zh-CN" dirty="0"/>
          </a:p>
        </p:txBody>
      </p:sp>
      <p:graphicFrame>
        <p:nvGraphicFramePr>
          <p:cNvPr id="5" name="Object 4"/>
          <p:cNvGraphicFramePr>
            <a:graphicFrameLocks noChangeAspect="1"/>
          </p:cNvGraphicFramePr>
          <p:nvPr>
            <p:extLst>
              <p:ext uri="{D42A27DB-BD31-4B8C-83A1-F6EECF244321}">
                <p14:modId xmlns:p14="http://schemas.microsoft.com/office/powerpoint/2010/main" val="3487493593"/>
              </p:ext>
            </p:extLst>
          </p:nvPr>
        </p:nvGraphicFramePr>
        <p:xfrm>
          <a:off x="1524000" y="1433407"/>
          <a:ext cx="2197100" cy="1135168"/>
        </p:xfrm>
        <a:graphic>
          <a:graphicData uri="http://schemas.openxmlformats.org/presentationml/2006/ole">
            <mc:AlternateContent xmlns:mc="http://schemas.openxmlformats.org/markup-compatibility/2006">
              <mc:Choice xmlns:v="urn:schemas-microsoft-com:vml" Requires="v">
                <p:oleObj spid="_x0000_s3098" name="Equation" r:id="rId3" imgW="762000" imgH="393700" progId="Equation.3">
                  <p:embed/>
                </p:oleObj>
              </mc:Choice>
              <mc:Fallback>
                <p:oleObj name="Equation" r:id="rId3" imgW="762000" imgH="393700" progId="Equation.3">
                  <p:embed/>
                  <p:pic>
                    <p:nvPicPr>
                      <p:cNvPr id="0" name=""/>
                      <p:cNvPicPr/>
                      <p:nvPr/>
                    </p:nvPicPr>
                    <p:blipFill>
                      <a:blip r:embed="rId4"/>
                      <a:stretch>
                        <a:fillRect/>
                      </a:stretch>
                    </p:blipFill>
                    <p:spPr>
                      <a:xfrm>
                        <a:off x="1524000" y="1433407"/>
                        <a:ext cx="2197100" cy="1135168"/>
                      </a:xfrm>
                      <a:prstGeom prst="rect">
                        <a:avLst/>
                      </a:prstGeom>
                    </p:spPr>
                  </p:pic>
                </p:oleObj>
              </mc:Fallback>
            </mc:AlternateContent>
          </a:graphicData>
        </a:graphic>
      </p:graphicFrame>
    </p:spTree>
    <p:extLst>
      <p:ext uri="{BB962C8B-B14F-4D97-AF65-F5344CB8AC3E}">
        <p14:creationId xmlns:p14="http://schemas.microsoft.com/office/powerpoint/2010/main" val="140109342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 Constants and Units</a:t>
            </a:r>
          </a:p>
        </p:txBody>
      </p:sp>
      <p:sp>
        <p:nvSpPr>
          <p:cNvPr id="3" name="Content Placeholder 2"/>
          <p:cNvSpPr>
            <a:spLocks noGrp="1"/>
          </p:cNvSpPr>
          <p:nvPr>
            <p:ph idx="1"/>
          </p:nvPr>
        </p:nvSpPr>
        <p:spPr>
          <a:xfrm>
            <a:off x="457200" y="914400"/>
            <a:ext cx="8229600" cy="838200"/>
          </a:xfrm>
        </p:spPr>
        <p:txBody>
          <a:bodyPr/>
          <a:lstStyle/>
          <a:p>
            <a:pPr marL="0" indent="0">
              <a:buNone/>
            </a:pPr>
            <a:r>
              <a:rPr lang="en-US" dirty="0" smtClean="0"/>
              <a:t>Universal constants can define a length, a mass, a time, and a temperature.</a:t>
            </a:r>
          </a:p>
          <a:p>
            <a:endParaRPr lang="en-US" dirty="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117</a:t>
            </a:fld>
            <a:endParaRPr lang="en-US" altLang="zh-CN" dirty="0"/>
          </a:p>
        </p:txBody>
      </p:sp>
      <p:pic>
        <p:nvPicPr>
          <p:cNvPr id="5" name="Picture 4" descr="Screen Shot 2015-01-13 at 17.19.0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981200"/>
            <a:ext cx="6667500" cy="3962400"/>
          </a:xfrm>
          <a:prstGeom prst="rect">
            <a:avLst/>
          </a:prstGeom>
        </p:spPr>
      </p:pic>
      <p:sp>
        <p:nvSpPr>
          <p:cNvPr id="6" name="Content Placeholder 2"/>
          <p:cNvSpPr txBox="1">
            <a:spLocks/>
          </p:cNvSpPr>
          <p:nvPr/>
        </p:nvSpPr>
        <p:spPr bwMode="auto">
          <a:xfrm>
            <a:off x="457200" y="5943600"/>
            <a:ext cx="8229600" cy="4572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FontTx/>
              <a:buNone/>
            </a:pPr>
            <a:r>
              <a:rPr lang="en-US" b="0" i="0" dirty="0" smtClean="0"/>
              <a:t>Using these as units, all these constants become 1.</a:t>
            </a:r>
          </a:p>
          <a:p>
            <a:endParaRPr lang="en-US" b="0" i="0" dirty="0" smtClean="0"/>
          </a:p>
          <a:p>
            <a:endParaRPr lang="en-US" b="0" i="0" dirty="0" smtClean="0"/>
          </a:p>
          <a:p>
            <a:endParaRPr lang="en-US" b="0" i="0" dirty="0" smtClean="0"/>
          </a:p>
        </p:txBody>
      </p:sp>
    </p:spTree>
    <p:extLst>
      <p:ext uri="{BB962C8B-B14F-4D97-AF65-F5344CB8AC3E}">
        <p14:creationId xmlns:p14="http://schemas.microsoft.com/office/powerpoint/2010/main" val="1847343648"/>
      </p:ext>
    </p:extLst>
  </p:cSld>
  <p:clrMapOvr>
    <a:masterClrMapping/>
  </p:clrMapOvr>
  <p:timing>
    <p:tnLst>
      <p:par>
        <p:cTn xmlns:p14="http://schemas.microsoft.com/office/powerpoint/2010/mai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 Constants and Units</a:t>
            </a:r>
          </a:p>
        </p:txBody>
      </p:sp>
      <p:sp>
        <p:nvSpPr>
          <p:cNvPr id="3" name="Content Placeholder 2"/>
          <p:cNvSpPr>
            <a:spLocks noGrp="1"/>
          </p:cNvSpPr>
          <p:nvPr>
            <p:ph idx="1"/>
          </p:nvPr>
        </p:nvSpPr>
        <p:spPr>
          <a:xfrm>
            <a:off x="457200" y="914400"/>
            <a:ext cx="8229600" cy="838200"/>
          </a:xfrm>
        </p:spPr>
        <p:txBody>
          <a:bodyPr/>
          <a:lstStyle/>
          <a:p>
            <a:pPr marL="0" indent="0">
              <a:buNone/>
            </a:pPr>
            <a:r>
              <a:rPr lang="en-US" dirty="0" smtClean="0"/>
              <a:t>Planck units are not adequate for particle physics. Why?</a:t>
            </a:r>
          </a:p>
          <a:p>
            <a:pPr marL="0" indent="0">
              <a:buNone/>
            </a:pPr>
            <a:r>
              <a:rPr lang="en-US" dirty="0" smtClean="0"/>
              <a:t>Instead, we can start from an adequate unit of energy:</a:t>
            </a:r>
            <a:endParaRPr lang="en-US" dirty="0"/>
          </a:p>
          <a:p>
            <a:endParaRPr lang="en-US" dirty="0" smtClean="0"/>
          </a:p>
          <a:p>
            <a:endParaRPr lang="en-US"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118</a:t>
            </a:fld>
            <a:endParaRPr lang="en-US" altLang="zh-CN" dirty="0"/>
          </a:p>
        </p:txBody>
      </p:sp>
      <p:pic>
        <p:nvPicPr>
          <p:cNvPr id="7" name="Picture 6" descr="Screen Shot 2015-01-13 at 17.28.5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2133600"/>
            <a:ext cx="6052710" cy="3962400"/>
          </a:xfrm>
          <a:prstGeom prst="rect">
            <a:avLst/>
          </a:prstGeom>
        </p:spPr>
      </p:pic>
    </p:spTree>
    <p:extLst>
      <p:ext uri="{BB962C8B-B14F-4D97-AF65-F5344CB8AC3E}">
        <p14:creationId xmlns:p14="http://schemas.microsoft.com/office/powerpoint/2010/main" val="368503035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On Constants and Units</a:t>
            </a:r>
          </a:p>
        </p:txBody>
      </p:sp>
      <p:sp>
        <p:nvSpPr>
          <p:cNvPr id="3" name="Content Placeholder 2"/>
          <p:cNvSpPr>
            <a:spLocks noGrp="1"/>
          </p:cNvSpPr>
          <p:nvPr>
            <p:ph idx="1"/>
          </p:nvPr>
        </p:nvSpPr>
        <p:spPr/>
        <p:txBody>
          <a:bodyPr/>
          <a:lstStyle/>
          <a:p>
            <a:r>
              <a:rPr lang="en-US" dirty="0" smtClean="0"/>
              <a:t>In this system, c </a:t>
            </a:r>
            <a:r>
              <a:rPr lang="en-US" dirty="0"/>
              <a:t>= </a:t>
            </a:r>
            <a:r>
              <a:rPr lang="en-US" dirty="0" err="1"/>
              <a:t>ħ</a:t>
            </a:r>
            <a:r>
              <a:rPr lang="en-US" dirty="0"/>
              <a:t> = </a:t>
            </a:r>
            <a:r>
              <a:rPr lang="en-US" dirty="0" err="1"/>
              <a:t>k</a:t>
            </a:r>
            <a:r>
              <a:rPr lang="en-US" baseline="-25000" dirty="0" err="1"/>
              <a:t>B</a:t>
            </a:r>
            <a:r>
              <a:rPr lang="en-US" dirty="0"/>
              <a:t> = 1</a:t>
            </a:r>
          </a:p>
          <a:p>
            <a:r>
              <a:rPr lang="en-US" dirty="0" smtClean="0"/>
              <a:t>And, by construction, the unit of energy is good for particle physics.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119</a:t>
            </a:fld>
            <a:endParaRPr lang="en-US" altLang="zh-CN" dirty="0"/>
          </a:p>
        </p:txBody>
      </p:sp>
      <p:graphicFrame>
        <p:nvGraphicFramePr>
          <p:cNvPr id="5" name="Object 4"/>
          <p:cNvGraphicFramePr>
            <a:graphicFrameLocks noChangeAspect="1"/>
          </p:cNvGraphicFramePr>
          <p:nvPr>
            <p:extLst>
              <p:ext uri="{D42A27DB-BD31-4B8C-83A1-F6EECF244321}">
                <p14:modId xmlns:p14="http://schemas.microsoft.com/office/powerpoint/2010/main" val="3115000584"/>
              </p:ext>
            </p:extLst>
          </p:nvPr>
        </p:nvGraphicFramePr>
        <p:xfrm>
          <a:off x="1150938" y="2590800"/>
          <a:ext cx="1547813" cy="588963"/>
        </p:xfrm>
        <a:graphic>
          <a:graphicData uri="http://schemas.openxmlformats.org/presentationml/2006/ole">
            <mc:AlternateContent xmlns:mc="http://schemas.openxmlformats.org/markup-compatibility/2006">
              <mc:Choice xmlns:v="urn:schemas-microsoft-com:vml" Requires="v">
                <p:oleObj spid="_x0000_s4222" name="Equation" r:id="rId3" imgW="533400" imgH="203200" progId="Equation.3">
                  <p:embed/>
                </p:oleObj>
              </mc:Choice>
              <mc:Fallback>
                <p:oleObj name="Equation" r:id="rId3" imgW="533400" imgH="203200" progId="Equation.3">
                  <p:embed/>
                  <p:pic>
                    <p:nvPicPr>
                      <p:cNvPr id="0" name=""/>
                      <p:cNvPicPr/>
                      <p:nvPr/>
                    </p:nvPicPr>
                    <p:blipFill>
                      <a:blip r:embed="rId4"/>
                      <a:stretch>
                        <a:fillRect/>
                      </a:stretch>
                    </p:blipFill>
                    <p:spPr>
                      <a:xfrm>
                        <a:off x="1150938" y="2590800"/>
                        <a:ext cx="1547813" cy="588963"/>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676804365"/>
              </p:ext>
            </p:extLst>
          </p:nvPr>
        </p:nvGraphicFramePr>
        <p:xfrm>
          <a:off x="1150938" y="3240088"/>
          <a:ext cx="3059113" cy="661987"/>
        </p:xfrm>
        <a:graphic>
          <a:graphicData uri="http://schemas.openxmlformats.org/presentationml/2006/ole">
            <mc:AlternateContent xmlns:mc="http://schemas.openxmlformats.org/markup-compatibility/2006">
              <mc:Choice xmlns:v="urn:schemas-microsoft-com:vml" Requires="v">
                <p:oleObj spid="_x0000_s4223" name="Equation" r:id="rId5" imgW="1054100" imgH="228600" progId="Equation.3">
                  <p:embed/>
                </p:oleObj>
              </mc:Choice>
              <mc:Fallback>
                <p:oleObj name="Equation" r:id="rId5" imgW="1054100" imgH="228600" progId="Equation.3">
                  <p:embed/>
                  <p:pic>
                    <p:nvPicPr>
                      <p:cNvPr id="0" name=""/>
                      <p:cNvPicPr/>
                      <p:nvPr/>
                    </p:nvPicPr>
                    <p:blipFill>
                      <a:blip r:embed="rId6"/>
                      <a:stretch>
                        <a:fillRect/>
                      </a:stretch>
                    </p:blipFill>
                    <p:spPr>
                      <a:xfrm>
                        <a:off x="1150938" y="3240088"/>
                        <a:ext cx="3059113" cy="661987"/>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660706255"/>
              </p:ext>
            </p:extLst>
          </p:nvPr>
        </p:nvGraphicFramePr>
        <p:xfrm>
          <a:off x="1150938" y="4111625"/>
          <a:ext cx="2284413" cy="514350"/>
        </p:xfrm>
        <a:graphic>
          <a:graphicData uri="http://schemas.openxmlformats.org/presentationml/2006/ole">
            <mc:AlternateContent xmlns:mc="http://schemas.openxmlformats.org/markup-compatibility/2006">
              <mc:Choice xmlns:v="urn:schemas-microsoft-com:vml" Requires="v">
                <p:oleObj spid="_x0000_s4224" name="Equation" r:id="rId7" imgW="787400" imgH="177800" progId="Equation.3">
                  <p:embed/>
                </p:oleObj>
              </mc:Choice>
              <mc:Fallback>
                <p:oleObj name="Equation" r:id="rId7" imgW="787400" imgH="177800" progId="Equation.3">
                  <p:embed/>
                  <p:pic>
                    <p:nvPicPr>
                      <p:cNvPr id="0" name=""/>
                      <p:cNvPicPr/>
                      <p:nvPr/>
                    </p:nvPicPr>
                    <p:blipFill>
                      <a:blip r:embed="rId8"/>
                      <a:stretch>
                        <a:fillRect/>
                      </a:stretch>
                    </p:blipFill>
                    <p:spPr>
                      <a:xfrm>
                        <a:off x="1150938" y="4111625"/>
                        <a:ext cx="2284413" cy="51435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834047490"/>
              </p:ext>
            </p:extLst>
          </p:nvPr>
        </p:nvGraphicFramePr>
        <p:xfrm>
          <a:off x="5341938" y="3200400"/>
          <a:ext cx="2354262" cy="658812"/>
        </p:xfrm>
        <a:graphic>
          <a:graphicData uri="http://schemas.openxmlformats.org/presentationml/2006/ole">
            <mc:AlternateContent xmlns:mc="http://schemas.openxmlformats.org/markup-compatibility/2006">
              <mc:Choice xmlns:v="urn:schemas-microsoft-com:vml" Requires="v">
                <p:oleObj spid="_x0000_s4225" name="Equation" r:id="rId9" imgW="812800" imgH="228600" progId="Equation.3">
                  <p:embed/>
                </p:oleObj>
              </mc:Choice>
              <mc:Fallback>
                <p:oleObj name="Equation" r:id="rId9" imgW="812800" imgH="228600" progId="Equation.3">
                  <p:embed/>
                  <p:pic>
                    <p:nvPicPr>
                      <p:cNvPr id="0" name=""/>
                      <p:cNvPicPr/>
                      <p:nvPr/>
                    </p:nvPicPr>
                    <p:blipFill>
                      <a:blip r:embed="rId10"/>
                      <a:stretch>
                        <a:fillRect/>
                      </a:stretch>
                    </p:blipFill>
                    <p:spPr>
                      <a:xfrm>
                        <a:off x="5341938" y="3200400"/>
                        <a:ext cx="2354262" cy="658812"/>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221850892"/>
              </p:ext>
            </p:extLst>
          </p:nvPr>
        </p:nvGraphicFramePr>
        <p:xfrm>
          <a:off x="5341938" y="4114800"/>
          <a:ext cx="1103313" cy="476250"/>
        </p:xfrm>
        <a:graphic>
          <a:graphicData uri="http://schemas.openxmlformats.org/presentationml/2006/ole">
            <mc:AlternateContent xmlns:mc="http://schemas.openxmlformats.org/markup-compatibility/2006">
              <mc:Choice xmlns:v="urn:schemas-microsoft-com:vml" Requires="v">
                <p:oleObj spid="_x0000_s4226" name="Equation" r:id="rId11" imgW="381000" imgH="165100" progId="Equation.3">
                  <p:embed/>
                </p:oleObj>
              </mc:Choice>
              <mc:Fallback>
                <p:oleObj name="Equation" r:id="rId11" imgW="381000" imgH="165100" progId="Equation.3">
                  <p:embed/>
                  <p:pic>
                    <p:nvPicPr>
                      <p:cNvPr id="0" name=""/>
                      <p:cNvPicPr/>
                      <p:nvPr/>
                    </p:nvPicPr>
                    <p:blipFill>
                      <a:blip r:embed="rId12"/>
                      <a:stretch>
                        <a:fillRect/>
                      </a:stretch>
                    </p:blipFill>
                    <p:spPr>
                      <a:xfrm>
                        <a:off x="5341938" y="4114800"/>
                        <a:ext cx="1103313" cy="476250"/>
                      </a:xfrm>
                      <a:prstGeom prst="rect">
                        <a:avLst/>
                      </a:prstGeom>
                    </p:spPr>
                  </p:pic>
                </p:oleObj>
              </mc:Fallback>
            </mc:AlternateContent>
          </a:graphicData>
        </a:graphic>
      </p:graphicFrame>
    </p:spTree>
    <p:extLst>
      <p:ext uri="{BB962C8B-B14F-4D97-AF65-F5344CB8AC3E}">
        <p14:creationId xmlns:p14="http://schemas.microsoft.com/office/powerpoint/2010/main" val="3901623712"/>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beautiful_landscape_wallpapers_and_desktop_images_gzel_manzara_resimleri_masaust_arkaplanlar_4be-other.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3400" y="0"/>
            <a:ext cx="10287000" cy="6858000"/>
          </a:xfrm>
          <a:prstGeom prst="rect">
            <a:avLst/>
          </a:prstGeom>
        </p:spPr>
      </p:pic>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a:t>
            </a:fld>
            <a:endParaRPr lang="en-US" altLang="zh-CN" dirty="0"/>
          </a:p>
        </p:txBody>
      </p:sp>
    </p:spTree>
    <p:extLst>
      <p:ext uri="{BB962C8B-B14F-4D97-AF65-F5344CB8AC3E}">
        <p14:creationId xmlns:p14="http://schemas.microsoft.com/office/powerpoint/2010/main" val="3389005146"/>
      </p:ext>
    </p:extLst>
  </p:cSld>
  <p:clrMapOvr>
    <a:masterClrMapping/>
  </p:clrMapOvr>
  <p:timing>
    <p:tnLst>
      <p:par>
        <p:cTn xmlns:p14="http://schemas.microsoft.com/office/powerpoint/2010/mai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dirty="0" smtClean="0"/>
              <a:t>El bosón de Higgs</a:t>
            </a:r>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120</a:t>
            </a:fld>
            <a:endParaRPr lang="en-US" altLang="zh-CN" dirty="0"/>
          </a:p>
        </p:txBody>
      </p:sp>
    </p:spTree>
    <p:extLst>
      <p:ext uri="{BB962C8B-B14F-4D97-AF65-F5344CB8AC3E}">
        <p14:creationId xmlns:p14="http://schemas.microsoft.com/office/powerpoint/2010/main" val="1005080847"/>
      </p:ext>
    </p:extLst>
  </p:cSld>
  <p:clrMapOvr>
    <a:masterClrMapping/>
  </p:clrMapOvr>
  <p:timing>
    <p:tnLst>
      <p:par>
        <p:cTn xmlns:p14="http://schemas.microsoft.com/office/powerpoint/2010/mai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¿Masa = cero?</a:t>
            </a:r>
            <a:endParaRPr lang="es-ES_tradnl"/>
          </a:p>
        </p:txBody>
      </p:sp>
      <p:sp>
        <p:nvSpPr>
          <p:cNvPr id="3" name="Content Placeholder 2"/>
          <p:cNvSpPr>
            <a:spLocks noGrp="1"/>
          </p:cNvSpPr>
          <p:nvPr>
            <p:ph idx="1"/>
          </p:nvPr>
        </p:nvSpPr>
        <p:spPr>
          <a:xfrm>
            <a:off x="457200" y="1066800"/>
            <a:ext cx="8229600" cy="5257800"/>
          </a:xfrm>
        </p:spPr>
        <p:txBody>
          <a:bodyPr/>
          <a:lstStyle/>
          <a:p>
            <a:pPr lvl="1"/>
            <a:r>
              <a:rPr lang="es-ES_tradnl" dirty="0" smtClean="0"/>
              <a:t>La “masa” es la oposición a convertir </a:t>
            </a:r>
            <a:r>
              <a:rPr lang="es-ES_tradnl" dirty="0" smtClean="0">
                <a:solidFill>
                  <a:srgbClr val="FF0000"/>
                </a:solidFill>
              </a:rPr>
              <a:t>energía</a:t>
            </a:r>
            <a:r>
              <a:rPr lang="es-ES_tradnl" dirty="0" smtClean="0"/>
              <a:t> en </a:t>
            </a:r>
            <a:r>
              <a:rPr lang="es-ES_tradnl" dirty="0" smtClean="0">
                <a:solidFill>
                  <a:srgbClr val="0000FF"/>
                </a:solidFill>
              </a:rPr>
              <a:t>movimiento</a:t>
            </a:r>
            <a:br>
              <a:rPr lang="es-ES_tradnl" dirty="0" smtClean="0">
                <a:solidFill>
                  <a:srgbClr val="0000FF"/>
                </a:solidFill>
              </a:rPr>
            </a:br>
            <a:r>
              <a:rPr lang="es-ES_tradnl" sz="2000" dirty="0" smtClean="0">
                <a:solidFill>
                  <a:srgbClr val="9C009E"/>
                </a:solidFill>
              </a:rPr>
              <a:t>Pelota de playa negra vs bola de boliche:</a:t>
            </a:r>
            <a:br>
              <a:rPr lang="es-ES_tradnl" sz="2000" dirty="0" smtClean="0">
                <a:solidFill>
                  <a:srgbClr val="9C009E"/>
                </a:solidFill>
              </a:rPr>
            </a:br>
            <a:r>
              <a:rPr lang="es-ES_tradnl" sz="2000" dirty="0" smtClean="0">
                <a:solidFill>
                  <a:srgbClr val="9C009E"/>
                </a:solidFill>
              </a:rPr>
              <a:t>  a menor masa, mayor la velocidad adquirida</a:t>
            </a:r>
          </a:p>
          <a:p>
            <a:pPr lvl="1"/>
            <a:endParaRPr lang="es-ES_tradnl" sz="1200" dirty="0" smtClean="0">
              <a:solidFill>
                <a:srgbClr val="0000FF"/>
              </a:solidFill>
            </a:endParaRPr>
          </a:p>
          <a:p>
            <a:pPr lvl="1"/>
            <a:r>
              <a:rPr lang="es-ES_tradnl" dirty="0" smtClean="0">
                <a:solidFill>
                  <a:srgbClr val="0000FF"/>
                </a:solidFill>
              </a:rPr>
              <a:t>¿ Hay partículas con masa = 0 ? </a:t>
            </a:r>
            <a:br>
              <a:rPr lang="es-ES_tradnl" dirty="0" smtClean="0">
                <a:solidFill>
                  <a:srgbClr val="0000FF"/>
                </a:solidFill>
              </a:rPr>
            </a:br>
            <a:r>
              <a:rPr lang="es-ES_tradnl" dirty="0" smtClean="0">
                <a:solidFill>
                  <a:srgbClr val="0000FF"/>
                </a:solidFill>
              </a:rPr>
              <a:t>Sí: </a:t>
            </a:r>
            <a:r>
              <a:rPr lang="es-ES_tradnl" dirty="0" smtClean="0">
                <a:solidFill>
                  <a:srgbClr val="FF0000"/>
                </a:solidFill>
              </a:rPr>
              <a:t>fotones</a:t>
            </a:r>
            <a:r>
              <a:rPr lang="es-ES_tradnl" dirty="0" smtClean="0">
                <a:solidFill>
                  <a:srgbClr val="0000FF"/>
                </a:solidFill>
              </a:rPr>
              <a:t> y </a:t>
            </a:r>
            <a:r>
              <a:rPr lang="es-ES_tradnl" dirty="0" smtClean="0">
                <a:solidFill>
                  <a:srgbClr val="FF0000"/>
                </a:solidFill>
              </a:rPr>
              <a:t>gluones</a:t>
            </a:r>
            <a:r>
              <a:rPr lang="es-ES_tradnl" dirty="0" smtClean="0">
                <a:solidFill>
                  <a:srgbClr val="0000FF"/>
                </a:solidFill>
              </a:rPr>
              <a:t> viajan a la velocidad de la luz</a:t>
            </a:r>
          </a:p>
          <a:p>
            <a:pPr lvl="1"/>
            <a:endParaRPr lang="es-ES_tradnl" sz="1200" dirty="0" smtClean="0">
              <a:solidFill>
                <a:srgbClr val="0000FF"/>
              </a:solidFill>
            </a:endParaRPr>
          </a:p>
          <a:p>
            <a:pPr lvl="1"/>
            <a:r>
              <a:rPr lang="es-ES_tradnl" dirty="0" smtClean="0"/>
              <a:t>¿Qué pasaría si todas viajaran a la velocidad de la luz?</a:t>
            </a:r>
          </a:p>
          <a:p>
            <a:pPr lvl="2"/>
            <a:r>
              <a:rPr lang="es-ES_tradnl" dirty="0" smtClean="0">
                <a:solidFill>
                  <a:srgbClr val="0000FF"/>
                </a:solidFill>
              </a:rPr>
              <a:t>No habría átomos</a:t>
            </a:r>
          </a:p>
          <a:p>
            <a:pPr lvl="2"/>
            <a:r>
              <a:rPr lang="es-ES_tradnl" dirty="0" smtClean="0">
                <a:solidFill>
                  <a:srgbClr val="0000FF"/>
                </a:solidFill>
              </a:rPr>
              <a:t>No habría conglomerados de materia (estrellas, planetas)</a:t>
            </a:r>
          </a:p>
          <a:p>
            <a:pPr lvl="2"/>
            <a:r>
              <a:rPr lang="es-ES_tradnl" dirty="0" smtClean="0">
                <a:solidFill>
                  <a:srgbClr val="0000FF"/>
                </a:solidFill>
              </a:rPr>
              <a:t>No habría vida como la conocemos</a:t>
            </a:r>
          </a:p>
          <a:p>
            <a:pPr lvl="1"/>
            <a:endParaRPr lang="es-ES_tradnl" sz="1200" dirty="0">
              <a:solidFill>
                <a:srgbClr val="0000FF"/>
              </a:solidFill>
            </a:endParaRPr>
          </a:p>
          <a:p>
            <a:pPr lvl="1"/>
            <a:r>
              <a:rPr lang="es-ES_tradnl" dirty="0" smtClean="0"/>
              <a:t>En 1964, </a:t>
            </a:r>
            <a:r>
              <a:rPr lang="es-ES_tradnl" dirty="0" smtClean="0">
                <a:solidFill>
                  <a:srgbClr val="0000FF"/>
                </a:solidFill>
              </a:rPr>
              <a:t>Higgs</a:t>
            </a:r>
            <a:r>
              <a:rPr lang="es-ES_tradnl" dirty="0">
                <a:solidFill>
                  <a:srgbClr val="0000FF"/>
                </a:solidFill>
              </a:rPr>
              <a:t>,</a:t>
            </a:r>
            <a:r>
              <a:rPr lang="es-ES_tradnl" dirty="0">
                <a:solidFill>
                  <a:srgbClr val="008000"/>
                </a:solidFill>
              </a:rPr>
              <a:t> </a:t>
            </a:r>
            <a:r>
              <a:rPr lang="es-ES_tradnl" dirty="0" err="1" smtClean="0">
                <a:solidFill>
                  <a:srgbClr val="008000"/>
                </a:solidFill>
              </a:rPr>
              <a:t>Englert</a:t>
            </a:r>
            <a:r>
              <a:rPr lang="es-ES_tradnl" dirty="0" err="1">
                <a:solidFill>
                  <a:srgbClr val="008000"/>
                </a:solidFill>
              </a:rPr>
              <a:t>+Brout</a:t>
            </a:r>
            <a:r>
              <a:rPr lang="es-ES_tradnl" dirty="0">
                <a:solidFill>
                  <a:srgbClr val="008000"/>
                </a:solidFill>
              </a:rPr>
              <a:t>, </a:t>
            </a:r>
            <a:r>
              <a:rPr lang="es-ES_tradnl" dirty="0" err="1" smtClean="0">
                <a:solidFill>
                  <a:srgbClr val="9C009E"/>
                </a:solidFill>
              </a:rPr>
              <a:t>Guralnik</a:t>
            </a:r>
            <a:r>
              <a:rPr lang="es-ES_tradnl" dirty="0" err="1">
                <a:solidFill>
                  <a:srgbClr val="9C009E"/>
                </a:solidFill>
              </a:rPr>
              <a:t>+Hagen+</a:t>
            </a:r>
            <a:r>
              <a:rPr lang="es-ES_tradnl" dirty="0" err="1" smtClean="0">
                <a:solidFill>
                  <a:srgbClr val="9C009E"/>
                </a:solidFill>
              </a:rPr>
              <a:t>Kibble</a:t>
            </a:r>
            <a:r>
              <a:rPr lang="es-ES_tradnl" dirty="0" smtClean="0">
                <a:solidFill>
                  <a:srgbClr val="9C009E"/>
                </a:solidFill>
              </a:rPr>
              <a:t> </a:t>
            </a:r>
            <a:r>
              <a:rPr lang="es-ES_tradnl" dirty="0" smtClean="0"/>
              <a:t>encontraron una solución</a:t>
            </a:r>
            <a:r>
              <a:rPr lang="es-ES_tradnl" dirty="0" smtClean="0">
                <a:solidFill>
                  <a:srgbClr val="0000FF"/>
                </a:solidFill>
              </a:rPr>
              <a:t> </a:t>
            </a:r>
            <a:r>
              <a:rPr lang="es-ES_tradnl" dirty="0" smtClean="0"/>
              <a:t>postulando un nuevo campo, </a:t>
            </a:r>
            <a:br>
              <a:rPr lang="es-ES_tradnl" dirty="0" smtClean="0"/>
            </a:br>
            <a:r>
              <a:rPr lang="es-ES_tradnl" dirty="0" smtClean="0">
                <a:solidFill>
                  <a:srgbClr val="FF0000"/>
                </a:solidFill>
              </a:rPr>
              <a:t> … y una nueva partícula elemental.</a:t>
            </a:r>
            <a:endParaRPr lang="es-ES_tradnl" dirty="0">
              <a:solidFill>
                <a:srgbClr val="FF0000"/>
              </a:solidFill>
            </a:endParaRP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121</a:t>
            </a:fld>
            <a:endParaRPr lang="en-US" altLang="zh-CN" dirty="0"/>
          </a:p>
        </p:txBody>
      </p:sp>
    </p:spTree>
    <p:extLst>
      <p:ext uri="{BB962C8B-B14F-4D97-AF65-F5344CB8AC3E}">
        <p14:creationId xmlns:p14="http://schemas.microsoft.com/office/powerpoint/2010/main" val="277325261"/>
      </p:ext>
    </p:extLst>
  </p:cSld>
  <p:clrMapOvr>
    <a:masterClrMapping/>
  </p:clrMapOvr>
  <p:timing>
    <p:tnLst>
      <p:par>
        <p:cTn xmlns:p14="http://schemas.microsoft.com/office/powerpoint/2010/mai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El </a:t>
            </a:r>
            <a:r>
              <a:rPr lang="es-ES_tradnl" dirty="0"/>
              <a:t>bosón de </a:t>
            </a:r>
            <a:r>
              <a:rPr lang="es-ES_tradnl" dirty="0" smtClean="0"/>
              <a:t>Higgs</a:t>
            </a:r>
            <a:endParaRPr lang="en-US" dirty="0"/>
          </a:p>
        </p:txBody>
      </p:sp>
      <p:sp>
        <p:nvSpPr>
          <p:cNvPr id="3" name="Content Placeholder 2"/>
          <p:cNvSpPr>
            <a:spLocks noGrp="1"/>
          </p:cNvSpPr>
          <p:nvPr>
            <p:ph idx="1"/>
          </p:nvPr>
        </p:nvSpPr>
        <p:spPr>
          <a:xfrm>
            <a:off x="6324600" y="6248400"/>
            <a:ext cx="2362200" cy="304800"/>
          </a:xfrm>
        </p:spPr>
        <p:txBody>
          <a:bodyPr/>
          <a:lstStyle/>
          <a:p>
            <a:pPr marL="0" indent="0">
              <a:buNone/>
            </a:pPr>
            <a:r>
              <a:rPr lang="es-ES_tradnl" sz="1800" dirty="0" smtClean="0"/>
              <a:t>Prof. David J. Miller</a:t>
            </a:r>
            <a:endParaRPr lang="es-ES_tradnl" sz="1800"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122</a:t>
            </a:fld>
            <a:endParaRPr lang="en-US" altLang="zh-CN" dirty="0"/>
          </a:p>
        </p:txBody>
      </p:sp>
      <p:pic>
        <p:nvPicPr>
          <p:cNvPr id="9" name="Picture 4" descr="higg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38200"/>
            <a:ext cx="7644494" cy="5461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5408135"/>
      </p:ext>
    </p:extLst>
  </p:cSld>
  <p:clrMapOvr>
    <a:masterClrMapping/>
  </p:clrMapOvr>
  <p:timing>
    <p:tnLst>
      <p:par>
        <p:cTn xmlns:p14="http://schemas.microsoft.com/office/powerpoint/2010/mai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El bosón de Higgs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123</a:t>
            </a:fld>
            <a:endParaRPr lang="en-US" altLang="zh-CN" dirty="0"/>
          </a:p>
        </p:txBody>
      </p:sp>
      <p:pic>
        <p:nvPicPr>
          <p:cNvPr id="6" name="Picture 4" descr="HIGGS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283" y="838200"/>
            <a:ext cx="7677917" cy="546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ph idx="1"/>
          </p:nvPr>
        </p:nvSpPr>
        <p:spPr>
          <a:xfrm>
            <a:off x="6324600" y="6248400"/>
            <a:ext cx="2362200" cy="304800"/>
          </a:xfrm>
        </p:spPr>
        <p:txBody>
          <a:bodyPr/>
          <a:lstStyle/>
          <a:p>
            <a:pPr marL="0" indent="0">
              <a:buNone/>
            </a:pPr>
            <a:r>
              <a:rPr lang="es-ES_tradnl" sz="1800" dirty="0" smtClean="0"/>
              <a:t>Prof. David J. Miller</a:t>
            </a:r>
            <a:endParaRPr lang="es-ES_tradnl" sz="1800" dirty="0"/>
          </a:p>
        </p:txBody>
      </p:sp>
    </p:spTree>
    <p:extLst>
      <p:ext uri="{BB962C8B-B14F-4D97-AF65-F5344CB8AC3E}">
        <p14:creationId xmlns:p14="http://schemas.microsoft.com/office/powerpoint/2010/main" val="1464354445"/>
      </p:ext>
    </p:extLst>
  </p:cSld>
  <p:clrMapOvr>
    <a:masterClrMapping/>
  </p:clrMapOvr>
  <p:timing>
    <p:tnLst>
      <p:par>
        <p:cTn xmlns:p14="http://schemas.microsoft.com/office/powerpoint/2010/mai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El bosón de Higgs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124</a:t>
            </a:fld>
            <a:endParaRPr lang="en-US" altLang="zh-CN" dirty="0"/>
          </a:p>
        </p:txBody>
      </p:sp>
      <p:pic>
        <p:nvPicPr>
          <p:cNvPr id="6" name="Picture 3" descr="higgs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4236" y="838200"/>
            <a:ext cx="7703964" cy="54618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7" name="Content Placeholder 2"/>
          <p:cNvSpPr>
            <a:spLocks noGrp="1"/>
          </p:cNvSpPr>
          <p:nvPr>
            <p:ph idx="1"/>
          </p:nvPr>
        </p:nvSpPr>
        <p:spPr>
          <a:xfrm>
            <a:off x="6324600" y="6248400"/>
            <a:ext cx="2362200" cy="304800"/>
          </a:xfrm>
        </p:spPr>
        <p:txBody>
          <a:bodyPr/>
          <a:lstStyle/>
          <a:p>
            <a:pPr marL="0" indent="0">
              <a:buNone/>
            </a:pPr>
            <a:r>
              <a:rPr lang="es-ES_tradnl" sz="1800" dirty="0" smtClean="0"/>
              <a:t>Prof. David J. Miller</a:t>
            </a:r>
            <a:endParaRPr lang="es-ES_tradnl" sz="1800" dirty="0"/>
          </a:p>
        </p:txBody>
      </p:sp>
    </p:spTree>
    <p:extLst>
      <p:ext uri="{BB962C8B-B14F-4D97-AF65-F5344CB8AC3E}">
        <p14:creationId xmlns:p14="http://schemas.microsoft.com/office/powerpoint/2010/main" val="2038911171"/>
      </p:ext>
    </p:extLst>
  </p:cSld>
  <p:clrMapOvr>
    <a:masterClrMapping/>
  </p:clrMapOvr>
  <p:timing>
    <p:tnLst>
      <p:par>
        <p:cTn xmlns:p14="http://schemas.microsoft.com/office/powerpoint/2010/mai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El bosón de Higgs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125</a:t>
            </a:fld>
            <a:endParaRPr lang="en-US" altLang="zh-CN" dirty="0"/>
          </a:p>
        </p:txBody>
      </p:sp>
      <p:pic>
        <p:nvPicPr>
          <p:cNvPr id="7" name="Picture 4" descr="higgs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437" y="838200"/>
            <a:ext cx="7668563" cy="546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a:spLocks noGrp="1"/>
          </p:cNvSpPr>
          <p:nvPr>
            <p:ph idx="1"/>
          </p:nvPr>
        </p:nvSpPr>
        <p:spPr>
          <a:xfrm>
            <a:off x="6324600" y="6248400"/>
            <a:ext cx="2362200" cy="304800"/>
          </a:xfrm>
        </p:spPr>
        <p:txBody>
          <a:bodyPr/>
          <a:lstStyle/>
          <a:p>
            <a:pPr marL="0" indent="0">
              <a:buNone/>
            </a:pPr>
            <a:r>
              <a:rPr lang="es-ES_tradnl" sz="1800" dirty="0" smtClean="0"/>
              <a:t>Prof. David J. Miller</a:t>
            </a:r>
            <a:endParaRPr lang="es-ES_tradnl" sz="1800" dirty="0"/>
          </a:p>
        </p:txBody>
      </p:sp>
    </p:spTree>
    <p:extLst>
      <p:ext uri="{BB962C8B-B14F-4D97-AF65-F5344CB8AC3E}">
        <p14:creationId xmlns:p14="http://schemas.microsoft.com/office/powerpoint/2010/main" val="1612599318"/>
      </p:ext>
    </p:extLst>
  </p:cSld>
  <p:clrMapOvr>
    <a:masterClrMapping/>
  </p:clrMapOvr>
  <p:timing>
    <p:tnLst>
      <p:par>
        <p:cTn xmlns:p14="http://schemas.microsoft.com/office/powerpoint/2010/mai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El bosón de Higgs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126</a:t>
            </a:fld>
            <a:endParaRPr lang="en-US" altLang="zh-CN" dirty="0"/>
          </a:p>
        </p:txBody>
      </p:sp>
      <p:pic>
        <p:nvPicPr>
          <p:cNvPr id="7" name="Picture 6" descr="higgs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838200"/>
            <a:ext cx="7686595" cy="54617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Content Placeholder 2"/>
          <p:cNvSpPr>
            <a:spLocks noGrp="1"/>
          </p:cNvSpPr>
          <p:nvPr>
            <p:ph idx="1"/>
          </p:nvPr>
        </p:nvSpPr>
        <p:spPr>
          <a:xfrm>
            <a:off x="6324600" y="6248400"/>
            <a:ext cx="2362200" cy="304800"/>
          </a:xfrm>
        </p:spPr>
        <p:txBody>
          <a:bodyPr/>
          <a:lstStyle/>
          <a:p>
            <a:pPr marL="0" indent="0">
              <a:buNone/>
            </a:pPr>
            <a:r>
              <a:rPr lang="es-ES_tradnl" sz="1800" dirty="0" smtClean="0"/>
              <a:t>Prof. David J. Miller</a:t>
            </a:r>
            <a:endParaRPr lang="es-ES_tradnl" sz="1800" dirty="0"/>
          </a:p>
        </p:txBody>
      </p:sp>
    </p:spTree>
    <p:extLst>
      <p:ext uri="{BB962C8B-B14F-4D97-AF65-F5344CB8AC3E}">
        <p14:creationId xmlns:p14="http://schemas.microsoft.com/office/powerpoint/2010/main" val="1537063138"/>
      </p:ext>
    </p:extLst>
  </p:cSld>
  <p:clrMapOvr>
    <a:masterClrMapping/>
  </p:clrMapOvr>
  <p:timing>
    <p:tnLst>
      <p:par>
        <p:cTn xmlns:p14="http://schemas.microsoft.com/office/powerpoint/2010/mai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127</a:t>
            </a:fld>
            <a:endParaRPr lang="en-US" altLang="zh-CN" dirty="0"/>
          </a:p>
        </p:txBody>
      </p:sp>
      <p:pic>
        <p:nvPicPr>
          <p:cNvPr id="2" name="Picture 1" descr="Constellation_Fornax,_EXtreme_Deep_Field.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400" y="-304800"/>
            <a:ext cx="9296400" cy="8109958"/>
          </a:xfrm>
          <a:prstGeom prst="rect">
            <a:avLst/>
          </a:prstGeom>
        </p:spPr>
      </p:pic>
    </p:spTree>
    <p:extLst>
      <p:ext uri="{BB962C8B-B14F-4D97-AF65-F5344CB8AC3E}">
        <p14:creationId xmlns:p14="http://schemas.microsoft.com/office/powerpoint/2010/main" val="1618984762"/>
      </p:ext>
    </p:extLst>
  </p:cSld>
  <p:clrMapOvr>
    <a:masterClrMapping/>
  </p:clrMapOvr>
  <p:timing>
    <p:tnLst>
      <p:par>
        <p:cTn xmlns:p14="http://schemas.microsoft.com/office/powerpoint/2010/mai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5-01-14 at 00.41.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709181">
            <a:off x="1294124" y="3057968"/>
            <a:ext cx="2586881" cy="2487386"/>
          </a:xfrm>
          <a:prstGeom prst="rect">
            <a:avLst/>
          </a:prstGeom>
        </p:spPr>
      </p:pic>
      <p:sp>
        <p:nvSpPr>
          <p:cNvPr id="2" name="Title 1"/>
          <p:cNvSpPr>
            <a:spLocks noGrp="1"/>
          </p:cNvSpPr>
          <p:nvPr>
            <p:ph type="title"/>
          </p:nvPr>
        </p:nvSpPr>
        <p:spPr/>
        <p:txBody>
          <a:bodyPr/>
          <a:lstStyle/>
          <a:p>
            <a:r>
              <a:rPr lang="en-US" dirty="0"/>
              <a:t>Quantum Electrodynamics (QED)</a:t>
            </a:r>
          </a:p>
        </p:txBody>
      </p:sp>
      <p:sp>
        <p:nvSpPr>
          <p:cNvPr id="3" name="Content Placeholder 2"/>
          <p:cNvSpPr>
            <a:spLocks noGrp="1"/>
          </p:cNvSpPr>
          <p:nvPr>
            <p:ph idx="1"/>
          </p:nvPr>
        </p:nvSpPr>
        <p:spPr>
          <a:xfrm>
            <a:off x="457200" y="990600"/>
            <a:ext cx="8382000" cy="2057400"/>
          </a:xfrm>
        </p:spPr>
        <p:txBody>
          <a:bodyPr/>
          <a:lstStyle/>
          <a:p>
            <a:r>
              <a:rPr lang="en-US" dirty="0" smtClean="0"/>
              <a:t>Energy &amp; momentum should be conserved </a:t>
            </a:r>
            <a:r>
              <a:rPr lang="en-US" b="1" i="1" dirty="0" smtClean="0"/>
              <a:t>in each vertex</a:t>
            </a:r>
          </a:p>
          <a:p>
            <a:r>
              <a:rPr lang="en-US" dirty="0" smtClean="0"/>
              <a:t>Consequence:</a:t>
            </a:r>
          </a:p>
          <a:p>
            <a:pPr lvl="1"/>
            <a:r>
              <a:rPr lang="en-US" dirty="0" smtClean="0"/>
              <a:t>Conserved in the diagram as a whole</a:t>
            </a:r>
          </a:p>
          <a:p>
            <a:pPr lvl="1"/>
            <a:r>
              <a:rPr lang="en-US" dirty="0" smtClean="0"/>
              <a:t>The primitive ‘building block’ does not represent a possible process: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128</a:t>
            </a:fld>
            <a:endParaRPr lang="en-US" altLang="zh-CN" dirty="0"/>
          </a:p>
        </p:txBody>
      </p:sp>
      <p:pic>
        <p:nvPicPr>
          <p:cNvPr id="5" name="Picture 4" descr="Screen Shot 2015-01-14 at 00.36.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38800" y="3276600"/>
            <a:ext cx="2629115" cy="2362200"/>
          </a:xfrm>
          <a:prstGeom prst="rect">
            <a:avLst/>
          </a:prstGeom>
        </p:spPr>
      </p:pic>
      <p:sp>
        <p:nvSpPr>
          <p:cNvPr id="6" name="Content Placeholder 2"/>
          <p:cNvSpPr txBox="1">
            <a:spLocks/>
          </p:cNvSpPr>
          <p:nvPr/>
        </p:nvSpPr>
        <p:spPr bwMode="auto">
          <a:xfrm>
            <a:off x="457200" y="5715000"/>
            <a:ext cx="4038600" cy="7620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None/>
            </a:pPr>
            <a:r>
              <a:rPr lang="en-US" b="0" i="0" dirty="0" smtClean="0"/>
              <a:t>In CM frame: Energy from mc</a:t>
            </a:r>
            <a:r>
              <a:rPr lang="en-US" b="0" i="0" baseline="30000" dirty="0" smtClean="0"/>
              <a:t>2</a:t>
            </a:r>
            <a:r>
              <a:rPr lang="en-US" b="0" i="0" dirty="0" smtClean="0"/>
              <a:t> to more than that. </a:t>
            </a:r>
            <a:endParaRPr lang="en-US" b="0" i="0" dirty="0"/>
          </a:p>
        </p:txBody>
      </p:sp>
      <p:sp>
        <p:nvSpPr>
          <p:cNvPr id="8" name="Content Placeholder 2"/>
          <p:cNvSpPr txBox="1">
            <a:spLocks/>
          </p:cNvSpPr>
          <p:nvPr/>
        </p:nvSpPr>
        <p:spPr bwMode="auto">
          <a:xfrm>
            <a:off x="4953000" y="5791200"/>
            <a:ext cx="4038600" cy="7620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None/>
            </a:pPr>
            <a:r>
              <a:rPr lang="en-US" b="0" i="0" dirty="0" smtClean="0"/>
              <a:t>In CM frame: from zero total momentum to a photon. </a:t>
            </a:r>
            <a:endParaRPr lang="en-US" b="0" i="0" dirty="0"/>
          </a:p>
        </p:txBody>
      </p:sp>
    </p:spTree>
    <p:extLst>
      <p:ext uri="{BB962C8B-B14F-4D97-AF65-F5344CB8AC3E}">
        <p14:creationId xmlns:p14="http://schemas.microsoft.com/office/powerpoint/2010/main" val="113057310"/>
      </p:ext>
    </p:extLst>
  </p:cSld>
  <p:clrMapOvr>
    <a:masterClrMapping/>
  </p:clrMapOvr>
  <p:timing>
    <p:tnLst>
      <p:par>
        <p:cTn xmlns:p14="http://schemas.microsoft.com/office/powerpoint/2010/mai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 complications</a:t>
            </a:r>
            <a:endParaRPr lang="en-US" dirty="0"/>
          </a:p>
        </p:txBody>
      </p:sp>
      <p:sp>
        <p:nvSpPr>
          <p:cNvPr id="3" name="Content Placeholder 2"/>
          <p:cNvSpPr>
            <a:spLocks noGrp="1"/>
          </p:cNvSpPr>
          <p:nvPr>
            <p:ph idx="1"/>
          </p:nvPr>
        </p:nvSpPr>
        <p:spPr/>
        <p:txBody>
          <a:bodyPr/>
          <a:lstStyle/>
          <a:p>
            <a:r>
              <a:rPr lang="en-US" dirty="0" smtClean="0"/>
              <a:t>If these vertices did not mix generations, strangeness would never change, but it does: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129</a:t>
            </a:fld>
            <a:endParaRPr lang="en-US" altLang="zh-CN" dirty="0"/>
          </a:p>
        </p:txBody>
      </p:sp>
      <p:graphicFrame>
        <p:nvGraphicFramePr>
          <p:cNvPr id="5" name="Object 4"/>
          <p:cNvGraphicFramePr>
            <a:graphicFrameLocks noChangeAspect="1"/>
          </p:cNvGraphicFramePr>
          <p:nvPr>
            <p:extLst>
              <p:ext uri="{D42A27DB-BD31-4B8C-83A1-F6EECF244321}">
                <p14:modId xmlns:p14="http://schemas.microsoft.com/office/powerpoint/2010/main" val="2120793899"/>
              </p:ext>
            </p:extLst>
          </p:nvPr>
        </p:nvGraphicFramePr>
        <p:xfrm>
          <a:off x="1323975" y="1866900"/>
          <a:ext cx="2000250" cy="571500"/>
        </p:xfrm>
        <a:graphic>
          <a:graphicData uri="http://schemas.openxmlformats.org/presentationml/2006/ole">
            <mc:AlternateContent xmlns:mc="http://schemas.openxmlformats.org/markup-compatibility/2006">
              <mc:Choice xmlns:v="urn:schemas-microsoft-com:vml" Requires="v">
                <p:oleObj spid="_x0000_s37919" name="Equation" r:id="rId3" imgW="800100" imgH="228600" progId="Equation.3">
                  <p:embed/>
                </p:oleObj>
              </mc:Choice>
              <mc:Fallback>
                <p:oleObj name="Equation" r:id="rId3" imgW="800100" imgH="228600" progId="Equation.3">
                  <p:embed/>
                  <p:pic>
                    <p:nvPicPr>
                      <p:cNvPr id="0" name=""/>
                      <p:cNvPicPr/>
                      <p:nvPr/>
                    </p:nvPicPr>
                    <p:blipFill>
                      <a:blip r:embed="rId4"/>
                      <a:stretch>
                        <a:fillRect/>
                      </a:stretch>
                    </p:blipFill>
                    <p:spPr>
                      <a:xfrm>
                        <a:off x="1323975" y="1866900"/>
                        <a:ext cx="2000250" cy="5715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715362731"/>
              </p:ext>
            </p:extLst>
          </p:nvPr>
        </p:nvGraphicFramePr>
        <p:xfrm>
          <a:off x="5753100" y="1866900"/>
          <a:ext cx="2095500" cy="476250"/>
        </p:xfrm>
        <a:graphic>
          <a:graphicData uri="http://schemas.openxmlformats.org/presentationml/2006/ole">
            <mc:AlternateContent xmlns:mc="http://schemas.openxmlformats.org/markup-compatibility/2006">
              <mc:Choice xmlns:v="urn:schemas-microsoft-com:vml" Requires="v">
                <p:oleObj spid="_x0000_s37920" name="Equation" r:id="rId5" imgW="838200" imgH="190500" progId="Equation.3">
                  <p:embed/>
                </p:oleObj>
              </mc:Choice>
              <mc:Fallback>
                <p:oleObj name="Equation" r:id="rId5" imgW="838200" imgH="190500" progId="Equation.3">
                  <p:embed/>
                  <p:pic>
                    <p:nvPicPr>
                      <p:cNvPr id="0" name=""/>
                      <p:cNvPicPr/>
                      <p:nvPr/>
                    </p:nvPicPr>
                    <p:blipFill>
                      <a:blip r:embed="rId6"/>
                      <a:stretch>
                        <a:fillRect/>
                      </a:stretch>
                    </p:blipFill>
                    <p:spPr>
                      <a:xfrm>
                        <a:off x="5753100" y="1866900"/>
                        <a:ext cx="2095500" cy="476250"/>
                      </a:xfrm>
                      <a:prstGeom prst="rect">
                        <a:avLst/>
                      </a:prstGeom>
                    </p:spPr>
                  </p:pic>
                </p:oleObj>
              </mc:Fallback>
            </mc:AlternateContent>
          </a:graphicData>
        </a:graphic>
      </p:graphicFrame>
      <p:grpSp>
        <p:nvGrpSpPr>
          <p:cNvPr id="10" name="Group 9"/>
          <p:cNvGrpSpPr/>
          <p:nvPr/>
        </p:nvGrpSpPr>
        <p:grpSpPr>
          <a:xfrm>
            <a:off x="938117" y="2831068"/>
            <a:ext cx="2592483" cy="3112532"/>
            <a:chOff x="938117" y="2743200"/>
            <a:chExt cx="2592483" cy="3112532"/>
          </a:xfrm>
        </p:grpSpPr>
        <p:pic>
          <p:nvPicPr>
            <p:cNvPr id="7" name="Picture 6" descr="Screen Shot 2015-01-14 at 11.05.51.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19200" y="2743200"/>
              <a:ext cx="2311400" cy="3111500"/>
            </a:xfrm>
            <a:prstGeom prst="rect">
              <a:avLst/>
            </a:prstGeom>
          </p:spPr>
        </p:pic>
        <p:sp>
          <p:nvSpPr>
            <p:cNvPr id="8" name="TextBox 7"/>
            <p:cNvSpPr txBox="1"/>
            <p:nvPr/>
          </p:nvSpPr>
          <p:spPr>
            <a:xfrm>
              <a:off x="938117" y="5486400"/>
              <a:ext cx="433483" cy="369332"/>
            </a:xfrm>
            <a:prstGeom prst="rect">
              <a:avLst/>
            </a:prstGeom>
            <a:noFill/>
          </p:spPr>
          <p:txBody>
            <a:bodyPr wrap="square" lIns="0" rIns="0" rtlCol="0">
              <a:spAutoFit/>
            </a:bodyPr>
            <a:lstStyle/>
            <a:p>
              <a:pPr>
                <a:buNone/>
              </a:pPr>
              <a:r>
                <a:rPr lang="en-US" sz="1800" b="0" i="0" dirty="0" smtClean="0"/>
                <a:t>(</a:t>
              </a:r>
              <a:r>
                <a:rPr lang="en-US" sz="1800" b="0" i="0" dirty="0" err="1" smtClean="0"/>
                <a:t>Λ</a:t>
              </a:r>
              <a:r>
                <a:rPr lang="en-US" sz="1800" b="0" i="0" dirty="0" smtClean="0"/>
                <a:t>)</a:t>
              </a:r>
              <a:endParaRPr lang="en-US" sz="1800" b="0" i="0" dirty="0"/>
            </a:p>
          </p:txBody>
        </p:sp>
      </p:grpSp>
      <p:pic>
        <p:nvPicPr>
          <p:cNvPr id="9" name="Picture 8" descr="Screen Shot 2015-01-14 at 11.07.37.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05400" y="2667000"/>
            <a:ext cx="3010946" cy="3352800"/>
          </a:xfrm>
          <a:prstGeom prst="rect">
            <a:avLst/>
          </a:prstGeom>
        </p:spPr>
      </p:pic>
      <p:sp>
        <p:nvSpPr>
          <p:cNvPr id="11" name="Oval 10"/>
          <p:cNvSpPr/>
          <p:nvPr/>
        </p:nvSpPr>
        <p:spPr bwMode="auto">
          <a:xfrm>
            <a:off x="1981200" y="4572000"/>
            <a:ext cx="457200" cy="3810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2" name="Oval 11"/>
          <p:cNvSpPr/>
          <p:nvPr/>
        </p:nvSpPr>
        <p:spPr bwMode="auto">
          <a:xfrm>
            <a:off x="6400800" y="4648200"/>
            <a:ext cx="457200" cy="381000"/>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Tree>
    <p:extLst>
      <p:ext uri="{BB962C8B-B14F-4D97-AF65-F5344CB8AC3E}">
        <p14:creationId xmlns:p14="http://schemas.microsoft.com/office/powerpoint/2010/main" val="331408712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13</a:t>
            </a:fld>
            <a:endParaRPr lang="en-US" altLang="zh-CN" dirty="0"/>
          </a:p>
        </p:txBody>
      </p:sp>
      <p:pic>
        <p:nvPicPr>
          <p:cNvPr id="5" name="Picture 4" descr="corals-marine-life.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0"/>
            <a:ext cx="10481024" cy="6845419"/>
          </a:xfrm>
          <a:prstGeom prst="rect">
            <a:avLst/>
          </a:prstGeom>
        </p:spPr>
      </p:pic>
    </p:spTree>
    <p:extLst>
      <p:ext uri="{BB962C8B-B14F-4D97-AF65-F5344CB8AC3E}">
        <p14:creationId xmlns:p14="http://schemas.microsoft.com/office/powerpoint/2010/main" val="3259711316"/>
      </p:ext>
    </p:extLst>
  </p:cSld>
  <p:clrMapOvr>
    <a:masterClrMapping/>
  </p:clrMapOvr>
  <p:timing>
    <p:tnLst>
      <p:par>
        <p:cTn xmlns:p14="http://schemas.microsoft.com/office/powerpoint/2010/mai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and a solution</a:t>
            </a:r>
            <a:endParaRPr lang="en-US" dirty="0"/>
          </a:p>
        </p:txBody>
      </p:sp>
      <p:sp>
        <p:nvSpPr>
          <p:cNvPr id="3" name="Content Placeholder 2"/>
          <p:cNvSpPr>
            <a:spLocks noGrp="1"/>
          </p:cNvSpPr>
          <p:nvPr>
            <p:ph idx="1"/>
          </p:nvPr>
        </p:nvSpPr>
        <p:spPr/>
        <p:txBody>
          <a:bodyPr/>
          <a:lstStyle/>
          <a:p>
            <a:pPr marL="0" indent="0">
              <a:buNone/>
            </a:pPr>
            <a:r>
              <a:rPr lang="en-US" dirty="0" smtClean="0"/>
              <a:t>This mixing of generations posed a problem.</a:t>
            </a:r>
          </a:p>
          <a:p>
            <a:pPr marL="0" indent="0">
              <a:buNone/>
            </a:pPr>
            <a:r>
              <a:rPr lang="en-US" b="1" dirty="0" smtClean="0"/>
              <a:t>Solution:</a:t>
            </a:r>
            <a:r>
              <a:rPr lang="en-US" dirty="0" smtClean="0"/>
              <a:t>  to weak interactions, the quark generations are ‘misaligned’ </a:t>
            </a:r>
          </a:p>
          <a:p>
            <a:pPr marL="0" indent="0">
              <a:buNone/>
            </a:pPr>
            <a:endParaRPr lang="en-US" dirty="0" smtClean="0"/>
          </a:p>
          <a:p>
            <a:r>
              <a:rPr lang="en-US" dirty="0" smtClean="0"/>
              <a:t>If the weak force acted on  (</a:t>
            </a:r>
            <a:r>
              <a:rPr lang="en-US" dirty="0" err="1" smtClean="0"/>
              <a:t>u,d</a:t>
            </a:r>
            <a:r>
              <a:rPr lang="en-US" dirty="0" smtClean="0"/>
              <a:t>),  (</a:t>
            </a:r>
            <a:r>
              <a:rPr lang="en-US" dirty="0" err="1" smtClean="0"/>
              <a:t>c,s</a:t>
            </a:r>
            <a:r>
              <a:rPr lang="en-US" dirty="0" smtClean="0"/>
              <a:t>),  (</a:t>
            </a:r>
            <a:r>
              <a:rPr lang="en-US" dirty="0" err="1" smtClean="0"/>
              <a:t>t,b</a:t>
            </a:r>
            <a:r>
              <a:rPr lang="en-US" dirty="0" smtClean="0"/>
              <a:t>)</a:t>
            </a:r>
            <a:br>
              <a:rPr lang="en-US" dirty="0" smtClean="0"/>
            </a:br>
            <a:r>
              <a:rPr lang="en-US" dirty="0" smtClean="0"/>
              <a:t>there would be no “inter-generational” mixing</a:t>
            </a:r>
          </a:p>
          <a:p>
            <a:r>
              <a:rPr lang="en-US" dirty="0" smtClean="0"/>
              <a:t>However, it acts on </a:t>
            </a:r>
            <a:r>
              <a:rPr lang="en-US" i="1" dirty="0" smtClean="0">
                <a:solidFill>
                  <a:srgbClr val="0000FF"/>
                </a:solidFill>
              </a:rPr>
              <a:t>rotated versions</a:t>
            </a:r>
            <a:r>
              <a:rPr lang="en-US" dirty="0" smtClean="0"/>
              <a:t> of d, s and b:</a:t>
            </a:r>
            <a:br>
              <a:rPr lang="en-US" dirty="0" smtClean="0"/>
            </a:br>
            <a:r>
              <a:rPr lang="en-US" dirty="0" smtClean="0"/>
              <a:t> </a:t>
            </a:r>
            <a:r>
              <a:rPr lang="en-US" dirty="0"/>
              <a:t>(</a:t>
            </a:r>
            <a:r>
              <a:rPr lang="en-US" dirty="0" err="1"/>
              <a:t>u</a:t>
            </a:r>
            <a:r>
              <a:rPr lang="en-US" dirty="0" err="1" smtClean="0"/>
              <a:t>,</a:t>
            </a:r>
            <a:r>
              <a:rPr lang="en-US" dirty="0" err="1" smtClean="0">
                <a:solidFill>
                  <a:srgbClr val="0000FF"/>
                </a:solidFill>
              </a:rPr>
              <a:t>d</a:t>
            </a:r>
            <a:r>
              <a:rPr lang="en-US" dirty="0" smtClean="0">
                <a:solidFill>
                  <a:srgbClr val="0000FF"/>
                </a:solidFill>
              </a:rPr>
              <a:t>’</a:t>
            </a:r>
            <a:r>
              <a:rPr lang="en-US" dirty="0" smtClean="0"/>
              <a:t>)</a:t>
            </a:r>
            <a:r>
              <a:rPr lang="en-US" dirty="0"/>
              <a:t>,  (</a:t>
            </a:r>
            <a:r>
              <a:rPr lang="en-US" dirty="0" err="1"/>
              <a:t>c</a:t>
            </a:r>
            <a:r>
              <a:rPr lang="en-US" dirty="0" err="1" smtClean="0"/>
              <a:t>,</a:t>
            </a:r>
            <a:r>
              <a:rPr lang="en-US" dirty="0" err="1" smtClean="0">
                <a:solidFill>
                  <a:srgbClr val="0000FF"/>
                </a:solidFill>
              </a:rPr>
              <a:t>s</a:t>
            </a:r>
            <a:r>
              <a:rPr lang="en-US" dirty="0" smtClean="0">
                <a:solidFill>
                  <a:srgbClr val="0000FF"/>
                </a:solidFill>
              </a:rPr>
              <a:t>’</a:t>
            </a:r>
            <a:r>
              <a:rPr lang="en-US" dirty="0" smtClean="0"/>
              <a:t>)</a:t>
            </a:r>
            <a:r>
              <a:rPr lang="en-US" dirty="0"/>
              <a:t>,  (</a:t>
            </a:r>
            <a:r>
              <a:rPr lang="en-US" dirty="0" err="1"/>
              <a:t>t</a:t>
            </a:r>
            <a:r>
              <a:rPr lang="en-US" dirty="0" err="1" smtClean="0"/>
              <a:t>,</a:t>
            </a:r>
            <a:r>
              <a:rPr lang="en-US" dirty="0" err="1" smtClean="0">
                <a:solidFill>
                  <a:srgbClr val="0000FF"/>
                </a:solidFill>
              </a:rPr>
              <a:t>b</a:t>
            </a:r>
            <a:r>
              <a:rPr lang="en-US" dirty="0" smtClean="0">
                <a:solidFill>
                  <a:srgbClr val="0000FF"/>
                </a:solidFill>
              </a:rPr>
              <a:t>’</a:t>
            </a:r>
            <a:r>
              <a:rPr lang="en-US" dirty="0" smtClean="0"/>
              <a:t>)</a:t>
            </a:r>
          </a:p>
          <a:p>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130</a:t>
            </a:fld>
            <a:endParaRPr lang="en-US" altLang="zh-CN" dirty="0"/>
          </a:p>
        </p:txBody>
      </p:sp>
      <p:pic>
        <p:nvPicPr>
          <p:cNvPr id="7" name="Picture 6" descr="Screen Shot 2015-01-14 at 11.56.0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57400" y="4419600"/>
            <a:ext cx="5222674" cy="1366681"/>
          </a:xfrm>
          <a:prstGeom prst="rect">
            <a:avLst/>
          </a:prstGeom>
        </p:spPr>
      </p:pic>
      <p:sp>
        <p:nvSpPr>
          <p:cNvPr id="8" name="TextBox 7"/>
          <p:cNvSpPr txBox="1"/>
          <p:nvPr/>
        </p:nvSpPr>
        <p:spPr>
          <a:xfrm>
            <a:off x="2133600" y="6019800"/>
            <a:ext cx="5151809" cy="430887"/>
          </a:xfrm>
          <a:prstGeom prst="rect">
            <a:avLst/>
          </a:prstGeom>
          <a:noFill/>
        </p:spPr>
        <p:txBody>
          <a:bodyPr wrap="none" rtlCol="0">
            <a:spAutoFit/>
          </a:bodyPr>
          <a:lstStyle/>
          <a:p>
            <a:pPr>
              <a:buNone/>
            </a:pPr>
            <a:r>
              <a:rPr lang="en-US" dirty="0" err="1" smtClean="0"/>
              <a:t>Cabibbo</a:t>
            </a:r>
            <a:r>
              <a:rPr lang="en-US" dirty="0" smtClean="0"/>
              <a:t>-Kobayashi-</a:t>
            </a:r>
            <a:r>
              <a:rPr lang="en-US" dirty="0" err="1" smtClean="0"/>
              <a:t>Maskawa</a:t>
            </a:r>
            <a:r>
              <a:rPr lang="en-US" dirty="0" smtClean="0"/>
              <a:t> matrix</a:t>
            </a:r>
            <a:endParaRPr lang="en-US" dirty="0"/>
          </a:p>
        </p:txBody>
      </p:sp>
    </p:spTree>
    <p:extLst>
      <p:ext uri="{BB962C8B-B14F-4D97-AF65-F5344CB8AC3E}">
        <p14:creationId xmlns:p14="http://schemas.microsoft.com/office/powerpoint/2010/main" val="659352780"/>
      </p:ext>
    </p:extLst>
  </p:cSld>
  <p:clrMapOvr>
    <a:masterClrMapping/>
  </p:clrMapOvr>
  <p:timing>
    <p:tnLst>
      <p:par>
        <p:cTn xmlns:p14="http://schemas.microsoft.com/office/powerpoint/2010/main" id="1" dur="indefinite" restart="never" nodeType="tmRoot"/>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CKM Matrix</a:t>
            </a:r>
            <a:endParaRPr lang="en-US" dirty="0"/>
          </a:p>
        </p:txBody>
      </p:sp>
      <p:sp>
        <p:nvSpPr>
          <p:cNvPr id="3" name="Content Placeholder 2"/>
          <p:cNvSpPr>
            <a:spLocks noGrp="1"/>
          </p:cNvSpPr>
          <p:nvPr>
            <p:ph idx="1"/>
          </p:nvPr>
        </p:nvSpPr>
        <p:spPr/>
        <p:txBody>
          <a:bodyPr/>
          <a:lstStyle/>
          <a:p>
            <a:r>
              <a:rPr lang="en-US" dirty="0" smtClean="0"/>
              <a:t>If the KM matrix was the unit matrix,</a:t>
            </a:r>
          </a:p>
          <a:p>
            <a:pPr lvl="1"/>
            <a:r>
              <a:rPr lang="en-US" dirty="0" smtClean="0"/>
              <a:t>“</a:t>
            </a:r>
            <a:r>
              <a:rPr lang="en-US" dirty="0" err="1" smtClean="0"/>
              <a:t>upness</a:t>
            </a:r>
            <a:r>
              <a:rPr lang="en-US" dirty="0" smtClean="0"/>
              <a:t>-plus-</a:t>
            </a:r>
            <a:r>
              <a:rPr lang="en-US" dirty="0" err="1" smtClean="0"/>
              <a:t>downness</a:t>
            </a:r>
            <a:r>
              <a:rPr lang="en-US" dirty="0" smtClean="0"/>
              <a:t>”</a:t>
            </a:r>
          </a:p>
          <a:p>
            <a:pPr lvl="1"/>
            <a:r>
              <a:rPr lang="en-US" dirty="0" smtClean="0"/>
              <a:t>“strangeness plus charm”</a:t>
            </a:r>
          </a:p>
          <a:p>
            <a:pPr lvl="1"/>
            <a:r>
              <a:rPr lang="en-US" dirty="0" smtClean="0"/>
              <a:t>“</a:t>
            </a:r>
            <a:r>
              <a:rPr lang="en-US" dirty="0" err="1" smtClean="0"/>
              <a:t>topness</a:t>
            </a:r>
            <a:r>
              <a:rPr lang="en-US" dirty="0" smtClean="0"/>
              <a:t> plus </a:t>
            </a:r>
            <a:r>
              <a:rPr lang="en-US" dirty="0" err="1" smtClean="0"/>
              <a:t>botomness</a:t>
            </a:r>
            <a:r>
              <a:rPr lang="en-US" dirty="0" smtClean="0"/>
              <a:t>”</a:t>
            </a:r>
          </a:p>
          <a:p>
            <a:pPr marL="233351" lvl="1" indent="0">
              <a:buNone/>
            </a:pPr>
            <a:r>
              <a:rPr lang="en-US" dirty="0" smtClean="0"/>
              <a:t>Would each be conserved (just as e, μ &amp; </a:t>
            </a:r>
            <a:r>
              <a:rPr lang="en-US" dirty="0" err="1" smtClean="0"/>
              <a:t>τ</a:t>
            </a:r>
            <a:r>
              <a:rPr lang="en-US" dirty="0" smtClean="0"/>
              <a:t> lepton numbers)</a:t>
            </a:r>
          </a:p>
          <a:p>
            <a:pPr marL="233351" lvl="1" indent="0">
              <a:buNone/>
            </a:pPr>
            <a:endParaRPr lang="en-US" dirty="0"/>
          </a:p>
          <a:p>
            <a:r>
              <a:rPr lang="en-US" dirty="0" smtClean="0"/>
              <a:t>However, experimentally:</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131</a:t>
            </a:fld>
            <a:endParaRPr lang="en-US" altLang="zh-CN" dirty="0"/>
          </a:p>
        </p:txBody>
      </p:sp>
      <p:pic>
        <p:nvPicPr>
          <p:cNvPr id="5" name="Picture 4"/>
          <p:cNvPicPr>
            <a:picLocks noChangeAspect="1"/>
          </p:cNvPicPr>
          <p:nvPr/>
        </p:nvPicPr>
        <p:blipFill>
          <a:blip r:embed="rId2"/>
          <a:stretch>
            <a:fillRect/>
          </a:stretch>
        </p:blipFill>
        <p:spPr>
          <a:xfrm>
            <a:off x="685800" y="4038600"/>
            <a:ext cx="8331200" cy="867586"/>
          </a:xfrm>
          <a:prstGeom prst="rect">
            <a:avLst/>
          </a:prstGeom>
        </p:spPr>
      </p:pic>
      <p:sp>
        <p:nvSpPr>
          <p:cNvPr id="6" name="TextBox 5"/>
          <p:cNvSpPr txBox="1"/>
          <p:nvPr/>
        </p:nvSpPr>
        <p:spPr>
          <a:xfrm>
            <a:off x="885561" y="5406009"/>
            <a:ext cx="7801239" cy="769441"/>
          </a:xfrm>
          <a:prstGeom prst="rect">
            <a:avLst/>
          </a:prstGeom>
          <a:noFill/>
        </p:spPr>
        <p:txBody>
          <a:bodyPr wrap="square" rtlCol="0">
            <a:spAutoFit/>
          </a:bodyPr>
          <a:lstStyle/>
          <a:p>
            <a:pPr>
              <a:buNone/>
            </a:pPr>
            <a:r>
              <a:rPr lang="en-US" dirty="0" smtClean="0"/>
              <a:t>With three generations of quarks: </a:t>
            </a:r>
            <a:br>
              <a:rPr lang="en-US" dirty="0" smtClean="0"/>
            </a:br>
            <a:r>
              <a:rPr lang="en-US" dirty="0" smtClean="0"/>
              <a:t>three mixing angles + one CP-violating complex phase.</a:t>
            </a:r>
            <a:endParaRPr lang="en-US" dirty="0"/>
          </a:p>
        </p:txBody>
      </p:sp>
    </p:spTree>
    <p:extLst>
      <p:ext uri="{BB962C8B-B14F-4D97-AF65-F5344CB8AC3E}">
        <p14:creationId xmlns:p14="http://schemas.microsoft.com/office/powerpoint/2010/main" val="2794888479"/>
      </p:ext>
    </p:extLst>
  </p:cSld>
  <p:clrMapOvr>
    <a:masterClrMapping/>
  </p:clrMapOvr>
  <p:timing>
    <p:tnLst>
      <p:par>
        <p:cTn xmlns:p14="http://schemas.microsoft.com/office/powerpoint/2010/mai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1</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132</a:t>
            </a:fld>
            <a:endParaRPr lang="en-US" altLang="zh-CN" dirty="0"/>
          </a:p>
        </p:txBody>
      </p:sp>
      <p:pic>
        <p:nvPicPr>
          <p:cNvPr id="5" name="Picture 4" descr="Screen Shot 2015-01-21 at 01.50.4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3600" y="1676400"/>
            <a:ext cx="4572000" cy="1673816"/>
          </a:xfrm>
          <a:prstGeom prst="rect">
            <a:avLst/>
          </a:prstGeom>
        </p:spPr>
      </p:pic>
      <p:graphicFrame>
        <p:nvGraphicFramePr>
          <p:cNvPr id="6" name="Object 5"/>
          <p:cNvGraphicFramePr>
            <a:graphicFrameLocks noChangeAspect="1"/>
          </p:cNvGraphicFramePr>
          <p:nvPr>
            <p:extLst>
              <p:ext uri="{D42A27DB-BD31-4B8C-83A1-F6EECF244321}">
                <p14:modId xmlns:p14="http://schemas.microsoft.com/office/powerpoint/2010/main" val="3006243701"/>
              </p:ext>
            </p:extLst>
          </p:nvPr>
        </p:nvGraphicFramePr>
        <p:xfrm>
          <a:off x="1447800" y="4800600"/>
          <a:ext cx="5062538" cy="1052513"/>
        </p:xfrm>
        <a:graphic>
          <a:graphicData uri="http://schemas.openxmlformats.org/presentationml/2006/ole">
            <mc:AlternateContent xmlns:mc="http://schemas.openxmlformats.org/markup-compatibility/2006">
              <mc:Choice xmlns:v="urn:schemas-microsoft-com:vml" Requires="v">
                <p:oleObj spid="_x0000_s48135" name="Equation" r:id="rId4" imgW="2260600" imgH="469900" progId="Equation.3">
                  <p:embed/>
                </p:oleObj>
              </mc:Choice>
              <mc:Fallback>
                <p:oleObj name="Equation" r:id="rId4" imgW="2260600" imgH="469900" progId="Equation.3">
                  <p:embed/>
                  <p:pic>
                    <p:nvPicPr>
                      <p:cNvPr id="0" name=""/>
                      <p:cNvPicPr/>
                      <p:nvPr/>
                    </p:nvPicPr>
                    <p:blipFill>
                      <a:blip r:embed="rId5"/>
                      <a:stretch>
                        <a:fillRect/>
                      </a:stretch>
                    </p:blipFill>
                    <p:spPr>
                      <a:xfrm>
                        <a:off x="1447800" y="4800600"/>
                        <a:ext cx="5062538" cy="1052513"/>
                      </a:xfrm>
                      <a:prstGeom prst="rect">
                        <a:avLst/>
                      </a:prstGeom>
                    </p:spPr>
                  </p:pic>
                </p:oleObj>
              </mc:Fallback>
            </mc:AlternateContent>
          </a:graphicData>
        </a:graphic>
      </p:graphicFrame>
      <p:sp>
        <p:nvSpPr>
          <p:cNvPr id="7" name="TextBox 6"/>
          <p:cNvSpPr txBox="1"/>
          <p:nvPr/>
        </p:nvSpPr>
        <p:spPr>
          <a:xfrm>
            <a:off x="381000" y="838200"/>
            <a:ext cx="8229600" cy="769441"/>
          </a:xfrm>
          <a:prstGeom prst="rect">
            <a:avLst/>
          </a:prstGeom>
          <a:noFill/>
        </p:spPr>
        <p:txBody>
          <a:bodyPr wrap="square" rtlCol="0">
            <a:spAutoFit/>
          </a:bodyPr>
          <a:lstStyle/>
          <a:p>
            <a:pPr>
              <a:buNone/>
            </a:pPr>
            <a:r>
              <a:rPr lang="en-US" b="0" i="0" dirty="0" smtClean="0"/>
              <a:t>Two lumps of clay, each of mass m, collide head-on at 3c/5; they stick together. What is the mass M of the final composite lump?</a:t>
            </a:r>
            <a:endParaRPr lang="en-US" b="0" i="0" dirty="0"/>
          </a:p>
        </p:txBody>
      </p:sp>
      <p:graphicFrame>
        <p:nvGraphicFramePr>
          <p:cNvPr id="8" name="Object 7"/>
          <p:cNvGraphicFramePr>
            <a:graphicFrameLocks noChangeAspect="1"/>
          </p:cNvGraphicFramePr>
          <p:nvPr>
            <p:extLst>
              <p:ext uri="{D42A27DB-BD31-4B8C-83A1-F6EECF244321}">
                <p14:modId xmlns:p14="http://schemas.microsoft.com/office/powerpoint/2010/main" val="3871368001"/>
              </p:ext>
            </p:extLst>
          </p:nvPr>
        </p:nvGraphicFramePr>
        <p:xfrm>
          <a:off x="7289800" y="4876800"/>
          <a:ext cx="1279525" cy="881063"/>
        </p:xfrm>
        <a:graphic>
          <a:graphicData uri="http://schemas.openxmlformats.org/presentationml/2006/ole">
            <mc:AlternateContent xmlns:mc="http://schemas.openxmlformats.org/markup-compatibility/2006">
              <mc:Choice xmlns:v="urn:schemas-microsoft-com:vml" Requires="v">
                <p:oleObj spid="_x0000_s48136" name="Equation" r:id="rId6" imgW="571500" imgH="393700" progId="Equation.3">
                  <p:embed/>
                </p:oleObj>
              </mc:Choice>
              <mc:Fallback>
                <p:oleObj name="Equation" r:id="rId6" imgW="571500" imgH="393700" progId="Equation.3">
                  <p:embed/>
                  <p:pic>
                    <p:nvPicPr>
                      <p:cNvPr id="0" name=""/>
                      <p:cNvPicPr/>
                      <p:nvPr/>
                    </p:nvPicPr>
                    <p:blipFill>
                      <a:blip r:embed="rId7"/>
                      <a:stretch>
                        <a:fillRect/>
                      </a:stretch>
                    </p:blipFill>
                    <p:spPr>
                      <a:xfrm>
                        <a:off x="7289800" y="4876800"/>
                        <a:ext cx="1279525" cy="881063"/>
                      </a:xfrm>
                      <a:prstGeom prst="rect">
                        <a:avLst/>
                      </a:prstGeom>
                    </p:spPr>
                  </p:pic>
                </p:oleObj>
              </mc:Fallback>
            </mc:AlternateContent>
          </a:graphicData>
        </a:graphic>
      </p:graphicFrame>
      <p:sp>
        <p:nvSpPr>
          <p:cNvPr id="9" name="TextBox 8"/>
          <p:cNvSpPr txBox="1"/>
          <p:nvPr/>
        </p:nvSpPr>
        <p:spPr>
          <a:xfrm>
            <a:off x="304800" y="3505200"/>
            <a:ext cx="7070669" cy="1243417"/>
          </a:xfrm>
          <a:prstGeom prst="rect">
            <a:avLst/>
          </a:prstGeom>
          <a:noFill/>
        </p:spPr>
        <p:txBody>
          <a:bodyPr wrap="none" rtlCol="0">
            <a:spAutoFit/>
          </a:bodyPr>
          <a:lstStyle/>
          <a:p>
            <a:pPr>
              <a:buNone/>
            </a:pPr>
            <a:r>
              <a:rPr lang="en-US" dirty="0" smtClean="0"/>
              <a:t>Conservation of momentum: </a:t>
            </a:r>
            <a:r>
              <a:rPr lang="en-US" b="0" dirty="0" smtClean="0"/>
              <a:t>trivial</a:t>
            </a:r>
            <a:r>
              <a:rPr lang="en-US" dirty="0" smtClean="0"/>
              <a:t>.  p</a:t>
            </a:r>
            <a:r>
              <a:rPr lang="en-US" baseline="-25000" dirty="0" smtClean="0"/>
              <a:t>1</a:t>
            </a:r>
            <a:r>
              <a:rPr lang="en-US" dirty="0" smtClean="0"/>
              <a:t> + p</a:t>
            </a:r>
            <a:r>
              <a:rPr lang="en-US" baseline="-25000" dirty="0" smtClean="0"/>
              <a:t>2</a:t>
            </a:r>
            <a:r>
              <a:rPr lang="en-US" dirty="0" smtClean="0"/>
              <a:t> = </a:t>
            </a:r>
            <a:r>
              <a:rPr lang="en-US" dirty="0" err="1" smtClean="0"/>
              <a:t>p</a:t>
            </a:r>
            <a:r>
              <a:rPr lang="en-US" baseline="-25000" dirty="0" err="1" smtClean="0"/>
              <a:t>M</a:t>
            </a:r>
            <a:r>
              <a:rPr lang="en-US" dirty="0" smtClean="0"/>
              <a:t> = 0</a:t>
            </a:r>
          </a:p>
          <a:p>
            <a:pPr>
              <a:buNone/>
            </a:pPr>
            <a:endParaRPr lang="en-US" dirty="0" smtClean="0"/>
          </a:p>
          <a:p>
            <a:pPr>
              <a:buNone/>
            </a:pPr>
            <a:r>
              <a:rPr lang="en-US" dirty="0" smtClean="0"/>
              <a:t>Conservation of Energy:</a:t>
            </a:r>
            <a:endParaRPr lang="en-US" dirty="0"/>
          </a:p>
        </p:txBody>
      </p:sp>
      <p:sp>
        <p:nvSpPr>
          <p:cNvPr id="10" name="TextBox 9"/>
          <p:cNvSpPr txBox="1"/>
          <p:nvPr/>
        </p:nvSpPr>
        <p:spPr>
          <a:xfrm>
            <a:off x="5486400" y="6019800"/>
            <a:ext cx="3362528" cy="430887"/>
          </a:xfrm>
          <a:prstGeom prst="rect">
            <a:avLst/>
          </a:prstGeom>
          <a:noFill/>
        </p:spPr>
        <p:txBody>
          <a:bodyPr wrap="none" rtlCol="0">
            <a:spAutoFit/>
          </a:bodyPr>
          <a:lstStyle/>
          <a:p>
            <a:pPr>
              <a:buNone/>
            </a:pPr>
            <a:r>
              <a:rPr lang="en-US" dirty="0" smtClean="0"/>
              <a:t>Notice that M &gt; m</a:t>
            </a:r>
            <a:r>
              <a:rPr lang="en-US" baseline="-25000" dirty="0" smtClean="0"/>
              <a:t>1</a:t>
            </a:r>
            <a:r>
              <a:rPr lang="en-US" dirty="0" smtClean="0"/>
              <a:t> + m</a:t>
            </a:r>
            <a:r>
              <a:rPr lang="en-US" baseline="-25000" dirty="0" smtClean="0"/>
              <a:t>2</a:t>
            </a:r>
            <a:endParaRPr lang="en-US" baseline="-25000" dirty="0"/>
          </a:p>
        </p:txBody>
      </p:sp>
    </p:spTree>
    <p:extLst>
      <p:ext uri="{BB962C8B-B14F-4D97-AF65-F5344CB8AC3E}">
        <p14:creationId xmlns:p14="http://schemas.microsoft.com/office/powerpoint/2010/main" val="328632139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 2</a:t>
            </a:r>
            <a:endParaRPr lang="en-US" dirty="0"/>
          </a:p>
        </p:txBody>
      </p:sp>
      <p:sp>
        <p:nvSpPr>
          <p:cNvPr id="3" name="Content Placeholder 2"/>
          <p:cNvSpPr>
            <a:spLocks noGrp="1"/>
          </p:cNvSpPr>
          <p:nvPr>
            <p:ph idx="1"/>
          </p:nvPr>
        </p:nvSpPr>
        <p:spPr>
          <a:xfrm>
            <a:off x="457200" y="914400"/>
            <a:ext cx="8229600" cy="2971800"/>
          </a:xfrm>
        </p:spPr>
        <p:txBody>
          <a:bodyPr/>
          <a:lstStyle/>
          <a:p>
            <a:pPr marL="0" indent="0">
              <a:buNone/>
            </a:pPr>
            <a:r>
              <a:rPr lang="en-US" dirty="0" smtClean="0"/>
              <a:t>A particle of mass M, initially at rest, decays into two pieces, each of mass m. What is the speed of each piece as it flies off? </a:t>
            </a:r>
          </a:p>
          <a:p>
            <a:pPr marL="0" indent="0">
              <a:buNone/>
            </a:pPr>
            <a:endParaRPr lang="en-US" dirty="0"/>
          </a:p>
          <a:p>
            <a:pPr marL="0" indent="0">
              <a:buNone/>
            </a:pPr>
            <a:r>
              <a:rPr lang="en-US" dirty="0" smtClean="0"/>
              <a:t>Conservation of momentum: equal and opposite speeds</a:t>
            </a:r>
          </a:p>
          <a:p>
            <a:pPr marL="0" indent="0">
              <a:buNone/>
            </a:pPr>
            <a:endParaRPr lang="en-US" dirty="0"/>
          </a:p>
          <a:p>
            <a:pPr marL="0" indent="0">
              <a:buNone/>
            </a:pPr>
            <a:r>
              <a:rPr lang="en-US" dirty="0" smtClean="0"/>
              <a:t>Conservation of energy:</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133</a:t>
            </a:fld>
            <a:endParaRPr lang="en-US" altLang="zh-CN" dirty="0"/>
          </a:p>
        </p:txBody>
      </p:sp>
      <p:graphicFrame>
        <p:nvGraphicFramePr>
          <p:cNvPr id="5" name="Object 4"/>
          <p:cNvGraphicFramePr>
            <a:graphicFrameLocks noChangeAspect="1"/>
          </p:cNvGraphicFramePr>
          <p:nvPr>
            <p:extLst>
              <p:ext uri="{D42A27DB-BD31-4B8C-83A1-F6EECF244321}">
                <p14:modId xmlns:p14="http://schemas.microsoft.com/office/powerpoint/2010/main" val="3637324139"/>
              </p:ext>
            </p:extLst>
          </p:nvPr>
        </p:nvGraphicFramePr>
        <p:xfrm>
          <a:off x="1676400" y="4038600"/>
          <a:ext cx="3204882" cy="825500"/>
        </p:xfrm>
        <a:graphic>
          <a:graphicData uri="http://schemas.openxmlformats.org/presentationml/2006/ole">
            <mc:AlternateContent xmlns:mc="http://schemas.openxmlformats.org/markup-compatibility/2006">
              <mc:Choice xmlns:v="urn:schemas-microsoft-com:vml" Requires="v">
                <p:oleObj spid="_x0000_s49159" name="Equation" r:id="rId3" imgW="1676400" imgH="431800" progId="Equation.3">
                  <p:embed/>
                </p:oleObj>
              </mc:Choice>
              <mc:Fallback>
                <p:oleObj name="Equation" r:id="rId3" imgW="1676400" imgH="431800" progId="Equation.3">
                  <p:embed/>
                  <p:pic>
                    <p:nvPicPr>
                      <p:cNvPr id="0" name=""/>
                      <p:cNvPicPr/>
                      <p:nvPr/>
                    </p:nvPicPr>
                    <p:blipFill>
                      <a:blip r:embed="rId4"/>
                      <a:stretch>
                        <a:fillRect/>
                      </a:stretch>
                    </p:blipFill>
                    <p:spPr>
                      <a:xfrm>
                        <a:off x="1676400" y="4038600"/>
                        <a:ext cx="3204882" cy="8255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357642778"/>
              </p:ext>
            </p:extLst>
          </p:nvPr>
        </p:nvGraphicFramePr>
        <p:xfrm>
          <a:off x="1676400" y="4953000"/>
          <a:ext cx="2967759" cy="673100"/>
        </p:xfrm>
        <a:graphic>
          <a:graphicData uri="http://schemas.openxmlformats.org/presentationml/2006/ole">
            <mc:AlternateContent xmlns:mc="http://schemas.openxmlformats.org/markup-compatibility/2006">
              <mc:Choice xmlns:v="urn:schemas-microsoft-com:vml" Requires="v">
                <p:oleObj spid="_x0000_s49160" name="Equation" r:id="rId5" imgW="1231900" imgH="279400" progId="Equation.3">
                  <p:embed/>
                </p:oleObj>
              </mc:Choice>
              <mc:Fallback>
                <p:oleObj name="Equation" r:id="rId5" imgW="1231900" imgH="279400" progId="Equation.3">
                  <p:embed/>
                  <p:pic>
                    <p:nvPicPr>
                      <p:cNvPr id="0" name=""/>
                      <p:cNvPicPr/>
                      <p:nvPr/>
                    </p:nvPicPr>
                    <p:blipFill>
                      <a:blip r:embed="rId6"/>
                      <a:stretch>
                        <a:fillRect/>
                      </a:stretch>
                    </p:blipFill>
                    <p:spPr>
                      <a:xfrm>
                        <a:off x="1676400" y="4953000"/>
                        <a:ext cx="2967759" cy="673100"/>
                      </a:xfrm>
                      <a:prstGeom prst="rect">
                        <a:avLst/>
                      </a:prstGeom>
                    </p:spPr>
                  </p:pic>
                </p:oleObj>
              </mc:Fallback>
            </mc:AlternateContent>
          </a:graphicData>
        </a:graphic>
      </p:graphicFrame>
      <p:sp>
        <p:nvSpPr>
          <p:cNvPr id="7" name="TextBox 6"/>
          <p:cNvSpPr txBox="1"/>
          <p:nvPr/>
        </p:nvSpPr>
        <p:spPr>
          <a:xfrm>
            <a:off x="5396733" y="5233583"/>
            <a:ext cx="3594867" cy="1243417"/>
          </a:xfrm>
          <a:prstGeom prst="rect">
            <a:avLst/>
          </a:prstGeom>
          <a:noFill/>
        </p:spPr>
        <p:txBody>
          <a:bodyPr wrap="none" rtlCol="0">
            <a:spAutoFit/>
          </a:bodyPr>
          <a:lstStyle/>
          <a:p>
            <a:pPr>
              <a:buNone/>
            </a:pPr>
            <a:r>
              <a:rPr lang="en-US" b="0" i="0" dirty="0" smtClean="0"/>
              <a:t>Only makes sense if M&gt;2m</a:t>
            </a:r>
          </a:p>
          <a:p>
            <a:pPr>
              <a:buNone/>
            </a:pPr>
            <a:r>
              <a:rPr lang="en-US" b="0" i="0" dirty="0" smtClean="0"/>
              <a:t>For M=2m, v=0</a:t>
            </a:r>
          </a:p>
          <a:p>
            <a:pPr>
              <a:buNone/>
            </a:pPr>
            <a:r>
              <a:rPr lang="en-US" b="0" i="0" dirty="0" smtClean="0"/>
              <a:t>For M&gt;&gt;2m, </a:t>
            </a:r>
            <a:r>
              <a:rPr lang="en-US" b="0" i="0" dirty="0" err="1" smtClean="0"/>
              <a:t>v</a:t>
            </a:r>
            <a:r>
              <a:rPr lang="en-US" b="0" i="0" dirty="0" err="1" smtClean="0">
                <a:sym typeface="Wingdings"/>
              </a:rPr>
              <a:t>c</a:t>
            </a:r>
            <a:endParaRPr lang="en-US" b="0" i="0" dirty="0"/>
          </a:p>
        </p:txBody>
      </p:sp>
    </p:spTree>
    <p:extLst>
      <p:ext uri="{BB962C8B-B14F-4D97-AF65-F5344CB8AC3E}">
        <p14:creationId xmlns:p14="http://schemas.microsoft.com/office/powerpoint/2010/main" val="1366766838"/>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¿Piezas fundamentales?</a:t>
            </a:r>
            <a:endParaRPr lang="es-ES_tradnl" dirty="0"/>
          </a:p>
        </p:txBody>
      </p:sp>
      <p:sp>
        <p:nvSpPr>
          <p:cNvPr id="3" name="Content Placeholder 2"/>
          <p:cNvSpPr>
            <a:spLocks noGrp="1"/>
          </p:cNvSpPr>
          <p:nvPr>
            <p:ph idx="1"/>
          </p:nvPr>
        </p:nvSpPr>
        <p:spPr>
          <a:xfrm>
            <a:off x="457200" y="5486400"/>
            <a:ext cx="8229600" cy="914400"/>
          </a:xfrm>
        </p:spPr>
        <p:txBody>
          <a:bodyPr/>
          <a:lstStyle/>
          <a:p>
            <a:r>
              <a:rPr lang="es-ES_tradnl" smtClean="0"/>
              <a:t>~1869, Mendeleyev publicó “Principios de la química”</a:t>
            </a:r>
          </a:p>
          <a:p>
            <a:r>
              <a:rPr lang="es-ES_tradnl" smtClean="0"/>
              <a:t>Toda esa complejidad a partir de ~100 “elementos” </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14</a:t>
            </a:fld>
            <a:endParaRPr lang="en-US" altLang="zh-CN" dirty="0"/>
          </a:p>
        </p:txBody>
      </p:sp>
      <p:pic>
        <p:nvPicPr>
          <p:cNvPr id="8" name="Picture 7"/>
          <p:cNvPicPr>
            <a:picLocks noChangeAspect="1"/>
          </p:cNvPicPr>
          <p:nvPr/>
        </p:nvPicPr>
        <p:blipFill>
          <a:blip r:embed="rId2"/>
          <a:stretch>
            <a:fillRect/>
          </a:stretch>
        </p:blipFill>
        <p:spPr>
          <a:xfrm>
            <a:off x="381000" y="914400"/>
            <a:ext cx="4851919" cy="3962400"/>
          </a:xfrm>
          <a:prstGeom prst="rect">
            <a:avLst/>
          </a:prstGeom>
        </p:spPr>
      </p:pic>
    </p:spTree>
    <p:extLst>
      <p:ext uri="{BB962C8B-B14F-4D97-AF65-F5344CB8AC3E}">
        <p14:creationId xmlns:p14="http://schemas.microsoft.com/office/powerpoint/2010/main" val="254474285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a:r>
            <a:r>
              <a:rPr lang="en-US" dirty="0" err="1"/>
              <a:t>Piezas</a:t>
            </a:r>
            <a:r>
              <a:rPr lang="en-US" dirty="0"/>
              <a:t> </a:t>
            </a:r>
            <a:r>
              <a:rPr lang="en-US" dirty="0" err="1"/>
              <a:t>fundamentales</a:t>
            </a:r>
            <a:r>
              <a:rPr lang="en-US" dirty="0"/>
              <a:t>?</a:t>
            </a:r>
          </a:p>
        </p:txBody>
      </p:sp>
      <p:sp>
        <p:nvSpPr>
          <p:cNvPr id="3" name="Content Placeholder 2"/>
          <p:cNvSpPr>
            <a:spLocks noGrp="1"/>
          </p:cNvSpPr>
          <p:nvPr>
            <p:ph idx="1"/>
          </p:nvPr>
        </p:nvSpPr>
        <p:spPr>
          <a:xfrm>
            <a:off x="457200" y="5486400"/>
            <a:ext cx="8229600" cy="838200"/>
          </a:xfrm>
        </p:spPr>
        <p:txBody>
          <a:bodyPr/>
          <a:lstStyle/>
          <a:p>
            <a:pPr marL="0" indent="0">
              <a:buNone/>
            </a:pPr>
            <a:r>
              <a:rPr lang="es-ES_tradnl" smtClean="0"/>
              <a:t>… pero todos ellos son combinaciones de TRES partículas.</a:t>
            </a:r>
          </a:p>
          <a:p>
            <a:pPr marL="0" indent="0">
              <a:buNone/>
            </a:pP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15</a:t>
            </a:fld>
            <a:endParaRPr lang="en-US" altLang="zh-CN" dirty="0"/>
          </a:p>
        </p:txBody>
      </p:sp>
      <p:pic>
        <p:nvPicPr>
          <p:cNvPr id="8" name="Picture 7"/>
          <p:cNvPicPr>
            <a:picLocks noChangeAspect="1"/>
          </p:cNvPicPr>
          <p:nvPr/>
        </p:nvPicPr>
        <p:blipFill>
          <a:blip r:embed="rId2"/>
          <a:stretch>
            <a:fillRect/>
          </a:stretch>
        </p:blipFill>
        <p:spPr>
          <a:xfrm>
            <a:off x="381000" y="914400"/>
            <a:ext cx="4851919" cy="3962400"/>
          </a:xfrm>
          <a:prstGeom prst="rect">
            <a:avLst/>
          </a:prstGeom>
        </p:spPr>
      </p:pic>
      <p:sp>
        <p:nvSpPr>
          <p:cNvPr id="10" name="Rectangle 9"/>
          <p:cNvSpPr/>
          <p:nvPr/>
        </p:nvSpPr>
        <p:spPr bwMode="auto">
          <a:xfrm>
            <a:off x="2743200" y="2590800"/>
            <a:ext cx="5410200" cy="2438400"/>
          </a:xfrm>
          <a:prstGeom prst="rect">
            <a:avLst/>
          </a:prstGeom>
          <a:solidFill>
            <a:schemeClr val="bg1"/>
          </a:solidFill>
          <a:ln w="9525" cap="flat" cmpd="sng" algn="ctr">
            <a:noFill/>
            <a:prstDash val="solid"/>
            <a:round/>
            <a:headEnd type="none" w="med" len="med"/>
            <a:tailEnd type="none" w="med" len="med"/>
          </a:ln>
          <a:effectLst>
            <a:outerShdw blurRad="50800" dist="38100" dir="2700000" sx="102000" sy="102000" algn="tl" rotWithShape="0">
              <a:srgbClr val="000000">
                <a:alpha val="43000"/>
              </a:srgbClr>
            </a:outerShdw>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pic>
        <p:nvPicPr>
          <p:cNvPr id="11" name="Picture 10"/>
          <p:cNvPicPr>
            <a:picLocks noChangeAspect="1"/>
          </p:cNvPicPr>
          <p:nvPr/>
        </p:nvPicPr>
        <p:blipFill>
          <a:blip r:embed="rId3"/>
          <a:stretch>
            <a:fillRect/>
          </a:stretch>
        </p:blipFill>
        <p:spPr>
          <a:xfrm>
            <a:off x="2971800" y="2743200"/>
            <a:ext cx="5022272" cy="2209800"/>
          </a:xfrm>
          <a:prstGeom prst="rect">
            <a:avLst/>
          </a:prstGeom>
        </p:spPr>
      </p:pic>
    </p:spTree>
    <p:extLst>
      <p:ext uri="{BB962C8B-B14F-4D97-AF65-F5344CB8AC3E}">
        <p14:creationId xmlns:p14="http://schemas.microsoft.com/office/powerpoint/2010/main" val="357360405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16</a:t>
            </a:fld>
            <a:endParaRPr lang="en-US" altLang="zh-CN" dirty="0"/>
          </a:p>
        </p:txBody>
      </p:sp>
      <p:pic>
        <p:nvPicPr>
          <p:cNvPr id="7" name="Picture 6" descr="TheMatrixWallpaper102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829889641"/>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17</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spTree>
    <p:extLst>
      <p:ext uri="{BB962C8B-B14F-4D97-AF65-F5344CB8AC3E}">
        <p14:creationId xmlns:p14="http://schemas.microsoft.com/office/powerpoint/2010/main" val="385570647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18</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3" name="Picture 12" descr="Screen Shot 2014-01-31 at 12.19.42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spTree>
    <p:extLst>
      <p:ext uri="{BB962C8B-B14F-4D97-AF65-F5344CB8AC3E}">
        <p14:creationId xmlns:p14="http://schemas.microsoft.com/office/powerpoint/2010/main" val="2967280942"/>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19</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3" name="Picture 12" descr="Screen Shot 2014-01-31 at 12.19.42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spTree>
    <p:extLst>
      <p:ext uri="{BB962C8B-B14F-4D97-AF65-F5344CB8AC3E}">
        <p14:creationId xmlns:p14="http://schemas.microsoft.com/office/powerpoint/2010/main" val="2427601890"/>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Soñando en grande</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a:t>
            </a:fld>
            <a:endParaRPr lang="en-US" altLang="zh-CN" dirty="0"/>
          </a:p>
        </p:txBody>
      </p:sp>
      <p:pic>
        <p:nvPicPr>
          <p:cNvPr id="6" name="Picture 5" descr="P1120608.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838200"/>
            <a:ext cx="7391400" cy="5543550"/>
          </a:xfrm>
          <a:prstGeom prst="rect">
            <a:avLst/>
          </a:prstGeom>
        </p:spPr>
      </p:pic>
    </p:spTree>
    <p:extLst>
      <p:ext uri="{BB962C8B-B14F-4D97-AF65-F5344CB8AC3E}">
        <p14:creationId xmlns:p14="http://schemas.microsoft.com/office/powerpoint/2010/main" val="257952135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20</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spTree>
    <p:extLst>
      <p:ext uri="{BB962C8B-B14F-4D97-AF65-F5344CB8AC3E}">
        <p14:creationId xmlns:p14="http://schemas.microsoft.com/office/powerpoint/2010/main" val="512004678"/>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21</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pic>
        <p:nvPicPr>
          <p:cNvPr id="8" name="Picture 7" descr="Screen Shot 2014-06-23 at 09.55.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800" y="3306325"/>
            <a:ext cx="781448" cy="769549"/>
          </a:xfrm>
          <a:prstGeom prst="rect">
            <a:avLst/>
          </a:prstGeom>
        </p:spPr>
      </p:pic>
    </p:spTree>
    <p:extLst>
      <p:ext uri="{BB962C8B-B14F-4D97-AF65-F5344CB8AC3E}">
        <p14:creationId xmlns:p14="http://schemas.microsoft.com/office/powerpoint/2010/main" val="311082972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22</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pic>
        <p:nvPicPr>
          <p:cNvPr id="8" name="Picture 7" descr="Screen Shot 2014-06-23 at 09.55.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800" y="3306325"/>
            <a:ext cx="781448" cy="769549"/>
          </a:xfrm>
          <a:prstGeom prst="rect">
            <a:avLst/>
          </a:prstGeom>
        </p:spPr>
      </p:pic>
      <p:sp>
        <p:nvSpPr>
          <p:cNvPr id="9" name="TextBox 8"/>
          <p:cNvSpPr txBox="1"/>
          <p:nvPr/>
        </p:nvSpPr>
        <p:spPr>
          <a:xfrm>
            <a:off x="5410201" y="1168837"/>
            <a:ext cx="1142999" cy="3631763"/>
          </a:xfrm>
          <a:prstGeom prst="rect">
            <a:avLst/>
          </a:prstGeom>
          <a:noFill/>
        </p:spPr>
        <p:txBody>
          <a:bodyPr wrap="square" rtlCol="0">
            <a:spAutoFit/>
          </a:bodyPr>
          <a:lstStyle/>
          <a:p>
            <a:pPr algn="ctr">
              <a:spcBef>
                <a:spcPts val="460"/>
              </a:spcBef>
              <a:buNone/>
            </a:pPr>
            <a:r>
              <a:rPr lang="en-US" sz="1600" i="0" dirty="0" err="1" smtClean="0"/>
              <a:t>Carga</a:t>
            </a:r>
            <a:endParaRPr lang="en-US" i="0" dirty="0" smtClean="0"/>
          </a:p>
          <a:p>
            <a:pPr algn="ctr">
              <a:spcBef>
                <a:spcPts val="460"/>
              </a:spcBef>
              <a:buNone/>
            </a:pPr>
            <a:endParaRPr lang="en-US" b="0" i="0" dirty="0"/>
          </a:p>
          <a:p>
            <a:pPr algn="ctr">
              <a:spcBef>
                <a:spcPts val="460"/>
              </a:spcBef>
              <a:buNone/>
            </a:pPr>
            <a:r>
              <a:rPr lang="en-US" b="0" i="0" dirty="0" smtClean="0"/>
              <a:t> +2/3</a:t>
            </a:r>
          </a:p>
          <a:p>
            <a:pPr algn="ctr">
              <a:spcBef>
                <a:spcPts val="460"/>
              </a:spcBef>
              <a:buNone/>
            </a:pPr>
            <a:endParaRPr lang="en-US" b="0" i="0" dirty="0"/>
          </a:p>
          <a:p>
            <a:pPr algn="ctr">
              <a:spcBef>
                <a:spcPts val="460"/>
              </a:spcBef>
              <a:buNone/>
            </a:pPr>
            <a:r>
              <a:rPr lang="en-US" b="0" i="0" dirty="0" smtClean="0"/>
              <a:t>-1/3</a:t>
            </a:r>
          </a:p>
          <a:p>
            <a:pPr algn="ctr">
              <a:spcBef>
                <a:spcPts val="460"/>
              </a:spcBef>
              <a:buNone/>
            </a:pPr>
            <a:endParaRPr lang="en-US" b="0" i="0" dirty="0"/>
          </a:p>
          <a:p>
            <a:pPr algn="ctr">
              <a:spcBef>
                <a:spcPts val="460"/>
              </a:spcBef>
              <a:buNone/>
            </a:pPr>
            <a:r>
              <a:rPr lang="en-US" b="0" i="0" dirty="0" smtClean="0"/>
              <a:t>0</a:t>
            </a:r>
          </a:p>
          <a:p>
            <a:pPr algn="ctr">
              <a:spcBef>
                <a:spcPts val="460"/>
              </a:spcBef>
              <a:buNone/>
            </a:pPr>
            <a:endParaRPr lang="en-US" b="0" i="0" dirty="0"/>
          </a:p>
          <a:p>
            <a:pPr algn="ctr">
              <a:spcBef>
                <a:spcPts val="460"/>
              </a:spcBef>
              <a:buNone/>
            </a:pPr>
            <a:r>
              <a:rPr lang="en-US" b="0" i="0" dirty="0" smtClean="0"/>
              <a:t>-1</a:t>
            </a:r>
            <a:endParaRPr lang="en-US" b="0" i="0" dirty="0"/>
          </a:p>
        </p:txBody>
      </p:sp>
    </p:spTree>
    <p:extLst>
      <p:ext uri="{BB962C8B-B14F-4D97-AF65-F5344CB8AC3E}">
        <p14:creationId xmlns:p14="http://schemas.microsoft.com/office/powerpoint/2010/main" val="127938112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23</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pic>
        <p:nvPicPr>
          <p:cNvPr id="8" name="Picture 7" descr="Screen Shot 2014-06-23 at 09.55.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800" y="3306325"/>
            <a:ext cx="781448" cy="769549"/>
          </a:xfrm>
          <a:prstGeom prst="rect">
            <a:avLst/>
          </a:prstGeom>
        </p:spPr>
      </p:pic>
      <p:sp>
        <p:nvSpPr>
          <p:cNvPr id="9" name="TextBox 8"/>
          <p:cNvSpPr txBox="1"/>
          <p:nvPr/>
        </p:nvSpPr>
        <p:spPr>
          <a:xfrm>
            <a:off x="5410201" y="1168837"/>
            <a:ext cx="1142999" cy="3631763"/>
          </a:xfrm>
          <a:prstGeom prst="rect">
            <a:avLst/>
          </a:prstGeom>
          <a:noFill/>
        </p:spPr>
        <p:txBody>
          <a:bodyPr wrap="square" rtlCol="0">
            <a:spAutoFit/>
          </a:bodyPr>
          <a:lstStyle/>
          <a:p>
            <a:pPr algn="ctr">
              <a:spcBef>
                <a:spcPts val="460"/>
              </a:spcBef>
              <a:buNone/>
            </a:pPr>
            <a:r>
              <a:rPr lang="en-US" sz="1600" i="0" dirty="0" err="1" smtClean="0"/>
              <a:t>Carga</a:t>
            </a:r>
            <a:endParaRPr lang="en-US" i="0" dirty="0" smtClean="0"/>
          </a:p>
          <a:p>
            <a:pPr algn="ctr">
              <a:spcBef>
                <a:spcPts val="460"/>
              </a:spcBef>
              <a:buNone/>
            </a:pPr>
            <a:endParaRPr lang="en-US" b="0" i="0" dirty="0" smtClean="0"/>
          </a:p>
          <a:p>
            <a:pPr algn="ctr">
              <a:spcBef>
                <a:spcPts val="460"/>
              </a:spcBef>
              <a:buNone/>
            </a:pPr>
            <a:r>
              <a:rPr lang="en-US" b="0" i="0" dirty="0" smtClean="0"/>
              <a:t> </a:t>
            </a:r>
            <a:r>
              <a:rPr lang="en-US" b="0" i="0" dirty="0" smtClean="0"/>
              <a:t>+2/3</a:t>
            </a:r>
          </a:p>
          <a:p>
            <a:pPr algn="ctr">
              <a:spcBef>
                <a:spcPts val="460"/>
              </a:spcBef>
              <a:buNone/>
            </a:pPr>
            <a:endParaRPr lang="en-US" b="0" i="0" dirty="0"/>
          </a:p>
          <a:p>
            <a:pPr algn="ctr">
              <a:spcBef>
                <a:spcPts val="460"/>
              </a:spcBef>
              <a:buNone/>
            </a:pPr>
            <a:r>
              <a:rPr lang="en-US" b="0" i="0" dirty="0" smtClean="0"/>
              <a:t>-1/3</a:t>
            </a:r>
          </a:p>
          <a:p>
            <a:pPr algn="ctr">
              <a:spcBef>
                <a:spcPts val="460"/>
              </a:spcBef>
              <a:buNone/>
            </a:pPr>
            <a:endParaRPr lang="en-US" b="0" i="0" dirty="0"/>
          </a:p>
          <a:p>
            <a:pPr algn="ctr">
              <a:spcBef>
                <a:spcPts val="460"/>
              </a:spcBef>
              <a:buNone/>
            </a:pPr>
            <a:r>
              <a:rPr lang="en-US" b="0" i="0" dirty="0" smtClean="0"/>
              <a:t>0</a:t>
            </a:r>
          </a:p>
          <a:p>
            <a:pPr algn="ctr">
              <a:spcBef>
                <a:spcPts val="460"/>
              </a:spcBef>
              <a:buNone/>
            </a:pPr>
            <a:endParaRPr lang="en-US" b="0" i="0" dirty="0"/>
          </a:p>
          <a:p>
            <a:pPr algn="ctr">
              <a:spcBef>
                <a:spcPts val="460"/>
              </a:spcBef>
              <a:buNone/>
            </a:pPr>
            <a:r>
              <a:rPr lang="en-US" b="0" i="0" dirty="0" smtClean="0"/>
              <a:t>-1</a:t>
            </a:r>
            <a:endParaRPr lang="en-US" b="0" i="0" dirty="0"/>
          </a:p>
        </p:txBody>
      </p:sp>
      <p:grpSp>
        <p:nvGrpSpPr>
          <p:cNvPr id="26" name="Group 25"/>
          <p:cNvGrpSpPr/>
          <p:nvPr/>
        </p:nvGrpSpPr>
        <p:grpSpPr>
          <a:xfrm>
            <a:off x="4800600" y="1600200"/>
            <a:ext cx="2438400" cy="2819400"/>
            <a:chOff x="4800600" y="1600200"/>
            <a:chExt cx="2438400" cy="2819400"/>
          </a:xfrm>
        </p:grpSpPr>
        <p:sp>
          <p:nvSpPr>
            <p:cNvPr id="10" name="Oval 9"/>
            <p:cNvSpPr/>
            <p:nvPr/>
          </p:nvSpPr>
          <p:spPr bwMode="auto">
            <a:xfrm>
              <a:off x="4800600" y="1600200"/>
              <a:ext cx="914400" cy="16764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cxnSp>
          <p:nvCxnSpPr>
            <p:cNvPr id="16" name="Straight Arrow Connector 15"/>
            <p:cNvCxnSpPr>
              <a:stCxn id="10" idx="6"/>
            </p:cNvCxnSpPr>
            <p:nvPr/>
          </p:nvCxnSpPr>
          <p:spPr bwMode="auto">
            <a:xfrm flipV="1">
              <a:off x="5715000" y="2057400"/>
              <a:ext cx="1524000" cy="381000"/>
            </a:xfrm>
            <a:prstGeom prst="straightConnector1">
              <a:avLst/>
            </a:prstGeom>
            <a:noFill/>
            <a:ln w="28575" cap="flat" cmpd="sng" algn="ctr">
              <a:solidFill>
                <a:srgbClr val="FF0000"/>
              </a:solidFill>
              <a:prstDash val="solid"/>
              <a:round/>
              <a:headEnd type="none" w="med" len="med"/>
              <a:tailEnd type="arrow"/>
            </a:ln>
            <a:effectLst/>
          </p:spPr>
        </p:cxnSp>
        <p:cxnSp>
          <p:nvCxnSpPr>
            <p:cNvPr id="17" name="Straight Arrow Connector 16"/>
            <p:cNvCxnSpPr>
              <a:stCxn id="10" idx="6"/>
            </p:cNvCxnSpPr>
            <p:nvPr/>
          </p:nvCxnSpPr>
          <p:spPr bwMode="auto">
            <a:xfrm>
              <a:off x="5715000" y="2438400"/>
              <a:ext cx="1524000" cy="381000"/>
            </a:xfrm>
            <a:prstGeom prst="straightConnector1">
              <a:avLst/>
            </a:prstGeom>
            <a:noFill/>
            <a:ln w="28575" cap="flat" cmpd="sng" algn="ctr">
              <a:solidFill>
                <a:srgbClr val="FF0000"/>
              </a:solidFill>
              <a:prstDash val="solid"/>
              <a:round/>
              <a:headEnd type="none" w="med" len="med"/>
              <a:tailEnd type="arrow"/>
            </a:ln>
            <a:effectLst/>
          </p:spPr>
        </p:cxnSp>
        <p:cxnSp>
          <p:nvCxnSpPr>
            <p:cNvPr id="20" name="Straight Arrow Connector 19"/>
            <p:cNvCxnSpPr>
              <a:stCxn id="10" idx="6"/>
            </p:cNvCxnSpPr>
            <p:nvPr/>
          </p:nvCxnSpPr>
          <p:spPr bwMode="auto">
            <a:xfrm>
              <a:off x="5715000" y="2438400"/>
              <a:ext cx="1524000" cy="1143000"/>
            </a:xfrm>
            <a:prstGeom prst="straightConnector1">
              <a:avLst/>
            </a:prstGeom>
            <a:noFill/>
            <a:ln w="28575" cap="flat" cmpd="sng" algn="ctr">
              <a:solidFill>
                <a:srgbClr val="FF0000"/>
              </a:solidFill>
              <a:prstDash val="solid"/>
              <a:round/>
              <a:headEnd type="none" w="med" len="med"/>
              <a:tailEnd type="arrow"/>
            </a:ln>
            <a:effectLst/>
          </p:spPr>
        </p:cxnSp>
        <p:cxnSp>
          <p:nvCxnSpPr>
            <p:cNvPr id="23" name="Straight Arrow Connector 22"/>
            <p:cNvCxnSpPr>
              <a:stCxn id="10" idx="6"/>
            </p:cNvCxnSpPr>
            <p:nvPr/>
          </p:nvCxnSpPr>
          <p:spPr bwMode="auto">
            <a:xfrm>
              <a:off x="5715000" y="2438400"/>
              <a:ext cx="1524000" cy="1981200"/>
            </a:xfrm>
            <a:prstGeom prst="straightConnector1">
              <a:avLst/>
            </a:prstGeom>
            <a:noFill/>
            <a:ln w="28575" cap="flat" cmpd="sng" algn="ctr">
              <a:solidFill>
                <a:srgbClr val="FF0000"/>
              </a:solidFill>
              <a:prstDash val="solid"/>
              <a:round/>
              <a:headEnd type="none" w="med" len="med"/>
              <a:tailEnd type="arrow"/>
            </a:ln>
            <a:effectLst/>
          </p:spPr>
        </p:cxnSp>
      </p:grpSp>
    </p:spTree>
    <p:extLst>
      <p:ext uri="{BB962C8B-B14F-4D97-AF65-F5344CB8AC3E}">
        <p14:creationId xmlns:p14="http://schemas.microsoft.com/office/powerpoint/2010/main" val="25133603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24</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pic>
        <p:nvPicPr>
          <p:cNvPr id="8" name="Picture 7" descr="Screen Shot 2014-06-23 at 09.55.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800" y="3306325"/>
            <a:ext cx="781448" cy="769549"/>
          </a:xfrm>
          <a:prstGeom prst="rect">
            <a:avLst/>
          </a:prstGeom>
        </p:spPr>
      </p:pic>
      <p:sp>
        <p:nvSpPr>
          <p:cNvPr id="9" name="TextBox 8"/>
          <p:cNvSpPr txBox="1"/>
          <p:nvPr/>
        </p:nvSpPr>
        <p:spPr>
          <a:xfrm>
            <a:off x="5410201" y="1168837"/>
            <a:ext cx="1142999" cy="3631763"/>
          </a:xfrm>
          <a:prstGeom prst="rect">
            <a:avLst/>
          </a:prstGeom>
          <a:noFill/>
        </p:spPr>
        <p:txBody>
          <a:bodyPr wrap="square" rtlCol="0">
            <a:spAutoFit/>
          </a:bodyPr>
          <a:lstStyle/>
          <a:p>
            <a:pPr algn="ctr">
              <a:spcBef>
                <a:spcPts val="460"/>
              </a:spcBef>
              <a:buNone/>
            </a:pPr>
            <a:r>
              <a:rPr lang="en-US" sz="1600" i="0" dirty="0" err="1"/>
              <a:t>Carga</a:t>
            </a:r>
            <a:endParaRPr lang="en-US" i="0" dirty="0" smtClean="0"/>
          </a:p>
          <a:p>
            <a:pPr algn="ctr">
              <a:spcBef>
                <a:spcPts val="460"/>
              </a:spcBef>
              <a:buNone/>
            </a:pPr>
            <a:endParaRPr lang="en-US" b="0" i="0" dirty="0"/>
          </a:p>
          <a:p>
            <a:pPr algn="ctr">
              <a:spcBef>
                <a:spcPts val="460"/>
              </a:spcBef>
              <a:buNone/>
            </a:pPr>
            <a:r>
              <a:rPr lang="en-US" b="0" i="0" dirty="0" smtClean="0"/>
              <a:t> +2/3</a:t>
            </a:r>
          </a:p>
          <a:p>
            <a:pPr algn="ctr">
              <a:spcBef>
                <a:spcPts val="460"/>
              </a:spcBef>
              <a:buNone/>
            </a:pPr>
            <a:endParaRPr lang="en-US" b="0" i="0" dirty="0"/>
          </a:p>
          <a:p>
            <a:pPr algn="ctr">
              <a:spcBef>
                <a:spcPts val="460"/>
              </a:spcBef>
              <a:buNone/>
            </a:pPr>
            <a:r>
              <a:rPr lang="en-US" b="0" i="0" dirty="0" smtClean="0"/>
              <a:t>-1/3</a:t>
            </a:r>
          </a:p>
          <a:p>
            <a:pPr algn="ctr">
              <a:spcBef>
                <a:spcPts val="460"/>
              </a:spcBef>
              <a:buNone/>
            </a:pPr>
            <a:endParaRPr lang="en-US" b="0" i="0" dirty="0"/>
          </a:p>
          <a:p>
            <a:pPr algn="ctr">
              <a:spcBef>
                <a:spcPts val="460"/>
              </a:spcBef>
              <a:buNone/>
            </a:pPr>
            <a:r>
              <a:rPr lang="en-US" b="0" i="0" dirty="0" smtClean="0"/>
              <a:t>0</a:t>
            </a:r>
          </a:p>
          <a:p>
            <a:pPr algn="ctr">
              <a:spcBef>
                <a:spcPts val="460"/>
              </a:spcBef>
              <a:buNone/>
            </a:pPr>
            <a:endParaRPr lang="en-US" b="0" i="0" dirty="0"/>
          </a:p>
          <a:p>
            <a:pPr algn="ctr">
              <a:spcBef>
                <a:spcPts val="460"/>
              </a:spcBef>
              <a:buNone/>
            </a:pPr>
            <a:r>
              <a:rPr lang="en-US" b="0" i="0" dirty="0" smtClean="0"/>
              <a:t>-1</a:t>
            </a:r>
            <a:endParaRPr lang="en-US" b="0" i="0" dirty="0"/>
          </a:p>
        </p:txBody>
      </p:sp>
      <p:grpSp>
        <p:nvGrpSpPr>
          <p:cNvPr id="29" name="Group 28"/>
          <p:cNvGrpSpPr/>
          <p:nvPr/>
        </p:nvGrpSpPr>
        <p:grpSpPr>
          <a:xfrm>
            <a:off x="4800600" y="1600200"/>
            <a:ext cx="2438400" cy="2819400"/>
            <a:chOff x="4800600" y="1600200"/>
            <a:chExt cx="2438400" cy="2819400"/>
          </a:xfrm>
        </p:grpSpPr>
        <p:sp>
          <p:nvSpPr>
            <p:cNvPr id="10" name="Oval 9"/>
            <p:cNvSpPr/>
            <p:nvPr/>
          </p:nvSpPr>
          <p:spPr bwMode="auto">
            <a:xfrm>
              <a:off x="4800600" y="1600200"/>
              <a:ext cx="914400" cy="16764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cxnSp>
          <p:nvCxnSpPr>
            <p:cNvPr id="16" name="Straight Arrow Connector 15"/>
            <p:cNvCxnSpPr>
              <a:stCxn id="10" idx="6"/>
            </p:cNvCxnSpPr>
            <p:nvPr/>
          </p:nvCxnSpPr>
          <p:spPr bwMode="auto">
            <a:xfrm flipV="1">
              <a:off x="5715000" y="2057400"/>
              <a:ext cx="1524000" cy="381000"/>
            </a:xfrm>
            <a:prstGeom prst="straightConnector1">
              <a:avLst/>
            </a:prstGeom>
            <a:noFill/>
            <a:ln w="28575" cap="flat" cmpd="sng" algn="ctr">
              <a:solidFill>
                <a:srgbClr val="FF0000"/>
              </a:solidFill>
              <a:prstDash val="solid"/>
              <a:round/>
              <a:headEnd type="none" w="med" len="med"/>
              <a:tailEnd type="arrow"/>
            </a:ln>
            <a:effectLst/>
          </p:spPr>
        </p:cxnSp>
        <p:cxnSp>
          <p:nvCxnSpPr>
            <p:cNvPr id="17" name="Straight Arrow Connector 16"/>
            <p:cNvCxnSpPr>
              <a:stCxn id="10" idx="6"/>
            </p:cNvCxnSpPr>
            <p:nvPr/>
          </p:nvCxnSpPr>
          <p:spPr bwMode="auto">
            <a:xfrm>
              <a:off x="5715000" y="2438400"/>
              <a:ext cx="1524000" cy="381000"/>
            </a:xfrm>
            <a:prstGeom prst="straightConnector1">
              <a:avLst/>
            </a:prstGeom>
            <a:noFill/>
            <a:ln w="28575" cap="flat" cmpd="sng" algn="ctr">
              <a:solidFill>
                <a:srgbClr val="FF0000"/>
              </a:solidFill>
              <a:prstDash val="solid"/>
              <a:round/>
              <a:headEnd type="none" w="med" len="med"/>
              <a:tailEnd type="arrow"/>
            </a:ln>
            <a:effectLst/>
          </p:spPr>
        </p:cxnSp>
        <p:cxnSp>
          <p:nvCxnSpPr>
            <p:cNvPr id="20" name="Straight Arrow Connector 19"/>
            <p:cNvCxnSpPr>
              <a:stCxn id="10" idx="6"/>
            </p:cNvCxnSpPr>
            <p:nvPr/>
          </p:nvCxnSpPr>
          <p:spPr bwMode="auto">
            <a:xfrm>
              <a:off x="5715000" y="2438400"/>
              <a:ext cx="1524000" cy="1143000"/>
            </a:xfrm>
            <a:prstGeom prst="straightConnector1">
              <a:avLst/>
            </a:prstGeom>
            <a:noFill/>
            <a:ln w="28575" cap="flat" cmpd="sng" algn="ctr">
              <a:solidFill>
                <a:srgbClr val="FF0000"/>
              </a:solidFill>
              <a:prstDash val="solid"/>
              <a:round/>
              <a:headEnd type="none" w="med" len="med"/>
              <a:tailEnd type="arrow"/>
            </a:ln>
            <a:effectLst/>
          </p:spPr>
        </p:cxnSp>
        <p:cxnSp>
          <p:nvCxnSpPr>
            <p:cNvPr id="23" name="Straight Arrow Connector 22"/>
            <p:cNvCxnSpPr>
              <a:stCxn id="10" idx="6"/>
            </p:cNvCxnSpPr>
            <p:nvPr/>
          </p:nvCxnSpPr>
          <p:spPr bwMode="auto">
            <a:xfrm>
              <a:off x="5715000" y="2438400"/>
              <a:ext cx="1524000" cy="1981200"/>
            </a:xfrm>
            <a:prstGeom prst="straightConnector1">
              <a:avLst/>
            </a:prstGeom>
            <a:noFill/>
            <a:ln w="28575" cap="flat" cmpd="sng" algn="ctr">
              <a:solidFill>
                <a:srgbClr val="FF0000"/>
              </a:solidFill>
              <a:prstDash val="solid"/>
              <a:round/>
              <a:headEnd type="none" w="med" len="med"/>
              <a:tailEnd type="arrow"/>
            </a:ln>
            <a:effectLst/>
          </p:spPr>
        </p:cxnSp>
      </p:grpSp>
      <p:grpSp>
        <p:nvGrpSpPr>
          <p:cNvPr id="15" name="Group 14"/>
          <p:cNvGrpSpPr/>
          <p:nvPr/>
        </p:nvGrpSpPr>
        <p:grpSpPr>
          <a:xfrm>
            <a:off x="4800600" y="2895600"/>
            <a:ext cx="2438400" cy="2057400"/>
            <a:chOff x="1752600" y="2971800"/>
            <a:chExt cx="2438400" cy="2057400"/>
          </a:xfrm>
        </p:grpSpPr>
        <p:sp>
          <p:nvSpPr>
            <p:cNvPr id="19" name="Oval 18"/>
            <p:cNvSpPr/>
            <p:nvPr/>
          </p:nvSpPr>
          <p:spPr bwMode="auto">
            <a:xfrm>
              <a:off x="1752600" y="3352800"/>
              <a:ext cx="914400" cy="1676400"/>
            </a:xfrm>
            <a:prstGeom prst="ellipse">
              <a:avLst/>
            </a:pr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cxnSp>
          <p:nvCxnSpPr>
            <p:cNvPr id="21" name="Straight Arrow Connector 20"/>
            <p:cNvCxnSpPr>
              <a:stCxn id="19" idx="6"/>
            </p:cNvCxnSpPr>
            <p:nvPr/>
          </p:nvCxnSpPr>
          <p:spPr bwMode="auto">
            <a:xfrm flipV="1">
              <a:off x="2667000" y="2971800"/>
              <a:ext cx="1524000" cy="1219200"/>
            </a:xfrm>
            <a:prstGeom prst="straightConnector1">
              <a:avLst/>
            </a:prstGeom>
            <a:noFill/>
            <a:ln w="28575" cap="flat" cmpd="sng" algn="ctr">
              <a:solidFill>
                <a:srgbClr val="0000FF"/>
              </a:solidFill>
              <a:prstDash val="solid"/>
              <a:round/>
              <a:headEnd type="none" w="med" len="med"/>
              <a:tailEnd type="arrow"/>
            </a:ln>
            <a:effectLst/>
          </p:spPr>
        </p:cxnSp>
        <p:cxnSp>
          <p:nvCxnSpPr>
            <p:cNvPr id="22" name="Straight Arrow Connector 21"/>
            <p:cNvCxnSpPr>
              <a:stCxn id="19" idx="6"/>
            </p:cNvCxnSpPr>
            <p:nvPr/>
          </p:nvCxnSpPr>
          <p:spPr bwMode="auto">
            <a:xfrm flipV="1">
              <a:off x="2667000" y="3733800"/>
              <a:ext cx="1524000" cy="457200"/>
            </a:xfrm>
            <a:prstGeom prst="straightConnector1">
              <a:avLst/>
            </a:prstGeom>
            <a:noFill/>
            <a:ln w="28575" cap="flat" cmpd="sng" algn="ctr">
              <a:solidFill>
                <a:srgbClr val="0000FF"/>
              </a:solidFill>
              <a:prstDash val="solid"/>
              <a:round/>
              <a:headEnd type="none" w="med" len="med"/>
              <a:tailEnd type="arrow"/>
            </a:ln>
            <a:effectLst/>
          </p:spPr>
        </p:cxnSp>
      </p:grpSp>
    </p:spTree>
    <p:extLst>
      <p:ext uri="{BB962C8B-B14F-4D97-AF65-F5344CB8AC3E}">
        <p14:creationId xmlns:p14="http://schemas.microsoft.com/office/powerpoint/2010/main" val="41154712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25</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pic>
        <p:nvPicPr>
          <p:cNvPr id="8" name="Picture 7" descr="Screen Shot 2014-06-23 at 09.55.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800" y="3306325"/>
            <a:ext cx="781448" cy="769549"/>
          </a:xfrm>
          <a:prstGeom prst="rect">
            <a:avLst/>
          </a:prstGeom>
        </p:spPr>
      </p:pic>
      <p:sp>
        <p:nvSpPr>
          <p:cNvPr id="9" name="TextBox 8"/>
          <p:cNvSpPr txBox="1"/>
          <p:nvPr/>
        </p:nvSpPr>
        <p:spPr>
          <a:xfrm>
            <a:off x="5410201" y="1168837"/>
            <a:ext cx="1142999" cy="3631763"/>
          </a:xfrm>
          <a:prstGeom prst="rect">
            <a:avLst/>
          </a:prstGeom>
          <a:noFill/>
        </p:spPr>
        <p:txBody>
          <a:bodyPr wrap="square" rtlCol="0">
            <a:spAutoFit/>
          </a:bodyPr>
          <a:lstStyle/>
          <a:p>
            <a:pPr algn="ctr">
              <a:spcBef>
                <a:spcPts val="460"/>
              </a:spcBef>
              <a:buNone/>
            </a:pPr>
            <a:r>
              <a:rPr lang="en-US" sz="1600" i="0" dirty="0" err="1"/>
              <a:t>Carga</a:t>
            </a:r>
            <a:endParaRPr lang="en-US" i="0" dirty="0" smtClean="0"/>
          </a:p>
          <a:p>
            <a:pPr algn="ctr">
              <a:spcBef>
                <a:spcPts val="460"/>
              </a:spcBef>
              <a:buNone/>
            </a:pPr>
            <a:endParaRPr lang="en-US" b="0" i="0" dirty="0"/>
          </a:p>
          <a:p>
            <a:pPr algn="ctr">
              <a:spcBef>
                <a:spcPts val="460"/>
              </a:spcBef>
              <a:buNone/>
            </a:pPr>
            <a:r>
              <a:rPr lang="en-US" b="0" i="0" dirty="0" smtClean="0"/>
              <a:t> +2/3</a:t>
            </a:r>
          </a:p>
          <a:p>
            <a:pPr algn="ctr">
              <a:spcBef>
                <a:spcPts val="460"/>
              </a:spcBef>
              <a:buNone/>
            </a:pPr>
            <a:endParaRPr lang="en-US" b="0" i="0" dirty="0"/>
          </a:p>
          <a:p>
            <a:pPr algn="ctr">
              <a:spcBef>
                <a:spcPts val="460"/>
              </a:spcBef>
              <a:buNone/>
            </a:pPr>
            <a:r>
              <a:rPr lang="en-US" b="0" i="0" dirty="0" smtClean="0"/>
              <a:t>-1/3</a:t>
            </a:r>
          </a:p>
          <a:p>
            <a:pPr algn="ctr">
              <a:spcBef>
                <a:spcPts val="460"/>
              </a:spcBef>
              <a:buNone/>
            </a:pPr>
            <a:endParaRPr lang="en-US" b="0" i="0" dirty="0"/>
          </a:p>
          <a:p>
            <a:pPr algn="ctr">
              <a:spcBef>
                <a:spcPts val="460"/>
              </a:spcBef>
              <a:buNone/>
            </a:pPr>
            <a:r>
              <a:rPr lang="en-US" b="0" i="0" dirty="0" smtClean="0"/>
              <a:t>0</a:t>
            </a:r>
          </a:p>
          <a:p>
            <a:pPr algn="ctr">
              <a:spcBef>
                <a:spcPts val="460"/>
              </a:spcBef>
              <a:buNone/>
            </a:pPr>
            <a:endParaRPr lang="en-US" b="0" i="0" dirty="0"/>
          </a:p>
          <a:p>
            <a:pPr algn="ctr">
              <a:spcBef>
                <a:spcPts val="460"/>
              </a:spcBef>
              <a:buNone/>
            </a:pPr>
            <a:r>
              <a:rPr lang="en-US" b="0" i="0" dirty="0" smtClean="0"/>
              <a:t>-1</a:t>
            </a:r>
            <a:endParaRPr lang="en-US" b="0" i="0" dirty="0"/>
          </a:p>
        </p:txBody>
      </p:sp>
      <p:grpSp>
        <p:nvGrpSpPr>
          <p:cNvPr id="18" name="Group 17"/>
          <p:cNvGrpSpPr/>
          <p:nvPr/>
        </p:nvGrpSpPr>
        <p:grpSpPr>
          <a:xfrm>
            <a:off x="4800600" y="1600200"/>
            <a:ext cx="2438400" cy="2819400"/>
            <a:chOff x="4800600" y="1600200"/>
            <a:chExt cx="2438400" cy="2819400"/>
          </a:xfrm>
        </p:grpSpPr>
        <p:sp>
          <p:nvSpPr>
            <p:cNvPr id="10" name="Oval 9"/>
            <p:cNvSpPr/>
            <p:nvPr/>
          </p:nvSpPr>
          <p:spPr bwMode="auto">
            <a:xfrm>
              <a:off x="4800600" y="1600200"/>
              <a:ext cx="914400" cy="16764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cxnSp>
          <p:nvCxnSpPr>
            <p:cNvPr id="16" name="Straight Arrow Connector 15"/>
            <p:cNvCxnSpPr>
              <a:stCxn id="10" idx="6"/>
            </p:cNvCxnSpPr>
            <p:nvPr/>
          </p:nvCxnSpPr>
          <p:spPr bwMode="auto">
            <a:xfrm flipV="1">
              <a:off x="5715000" y="2057400"/>
              <a:ext cx="1524000" cy="381000"/>
            </a:xfrm>
            <a:prstGeom prst="straightConnector1">
              <a:avLst/>
            </a:prstGeom>
            <a:noFill/>
            <a:ln w="28575" cap="flat" cmpd="sng" algn="ctr">
              <a:solidFill>
                <a:srgbClr val="FF0000"/>
              </a:solidFill>
              <a:prstDash val="solid"/>
              <a:round/>
              <a:headEnd type="none" w="med" len="med"/>
              <a:tailEnd type="arrow"/>
            </a:ln>
            <a:effectLst/>
          </p:spPr>
        </p:cxnSp>
        <p:cxnSp>
          <p:nvCxnSpPr>
            <p:cNvPr id="17" name="Straight Arrow Connector 16"/>
            <p:cNvCxnSpPr>
              <a:stCxn id="10" idx="6"/>
            </p:cNvCxnSpPr>
            <p:nvPr/>
          </p:nvCxnSpPr>
          <p:spPr bwMode="auto">
            <a:xfrm>
              <a:off x="5715000" y="2438400"/>
              <a:ext cx="1524000" cy="381000"/>
            </a:xfrm>
            <a:prstGeom prst="straightConnector1">
              <a:avLst/>
            </a:prstGeom>
            <a:noFill/>
            <a:ln w="28575" cap="flat" cmpd="sng" algn="ctr">
              <a:solidFill>
                <a:srgbClr val="FF0000"/>
              </a:solidFill>
              <a:prstDash val="solid"/>
              <a:round/>
              <a:headEnd type="none" w="med" len="med"/>
              <a:tailEnd type="arrow"/>
            </a:ln>
            <a:effectLst/>
          </p:spPr>
        </p:cxnSp>
        <p:cxnSp>
          <p:nvCxnSpPr>
            <p:cNvPr id="20" name="Straight Arrow Connector 19"/>
            <p:cNvCxnSpPr>
              <a:stCxn id="10" idx="6"/>
            </p:cNvCxnSpPr>
            <p:nvPr/>
          </p:nvCxnSpPr>
          <p:spPr bwMode="auto">
            <a:xfrm>
              <a:off x="5715000" y="2438400"/>
              <a:ext cx="1524000" cy="1143000"/>
            </a:xfrm>
            <a:prstGeom prst="straightConnector1">
              <a:avLst/>
            </a:prstGeom>
            <a:noFill/>
            <a:ln w="28575" cap="flat" cmpd="sng" algn="ctr">
              <a:solidFill>
                <a:srgbClr val="FF0000"/>
              </a:solidFill>
              <a:prstDash val="solid"/>
              <a:round/>
              <a:headEnd type="none" w="med" len="med"/>
              <a:tailEnd type="arrow"/>
            </a:ln>
            <a:effectLst/>
          </p:spPr>
        </p:cxnSp>
        <p:cxnSp>
          <p:nvCxnSpPr>
            <p:cNvPr id="23" name="Straight Arrow Connector 22"/>
            <p:cNvCxnSpPr>
              <a:stCxn id="10" idx="6"/>
            </p:cNvCxnSpPr>
            <p:nvPr/>
          </p:nvCxnSpPr>
          <p:spPr bwMode="auto">
            <a:xfrm>
              <a:off x="5715000" y="2438400"/>
              <a:ext cx="1524000" cy="1981200"/>
            </a:xfrm>
            <a:prstGeom prst="straightConnector1">
              <a:avLst/>
            </a:prstGeom>
            <a:noFill/>
            <a:ln w="28575" cap="flat" cmpd="sng" algn="ctr">
              <a:solidFill>
                <a:srgbClr val="FF0000"/>
              </a:solidFill>
              <a:prstDash val="solid"/>
              <a:round/>
              <a:headEnd type="none" w="med" len="med"/>
              <a:tailEnd type="arrow"/>
            </a:ln>
            <a:effectLst/>
          </p:spPr>
        </p:cxnSp>
      </p:grpSp>
      <p:grpSp>
        <p:nvGrpSpPr>
          <p:cNvPr id="15" name="Group 14"/>
          <p:cNvGrpSpPr/>
          <p:nvPr/>
        </p:nvGrpSpPr>
        <p:grpSpPr>
          <a:xfrm>
            <a:off x="4800600" y="2209800"/>
            <a:ext cx="2438400" cy="2743200"/>
            <a:chOff x="1752600" y="2286000"/>
            <a:chExt cx="2438400" cy="2743200"/>
          </a:xfrm>
        </p:grpSpPr>
        <p:sp>
          <p:nvSpPr>
            <p:cNvPr id="19" name="Oval 18"/>
            <p:cNvSpPr/>
            <p:nvPr/>
          </p:nvSpPr>
          <p:spPr bwMode="auto">
            <a:xfrm>
              <a:off x="1752600" y="3352800"/>
              <a:ext cx="914400" cy="1676400"/>
            </a:xfrm>
            <a:prstGeom prst="ellipse">
              <a:avLst/>
            </a:pr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cxnSp>
          <p:nvCxnSpPr>
            <p:cNvPr id="21" name="Straight Arrow Connector 20"/>
            <p:cNvCxnSpPr>
              <a:stCxn id="19" idx="6"/>
            </p:cNvCxnSpPr>
            <p:nvPr/>
          </p:nvCxnSpPr>
          <p:spPr bwMode="auto">
            <a:xfrm flipV="1">
              <a:off x="2667000" y="2971800"/>
              <a:ext cx="1524000" cy="1219200"/>
            </a:xfrm>
            <a:prstGeom prst="straightConnector1">
              <a:avLst/>
            </a:prstGeom>
            <a:noFill/>
            <a:ln w="28575" cap="flat" cmpd="sng" algn="ctr">
              <a:solidFill>
                <a:srgbClr val="0000FF"/>
              </a:solidFill>
              <a:prstDash val="solid"/>
              <a:round/>
              <a:headEnd type="none" w="med" len="med"/>
              <a:tailEnd type="arrow"/>
            </a:ln>
            <a:effectLst/>
          </p:spPr>
        </p:cxnSp>
        <p:cxnSp>
          <p:nvCxnSpPr>
            <p:cNvPr id="22" name="Straight Arrow Connector 21"/>
            <p:cNvCxnSpPr>
              <a:stCxn id="19" idx="6"/>
            </p:cNvCxnSpPr>
            <p:nvPr/>
          </p:nvCxnSpPr>
          <p:spPr bwMode="auto">
            <a:xfrm flipV="1">
              <a:off x="2667000" y="3733800"/>
              <a:ext cx="1524000" cy="457200"/>
            </a:xfrm>
            <a:prstGeom prst="straightConnector1">
              <a:avLst/>
            </a:prstGeom>
            <a:noFill/>
            <a:ln w="28575" cap="flat" cmpd="sng" algn="ctr">
              <a:solidFill>
                <a:srgbClr val="0000FF"/>
              </a:solidFill>
              <a:prstDash val="solid"/>
              <a:round/>
              <a:headEnd type="none" w="med" len="med"/>
              <a:tailEnd type="arrow"/>
            </a:ln>
            <a:effectLst/>
          </p:spPr>
        </p:cxnSp>
        <p:cxnSp>
          <p:nvCxnSpPr>
            <p:cNvPr id="24" name="Straight Arrow Connector 23"/>
            <p:cNvCxnSpPr/>
            <p:nvPr/>
          </p:nvCxnSpPr>
          <p:spPr bwMode="auto">
            <a:xfrm flipV="1">
              <a:off x="2438400" y="2286000"/>
              <a:ext cx="1752600" cy="1981200"/>
            </a:xfrm>
            <a:prstGeom prst="straightConnector1">
              <a:avLst/>
            </a:prstGeom>
            <a:noFill/>
            <a:ln w="28575" cap="flat" cmpd="sng" algn="ctr">
              <a:solidFill>
                <a:srgbClr val="0000FF"/>
              </a:solidFill>
              <a:prstDash val="solid"/>
              <a:round/>
              <a:headEnd type="none" w="med" len="med"/>
              <a:tailEnd type="arrow"/>
            </a:ln>
            <a:effectLst/>
          </p:spPr>
        </p:cxnSp>
      </p:grpSp>
    </p:spTree>
    <p:extLst>
      <p:ext uri="{BB962C8B-B14F-4D97-AF65-F5344CB8AC3E}">
        <p14:creationId xmlns:p14="http://schemas.microsoft.com/office/powerpoint/2010/main" val="360149788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26</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pic>
        <p:nvPicPr>
          <p:cNvPr id="8" name="Picture 7" descr="Screen Shot 2014-06-23 at 09.55.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800" y="3306325"/>
            <a:ext cx="781448" cy="769549"/>
          </a:xfrm>
          <a:prstGeom prst="rect">
            <a:avLst/>
          </a:prstGeom>
        </p:spPr>
      </p:pic>
      <p:pic>
        <p:nvPicPr>
          <p:cNvPr id="9" name="Picture 8" descr="Screen Shot 2014-06-23 at 09.55.22.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59790" y="1658411"/>
            <a:ext cx="788113" cy="3211857"/>
          </a:xfrm>
          <a:prstGeom prst="rect">
            <a:avLst/>
          </a:prstGeom>
        </p:spPr>
      </p:pic>
    </p:spTree>
    <p:extLst>
      <p:ext uri="{BB962C8B-B14F-4D97-AF65-F5344CB8AC3E}">
        <p14:creationId xmlns:p14="http://schemas.microsoft.com/office/powerpoint/2010/main" val="265767851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27</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pic>
        <p:nvPicPr>
          <p:cNvPr id="8" name="Picture 7" descr="Screen Shot 2014-06-23 at 09.55.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800" y="3306325"/>
            <a:ext cx="781448" cy="769549"/>
          </a:xfrm>
          <a:prstGeom prst="rect">
            <a:avLst/>
          </a:prstGeom>
        </p:spPr>
      </p:pic>
      <p:pic>
        <p:nvPicPr>
          <p:cNvPr id="9" name="Picture 8" descr="Screen Shot 2014-06-23 at 09.55.22.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59790" y="1658411"/>
            <a:ext cx="788113" cy="3211857"/>
          </a:xfrm>
          <a:prstGeom prst="rect">
            <a:avLst/>
          </a:prstGeom>
        </p:spPr>
      </p:pic>
      <p:sp>
        <p:nvSpPr>
          <p:cNvPr id="15" name="TextBox 14"/>
          <p:cNvSpPr txBox="1"/>
          <p:nvPr/>
        </p:nvSpPr>
        <p:spPr>
          <a:xfrm>
            <a:off x="6248401" y="1168837"/>
            <a:ext cx="1142999" cy="3631763"/>
          </a:xfrm>
          <a:prstGeom prst="rect">
            <a:avLst/>
          </a:prstGeom>
          <a:noFill/>
        </p:spPr>
        <p:txBody>
          <a:bodyPr wrap="square" rtlCol="0">
            <a:spAutoFit/>
          </a:bodyPr>
          <a:lstStyle/>
          <a:p>
            <a:pPr algn="ctr">
              <a:spcBef>
                <a:spcPts val="460"/>
              </a:spcBef>
              <a:buNone/>
            </a:pPr>
            <a:r>
              <a:rPr lang="en-US" sz="1600" i="0" dirty="0" err="1"/>
              <a:t>Carga</a:t>
            </a:r>
            <a:endParaRPr lang="en-US" i="0" dirty="0" smtClean="0"/>
          </a:p>
          <a:p>
            <a:pPr algn="ctr">
              <a:spcBef>
                <a:spcPts val="460"/>
              </a:spcBef>
              <a:buNone/>
            </a:pPr>
            <a:endParaRPr lang="en-US" b="0" i="0" dirty="0"/>
          </a:p>
          <a:p>
            <a:pPr algn="ctr">
              <a:spcBef>
                <a:spcPts val="460"/>
              </a:spcBef>
              <a:buNone/>
            </a:pPr>
            <a:r>
              <a:rPr lang="en-US" b="0" i="0" dirty="0" smtClean="0"/>
              <a:t> +2/3</a:t>
            </a:r>
          </a:p>
          <a:p>
            <a:pPr algn="ctr">
              <a:spcBef>
                <a:spcPts val="460"/>
              </a:spcBef>
              <a:buNone/>
            </a:pPr>
            <a:endParaRPr lang="en-US" b="0" i="0" dirty="0"/>
          </a:p>
          <a:p>
            <a:pPr algn="ctr">
              <a:spcBef>
                <a:spcPts val="460"/>
              </a:spcBef>
              <a:buNone/>
            </a:pPr>
            <a:r>
              <a:rPr lang="en-US" b="0" i="0" dirty="0" smtClean="0"/>
              <a:t>-1/3</a:t>
            </a:r>
          </a:p>
          <a:p>
            <a:pPr algn="ctr">
              <a:spcBef>
                <a:spcPts val="460"/>
              </a:spcBef>
              <a:buNone/>
            </a:pPr>
            <a:endParaRPr lang="en-US" b="0" i="0" dirty="0"/>
          </a:p>
          <a:p>
            <a:pPr algn="ctr">
              <a:spcBef>
                <a:spcPts val="460"/>
              </a:spcBef>
              <a:buNone/>
            </a:pPr>
            <a:r>
              <a:rPr lang="en-US" b="0" i="0" dirty="0" smtClean="0"/>
              <a:t>0</a:t>
            </a:r>
          </a:p>
          <a:p>
            <a:pPr algn="ctr">
              <a:spcBef>
                <a:spcPts val="460"/>
              </a:spcBef>
              <a:buNone/>
            </a:pPr>
            <a:endParaRPr lang="en-US" b="0" i="0" dirty="0"/>
          </a:p>
          <a:p>
            <a:pPr algn="ctr">
              <a:spcBef>
                <a:spcPts val="460"/>
              </a:spcBef>
              <a:buNone/>
            </a:pPr>
            <a:r>
              <a:rPr lang="en-US" b="0" i="0" dirty="0" smtClean="0"/>
              <a:t>-1</a:t>
            </a:r>
            <a:endParaRPr lang="en-US" b="0" i="0" dirty="0"/>
          </a:p>
        </p:txBody>
      </p:sp>
    </p:spTree>
    <p:extLst>
      <p:ext uri="{BB962C8B-B14F-4D97-AF65-F5344CB8AC3E}">
        <p14:creationId xmlns:p14="http://schemas.microsoft.com/office/powerpoint/2010/main" val="307044210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28</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pic>
        <p:nvPicPr>
          <p:cNvPr id="8" name="Picture 7" descr="Screen Shot 2014-06-23 at 09.55.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800" y="3306325"/>
            <a:ext cx="781448" cy="769549"/>
          </a:xfrm>
          <a:prstGeom prst="rect">
            <a:avLst/>
          </a:prstGeom>
        </p:spPr>
      </p:pic>
      <p:pic>
        <p:nvPicPr>
          <p:cNvPr id="9" name="Picture 8" descr="Screen Shot 2014-06-23 at 09.55.22.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59790" y="1658411"/>
            <a:ext cx="788113" cy="3211857"/>
          </a:xfrm>
          <a:prstGeom prst="rect">
            <a:avLst/>
          </a:prstGeom>
        </p:spPr>
      </p:pic>
      <p:sp>
        <p:nvSpPr>
          <p:cNvPr id="15" name="TextBox 14"/>
          <p:cNvSpPr txBox="1"/>
          <p:nvPr/>
        </p:nvSpPr>
        <p:spPr>
          <a:xfrm>
            <a:off x="6248401" y="1168837"/>
            <a:ext cx="1142999" cy="3631763"/>
          </a:xfrm>
          <a:prstGeom prst="rect">
            <a:avLst/>
          </a:prstGeom>
          <a:noFill/>
        </p:spPr>
        <p:txBody>
          <a:bodyPr wrap="square" rtlCol="0">
            <a:spAutoFit/>
          </a:bodyPr>
          <a:lstStyle/>
          <a:p>
            <a:pPr algn="ctr">
              <a:spcBef>
                <a:spcPts val="460"/>
              </a:spcBef>
              <a:buNone/>
            </a:pPr>
            <a:r>
              <a:rPr lang="en-US" sz="1600" i="0" dirty="0" err="1"/>
              <a:t>Carga</a:t>
            </a:r>
            <a:endParaRPr lang="en-US" i="0" dirty="0" smtClean="0"/>
          </a:p>
          <a:p>
            <a:pPr algn="ctr">
              <a:spcBef>
                <a:spcPts val="460"/>
              </a:spcBef>
              <a:buNone/>
            </a:pPr>
            <a:endParaRPr lang="en-US" b="0" i="0" dirty="0"/>
          </a:p>
          <a:p>
            <a:pPr algn="ctr">
              <a:spcBef>
                <a:spcPts val="460"/>
              </a:spcBef>
              <a:buNone/>
            </a:pPr>
            <a:r>
              <a:rPr lang="en-US" b="0" i="0" dirty="0" smtClean="0"/>
              <a:t> +2/3</a:t>
            </a:r>
          </a:p>
          <a:p>
            <a:pPr algn="ctr">
              <a:spcBef>
                <a:spcPts val="460"/>
              </a:spcBef>
              <a:buNone/>
            </a:pPr>
            <a:endParaRPr lang="en-US" b="0" i="0" dirty="0"/>
          </a:p>
          <a:p>
            <a:pPr algn="ctr">
              <a:spcBef>
                <a:spcPts val="460"/>
              </a:spcBef>
              <a:buNone/>
            </a:pPr>
            <a:r>
              <a:rPr lang="en-US" b="0" i="0" dirty="0" smtClean="0"/>
              <a:t>-1/3</a:t>
            </a:r>
          </a:p>
          <a:p>
            <a:pPr algn="ctr">
              <a:spcBef>
                <a:spcPts val="460"/>
              </a:spcBef>
              <a:buNone/>
            </a:pPr>
            <a:endParaRPr lang="en-US" b="0" i="0" dirty="0"/>
          </a:p>
          <a:p>
            <a:pPr algn="ctr">
              <a:spcBef>
                <a:spcPts val="460"/>
              </a:spcBef>
              <a:buNone/>
            </a:pPr>
            <a:r>
              <a:rPr lang="en-US" b="0" i="0" dirty="0" smtClean="0"/>
              <a:t>0</a:t>
            </a:r>
          </a:p>
          <a:p>
            <a:pPr algn="ctr">
              <a:spcBef>
                <a:spcPts val="460"/>
              </a:spcBef>
              <a:buNone/>
            </a:pPr>
            <a:endParaRPr lang="en-US" b="0" i="0" dirty="0"/>
          </a:p>
          <a:p>
            <a:pPr algn="ctr">
              <a:spcBef>
                <a:spcPts val="460"/>
              </a:spcBef>
              <a:buNone/>
            </a:pPr>
            <a:r>
              <a:rPr lang="en-US" b="0" i="0" dirty="0" smtClean="0"/>
              <a:t>-1</a:t>
            </a:r>
            <a:endParaRPr lang="en-US" b="0" i="0" dirty="0"/>
          </a:p>
        </p:txBody>
      </p:sp>
      <p:grpSp>
        <p:nvGrpSpPr>
          <p:cNvPr id="16" name="Group 15"/>
          <p:cNvGrpSpPr/>
          <p:nvPr/>
        </p:nvGrpSpPr>
        <p:grpSpPr>
          <a:xfrm>
            <a:off x="5638800" y="1600200"/>
            <a:ext cx="1752600" cy="2871787"/>
            <a:chOff x="4800600" y="1600200"/>
            <a:chExt cx="1752600" cy="2871787"/>
          </a:xfrm>
        </p:grpSpPr>
        <p:sp>
          <p:nvSpPr>
            <p:cNvPr id="17" name="Oval 16"/>
            <p:cNvSpPr/>
            <p:nvPr/>
          </p:nvSpPr>
          <p:spPr bwMode="auto">
            <a:xfrm>
              <a:off x="4800600" y="1600200"/>
              <a:ext cx="914400" cy="1676400"/>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cxnSp>
          <p:nvCxnSpPr>
            <p:cNvPr id="18" name="Straight Arrow Connector 17"/>
            <p:cNvCxnSpPr>
              <a:stCxn id="17" idx="6"/>
              <a:endCxn id="13" idx="1"/>
            </p:cNvCxnSpPr>
            <p:nvPr/>
          </p:nvCxnSpPr>
          <p:spPr bwMode="auto">
            <a:xfrm flipV="1">
              <a:off x="5715000" y="2055813"/>
              <a:ext cx="825500" cy="382587"/>
            </a:xfrm>
            <a:prstGeom prst="straightConnector1">
              <a:avLst/>
            </a:prstGeom>
            <a:noFill/>
            <a:ln w="28575" cap="flat" cmpd="sng" algn="ctr">
              <a:solidFill>
                <a:srgbClr val="FF0000"/>
              </a:solidFill>
              <a:prstDash val="solid"/>
              <a:round/>
              <a:headEnd type="none" w="med" len="med"/>
              <a:tailEnd type="arrow"/>
            </a:ln>
            <a:effectLst/>
          </p:spPr>
        </p:cxnSp>
        <p:cxnSp>
          <p:nvCxnSpPr>
            <p:cNvPr id="19" name="Straight Arrow Connector 18"/>
            <p:cNvCxnSpPr>
              <a:stCxn id="17" idx="6"/>
              <a:endCxn id="14" idx="1"/>
            </p:cNvCxnSpPr>
            <p:nvPr/>
          </p:nvCxnSpPr>
          <p:spPr bwMode="auto">
            <a:xfrm>
              <a:off x="5715000" y="2438400"/>
              <a:ext cx="828674" cy="427038"/>
            </a:xfrm>
            <a:prstGeom prst="straightConnector1">
              <a:avLst/>
            </a:prstGeom>
            <a:noFill/>
            <a:ln w="28575" cap="flat" cmpd="sng" algn="ctr">
              <a:solidFill>
                <a:srgbClr val="FF0000"/>
              </a:solidFill>
              <a:prstDash val="solid"/>
              <a:round/>
              <a:headEnd type="none" w="med" len="med"/>
              <a:tailEnd type="arrow"/>
            </a:ln>
            <a:effectLst/>
          </p:spPr>
        </p:cxnSp>
        <p:cxnSp>
          <p:nvCxnSpPr>
            <p:cNvPr id="20" name="Straight Arrow Connector 19"/>
            <p:cNvCxnSpPr>
              <a:stCxn id="17" idx="6"/>
            </p:cNvCxnSpPr>
            <p:nvPr/>
          </p:nvCxnSpPr>
          <p:spPr bwMode="auto">
            <a:xfrm>
              <a:off x="5715000" y="2438400"/>
              <a:ext cx="838200" cy="1143000"/>
            </a:xfrm>
            <a:prstGeom prst="straightConnector1">
              <a:avLst/>
            </a:prstGeom>
            <a:noFill/>
            <a:ln w="28575" cap="flat" cmpd="sng" algn="ctr">
              <a:solidFill>
                <a:srgbClr val="FF0000"/>
              </a:solidFill>
              <a:prstDash val="solid"/>
              <a:round/>
              <a:headEnd type="none" w="med" len="med"/>
              <a:tailEnd type="arrow"/>
            </a:ln>
            <a:effectLst/>
          </p:spPr>
        </p:cxnSp>
        <p:cxnSp>
          <p:nvCxnSpPr>
            <p:cNvPr id="21" name="Straight Arrow Connector 20"/>
            <p:cNvCxnSpPr>
              <a:stCxn id="17" idx="6"/>
              <a:endCxn id="12" idx="1"/>
            </p:cNvCxnSpPr>
            <p:nvPr/>
          </p:nvCxnSpPr>
          <p:spPr bwMode="auto">
            <a:xfrm>
              <a:off x="5715000" y="2438400"/>
              <a:ext cx="831850" cy="2033587"/>
            </a:xfrm>
            <a:prstGeom prst="straightConnector1">
              <a:avLst/>
            </a:prstGeom>
            <a:noFill/>
            <a:ln w="28575" cap="flat" cmpd="sng" algn="ctr">
              <a:solidFill>
                <a:srgbClr val="FF0000"/>
              </a:solidFill>
              <a:prstDash val="solid"/>
              <a:round/>
              <a:headEnd type="none" w="med" len="med"/>
              <a:tailEnd type="arrow"/>
            </a:ln>
            <a:effectLst/>
          </p:spPr>
        </p:cxnSp>
      </p:grpSp>
      <p:grpSp>
        <p:nvGrpSpPr>
          <p:cNvPr id="22" name="Group 21"/>
          <p:cNvGrpSpPr/>
          <p:nvPr/>
        </p:nvGrpSpPr>
        <p:grpSpPr>
          <a:xfrm>
            <a:off x="5638800" y="2057400"/>
            <a:ext cx="1752600" cy="2895600"/>
            <a:chOff x="1752600" y="2133600"/>
            <a:chExt cx="1752600" cy="2895600"/>
          </a:xfrm>
        </p:grpSpPr>
        <p:sp>
          <p:nvSpPr>
            <p:cNvPr id="23" name="Oval 22"/>
            <p:cNvSpPr/>
            <p:nvPr/>
          </p:nvSpPr>
          <p:spPr bwMode="auto">
            <a:xfrm>
              <a:off x="1752600" y="3352800"/>
              <a:ext cx="914400" cy="1676400"/>
            </a:xfrm>
            <a:prstGeom prst="ellipse">
              <a:avLst/>
            </a:pr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cxnSp>
          <p:nvCxnSpPr>
            <p:cNvPr id="24" name="Straight Arrow Connector 23"/>
            <p:cNvCxnSpPr>
              <a:stCxn id="23" idx="6"/>
              <a:endCxn id="14" idx="1"/>
            </p:cNvCxnSpPr>
            <p:nvPr/>
          </p:nvCxnSpPr>
          <p:spPr bwMode="auto">
            <a:xfrm flipV="1">
              <a:off x="2667000" y="2941638"/>
              <a:ext cx="828674" cy="1249362"/>
            </a:xfrm>
            <a:prstGeom prst="straightConnector1">
              <a:avLst/>
            </a:prstGeom>
            <a:noFill/>
            <a:ln w="28575" cap="flat" cmpd="sng" algn="ctr">
              <a:solidFill>
                <a:srgbClr val="0000FF"/>
              </a:solidFill>
              <a:prstDash val="solid"/>
              <a:round/>
              <a:headEnd type="none" w="med" len="med"/>
              <a:tailEnd type="arrow"/>
            </a:ln>
            <a:effectLst/>
          </p:spPr>
        </p:cxnSp>
        <p:cxnSp>
          <p:nvCxnSpPr>
            <p:cNvPr id="25" name="Straight Arrow Connector 24"/>
            <p:cNvCxnSpPr>
              <a:stCxn id="23" idx="6"/>
              <a:endCxn id="11" idx="1"/>
            </p:cNvCxnSpPr>
            <p:nvPr/>
          </p:nvCxnSpPr>
          <p:spPr bwMode="auto">
            <a:xfrm flipV="1">
              <a:off x="2667000" y="3751225"/>
              <a:ext cx="835025" cy="439775"/>
            </a:xfrm>
            <a:prstGeom prst="straightConnector1">
              <a:avLst/>
            </a:prstGeom>
            <a:noFill/>
            <a:ln w="28575" cap="flat" cmpd="sng" algn="ctr">
              <a:solidFill>
                <a:srgbClr val="0000FF"/>
              </a:solidFill>
              <a:prstDash val="solid"/>
              <a:round/>
              <a:headEnd type="none" w="med" len="med"/>
              <a:tailEnd type="arrow"/>
            </a:ln>
            <a:effectLst/>
          </p:spPr>
        </p:cxnSp>
        <p:cxnSp>
          <p:nvCxnSpPr>
            <p:cNvPr id="26" name="Straight Arrow Connector 25"/>
            <p:cNvCxnSpPr/>
            <p:nvPr/>
          </p:nvCxnSpPr>
          <p:spPr bwMode="auto">
            <a:xfrm flipV="1">
              <a:off x="2438400" y="2133600"/>
              <a:ext cx="1066800" cy="2133600"/>
            </a:xfrm>
            <a:prstGeom prst="straightConnector1">
              <a:avLst/>
            </a:prstGeom>
            <a:noFill/>
            <a:ln w="28575" cap="flat" cmpd="sng" algn="ctr">
              <a:solidFill>
                <a:srgbClr val="0000FF"/>
              </a:solidFill>
              <a:prstDash val="solid"/>
              <a:round/>
              <a:headEnd type="none" w="med" len="med"/>
              <a:tailEnd type="arrow"/>
            </a:ln>
            <a:effectLst/>
          </p:spPr>
        </p:cxnSp>
      </p:grpSp>
    </p:spTree>
    <p:extLst>
      <p:ext uri="{BB962C8B-B14F-4D97-AF65-F5344CB8AC3E}">
        <p14:creationId xmlns:p14="http://schemas.microsoft.com/office/powerpoint/2010/main" val="3574013724"/>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29</a:t>
            </a:fld>
            <a:endParaRPr lang="en-US" altLang="zh-CN" dirty="0"/>
          </a:p>
        </p:txBody>
      </p:sp>
      <p:pic>
        <p:nvPicPr>
          <p:cNvPr id="5" name="Picture 4" descr="Screen Shot 2014-01-31 at 12.12.23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66218" y="1655233"/>
            <a:ext cx="785990" cy="785990"/>
          </a:xfrm>
          <a:prstGeom prst="rect">
            <a:avLst/>
          </a:prstGeom>
        </p:spPr>
      </p:pic>
      <p:pic>
        <p:nvPicPr>
          <p:cNvPr id="6" name="Picture 5" descr="Screen Shot 2014-01-31 at 12.12.56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67626" y="2445454"/>
            <a:ext cx="785989" cy="785989"/>
          </a:xfrm>
          <a:prstGeom prst="rect">
            <a:avLst/>
          </a:prstGeom>
        </p:spPr>
      </p:pic>
      <p:pic>
        <p:nvPicPr>
          <p:cNvPr id="7" name="Picture 6" descr="Screen Shot 2014-01-31 at 12.13.10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1861" y="4090810"/>
            <a:ext cx="790482" cy="777523"/>
          </a:xfrm>
          <a:prstGeom prst="rect">
            <a:avLst/>
          </a:prstGeom>
        </p:spPr>
      </p:pic>
      <p:pic>
        <p:nvPicPr>
          <p:cNvPr id="11" name="Picture 10" descr="Screen Shot 2014-01-31 at 12.20.41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8225" y="3273425"/>
            <a:ext cx="793750" cy="803200"/>
          </a:xfrm>
          <a:prstGeom prst="rect">
            <a:avLst/>
          </a:prstGeom>
        </p:spPr>
      </p:pic>
      <p:pic>
        <p:nvPicPr>
          <p:cNvPr id="12" name="Picture 11" descr="Screen Shot 2014-01-31 at 12.20.59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85050" y="4076699"/>
            <a:ext cx="803326" cy="790575"/>
          </a:xfrm>
          <a:prstGeom prst="rect">
            <a:avLst/>
          </a:prstGeom>
        </p:spPr>
      </p:pic>
      <p:pic>
        <p:nvPicPr>
          <p:cNvPr id="13" name="Picture 12" descr="Screen Shot 2014-01-31 at 12.19.42 PM.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78700" y="1654176"/>
            <a:ext cx="809675" cy="803274"/>
          </a:xfrm>
          <a:prstGeom prst="rect">
            <a:avLst/>
          </a:prstGeom>
        </p:spPr>
      </p:pic>
      <p:pic>
        <p:nvPicPr>
          <p:cNvPr id="14" name="Picture 13" descr="Screen Shot 2014-01-31 at 12.20.01 PM.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81874" y="2460625"/>
            <a:ext cx="800063" cy="809625"/>
          </a:xfrm>
          <a:prstGeom prst="rect">
            <a:avLst/>
          </a:prstGeom>
        </p:spPr>
      </p:pic>
      <p:pic>
        <p:nvPicPr>
          <p:cNvPr id="8" name="Picture 7" descr="Screen Shot 2014-06-23 at 09.55.0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876800" y="3306325"/>
            <a:ext cx="781448" cy="769549"/>
          </a:xfrm>
          <a:prstGeom prst="rect">
            <a:avLst/>
          </a:prstGeom>
        </p:spPr>
      </p:pic>
      <p:pic>
        <p:nvPicPr>
          <p:cNvPr id="9" name="Picture 8" descr="Screen Shot 2014-06-23 at 09.55.22.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659790" y="1658411"/>
            <a:ext cx="788113" cy="3211857"/>
          </a:xfrm>
          <a:prstGeom prst="rect">
            <a:avLst/>
          </a:prstGeom>
        </p:spPr>
      </p:pic>
      <p:pic>
        <p:nvPicPr>
          <p:cNvPr id="10" name="Picture 9" descr="Screen Shot 2014-06-23 at 09.55.34.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56010" y="1655408"/>
            <a:ext cx="775228" cy="3220178"/>
          </a:xfrm>
          <a:prstGeom prst="rect">
            <a:avLst/>
          </a:prstGeom>
        </p:spPr>
      </p:pic>
    </p:spTree>
    <p:extLst>
      <p:ext uri="{BB962C8B-B14F-4D97-AF65-F5344CB8AC3E}">
        <p14:creationId xmlns:p14="http://schemas.microsoft.com/office/powerpoint/2010/main" val="341590079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Soñando en grande</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a:t>
            </a:fld>
            <a:endParaRPr lang="en-US" altLang="zh-CN" dirty="0"/>
          </a:p>
        </p:txBody>
      </p:sp>
      <p:pic>
        <p:nvPicPr>
          <p:cNvPr id="6" name="Picture 5" descr="P1120608.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838200"/>
            <a:ext cx="7391400" cy="5543550"/>
          </a:xfrm>
          <a:prstGeom prst="rect">
            <a:avLst/>
          </a:prstGeom>
        </p:spPr>
      </p:pic>
      <p:sp>
        <p:nvSpPr>
          <p:cNvPr id="8" name="TextBox 7"/>
          <p:cNvSpPr txBox="1"/>
          <p:nvPr/>
        </p:nvSpPr>
        <p:spPr>
          <a:xfrm>
            <a:off x="4343400" y="4343400"/>
            <a:ext cx="887645" cy="430887"/>
          </a:xfrm>
          <a:prstGeom prst="rect">
            <a:avLst/>
          </a:prstGeom>
          <a:noFill/>
        </p:spPr>
        <p:txBody>
          <a:bodyPr wrap="none" rtlCol="0">
            <a:spAutoFit/>
          </a:bodyPr>
          <a:lstStyle/>
          <a:p>
            <a:pPr>
              <a:buNone/>
            </a:pPr>
            <a:r>
              <a:rPr lang="en-US" dirty="0" smtClean="0"/>
              <a:t>8 km</a:t>
            </a:r>
          </a:p>
        </p:txBody>
      </p:sp>
      <p:cxnSp>
        <p:nvCxnSpPr>
          <p:cNvPr id="9" name="Straight Arrow Connector 8"/>
          <p:cNvCxnSpPr/>
          <p:nvPr/>
        </p:nvCxnSpPr>
        <p:spPr bwMode="auto">
          <a:xfrm>
            <a:off x="5181600" y="4572000"/>
            <a:ext cx="1371600" cy="0"/>
          </a:xfrm>
          <a:prstGeom prst="straightConnector1">
            <a:avLst/>
          </a:prstGeom>
          <a:noFill/>
          <a:ln w="38100"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flipH="1">
            <a:off x="3124200" y="4572000"/>
            <a:ext cx="1219200" cy="0"/>
          </a:xfrm>
          <a:prstGeom prst="straightConnector1">
            <a:avLst/>
          </a:prstGeom>
          <a:noFill/>
          <a:ln w="381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3268190368"/>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hay </a:t>
            </a:r>
            <a:r>
              <a:rPr lang="es-ES_tradnl" sz="2000" dirty="0" smtClean="0">
                <a:solidFill>
                  <a:srgbClr val="FF0000"/>
                </a:solidFill>
              </a:rPr>
              <a:t>14 adicionales</a:t>
            </a:r>
          </a:p>
          <a:p>
            <a:endParaRPr lang="es-ES_tradnl" sz="2000" dirty="0" smtClean="0"/>
          </a:p>
          <a:p>
            <a:r>
              <a:rPr lang="es-ES_tradnl" sz="2000" dirty="0" smtClean="0"/>
              <a:t>Describen </a:t>
            </a:r>
            <a:r>
              <a:rPr lang="es-ES_tradnl" sz="2000" dirty="0" smtClean="0">
                <a:solidFill>
                  <a:srgbClr val="FF0000"/>
                </a:solidFill>
              </a:rPr>
              <a:t>casi todos los fenómenos físicos </a:t>
            </a:r>
            <a:r>
              <a:rPr lang="es-ES_tradnl" sz="2000" dirty="0" smtClean="0"/>
              <a:t>conocidos</a:t>
            </a:r>
          </a:p>
          <a:p>
            <a:endParaRPr lang="es-ES_tradnl" sz="2000"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30</a:t>
            </a:fld>
            <a:endParaRPr lang="en-US" altLang="zh-CN" dirty="0"/>
          </a:p>
        </p:txBody>
      </p:sp>
      <p:pic>
        <p:nvPicPr>
          <p:cNvPr id="9" name="Picture 8"/>
          <p:cNvPicPr>
            <a:picLocks noChangeAspect="1"/>
          </p:cNvPicPr>
          <p:nvPr/>
        </p:nvPicPr>
        <p:blipFill>
          <a:blip r:embed="rId2"/>
          <a:stretch>
            <a:fillRect/>
          </a:stretch>
        </p:blipFill>
        <p:spPr>
          <a:xfrm>
            <a:off x="4198620" y="1143000"/>
            <a:ext cx="4640580" cy="4800600"/>
          </a:xfrm>
          <a:prstGeom prst="rect">
            <a:avLst/>
          </a:prstGeom>
        </p:spPr>
      </p:pic>
      <p:sp>
        <p:nvSpPr>
          <p:cNvPr id="5" name="Rectangle 4"/>
          <p:cNvSpPr/>
          <p:nvPr/>
        </p:nvSpPr>
        <p:spPr bwMode="auto">
          <a:xfrm>
            <a:off x="7315200" y="4953000"/>
            <a:ext cx="1066800" cy="914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Tree>
    <p:extLst>
      <p:ext uri="{BB962C8B-B14F-4D97-AF65-F5344CB8AC3E}">
        <p14:creationId xmlns:p14="http://schemas.microsoft.com/office/powerpoint/2010/main" val="3433534029"/>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hay </a:t>
            </a:r>
            <a:r>
              <a:rPr lang="es-ES_tradnl" sz="2000" dirty="0" smtClean="0">
                <a:solidFill>
                  <a:srgbClr val="FF0000"/>
                </a:solidFill>
              </a:rPr>
              <a:t>14 adicionales</a:t>
            </a:r>
          </a:p>
          <a:p>
            <a:endParaRPr lang="es-ES_tradnl" sz="2000" dirty="0" smtClean="0"/>
          </a:p>
          <a:p>
            <a:r>
              <a:rPr lang="es-ES_tradnl" sz="2000" dirty="0" smtClean="0"/>
              <a:t>Describen </a:t>
            </a:r>
            <a:r>
              <a:rPr lang="es-ES_tradnl" sz="2000" dirty="0" smtClean="0">
                <a:solidFill>
                  <a:srgbClr val="FF0000"/>
                </a:solidFill>
              </a:rPr>
              <a:t>casi todos los fenómenos físicos </a:t>
            </a:r>
            <a:r>
              <a:rPr lang="es-ES_tradnl" sz="2000" dirty="0" smtClean="0"/>
              <a:t>conocidos</a:t>
            </a:r>
          </a:p>
          <a:p>
            <a:endParaRPr lang="es-ES_tradnl" sz="2000" dirty="0" smtClean="0"/>
          </a:p>
          <a:p>
            <a:r>
              <a:rPr lang="es-ES_tradnl" sz="2000" dirty="0" smtClean="0"/>
              <a:t>Dos grandes familias: </a:t>
            </a:r>
          </a:p>
          <a:p>
            <a:pPr lvl="1"/>
            <a:r>
              <a:rPr lang="es-ES_tradnl" sz="1800" dirty="0" smtClean="0">
                <a:solidFill>
                  <a:srgbClr val="0000FF"/>
                </a:solidFill>
              </a:rPr>
              <a:t>“materia” (espín 1/2, 3/2, …) </a:t>
            </a:r>
          </a:p>
          <a:p>
            <a:pPr lvl="1"/>
            <a:r>
              <a:rPr lang="es-ES_tradnl" sz="1800" dirty="0" smtClean="0">
                <a:solidFill>
                  <a:srgbClr val="0000FF"/>
                </a:solidFill>
              </a:rPr>
              <a:t>“fuerza” (espín 0, 1, 2, …)</a:t>
            </a:r>
            <a:endParaRPr lang="es-ES_tradnl" sz="1800" dirty="0">
              <a:solidFill>
                <a:srgbClr val="0000FF"/>
              </a:solidFill>
            </a:endParaRPr>
          </a:p>
          <a:p>
            <a:endParaRPr lang="es-ES_tradnl" sz="2000" dirty="0" smtClean="0"/>
          </a:p>
          <a:p>
            <a:pPr marL="0" indent="0">
              <a:buNone/>
            </a:pPr>
            <a:endParaRPr lang="es-ES_tradnl" sz="2000"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31</a:t>
            </a:fld>
            <a:endParaRPr lang="en-US" altLang="zh-CN" dirty="0"/>
          </a:p>
        </p:txBody>
      </p:sp>
      <p:pic>
        <p:nvPicPr>
          <p:cNvPr id="9" name="Picture 8"/>
          <p:cNvPicPr>
            <a:picLocks noChangeAspect="1"/>
          </p:cNvPicPr>
          <p:nvPr/>
        </p:nvPicPr>
        <p:blipFill>
          <a:blip r:embed="rId2"/>
          <a:stretch>
            <a:fillRect/>
          </a:stretch>
        </p:blipFill>
        <p:spPr>
          <a:xfrm>
            <a:off x="4198620" y="1143000"/>
            <a:ext cx="4640580" cy="4800600"/>
          </a:xfrm>
          <a:prstGeom prst="rect">
            <a:avLst/>
          </a:prstGeom>
        </p:spPr>
      </p:pic>
      <p:sp>
        <p:nvSpPr>
          <p:cNvPr id="12" name="Oval 11"/>
          <p:cNvSpPr/>
          <p:nvPr/>
        </p:nvSpPr>
        <p:spPr bwMode="auto">
          <a:xfrm>
            <a:off x="7391400" y="1295400"/>
            <a:ext cx="838200" cy="381000"/>
          </a:xfrm>
          <a:prstGeom prst="ellipse">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cxnSp>
        <p:nvCxnSpPr>
          <p:cNvPr id="6" name="Straight Arrow Connector 5"/>
          <p:cNvCxnSpPr>
            <a:stCxn id="12" idx="4"/>
          </p:cNvCxnSpPr>
          <p:nvPr/>
        </p:nvCxnSpPr>
        <p:spPr bwMode="auto">
          <a:xfrm flipH="1">
            <a:off x="3505200" y="1676400"/>
            <a:ext cx="4305300" cy="3009900"/>
          </a:xfrm>
          <a:prstGeom prst="straightConnector1">
            <a:avLst/>
          </a:prstGeom>
          <a:noFill/>
          <a:ln w="57150" cap="flat" cmpd="sng" algn="ctr">
            <a:solidFill>
              <a:srgbClr val="FF0000"/>
            </a:solidFill>
            <a:prstDash val="solid"/>
            <a:round/>
            <a:headEnd type="none" w="med" len="med"/>
            <a:tailEnd type="arrow"/>
          </a:ln>
          <a:effectLst/>
        </p:spPr>
      </p:cxnSp>
      <p:sp>
        <p:nvSpPr>
          <p:cNvPr id="10" name="Oval 9"/>
          <p:cNvSpPr/>
          <p:nvPr/>
        </p:nvSpPr>
        <p:spPr bwMode="auto">
          <a:xfrm>
            <a:off x="5638800" y="1295400"/>
            <a:ext cx="838200" cy="381000"/>
          </a:xfrm>
          <a:prstGeom prst="ellipse">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cxnSp>
        <p:nvCxnSpPr>
          <p:cNvPr id="11" name="Straight Arrow Connector 10"/>
          <p:cNvCxnSpPr/>
          <p:nvPr/>
        </p:nvCxnSpPr>
        <p:spPr bwMode="auto">
          <a:xfrm flipH="1">
            <a:off x="3429000" y="1676400"/>
            <a:ext cx="2628900" cy="2514600"/>
          </a:xfrm>
          <a:prstGeom prst="straightConnector1">
            <a:avLst/>
          </a:prstGeom>
          <a:noFill/>
          <a:ln w="57150" cap="flat" cmpd="sng" algn="ctr">
            <a:solidFill>
              <a:srgbClr val="FF0000"/>
            </a:solidFill>
            <a:prstDash val="solid"/>
            <a:round/>
            <a:headEnd type="none" w="med" len="med"/>
            <a:tailEnd type="arrow"/>
          </a:ln>
          <a:effectLst/>
        </p:spPr>
      </p:cxnSp>
      <p:sp>
        <p:nvSpPr>
          <p:cNvPr id="13" name="Rectangle 12"/>
          <p:cNvSpPr/>
          <p:nvPr/>
        </p:nvSpPr>
        <p:spPr bwMode="auto">
          <a:xfrm>
            <a:off x="7315200" y="4953000"/>
            <a:ext cx="1066800" cy="914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Tree>
    <p:extLst>
      <p:ext uri="{BB962C8B-B14F-4D97-AF65-F5344CB8AC3E}">
        <p14:creationId xmlns:p14="http://schemas.microsoft.com/office/powerpoint/2010/main" val="337008094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hay </a:t>
            </a:r>
            <a:r>
              <a:rPr lang="es-ES_tradnl" sz="2000" dirty="0" smtClean="0">
                <a:solidFill>
                  <a:srgbClr val="FF0000"/>
                </a:solidFill>
              </a:rPr>
              <a:t>14 adicionales</a:t>
            </a:r>
          </a:p>
          <a:p>
            <a:endParaRPr lang="es-ES_tradnl" sz="2000" dirty="0" smtClean="0"/>
          </a:p>
          <a:p>
            <a:r>
              <a:rPr lang="es-ES_tradnl" sz="2000" dirty="0" smtClean="0"/>
              <a:t>Describen </a:t>
            </a:r>
            <a:r>
              <a:rPr lang="es-ES_tradnl" sz="2000" dirty="0" smtClean="0">
                <a:solidFill>
                  <a:srgbClr val="FF0000"/>
                </a:solidFill>
              </a:rPr>
              <a:t>casi todos los fenómenos físicos </a:t>
            </a:r>
            <a:r>
              <a:rPr lang="es-ES_tradnl" sz="2000" dirty="0" smtClean="0"/>
              <a:t>conocidos</a:t>
            </a:r>
          </a:p>
          <a:p>
            <a:endParaRPr lang="es-ES_tradnl" sz="2000" dirty="0" smtClean="0"/>
          </a:p>
          <a:p>
            <a:r>
              <a:rPr lang="es-ES_tradnl" sz="2000" dirty="0" smtClean="0"/>
              <a:t>Dos grandes familias: </a:t>
            </a:r>
          </a:p>
          <a:p>
            <a:pPr lvl="1"/>
            <a:r>
              <a:rPr lang="es-ES_tradnl" sz="1800" dirty="0" smtClean="0">
                <a:solidFill>
                  <a:srgbClr val="0000FF"/>
                </a:solidFill>
              </a:rPr>
              <a:t>“materia” (espín 1/2, 3/2, …) </a:t>
            </a:r>
          </a:p>
          <a:p>
            <a:pPr lvl="1"/>
            <a:r>
              <a:rPr lang="es-ES_tradnl" sz="1800" dirty="0" smtClean="0">
                <a:solidFill>
                  <a:srgbClr val="0000FF"/>
                </a:solidFill>
              </a:rPr>
              <a:t>“fuerza” (espín 0, 1, 2, …)</a:t>
            </a:r>
            <a:endParaRPr lang="es-ES_tradnl" sz="1800" dirty="0">
              <a:solidFill>
                <a:srgbClr val="0000FF"/>
              </a:solidFill>
            </a:endParaRPr>
          </a:p>
          <a:p>
            <a:endParaRPr lang="es-ES_tradnl" sz="2000" dirty="0" smtClean="0"/>
          </a:p>
          <a:p>
            <a:r>
              <a:rPr lang="es-ES_tradnl" sz="2000" dirty="0" smtClean="0"/>
              <a:t>Hacia 1964, había un problema: sólo funcionaba  si </a:t>
            </a:r>
            <a:r>
              <a:rPr lang="es-ES_tradnl" sz="2000" dirty="0" smtClean="0">
                <a:solidFill>
                  <a:srgbClr val="FF0000"/>
                </a:solidFill>
              </a:rPr>
              <a:t>las partículas elementales tuvieran masa CERO</a:t>
            </a:r>
          </a:p>
          <a:p>
            <a:pPr marL="0" indent="0">
              <a:buNone/>
            </a:pPr>
            <a:endParaRPr lang="es-ES_tradnl" sz="2000"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32</a:t>
            </a:fld>
            <a:endParaRPr lang="en-US" altLang="zh-CN" dirty="0"/>
          </a:p>
        </p:txBody>
      </p:sp>
      <p:pic>
        <p:nvPicPr>
          <p:cNvPr id="9" name="Picture 8"/>
          <p:cNvPicPr>
            <a:picLocks noChangeAspect="1"/>
          </p:cNvPicPr>
          <p:nvPr/>
        </p:nvPicPr>
        <p:blipFill>
          <a:blip r:embed="rId2"/>
          <a:stretch>
            <a:fillRect/>
          </a:stretch>
        </p:blipFill>
        <p:spPr>
          <a:xfrm>
            <a:off x="4198620" y="1143000"/>
            <a:ext cx="4640580" cy="4800600"/>
          </a:xfrm>
          <a:prstGeom prst="rect">
            <a:avLst/>
          </a:prstGeom>
        </p:spPr>
      </p:pic>
      <p:sp>
        <p:nvSpPr>
          <p:cNvPr id="13" name="Rectangle 12"/>
          <p:cNvSpPr/>
          <p:nvPr/>
        </p:nvSpPr>
        <p:spPr bwMode="auto">
          <a:xfrm>
            <a:off x="7315200" y="4953000"/>
            <a:ext cx="1066800" cy="9144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Tree>
    <p:extLst>
      <p:ext uri="{BB962C8B-B14F-4D97-AF65-F5344CB8AC3E}">
        <p14:creationId xmlns:p14="http://schemas.microsoft.com/office/powerpoint/2010/main" val="2299087506"/>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Piezas fundamentales</a:t>
            </a:r>
            <a:endParaRPr lang="es-ES_tradnl" dirty="0"/>
          </a:p>
        </p:txBody>
      </p:sp>
      <p:sp>
        <p:nvSpPr>
          <p:cNvPr id="3" name="Content Placeholder 2"/>
          <p:cNvSpPr>
            <a:spLocks noGrp="1"/>
          </p:cNvSpPr>
          <p:nvPr>
            <p:ph idx="1"/>
          </p:nvPr>
        </p:nvSpPr>
        <p:spPr>
          <a:xfrm>
            <a:off x="304800" y="1371600"/>
            <a:ext cx="3657600" cy="5029200"/>
          </a:xfrm>
        </p:spPr>
        <p:txBody>
          <a:bodyPr/>
          <a:lstStyle/>
          <a:p>
            <a:r>
              <a:rPr lang="es-ES_tradnl" sz="2000" dirty="0" smtClean="0"/>
              <a:t>Además de esas tres, hay </a:t>
            </a:r>
            <a:r>
              <a:rPr lang="es-ES_tradnl" sz="2000" dirty="0" smtClean="0">
                <a:solidFill>
                  <a:srgbClr val="FF0000"/>
                </a:solidFill>
              </a:rPr>
              <a:t>14 adicionales</a:t>
            </a:r>
          </a:p>
          <a:p>
            <a:endParaRPr lang="es-ES_tradnl" sz="2000" dirty="0" smtClean="0"/>
          </a:p>
          <a:p>
            <a:r>
              <a:rPr lang="es-ES_tradnl" sz="2000" dirty="0" smtClean="0"/>
              <a:t>Describen </a:t>
            </a:r>
            <a:r>
              <a:rPr lang="es-ES_tradnl" sz="2000" dirty="0" smtClean="0">
                <a:solidFill>
                  <a:srgbClr val="FF0000"/>
                </a:solidFill>
              </a:rPr>
              <a:t>casi todos los fenómenos físicos </a:t>
            </a:r>
            <a:r>
              <a:rPr lang="es-ES_tradnl" sz="2000" dirty="0" smtClean="0"/>
              <a:t>conocidos</a:t>
            </a:r>
          </a:p>
          <a:p>
            <a:endParaRPr lang="es-ES_tradnl" sz="2000" dirty="0" smtClean="0"/>
          </a:p>
          <a:p>
            <a:r>
              <a:rPr lang="es-ES_tradnl" sz="2000" dirty="0" smtClean="0"/>
              <a:t>Dos grandes familias: </a:t>
            </a:r>
          </a:p>
          <a:p>
            <a:pPr lvl="1"/>
            <a:r>
              <a:rPr lang="es-ES_tradnl" sz="1800" dirty="0" smtClean="0">
                <a:solidFill>
                  <a:srgbClr val="0000FF"/>
                </a:solidFill>
              </a:rPr>
              <a:t>“materia” (espín 1/2, 3/2, …) </a:t>
            </a:r>
          </a:p>
          <a:p>
            <a:pPr lvl="1"/>
            <a:r>
              <a:rPr lang="es-ES_tradnl" sz="1800" dirty="0" smtClean="0">
                <a:solidFill>
                  <a:srgbClr val="0000FF"/>
                </a:solidFill>
              </a:rPr>
              <a:t>“fuerza” (espín 0, 1, 2, …)</a:t>
            </a:r>
            <a:endParaRPr lang="es-ES_tradnl" sz="1800" dirty="0">
              <a:solidFill>
                <a:srgbClr val="0000FF"/>
              </a:solidFill>
            </a:endParaRPr>
          </a:p>
          <a:p>
            <a:endParaRPr lang="es-ES_tradnl" sz="2000" dirty="0" smtClean="0"/>
          </a:p>
          <a:p>
            <a:r>
              <a:rPr lang="es-ES_tradnl" sz="2000" dirty="0" smtClean="0"/>
              <a:t>Hacia 1964, había un problema: sólo funcionaba  si </a:t>
            </a:r>
            <a:r>
              <a:rPr lang="es-ES_tradnl" sz="2000" dirty="0" smtClean="0">
                <a:solidFill>
                  <a:srgbClr val="FF0000"/>
                </a:solidFill>
              </a:rPr>
              <a:t>las partículas elementales tuvieran masa CERO</a:t>
            </a:r>
          </a:p>
          <a:p>
            <a:pPr marL="0" indent="0">
              <a:buNone/>
            </a:pPr>
            <a:endParaRPr lang="es-ES_tradnl" sz="2000"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33</a:t>
            </a:fld>
            <a:endParaRPr lang="en-US" altLang="zh-CN" dirty="0"/>
          </a:p>
        </p:txBody>
      </p:sp>
      <p:pic>
        <p:nvPicPr>
          <p:cNvPr id="9" name="Picture 8"/>
          <p:cNvPicPr>
            <a:picLocks noChangeAspect="1"/>
          </p:cNvPicPr>
          <p:nvPr/>
        </p:nvPicPr>
        <p:blipFill>
          <a:blip r:embed="rId2"/>
          <a:stretch>
            <a:fillRect/>
          </a:stretch>
        </p:blipFill>
        <p:spPr>
          <a:xfrm>
            <a:off x="4198620" y="1143000"/>
            <a:ext cx="4640580" cy="4800600"/>
          </a:xfrm>
          <a:prstGeom prst="rect">
            <a:avLst/>
          </a:prstGeom>
        </p:spPr>
      </p:pic>
      <p:sp>
        <p:nvSpPr>
          <p:cNvPr id="14" name="Oval 13"/>
          <p:cNvSpPr/>
          <p:nvPr/>
        </p:nvSpPr>
        <p:spPr bwMode="auto">
          <a:xfrm>
            <a:off x="7162800" y="4724400"/>
            <a:ext cx="1295400" cy="1295400"/>
          </a:xfrm>
          <a:prstGeom prst="ellipse">
            <a:avLst/>
          </a:prstGeom>
          <a:noFill/>
          <a:ln w="5715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Tree>
    <p:extLst>
      <p:ext uri="{BB962C8B-B14F-4D97-AF65-F5344CB8AC3E}">
        <p14:creationId xmlns:p14="http://schemas.microsoft.com/office/powerpoint/2010/main" val="2605628169"/>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81000" y="1066800"/>
            <a:ext cx="5156200" cy="5334000"/>
          </a:xfrm>
          <a:prstGeom prst="rect">
            <a:avLst/>
          </a:prstGeom>
        </p:spPr>
      </p:pic>
      <p:sp>
        <p:nvSpPr>
          <p:cNvPr id="5" name="Title 4"/>
          <p:cNvSpPr>
            <a:spLocks noGrp="1"/>
          </p:cNvSpPr>
          <p:nvPr>
            <p:ph type="title"/>
          </p:nvPr>
        </p:nvSpPr>
        <p:spPr/>
        <p:txBody>
          <a:bodyPr/>
          <a:lstStyle/>
          <a:p>
            <a:r>
              <a:rPr lang="es-ES_tradnl" smtClean="0"/>
              <a:t>Piezas fundamentales</a:t>
            </a:r>
            <a:endParaRPr lang="es-ES_tradnl"/>
          </a:p>
        </p:txBody>
      </p:sp>
      <p:sp>
        <p:nvSpPr>
          <p:cNvPr id="6" name="Content Placeholder 5"/>
          <p:cNvSpPr>
            <a:spLocks noGrp="1"/>
          </p:cNvSpPr>
          <p:nvPr>
            <p:ph idx="1"/>
          </p:nvPr>
        </p:nvSpPr>
        <p:spPr>
          <a:xfrm>
            <a:off x="5638800" y="1143000"/>
            <a:ext cx="3200400" cy="4876800"/>
          </a:xfrm>
        </p:spPr>
        <p:txBody>
          <a:bodyPr/>
          <a:lstStyle/>
          <a:p>
            <a:r>
              <a:rPr lang="en-US" sz="2000" dirty="0" err="1" smtClean="0"/>
              <a:t>Materia</a:t>
            </a:r>
            <a:r>
              <a:rPr lang="en-US" sz="2000" dirty="0" smtClean="0"/>
              <a:t>: </a:t>
            </a:r>
            <a:r>
              <a:rPr lang="en-US" sz="2000" dirty="0" smtClean="0"/>
              <a:t/>
            </a:r>
            <a:br>
              <a:rPr lang="en-US" sz="2000" dirty="0" smtClean="0"/>
            </a:br>
            <a:r>
              <a:rPr lang="en-US" sz="2000" b="1" dirty="0" smtClean="0"/>
              <a:t>quarks </a:t>
            </a:r>
            <a:r>
              <a:rPr lang="en-US" sz="2000" dirty="0"/>
              <a:t>y</a:t>
            </a:r>
            <a:r>
              <a:rPr lang="en-US" sz="2000" b="1" dirty="0" smtClean="0"/>
              <a:t> </a:t>
            </a:r>
            <a:r>
              <a:rPr lang="en-US" sz="2000" b="1" dirty="0" err="1" smtClean="0"/>
              <a:t>leptones</a:t>
            </a:r>
            <a:endParaRPr lang="en-US" sz="2000" b="1" dirty="0" smtClean="0"/>
          </a:p>
          <a:p>
            <a:endParaRPr lang="en-US" sz="2000" dirty="0" smtClean="0"/>
          </a:p>
          <a:p>
            <a:r>
              <a:rPr lang="en-US" sz="2000" dirty="0" err="1" smtClean="0"/>
              <a:t>Interacciones</a:t>
            </a:r>
            <a:r>
              <a:rPr lang="en-US" sz="2000" dirty="0" smtClean="0"/>
              <a:t>: </a:t>
            </a:r>
            <a:br>
              <a:rPr lang="en-US" sz="2000" dirty="0" smtClean="0"/>
            </a:br>
            <a:r>
              <a:rPr lang="en-US" sz="2000" b="1" dirty="0" err="1" smtClean="0"/>
              <a:t>Bosones</a:t>
            </a:r>
            <a:r>
              <a:rPr lang="en-US" sz="2000" b="1" dirty="0" smtClean="0"/>
              <a:t> </a:t>
            </a:r>
            <a:r>
              <a:rPr lang="en-US" sz="2000" b="1" dirty="0" err="1" smtClean="0"/>
              <a:t>vectoriales</a:t>
            </a:r>
            <a:r>
              <a:rPr lang="en-US" sz="2000" b="1" dirty="0" smtClean="0"/>
              <a:t> </a:t>
            </a:r>
            <a:r>
              <a:rPr lang="en-US" sz="2000" b="1" dirty="0" smtClean="0"/>
              <a:t/>
            </a:r>
            <a:br>
              <a:rPr lang="en-US" sz="2000" b="1" dirty="0" smtClean="0"/>
            </a:br>
            <a:r>
              <a:rPr lang="en-US" sz="2000" b="1" dirty="0" smtClean="0"/>
              <a:t>(</a:t>
            </a:r>
            <a:r>
              <a:rPr lang="en-US" sz="2000" b="1" dirty="0" err="1" smtClean="0"/>
              <a:t>m</a:t>
            </a:r>
            <a:r>
              <a:rPr lang="en-US" sz="2000" b="1" dirty="0" err="1" smtClean="0"/>
              <a:t>ás</a:t>
            </a:r>
            <a:r>
              <a:rPr lang="en-US" sz="2000" b="1" dirty="0" smtClean="0"/>
              <a:t> el </a:t>
            </a:r>
            <a:r>
              <a:rPr lang="en-US" sz="2000" b="1" dirty="0" smtClean="0"/>
              <a:t>Higgs)</a:t>
            </a:r>
          </a:p>
          <a:p>
            <a:endParaRPr lang="en-US" sz="2000" dirty="0" smtClean="0"/>
          </a:p>
          <a:p>
            <a:r>
              <a:rPr lang="en-US" sz="2000" dirty="0" err="1" smtClean="0"/>
              <a:t>Tres</a:t>
            </a:r>
            <a:r>
              <a:rPr lang="en-US" sz="2000" dirty="0" smtClean="0"/>
              <a:t> </a:t>
            </a:r>
            <a:r>
              <a:rPr lang="en-US" sz="2000" dirty="0" err="1" smtClean="0"/>
              <a:t>generaciones</a:t>
            </a:r>
            <a:endParaRPr lang="en-US" sz="2000" dirty="0" smtClean="0"/>
          </a:p>
          <a:p>
            <a:pPr lvl="1"/>
            <a:r>
              <a:rPr lang="en-US" sz="2000" dirty="0" smtClean="0"/>
              <a:t>Un </a:t>
            </a:r>
            <a:r>
              <a:rPr lang="en-US" sz="2000" dirty="0" smtClean="0"/>
              <a:t>neutrino </a:t>
            </a:r>
            <a:r>
              <a:rPr lang="en-US" sz="2000" dirty="0" err="1" smtClean="0"/>
              <a:t>por</a:t>
            </a:r>
            <a:r>
              <a:rPr lang="en-US" sz="2000" dirty="0" smtClean="0"/>
              <a:t> </a:t>
            </a:r>
            <a:r>
              <a:rPr lang="en-US" sz="2000" dirty="0" err="1" smtClean="0"/>
              <a:t>cada</a:t>
            </a:r>
            <a:r>
              <a:rPr lang="en-US" sz="2000" dirty="0" smtClean="0"/>
              <a:t> </a:t>
            </a:r>
            <a:r>
              <a:rPr lang="en-US" sz="2000" dirty="0" err="1" smtClean="0"/>
              <a:t>lept</a:t>
            </a:r>
            <a:r>
              <a:rPr lang="en-US" sz="2000" dirty="0" err="1" smtClean="0"/>
              <a:t>ó</a:t>
            </a:r>
            <a:r>
              <a:rPr lang="en-US" sz="2000" dirty="0" err="1" smtClean="0"/>
              <a:t>n</a:t>
            </a:r>
            <a:r>
              <a:rPr lang="en-US" sz="2000" dirty="0" smtClean="0"/>
              <a:t> </a:t>
            </a:r>
            <a:r>
              <a:rPr lang="en-US" sz="2000" dirty="0" err="1" smtClean="0"/>
              <a:t>cargado</a:t>
            </a:r>
            <a:endParaRPr lang="en-US" sz="2000" dirty="0" smtClean="0"/>
          </a:p>
          <a:p>
            <a:pPr lvl="1"/>
            <a:r>
              <a:rPr lang="en-US" sz="2000" dirty="0" smtClean="0"/>
              <a:t>Quarks ‘</a:t>
            </a:r>
            <a:r>
              <a:rPr lang="en-US" sz="2000" dirty="0" err="1" smtClean="0"/>
              <a:t>tipo</a:t>
            </a:r>
            <a:r>
              <a:rPr lang="en-US" sz="2000" dirty="0" smtClean="0"/>
              <a:t> </a:t>
            </a:r>
            <a:r>
              <a:rPr lang="en-US" sz="2000" dirty="0" smtClean="0"/>
              <a:t>up’, </a:t>
            </a:r>
            <a:br>
              <a:rPr lang="en-US" sz="2000" dirty="0" smtClean="0"/>
            </a:br>
            <a:r>
              <a:rPr lang="en-US" sz="2000" dirty="0" smtClean="0"/>
              <a:t>quarks ‘</a:t>
            </a:r>
            <a:r>
              <a:rPr lang="en-US" sz="2000" dirty="0" err="1" smtClean="0"/>
              <a:t>tipo</a:t>
            </a:r>
            <a:r>
              <a:rPr lang="en-US" sz="2000" dirty="0" smtClean="0"/>
              <a:t> down’</a:t>
            </a:r>
          </a:p>
          <a:p>
            <a:pPr lvl="1"/>
            <a:endParaRPr lang="en-US" sz="2000" dirty="0"/>
          </a:p>
          <a:p>
            <a:r>
              <a:rPr lang="es-ES_tradnl" sz="2000" b="1" dirty="0"/>
              <a:t>¿</a:t>
            </a:r>
            <a:r>
              <a:rPr lang="en-US" sz="2000" b="1" dirty="0" err="1" smtClean="0"/>
              <a:t>Qu</a:t>
            </a:r>
            <a:r>
              <a:rPr lang="en-US" sz="2000" b="1" dirty="0" err="1" smtClean="0"/>
              <a:t>é</a:t>
            </a:r>
            <a:r>
              <a:rPr lang="en-US" sz="2000" b="1" dirty="0" smtClean="0"/>
              <a:t> </a:t>
            </a:r>
            <a:r>
              <a:rPr lang="en-US" sz="2000" b="1" dirty="0" err="1" smtClean="0"/>
              <a:t>combinaciones</a:t>
            </a:r>
            <a:r>
              <a:rPr lang="en-US" sz="2000" b="1" dirty="0" smtClean="0"/>
              <a:t> son </a:t>
            </a:r>
            <a:r>
              <a:rPr lang="en-US" sz="2000" b="1" dirty="0" err="1" smtClean="0"/>
              <a:t>posibles</a:t>
            </a:r>
            <a:r>
              <a:rPr lang="en-US" sz="2000" b="1" dirty="0" smtClean="0"/>
              <a:t>?</a:t>
            </a:r>
            <a:endParaRPr lang="en-US" sz="2000" b="1"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34</a:t>
            </a:fld>
            <a:endParaRPr lang="en-US" altLang="zh-CN"/>
          </a:p>
        </p:txBody>
      </p:sp>
    </p:spTree>
    <p:extLst>
      <p:ext uri="{BB962C8B-B14F-4D97-AF65-F5344CB8AC3E}">
        <p14:creationId xmlns:p14="http://schemas.microsoft.com/office/powerpoint/2010/main" val="2424027435"/>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Algunas part</a:t>
            </a:r>
            <a:r>
              <a:rPr lang="es-ES_tradnl" smtClean="0"/>
              <a:t>ículas compuestas</a:t>
            </a:r>
            <a:endParaRPr lang="es-ES_tradnl"/>
          </a:p>
        </p:txBody>
      </p:sp>
      <p:sp>
        <p:nvSpPr>
          <p:cNvPr id="3" name="Content Placeholder 2"/>
          <p:cNvSpPr>
            <a:spLocks noGrp="1"/>
          </p:cNvSpPr>
          <p:nvPr>
            <p:ph idx="1"/>
          </p:nvPr>
        </p:nvSpPr>
        <p:spPr>
          <a:xfrm>
            <a:off x="533400" y="5715000"/>
            <a:ext cx="8458200" cy="685800"/>
          </a:xfrm>
        </p:spPr>
        <p:txBody>
          <a:bodyPr/>
          <a:lstStyle/>
          <a:p>
            <a:r>
              <a:rPr lang="es-ES_tradnl" smtClean="0"/>
              <a:t>C</a:t>
            </a:r>
            <a:r>
              <a:rPr lang="es-ES_tradnl" smtClean="0"/>
              <a:t>ada combinaci</a:t>
            </a:r>
            <a:r>
              <a:rPr lang="es-ES_tradnl" smtClean="0"/>
              <a:t>ó</a:t>
            </a:r>
            <a:r>
              <a:rPr lang="es-ES_tradnl" smtClean="0"/>
              <a:t>n tambi</a:t>
            </a:r>
            <a:r>
              <a:rPr lang="es-ES_tradnl" smtClean="0"/>
              <a:t>é</a:t>
            </a:r>
            <a:r>
              <a:rPr lang="es-ES_tradnl" smtClean="0"/>
              <a:t>n puede tener estados excitados</a:t>
            </a: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35</a:t>
            </a:fld>
            <a:endParaRPr lang="en-US" altLang="zh-CN" dirty="0"/>
          </a:p>
        </p:txBody>
      </p:sp>
      <p:pic>
        <p:nvPicPr>
          <p:cNvPr id="5" name="Picture 4" descr="Screen Shot 2015-01-09 at 02.57.0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9200" y="990600"/>
            <a:ext cx="2971800" cy="4522304"/>
          </a:xfrm>
          <a:prstGeom prst="rect">
            <a:avLst/>
          </a:prstGeom>
        </p:spPr>
      </p:pic>
      <p:pic>
        <p:nvPicPr>
          <p:cNvPr id="6" name="Picture 5" descr="Screen Shot 2015-01-09 at 02.57.4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0600" y="990600"/>
            <a:ext cx="3048000" cy="4556606"/>
          </a:xfrm>
          <a:prstGeom prst="rect">
            <a:avLst/>
          </a:prstGeom>
        </p:spPr>
      </p:pic>
    </p:spTree>
    <p:extLst>
      <p:ext uri="{BB962C8B-B14F-4D97-AF65-F5344CB8AC3E}">
        <p14:creationId xmlns:p14="http://schemas.microsoft.com/office/powerpoint/2010/main" val="2025107414"/>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dirty="0" smtClean="0"/>
              <a:t>Procesos fundamentales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36</a:t>
            </a:fld>
            <a:endParaRPr lang="en-US" altLang="zh-CN" dirty="0"/>
          </a:p>
        </p:txBody>
      </p:sp>
    </p:spTree>
    <p:extLst>
      <p:ext uri="{BB962C8B-B14F-4D97-AF65-F5344CB8AC3E}">
        <p14:creationId xmlns:p14="http://schemas.microsoft.com/office/powerpoint/2010/main" val="198538371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err="1" smtClean="0"/>
              <a:t>Nanocurso</a:t>
            </a:r>
            <a:r>
              <a:rPr lang="es-ES_tradnl" dirty="0" smtClean="0"/>
              <a:t> de Mec</a:t>
            </a:r>
            <a:r>
              <a:rPr lang="es-ES_tradnl" dirty="0" smtClean="0"/>
              <a:t>ánica Cuántica</a:t>
            </a:r>
            <a:endParaRPr lang="en-US" dirty="0"/>
          </a:p>
        </p:txBody>
      </p:sp>
      <p:sp>
        <p:nvSpPr>
          <p:cNvPr id="3" name="Content Placeholder 2"/>
          <p:cNvSpPr>
            <a:spLocks noGrp="1"/>
          </p:cNvSpPr>
          <p:nvPr>
            <p:ph idx="1"/>
          </p:nvPr>
        </p:nvSpPr>
        <p:spPr>
          <a:xfrm>
            <a:off x="457200" y="1066800"/>
            <a:ext cx="8229600" cy="5410200"/>
          </a:xfrm>
        </p:spPr>
        <p:txBody>
          <a:bodyPr/>
          <a:lstStyle/>
          <a:p>
            <a:r>
              <a:rPr lang="es-ES_tradnl" b="1" dirty="0" smtClean="0"/>
              <a:t>Ni part</a:t>
            </a:r>
            <a:r>
              <a:rPr lang="es-ES_tradnl" b="1" dirty="0" smtClean="0"/>
              <a:t>ículas ni ondas</a:t>
            </a:r>
            <a:endParaRPr lang="es-ES_tradnl" b="1" dirty="0" smtClean="0"/>
          </a:p>
          <a:p>
            <a:endParaRPr lang="es-ES_tradnl" dirty="0" smtClean="0"/>
          </a:p>
          <a:p>
            <a:pPr marL="0" indent="0">
              <a:buNone/>
            </a:pPr>
            <a:r>
              <a:rPr lang="es-ES_tradnl" dirty="0" smtClean="0"/>
              <a:t>  </a:t>
            </a:r>
            <a:r>
              <a:rPr lang="es-ES_tradnl" dirty="0"/>
              <a:t> </a:t>
            </a:r>
            <a:r>
              <a:rPr lang="es-ES_tradnl" dirty="0" smtClean="0"/>
              <a:t>(</a:t>
            </a:r>
            <a:r>
              <a:rPr lang="es-ES_tradnl" dirty="0" smtClean="0">
                <a:hlinkClick r:id="rId2"/>
              </a:rPr>
              <a:t>video</a:t>
            </a:r>
            <a:r>
              <a:rPr lang="es-ES_tradnl" dirty="0" smtClean="0"/>
              <a:t>)</a:t>
            </a:r>
            <a:endParaRPr lang="es-ES_tradnl" dirty="0"/>
          </a:p>
          <a:p>
            <a:endParaRPr lang="es-ES_tradnl" dirty="0" smtClean="0"/>
          </a:p>
          <a:p>
            <a:endParaRPr lang="es-ES_tradnl" dirty="0" smtClean="0"/>
          </a:p>
          <a:p>
            <a:endParaRPr lang="es-ES_tradnl" dirty="0" smtClean="0"/>
          </a:p>
          <a:p>
            <a:r>
              <a:rPr lang="es-ES_tradnl" b="1" dirty="0" smtClean="0"/>
              <a:t>Indeterminaci</a:t>
            </a:r>
            <a:r>
              <a:rPr lang="es-ES_tradnl" b="1" dirty="0" smtClean="0"/>
              <a:t>ó</a:t>
            </a:r>
            <a:r>
              <a:rPr lang="es-ES_tradnl" b="1" dirty="0" smtClean="0"/>
              <a:t>n</a:t>
            </a:r>
            <a:r>
              <a:rPr lang="es-ES_tradnl" dirty="0" smtClean="0"/>
              <a:t> (no “incertidumbre”)</a:t>
            </a:r>
            <a:br>
              <a:rPr lang="es-ES_tradnl" dirty="0" smtClean="0"/>
            </a:br>
            <a:r>
              <a:rPr lang="es-ES_tradnl" dirty="0" smtClean="0"/>
              <a:t/>
            </a:r>
            <a:br>
              <a:rPr lang="es-ES_tradnl" dirty="0" smtClean="0"/>
            </a:br>
            <a:r>
              <a:rPr lang="es-ES_tradnl" dirty="0" smtClean="0">
                <a:solidFill>
                  <a:srgbClr val="0000FF"/>
                </a:solidFill>
              </a:rPr>
              <a:t>Entre dos estados observables, los sistemas cu</a:t>
            </a:r>
            <a:r>
              <a:rPr lang="es-ES_tradnl" dirty="0" smtClean="0">
                <a:solidFill>
                  <a:srgbClr val="0000FF"/>
                </a:solidFill>
              </a:rPr>
              <a:t>ánticos existen en una superposición de los estados posibles.</a:t>
            </a:r>
            <a:endParaRPr lang="es-ES_tradnl" dirty="0" smtClean="0">
              <a:solidFill>
                <a:srgbClr val="0000FF"/>
              </a:solidFill>
            </a:endParaRPr>
          </a:p>
          <a:p>
            <a:pPr marL="0" indent="0">
              <a:buNone/>
            </a:pPr>
            <a:endParaRPr lang="es-ES_tradnl" dirty="0" smtClean="0"/>
          </a:p>
          <a:p>
            <a:r>
              <a:rPr lang="es-ES_tradnl" dirty="0" smtClean="0"/>
              <a:t>S</a:t>
            </a:r>
            <a:r>
              <a:rPr lang="es-ES_tradnl" dirty="0" smtClean="0"/>
              <a:t>ólo podemos calcular la </a:t>
            </a:r>
            <a:r>
              <a:rPr lang="es-ES_tradnl" b="1" dirty="0" smtClean="0"/>
              <a:t>probabilidad</a:t>
            </a:r>
            <a:r>
              <a:rPr lang="es-ES_tradnl" dirty="0" smtClean="0"/>
              <a:t> de cada posible resultado</a:t>
            </a:r>
            <a:endParaRPr lang="es-ES_tradnl" dirty="0" smtClean="0"/>
          </a:p>
          <a:p>
            <a:endParaRPr lang="es-ES_tradnl" dirty="0"/>
          </a:p>
          <a:p>
            <a:endParaRPr lang="es-ES_tradnl" dirty="0" smtClean="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37</a:t>
            </a:fld>
            <a:endParaRPr lang="en-US" altLang="zh-CN" dirty="0"/>
          </a:p>
        </p:txBody>
      </p:sp>
      <p:pic>
        <p:nvPicPr>
          <p:cNvPr id="5" name="Picture 4" descr="Wave-partic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67200" y="1369236"/>
            <a:ext cx="3505200" cy="1983564"/>
          </a:xfrm>
          <a:prstGeom prst="rect">
            <a:avLst/>
          </a:prstGeom>
        </p:spPr>
      </p:pic>
    </p:spTree>
    <p:extLst>
      <p:ext uri="{BB962C8B-B14F-4D97-AF65-F5344CB8AC3E}">
        <p14:creationId xmlns:p14="http://schemas.microsoft.com/office/powerpoint/2010/main" val="302305852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dirty="0" smtClean="0"/>
              <a:t>Interacci</a:t>
            </a:r>
            <a:r>
              <a:rPr lang="es-ES_tradnl" dirty="0" smtClean="0"/>
              <a:t>ó</a:t>
            </a:r>
            <a:r>
              <a:rPr lang="es-ES_tradnl" dirty="0" smtClean="0"/>
              <a:t>n electromagn</a:t>
            </a:r>
            <a:r>
              <a:rPr lang="es-ES_tradnl" dirty="0" smtClean="0"/>
              <a:t>ética</a:t>
            </a:r>
            <a:br>
              <a:rPr lang="es-ES_tradnl" dirty="0" smtClean="0"/>
            </a:br>
            <a:r>
              <a:rPr lang="es-ES_tradnl" dirty="0" smtClean="0"/>
              <a:t>(Electrodinámica cuántica)</a:t>
            </a:r>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38</a:t>
            </a:fld>
            <a:endParaRPr lang="en-US" altLang="zh-CN" dirty="0"/>
          </a:p>
        </p:txBody>
      </p:sp>
      <p:pic>
        <p:nvPicPr>
          <p:cNvPr id="6" name="Picture 5" descr="Screen Shot 2014-01-31 at 12.19.42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38600" y="4267200"/>
            <a:ext cx="809675" cy="803274"/>
          </a:xfrm>
          <a:prstGeom prst="rect">
            <a:avLst/>
          </a:prstGeom>
        </p:spPr>
      </p:pic>
    </p:spTree>
    <p:extLst>
      <p:ext uri="{BB962C8B-B14F-4D97-AF65-F5344CB8AC3E}">
        <p14:creationId xmlns:p14="http://schemas.microsoft.com/office/powerpoint/2010/main" val="266301139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a:t>
            </a:r>
            <a:r>
              <a:rPr lang="es-ES_tradnl" dirty="0" smtClean="0"/>
              <a:t>electromagnética</a:t>
            </a:r>
            <a:endParaRPr lang="en-US" dirty="0"/>
          </a:p>
        </p:txBody>
      </p:sp>
      <p:sp>
        <p:nvSpPr>
          <p:cNvPr id="3" name="Content Placeholder 2"/>
          <p:cNvSpPr>
            <a:spLocks noGrp="1"/>
          </p:cNvSpPr>
          <p:nvPr>
            <p:ph idx="1"/>
          </p:nvPr>
        </p:nvSpPr>
        <p:spPr>
          <a:xfrm>
            <a:off x="457200" y="914400"/>
            <a:ext cx="8229600" cy="914400"/>
          </a:xfrm>
        </p:spPr>
        <p:txBody>
          <a:bodyPr/>
          <a:lstStyle/>
          <a:p>
            <a:pPr marL="0" indent="0">
              <a:buNone/>
            </a:pPr>
            <a:r>
              <a:rPr lang="es-ES_tradnl" smtClean="0"/>
              <a:t>Todos los fen</a:t>
            </a:r>
            <a:r>
              <a:rPr lang="es-ES_tradnl" smtClean="0"/>
              <a:t>ómenos electromagnéticos se pueden reducir a combinaciones de vértices como el siguiente:</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39</a:t>
            </a:fld>
            <a:endParaRPr lang="en-US" altLang="zh-CN" dirty="0"/>
          </a:p>
        </p:txBody>
      </p:sp>
      <p:pic>
        <p:nvPicPr>
          <p:cNvPr id="15" name="Picture 14" descr="Screen Shot 2015-01-13 at 17.41.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95144" y="1828800"/>
            <a:ext cx="5248656" cy="3124200"/>
          </a:xfrm>
          <a:prstGeom prst="rect">
            <a:avLst/>
          </a:prstGeom>
        </p:spPr>
      </p:pic>
      <p:sp>
        <p:nvSpPr>
          <p:cNvPr id="16" name="TextBox 15"/>
          <p:cNvSpPr txBox="1"/>
          <p:nvPr/>
        </p:nvSpPr>
        <p:spPr>
          <a:xfrm>
            <a:off x="1052865" y="5181600"/>
            <a:ext cx="6994222" cy="1243417"/>
          </a:xfrm>
          <a:prstGeom prst="rect">
            <a:avLst/>
          </a:prstGeom>
          <a:noFill/>
        </p:spPr>
        <p:txBody>
          <a:bodyPr wrap="none" rtlCol="0">
            <a:spAutoFit/>
          </a:bodyPr>
          <a:lstStyle/>
          <a:p>
            <a:pPr marL="174625" indent="-174625"/>
            <a:r>
              <a:rPr lang="es-ES_tradnl" b="0" i="0" smtClean="0"/>
              <a:t>El tiempo fluye hacia la derecha</a:t>
            </a:r>
          </a:p>
          <a:p>
            <a:pPr marL="174625" indent="-174625"/>
            <a:r>
              <a:rPr lang="es-ES_tradnl" b="0" i="0" smtClean="0"/>
              <a:t>En este caso, un electr</a:t>
            </a:r>
            <a:r>
              <a:rPr lang="es-ES_tradnl" b="0" i="0" smtClean="0"/>
              <a:t>ó</a:t>
            </a:r>
            <a:r>
              <a:rPr lang="es-ES_tradnl" b="0" i="0" smtClean="0"/>
              <a:t>n emite (or absorbe) </a:t>
            </a:r>
            <a:r>
              <a:rPr lang="es-ES_tradnl" b="0" i="0" smtClean="0"/>
              <a:t>un</a:t>
            </a:r>
            <a:r>
              <a:rPr lang="es-ES_tradnl" b="0" i="0" smtClean="0"/>
              <a:t> </a:t>
            </a:r>
            <a:r>
              <a:rPr lang="es-ES_tradnl" b="0" i="0" smtClean="0"/>
              <a:t>f</a:t>
            </a:r>
            <a:r>
              <a:rPr lang="es-ES_tradnl" b="0" i="0" smtClean="0"/>
              <a:t>ot</a:t>
            </a:r>
            <a:r>
              <a:rPr lang="es-ES_tradnl" b="0" i="0" smtClean="0"/>
              <a:t>ó</a:t>
            </a:r>
            <a:r>
              <a:rPr lang="es-ES_tradnl" b="0" i="0" smtClean="0"/>
              <a:t>n</a:t>
            </a:r>
          </a:p>
          <a:p>
            <a:pPr marL="174625" indent="-174625"/>
            <a:r>
              <a:rPr lang="es-ES_tradnl" b="0" i="0" smtClean="0"/>
              <a:t>Con cualquier part</a:t>
            </a:r>
            <a:r>
              <a:rPr lang="es-ES_tradnl" b="0" i="0" smtClean="0"/>
              <a:t>ícula cargada</a:t>
            </a:r>
            <a:r>
              <a:rPr lang="es-ES_tradnl" b="0" i="0" smtClean="0"/>
              <a:t> (lept</a:t>
            </a:r>
            <a:r>
              <a:rPr lang="es-ES_tradnl" b="0" i="0" smtClean="0"/>
              <a:t>ó</a:t>
            </a:r>
            <a:r>
              <a:rPr lang="es-ES_tradnl" b="0" i="0" smtClean="0"/>
              <a:t>n, quark, W)</a:t>
            </a:r>
            <a:endParaRPr lang="es-ES_tradnl" b="0" i="0" smtClean="0"/>
          </a:p>
        </p:txBody>
      </p:sp>
    </p:spTree>
    <p:extLst>
      <p:ext uri="{BB962C8B-B14F-4D97-AF65-F5344CB8AC3E}">
        <p14:creationId xmlns:p14="http://schemas.microsoft.com/office/powerpoint/2010/main" val="133023965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Soñando</a:t>
            </a:r>
            <a:r>
              <a:rPr lang="en-US" dirty="0" smtClean="0"/>
              <a:t> en </a:t>
            </a:r>
            <a:r>
              <a:rPr lang="en-US" dirty="0" err="1" smtClean="0"/>
              <a:t>grande</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a:t>
            </a:fld>
            <a:endParaRPr lang="en-US" altLang="zh-CN" dirty="0"/>
          </a:p>
        </p:txBody>
      </p:sp>
      <p:pic>
        <p:nvPicPr>
          <p:cNvPr id="6" name="Picture 5" descr="P1120608.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838200"/>
            <a:ext cx="7391400" cy="5543550"/>
          </a:xfrm>
          <a:prstGeom prst="rect">
            <a:avLst/>
          </a:prstGeom>
        </p:spPr>
      </p:pic>
      <p:sp>
        <p:nvSpPr>
          <p:cNvPr id="3" name="TextBox 2"/>
          <p:cNvSpPr txBox="1"/>
          <p:nvPr/>
        </p:nvSpPr>
        <p:spPr>
          <a:xfrm>
            <a:off x="2438400" y="3657600"/>
            <a:ext cx="2284099" cy="430887"/>
          </a:xfrm>
          <a:prstGeom prst="rect">
            <a:avLst/>
          </a:prstGeom>
          <a:noFill/>
        </p:spPr>
        <p:txBody>
          <a:bodyPr wrap="none" rtlCol="0">
            <a:spAutoFit/>
          </a:bodyPr>
          <a:lstStyle/>
          <a:p>
            <a:pPr>
              <a:buNone/>
            </a:pPr>
            <a:r>
              <a:rPr lang="en-US" dirty="0" smtClean="0"/>
              <a:t>$ 9,000,000,000</a:t>
            </a:r>
            <a:endParaRPr lang="en-US" dirty="0"/>
          </a:p>
        </p:txBody>
      </p:sp>
      <p:sp>
        <p:nvSpPr>
          <p:cNvPr id="8" name="TextBox 7"/>
          <p:cNvSpPr txBox="1"/>
          <p:nvPr/>
        </p:nvSpPr>
        <p:spPr>
          <a:xfrm>
            <a:off x="4343400" y="4343400"/>
            <a:ext cx="887645" cy="430887"/>
          </a:xfrm>
          <a:prstGeom prst="rect">
            <a:avLst/>
          </a:prstGeom>
          <a:noFill/>
        </p:spPr>
        <p:txBody>
          <a:bodyPr wrap="none" rtlCol="0">
            <a:spAutoFit/>
          </a:bodyPr>
          <a:lstStyle/>
          <a:p>
            <a:pPr>
              <a:buNone/>
            </a:pPr>
            <a:r>
              <a:rPr lang="en-US" dirty="0" smtClean="0"/>
              <a:t>8 km</a:t>
            </a:r>
          </a:p>
        </p:txBody>
      </p:sp>
      <p:cxnSp>
        <p:nvCxnSpPr>
          <p:cNvPr id="9" name="Straight Arrow Connector 8"/>
          <p:cNvCxnSpPr/>
          <p:nvPr/>
        </p:nvCxnSpPr>
        <p:spPr bwMode="auto">
          <a:xfrm>
            <a:off x="5181600" y="4572000"/>
            <a:ext cx="1371600" cy="0"/>
          </a:xfrm>
          <a:prstGeom prst="straightConnector1">
            <a:avLst/>
          </a:prstGeom>
          <a:noFill/>
          <a:ln w="38100"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flipH="1">
            <a:off x="3124200" y="4572000"/>
            <a:ext cx="1219200" cy="0"/>
          </a:xfrm>
          <a:prstGeom prst="straightConnector1">
            <a:avLst/>
          </a:prstGeom>
          <a:noFill/>
          <a:ln w="381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1454942148"/>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electromagnética</a:t>
            </a:r>
            <a:endParaRPr lang="en-US" dirty="0"/>
          </a:p>
        </p:txBody>
      </p:sp>
      <p:sp>
        <p:nvSpPr>
          <p:cNvPr id="3" name="Content Placeholder 2"/>
          <p:cNvSpPr>
            <a:spLocks noGrp="1"/>
          </p:cNvSpPr>
          <p:nvPr>
            <p:ph idx="1"/>
          </p:nvPr>
        </p:nvSpPr>
        <p:spPr>
          <a:xfrm>
            <a:off x="457200" y="990600"/>
            <a:ext cx="8229600" cy="533400"/>
          </a:xfrm>
        </p:spPr>
        <p:txBody>
          <a:bodyPr/>
          <a:lstStyle/>
          <a:p>
            <a:pPr marL="0" indent="0">
              <a:buNone/>
            </a:pPr>
            <a:r>
              <a:rPr lang="es-ES_tradnl" dirty="0" smtClean="0"/>
              <a:t>Combinando dos v</a:t>
            </a:r>
            <a:r>
              <a:rPr lang="es-ES_tradnl" dirty="0" smtClean="0"/>
              <a:t>é</a:t>
            </a:r>
            <a:r>
              <a:rPr lang="es-ES_tradnl" dirty="0" smtClean="0"/>
              <a:t>rtices:</a:t>
            </a:r>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40</a:t>
            </a:fld>
            <a:endParaRPr lang="en-US" altLang="zh-CN" dirty="0"/>
          </a:p>
        </p:txBody>
      </p:sp>
      <p:pic>
        <p:nvPicPr>
          <p:cNvPr id="5" name="Picture 4" descr="Screen Shot 2015-01-13 at 17.41.5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1752600"/>
            <a:ext cx="3352800" cy="3455963"/>
          </a:xfrm>
          <a:prstGeom prst="rect">
            <a:avLst/>
          </a:prstGeom>
        </p:spPr>
      </p:pic>
      <p:sp>
        <p:nvSpPr>
          <p:cNvPr id="8" name="TextBox 7"/>
          <p:cNvSpPr txBox="1"/>
          <p:nvPr/>
        </p:nvSpPr>
        <p:spPr>
          <a:xfrm>
            <a:off x="1052865" y="5563648"/>
            <a:ext cx="7430239" cy="837152"/>
          </a:xfrm>
          <a:prstGeom prst="rect">
            <a:avLst/>
          </a:prstGeom>
          <a:noFill/>
        </p:spPr>
        <p:txBody>
          <a:bodyPr wrap="none" rtlCol="0">
            <a:spAutoFit/>
          </a:bodyPr>
          <a:lstStyle/>
          <a:p>
            <a:pPr marL="174625" indent="-174625"/>
            <a:r>
              <a:rPr lang="en-US" b="0" i="0" dirty="0" err="1" smtClean="0"/>
              <a:t>inicio</a:t>
            </a:r>
            <a:r>
              <a:rPr lang="en-US" b="0" i="0" dirty="0" smtClean="0"/>
              <a:t>: </a:t>
            </a:r>
            <a:r>
              <a:rPr lang="en-US" b="0" i="0" dirty="0" err="1" smtClean="0"/>
              <a:t>ee</a:t>
            </a:r>
            <a:r>
              <a:rPr lang="en-US" b="0" i="0" dirty="0" smtClean="0"/>
              <a:t>; </a:t>
            </a:r>
            <a:r>
              <a:rPr lang="en-US" b="0" i="0" dirty="0" err="1" smtClean="0"/>
              <a:t>intercambian</a:t>
            </a:r>
            <a:r>
              <a:rPr lang="en-US" b="0" i="0" dirty="0" smtClean="0"/>
              <a:t> un </a:t>
            </a:r>
            <a:r>
              <a:rPr lang="en-US" b="0" i="0" dirty="0" err="1" smtClean="0"/>
              <a:t>fot</a:t>
            </a:r>
            <a:r>
              <a:rPr lang="en-US" b="0" i="0" dirty="0" err="1" smtClean="0"/>
              <a:t>ón</a:t>
            </a:r>
            <a:r>
              <a:rPr lang="en-US" b="0" i="0" dirty="0" smtClean="0"/>
              <a:t> (</a:t>
            </a:r>
            <a:r>
              <a:rPr lang="en-US" b="0" i="0" dirty="0" err="1" smtClean="0"/>
              <a:t>hacia</a:t>
            </a:r>
            <a:r>
              <a:rPr lang="en-US" b="0" i="0" dirty="0" smtClean="0"/>
              <a:t> </a:t>
            </a:r>
            <a:r>
              <a:rPr lang="en-US" b="0" i="0" dirty="0" err="1" smtClean="0"/>
              <a:t>donde</a:t>
            </a:r>
            <a:r>
              <a:rPr lang="en-US" b="0" i="0" dirty="0" smtClean="0"/>
              <a:t>?), final: </a:t>
            </a:r>
            <a:r>
              <a:rPr lang="en-US" b="0" i="0" dirty="0" err="1" smtClean="0"/>
              <a:t>ee</a:t>
            </a:r>
            <a:endParaRPr lang="en-US" b="0" i="0" dirty="0" smtClean="0"/>
          </a:p>
          <a:p>
            <a:pPr marL="174625" indent="-174625"/>
            <a:r>
              <a:rPr lang="en-US" b="0" i="0" dirty="0" err="1" smtClean="0"/>
              <a:t>Repulsi</a:t>
            </a:r>
            <a:r>
              <a:rPr lang="en-US" b="0" i="0" dirty="0" err="1" smtClean="0"/>
              <a:t>ón</a:t>
            </a:r>
            <a:r>
              <a:rPr lang="en-US" b="0" i="0" dirty="0" smtClean="0"/>
              <a:t> de </a:t>
            </a:r>
            <a:r>
              <a:rPr lang="en-US" b="0" i="0" dirty="0" smtClean="0"/>
              <a:t>Coulomb, o </a:t>
            </a:r>
            <a:r>
              <a:rPr lang="en-US" b="0" i="0" dirty="0" smtClean="0"/>
              <a:t>“</a:t>
            </a:r>
            <a:r>
              <a:rPr lang="en-US" b="0" i="0" dirty="0" err="1" smtClean="0"/>
              <a:t>Møller</a:t>
            </a:r>
            <a:r>
              <a:rPr lang="en-US" b="0" i="0" dirty="0" smtClean="0"/>
              <a:t> scattering”</a:t>
            </a:r>
          </a:p>
        </p:txBody>
      </p:sp>
      <p:cxnSp>
        <p:nvCxnSpPr>
          <p:cNvPr id="9" name="Straight Arrow Connector 8"/>
          <p:cNvCxnSpPr/>
          <p:nvPr/>
        </p:nvCxnSpPr>
        <p:spPr bwMode="auto">
          <a:xfrm>
            <a:off x="5867400" y="1981200"/>
            <a:ext cx="1143000" cy="0"/>
          </a:xfrm>
          <a:prstGeom prst="straightConnector1">
            <a:avLst/>
          </a:prstGeom>
          <a:noFill/>
          <a:ln w="38100" cap="flat" cmpd="sng" algn="ctr">
            <a:solidFill>
              <a:srgbClr val="0000FF"/>
            </a:solidFill>
            <a:prstDash val="solid"/>
            <a:round/>
            <a:headEnd type="none" w="med" len="med"/>
            <a:tailEnd type="triangle"/>
          </a:ln>
          <a:effectLst/>
        </p:spPr>
      </p:cxnSp>
      <p:sp>
        <p:nvSpPr>
          <p:cNvPr id="10" name="TextBox 9"/>
          <p:cNvSpPr txBox="1"/>
          <p:nvPr/>
        </p:nvSpPr>
        <p:spPr>
          <a:xfrm>
            <a:off x="4989929" y="1752600"/>
            <a:ext cx="838691" cy="430887"/>
          </a:xfrm>
          <a:prstGeom prst="rect">
            <a:avLst/>
          </a:prstGeom>
          <a:noFill/>
        </p:spPr>
        <p:txBody>
          <a:bodyPr wrap="none" rtlCol="0">
            <a:spAutoFit/>
          </a:bodyPr>
          <a:lstStyle/>
          <a:p>
            <a:pPr>
              <a:buNone/>
            </a:pPr>
            <a:r>
              <a:rPr lang="en-US" i="0" dirty="0" smtClean="0">
                <a:solidFill>
                  <a:srgbClr val="0000FF"/>
                </a:solidFill>
              </a:rPr>
              <a:t>Time</a:t>
            </a:r>
            <a:endParaRPr lang="en-US" i="0" dirty="0">
              <a:solidFill>
                <a:srgbClr val="0000FF"/>
              </a:solidFill>
            </a:endParaRPr>
          </a:p>
        </p:txBody>
      </p:sp>
    </p:spTree>
    <p:extLst>
      <p:ext uri="{BB962C8B-B14F-4D97-AF65-F5344CB8AC3E}">
        <p14:creationId xmlns:p14="http://schemas.microsoft.com/office/powerpoint/2010/main" val="3453515642"/>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electromagnética</a:t>
            </a:r>
            <a:endParaRPr lang="en-US" dirty="0"/>
          </a:p>
        </p:txBody>
      </p:sp>
      <p:sp>
        <p:nvSpPr>
          <p:cNvPr id="3" name="Content Placeholder 2"/>
          <p:cNvSpPr>
            <a:spLocks noGrp="1"/>
          </p:cNvSpPr>
          <p:nvPr>
            <p:ph idx="1"/>
          </p:nvPr>
        </p:nvSpPr>
        <p:spPr>
          <a:xfrm>
            <a:off x="381000" y="4724400"/>
            <a:ext cx="8686800" cy="1752600"/>
          </a:xfrm>
        </p:spPr>
        <p:txBody>
          <a:bodyPr/>
          <a:lstStyle/>
          <a:p>
            <a:r>
              <a:rPr lang="en-US" dirty="0" err="1" smtClean="0"/>
              <a:t>Part</a:t>
            </a:r>
            <a:r>
              <a:rPr lang="en-US" dirty="0" err="1" smtClean="0"/>
              <a:t>ícula</a:t>
            </a:r>
            <a:r>
              <a:rPr lang="en-US" dirty="0" smtClean="0"/>
              <a:t> ‘</a:t>
            </a:r>
            <a:r>
              <a:rPr lang="en-US" dirty="0" err="1" smtClean="0"/>
              <a:t>hacia</a:t>
            </a:r>
            <a:r>
              <a:rPr lang="en-US" dirty="0" smtClean="0"/>
              <a:t> </a:t>
            </a:r>
            <a:r>
              <a:rPr lang="en-US" dirty="0" err="1" smtClean="0"/>
              <a:t>atr</a:t>
            </a:r>
            <a:r>
              <a:rPr lang="en-US" dirty="0" err="1" smtClean="0"/>
              <a:t>ás</a:t>
            </a:r>
            <a:r>
              <a:rPr lang="en-US" dirty="0" smtClean="0"/>
              <a:t> en t</a:t>
            </a:r>
            <a:r>
              <a:rPr lang="en-US" dirty="0" smtClean="0"/>
              <a:t>’ = </a:t>
            </a:r>
            <a:r>
              <a:rPr lang="en-US" dirty="0" err="1" smtClean="0"/>
              <a:t>antipart</a:t>
            </a:r>
            <a:r>
              <a:rPr lang="en-US" dirty="0" err="1" smtClean="0"/>
              <a:t>ícula</a:t>
            </a:r>
            <a:r>
              <a:rPr lang="en-US" dirty="0" smtClean="0"/>
              <a:t> </a:t>
            </a:r>
            <a:r>
              <a:rPr lang="en-US" dirty="0" err="1" smtClean="0"/>
              <a:t>hacia</a:t>
            </a:r>
            <a:r>
              <a:rPr lang="en-US" dirty="0" smtClean="0"/>
              <a:t> </a:t>
            </a:r>
            <a:r>
              <a:rPr lang="en-US" dirty="0" err="1" smtClean="0"/>
              <a:t>adelante</a:t>
            </a:r>
            <a:r>
              <a:rPr lang="en-US" dirty="0" smtClean="0"/>
              <a:t> en t</a:t>
            </a:r>
            <a:endParaRPr lang="en-US" dirty="0" smtClean="0"/>
          </a:p>
          <a:p>
            <a:r>
              <a:rPr lang="en-US" dirty="0" err="1" smtClean="0"/>
              <a:t>Ahora</a:t>
            </a:r>
            <a:r>
              <a:rPr lang="en-US" dirty="0" smtClean="0"/>
              <a:t>: </a:t>
            </a:r>
            <a:r>
              <a:rPr lang="en-US" dirty="0" smtClean="0"/>
              <a:t>e</a:t>
            </a:r>
            <a:r>
              <a:rPr lang="en-US" baseline="30000" dirty="0" smtClean="0"/>
              <a:t>+</a:t>
            </a:r>
            <a:r>
              <a:rPr lang="en-US" dirty="0" smtClean="0"/>
              <a:t>, e</a:t>
            </a:r>
            <a:r>
              <a:rPr lang="en-US" baseline="30000" dirty="0" smtClean="0"/>
              <a:t>- </a:t>
            </a:r>
            <a:r>
              <a:rPr lang="en-US" dirty="0" smtClean="0"/>
              <a:t>se </a:t>
            </a:r>
            <a:r>
              <a:rPr lang="en-US" dirty="0" err="1" smtClean="0"/>
              <a:t>aniquilan</a:t>
            </a:r>
            <a:r>
              <a:rPr lang="en-US" dirty="0" smtClean="0"/>
              <a:t> en un </a:t>
            </a:r>
            <a:r>
              <a:rPr lang="en-US" i="1" dirty="0" err="1" smtClean="0">
                <a:latin typeface="Times New Roman"/>
                <a:cs typeface="Times New Roman"/>
              </a:rPr>
              <a:t>γ</a:t>
            </a:r>
            <a:r>
              <a:rPr lang="en-US" dirty="0" smtClean="0"/>
              <a:t>, </a:t>
            </a:r>
            <a:r>
              <a:rPr lang="en-US" dirty="0" err="1" smtClean="0"/>
              <a:t>que</a:t>
            </a:r>
            <a:r>
              <a:rPr lang="en-US" dirty="0" smtClean="0"/>
              <a:t> produce un par </a:t>
            </a:r>
            <a:r>
              <a:rPr lang="en-US" dirty="0" err="1" smtClean="0"/>
              <a:t>e</a:t>
            </a:r>
            <a:r>
              <a:rPr lang="en-US" baseline="30000" dirty="0" err="1" smtClean="0"/>
              <a:t>+</a:t>
            </a:r>
            <a:r>
              <a:rPr lang="en-US" dirty="0" err="1" smtClean="0"/>
              <a:t>e</a:t>
            </a:r>
            <a:r>
              <a:rPr lang="en-US" baseline="30000" dirty="0" smtClean="0"/>
              <a:t>-</a:t>
            </a:r>
            <a:endParaRPr lang="en-US" dirty="0" smtClean="0"/>
          </a:p>
          <a:p>
            <a:r>
              <a:rPr lang="en-US" dirty="0" err="1" smtClean="0"/>
              <a:t>Atracci</a:t>
            </a:r>
            <a:r>
              <a:rPr lang="en-US" dirty="0" err="1" smtClean="0"/>
              <a:t>ó</a:t>
            </a:r>
            <a:r>
              <a:rPr lang="en-US" dirty="0" err="1" smtClean="0"/>
              <a:t>n</a:t>
            </a:r>
            <a:r>
              <a:rPr lang="en-US" dirty="0" smtClean="0"/>
              <a:t> de Coulomb entre </a:t>
            </a:r>
            <a:r>
              <a:rPr lang="en-US" dirty="0" err="1" smtClean="0"/>
              <a:t>cargas</a:t>
            </a:r>
            <a:r>
              <a:rPr lang="en-US" dirty="0" smtClean="0"/>
              <a:t> </a:t>
            </a:r>
            <a:r>
              <a:rPr lang="en-US" dirty="0" err="1" smtClean="0"/>
              <a:t>opuestas</a:t>
            </a:r>
            <a:endParaRPr lang="en-US" dirty="0"/>
          </a:p>
          <a:p>
            <a:r>
              <a:rPr lang="en-US" dirty="0" err="1" smtClean="0"/>
              <a:t>e</a:t>
            </a:r>
            <a:r>
              <a:rPr lang="en-US" baseline="30000" dirty="0" err="1" smtClean="0"/>
              <a:t>+</a:t>
            </a:r>
            <a:r>
              <a:rPr lang="en-US" dirty="0" err="1" smtClean="0"/>
              <a:t>e</a:t>
            </a:r>
            <a:r>
              <a:rPr lang="en-US" baseline="30000" dirty="0" smtClean="0"/>
              <a:t>-</a:t>
            </a:r>
            <a:r>
              <a:rPr lang="en-US" dirty="0" smtClean="0"/>
              <a:t>: </a:t>
            </a:r>
            <a:r>
              <a:rPr lang="en-US" dirty="0" smtClean="0"/>
              <a:t>“</a:t>
            </a:r>
            <a:r>
              <a:rPr lang="en-US" dirty="0" err="1" smtClean="0"/>
              <a:t>Bhabha</a:t>
            </a:r>
            <a:r>
              <a:rPr lang="en-US" dirty="0" smtClean="0"/>
              <a:t> scattering”</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41</a:t>
            </a:fld>
            <a:endParaRPr lang="en-US" altLang="zh-CN" dirty="0"/>
          </a:p>
        </p:txBody>
      </p:sp>
      <p:pic>
        <p:nvPicPr>
          <p:cNvPr id="5" name="Picture 4" descr="Screen Shot 2015-01-13 at 17.41.5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142999"/>
            <a:ext cx="1905000" cy="1963615"/>
          </a:xfrm>
          <a:prstGeom prst="rect">
            <a:avLst/>
          </a:prstGeom>
        </p:spPr>
      </p:pic>
      <p:pic>
        <p:nvPicPr>
          <p:cNvPr id="6" name="Picture 5" descr="Screen Shot 2015-01-13 at 17.42.3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71442" y="990600"/>
            <a:ext cx="4734358" cy="3429000"/>
          </a:xfrm>
          <a:prstGeom prst="rect">
            <a:avLst/>
          </a:prstGeom>
        </p:spPr>
      </p:pic>
      <p:cxnSp>
        <p:nvCxnSpPr>
          <p:cNvPr id="8" name="Straight Arrow Connector 7"/>
          <p:cNvCxnSpPr>
            <a:stCxn id="5" idx="3"/>
          </p:cNvCxnSpPr>
          <p:nvPr/>
        </p:nvCxnSpPr>
        <p:spPr bwMode="auto">
          <a:xfrm>
            <a:off x="2514600" y="2124807"/>
            <a:ext cx="1143000" cy="313593"/>
          </a:xfrm>
          <a:prstGeom prst="straightConnector1">
            <a:avLst/>
          </a:prstGeom>
          <a:noFill/>
          <a:ln w="76200" cap="flat" cmpd="sng" algn="ctr">
            <a:solidFill>
              <a:srgbClr val="FF0000"/>
            </a:solidFill>
            <a:prstDash val="solid"/>
            <a:round/>
            <a:headEnd type="none" w="med" len="med"/>
            <a:tailEnd type="triangle"/>
          </a:ln>
          <a:effectLst/>
        </p:spPr>
      </p:cxnSp>
      <p:cxnSp>
        <p:nvCxnSpPr>
          <p:cNvPr id="10" name="Straight Arrow Connector 9"/>
          <p:cNvCxnSpPr/>
          <p:nvPr/>
        </p:nvCxnSpPr>
        <p:spPr bwMode="auto">
          <a:xfrm>
            <a:off x="5791200" y="1219200"/>
            <a:ext cx="1143000" cy="0"/>
          </a:xfrm>
          <a:prstGeom prst="straightConnector1">
            <a:avLst/>
          </a:prstGeom>
          <a:noFill/>
          <a:ln w="38100" cap="flat" cmpd="sng" algn="ctr">
            <a:solidFill>
              <a:srgbClr val="0000FF"/>
            </a:solidFill>
            <a:prstDash val="solid"/>
            <a:round/>
            <a:headEnd type="none" w="med" len="med"/>
            <a:tailEnd type="triangle"/>
          </a:ln>
          <a:effectLst/>
        </p:spPr>
      </p:cxnSp>
      <p:sp>
        <p:nvSpPr>
          <p:cNvPr id="12" name="TextBox 11"/>
          <p:cNvSpPr txBox="1"/>
          <p:nvPr/>
        </p:nvSpPr>
        <p:spPr>
          <a:xfrm>
            <a:off x="4913729" y="990600"/>
            <a:ext cx="838691" cy="430887"/>
          </a:xfrm>
          <a:prstGeom prst="rect">
            <a:avLst/>
          </a:prstGeom>
          <a:noFill/>
        </p:spPr>
        <p:txBody>
          <a:bodyPr wrap="none" rtlCol="0">
            <a:spAutoFit/>
          </a:bodyPr>
          <a:lstStyle/>
          <a:p>
            <a:pPr>
              <a:buNone/>
            </a:pPr>
            <a:r>
              <a:rPr lang="en-US" i="0" dirty="0" smtClean="0">
                <a:solidFill>
                  <a:srgbClr val="0000FF"/>
                </a:solidFill>
              </a:rPr>
              <a:t>Time</a:t>
            </a:r>
            <a:endParaRPr lang="en-US" i="0" dirty="0">
              <a:solidFill>
                <a:srgbClr val="0000FF"/>
              </a:solidFill>
            </a:endParaRPr>
          </a:p>
        </p:txBody>
      </p:sp>
      <p:sp>
        <p:nvSpPr>
          <p:cNvPr id="7" name="Rectangle 6"/>
          <p:cNvSpPr/>
          <p:nvPr/>
        </p:nvSpPr>
        <p:spPr>
          <a:xfrm>
            <a:off x="3657600" y="4191000"/>
            <a:ext cx="5181600" cy="369332"/>
          </a:xfrm>
          <a:prstGeom prst="rect">
            <a:avLst/>
          </a:prstGeom>
        </p:spPr>
        <p:txBody>
          <a:bodyPr wrap="square">
            <a:spAutoFit/>
          </a:bodyPr>
          <a:lstStyle/>
          <a:p>
            <a:pPr>
              <a:buNone/>
            </a:pPr>
            <a:r>
              <a:rPr lang="en-US" sz="1800" b="0" i="0" dirty="0">
                <a:solidFill>
                  <a:srgbClr val="0000FF"/>
                </a:solidFill>
              </a:rPr>
              <a:t>El </a:t>
            </a:r>
            <a:r>
              <a:rPr lang="en-US" sz="1800" b="0" i="0" dirty="0" err="1">
                <a:solidFill>
                  <a:srgbClr val="0000FF"/>
                </a:solidFill>
              </a:rPr>
              <a:t>mismo</a:t>
            </a:r>
            <a:r>
              <a:rPr lang="en-US" sz="1800" b="0" i="0" dirty="0">
                <a:solidFill>
                  <a:srgbClr val="0000FF"/>
                </a:solidFill>
              </a:rPr>
              <a:t> </a:t>
            </a:r>
            <a:r>
              <a:rPr lang="en-US" sz="1800" b="0" i="0" dirty="0" smtClean="0">
                <a:solidFill>
                  <a:srgbClr val="0000FF"/>
                </a:solidFill>
              </a:rPr>
              <a:t>“</a:t>
            </a:r>
            <a:r>
              <a:rPr lang="en-US" sz="1800" b="0" i="0" dirty="0" err="1">
                <a:solidFill>
                  <a:srgbClr val="0000FF"/>
                </a:solidFill>
              </a:rPr>
              <a:t>diagrama</a:t>
            </a:r>
            <a:r>
              <a:rPr lang="en-US" sz="1800" b="0" i="0" dirty="0">
                <a:solidFill>
                  <a:srgbClr val="0000FF"/>
                </a:solidFill>
              </a:rPr>
              <a:t> de Feynman</a:t>
            </a:r>
            <a:r>
              <a:rPr lang="en-US" sz="1800" b="0" i="0" dirty="0" smtClean="0">
                <a:solidFill>
                  <a:srgbClr val="0000FF"/>
                </a:solidFill>
              </a:rPr>
              <a:t>”, </a:t>
            </a:r>
            <a:r>
              <a:rPr lang="en-US" sz="1800" b="0" i="0" dirty="0" err="1" smtClean="0">
                <a:solidFill>
                  <a:srgbClr val="0000FF"/>
                </a:solidFill>
              </a:rPr>
              <a:t>reorientado</a:t>
            </a:r>
            <a:endParaRPr lang="en-US" sz="1800" b="0" i="0" dirty="0">
              <a:solidFill>
                <a:srgbClr val="0000FF"/>
              </a:solidFill>
            </a:endParaRPr>
          </a:p>
        </p:txBody>
      </p:sp>
    </p:spTree>
    <p:extLst>
      <p:ext uri="{BB962C8B-B14F-4D97-AF65-F5344CB8AC3E}">
        <p14:creationId xmlns:p14="http://schemas.microsoft.com/office/powerpoint/2010/main" val="3596771245"/>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electromagnética</a:t>
            </a:r>
            <a:endParaRPr lang="en-US" dirty="0"/>
          </a:p>
        </p:txBody>
      </p:sp>
      <p:sp>
        <p:nvSpPr>
          <p:cNvPr id="3" name="Content Placeholder 2"/>
          <p:cNvSpPr>
            <a:spLocks noGrp="1"/>
          </p:cNvSpPr>
          <p:nvPr>
            <p:ph idx="1"/>
          </p:nvPr>
        </p:nvSpPr>
        <p:spPr>
          <a:xfrm>
            <a:off x="457200" y="5562600"/>
            <a:ext cx="8229600" cy="838200"/>
          </a:xfrm>
        </p:spPr>
        <p:txBody>
          <a:bodyPr/>
          <a:lstStyle/>
          <a:p>
            <a:r>
              <a:rPr lang="es-ES_tradnl" smtClean="0"/>
              <a:t>Otro diagrama tambi</a:t>
            </a:r>
            <a:r>
              <a:rPr lang="es-ES_tradnl" smtClean="0"/>
              <a:t>én corresponde a esta interacción</a:t>
            </a:r>
            <a:endParaRPr lang="es-ES_tradnl" smtClean="0"/>
          </a:p>
          <a:p>
            <a:r>
              <a:rPr lang="es-ES_tradnl" smtClean="0"/>
              <a:t>Ambas posibles historias afectan el resultado</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42</a:t>
            </a:fld>
            <a:endParaRPr lang="en-US" altLang="zh-CN" dirty="0"/>
          </a:p>
        </p:txBody>
      </p:sp>
      <p:pic>
        <p:nvPicPr>
          <p:cNvPr id="6" name="Picture 5" descr="Screen Shot 2015-01-13 at 23.01.3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3000" y="1676400"/>
            <a:ext cx="3429000" cy="3594386"/>
          </a:xfrm>
          <a:prstGeom prst="rect">
            <a:avLst/>
          </a:prstGeom>
        </p:spPr>
      </p:pic>
      <p:pic>
        <p:nvPicPr>
          <p:cNvPr id="7" name="Picture 6" descr="Screen Shot 2015-01-13 at 17.42.35.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1600200"/>
            <a:ext cx="4734358" cy="3429000"/>
          </a:xfrm>
          <a:prstGeom prst="rect">
            <a:avLst/>
          </a:prstGeom>
        </p:spPr>
      </p:pic>
      <p:cxnSp>
        <p:nvCxnSpPr>
          <p:cNvPr id="8" name="Straight Arrow Connector 7"/>
          <p:cNvCxnSpPr/>
          <p:nvPr/>
        </p:nvCxnSpPr>
        <p:spPr bwMode="auto">
          <a:xfrm>
            <a:off x="5791200" y="1219200"/>
            <a:ext cx="1143000" cy="0"/>
          </a:xfrm>
          <a:prstGeom prst="straightConnector1">
            <a:avLst/>
          </a:prstGeom>
          <a:noFill/>
          <a:ln w="38100" cap="flat" cmpd="sng" algn="ctr">
            <a:solidFill>
              <a:srgbClr val="0000FF"/>
            </a:solidFill>
            <a:prstDash val="solid"/>
            <a:round/>
            <a:headEnd type="none" w="med" len="med"/>
            <a:tailEnd type="triangle"/>
          </a:ln>
          <a:effectLst/>
        </p:spPr>
      </p:cxnSp>
      <p:sp>
        <p:nvSpPr>
          <p:cNvPr id="9" name="TextBox 8"/>
          <p:cNvSpPr txBox="1"/>
          <p:nvPr/>
        </p:nvSpPr>
        <p:spPr>
          <a:xfrm>
            <a:off x="4913729" y="990600"/>
            <a:ext cx="838691" cy="430887"/>
          </a:xfrm>
          <a:prstGeom prst="rect">
            <a:avLst/>
          </a:prstGeom>
          <a:noFill/>
        </p:spPr>
        <p:txBody>
          <a:bodyPr wrap="none" rtlCol="0">
            <a:spAutoFit/>
          </a:bodyPr>
          <a:lstStyle/>
          <a:p>
            <a:pPr>
              <a:buNone/>
            </a:pPr>
            <a:r>
              <a:rPr lang="en-US" i="0" dirty="0" smtClean="0">
                <a:solidFill>
                  <a:srgbClr val="0000FF"/>
                </a:solidFill>
              </a:rPr>
              <a:t>Time</a:t>
            </a:r>
            <a:endParaRPr lang="en-US" i="0" dirty="0">
              <a:solidFill>
                <a:srgbClr val="0000FF"/>
              </a:solidFill>
            </a:endParaRPr>
          </a:p>
        </p:txBody>
      </p:sp>
    </p:spTree>
    <p:extLst>
      <p:ext uri="{BB962C8B-B14F-4D97-AF65-F5344CB8AC3E}">
        <p14:creationId xmlns:p14="http://schemas.microsoft.com/office/powerpoint/2010/main" val="410716911"/>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electromagnética</a:t>
            </a:r>
            <a:endParaRPr lang="en-US" dirty="0"/>
          </a:p>
        </p:txBody>
      </p:sp>
      <p:sp>
        <p:nvSpPr>
          <p:cNvPr id="3" name="Content Placeholder 2"/>
          <p:cNvSpPr>
            <a:spLocks noGrp="1"/>
          </p:cNvSpPr>
          <p:nvPr>
            <p:ph idx="1"/>
          </p:nvPr>
        </p:nvSpPr>
        <p:spPr>
          <a:xfrm>
            <a:off x="457200" y="914400"/>
            <a:ext cx="8229600" cy="533400"/>
          </a:xfrm>
        </p:spPr>
        <p:txBody>
          <a:bodyPr/>
          <a:lstStyle/>
          <a:p>
            <a:pPr marL="0" indent="0">
              <a:buNone/>
            </a:pPr>
            <a:r>
              <a:rPr lang="es-ES_tradnl" smtClean="0"/>
              <a:t>Otras interacciones descritas combinando estos v</a:t>
            </a:r>
            <a:r>
              <a:rPr lang="es-ES_tradnl" smtClean="0"/>
              <a:t>é</a:t>
            </a:r>
            <a:r>
              <a:rPr lang="es-ES_tradnl" smtClean="0"/>
              <a:t>rtices :</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43</a:t>
            </a:fld>
            <a:endParaRPr lang="en-US" altLang="zh-CN" dirty="0"/>
          </a:p>
        </p:txBody>
      </p:sp>
      <p:pic>
        <p:nvPicPr>
          <p:cNvPr id="5" name="Picture 4" descr="Screen Shot 2015-01-13 at 23.09.1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5800" y="1826797"/>
            <a:ext cx="8458200" cy="2211803"/>
          </a:xfrm>
          <a:prstGeom prst="rect">
            <a:avLst/>
          </a:prstGeom>
        </p:spPr>
      </p:pic>
      <p:sp>
        <p:nvSpPr>
          <p:cNvPr id="6" name="TextBox 5"/>
          <p:cNvSpPr txBox="1"/>
          <p:nvPr/>
        </p:nvSpPr>
        <p:spPr>
          <a:xfrm>
            <a:off x="702472" y="4313973"/>
            <a:ext cx="2345528" cy="1132618"/>
          </a:xfrm>
          <a:prstGeom prst="rect">
            <a:avLst/>
          </a:prstGeom>
          <a:noFill/>
        </p:spPr>
        <p:txBody>
          <a:bodyPr wrap="square" rtlCol="0">
            <a:spAutoFit/>
          </a:bodyPr>
          <a:lstStyle/>
          <a:p>
            <a:pPr algn="ctr">
              <a:buNone/>
            </a:pPr>
            <a:r>
              <a:rPr lang="es-ES_tradnl" b="0" i="0" smtClean="0"/>
              <a:t>Aniqui</a:t>
            </a:r>
            <a:r>
              <a:rPr lang="es-ES_tradnl" b="0" i="0" smtClean="0"/>
              <a:t>laci</a:t>
            </a:r>
            <a:r>
              <a:rPr lang="es-ES_tradnl" b="0" i="0" smtClean="0"/>
              <a:t>ó</a:t>
            </a:r>
            <a:r>
              <a:rPr lang="es-ES_tradnl" b="0" i="0" smtClean="0"/>
              <a:t>n e</a:t>
            </a:r>
            <a:r>
              <a:rPr lang="es-ES_tradnl" b="0" i="0" baseline="30000" smtClean="0"/>
              <a:t>+</a:t>
            </a:r>
            <a:r>
              <a:rPr lang="es-ES_tradnl" b="0" i="0" smtClean="0"/>
              <a:t>e</a:t>
            </a:r>
            <a:r>
              <a:rPr lang="es-ES_tradnl" b="0" i="0" baseline="30000" smtClean="0"/>
              <a:t>-</a:t>
            </a:r>
            <a:endParaRPr lang="es-ES_tradnl" b="0" i="0" baseline="30000" smtClean="0"/>
          </a:p>
          <a:p>
            <a:pPr algn="ctr">
              <a:buNone/>
            </a:pPr>
            <a:endParaRPr lang="es-ES_tradnl" sz="1000" b="0" i="0" smtClean="0"/>
          </a:p>
          <a:p>
            <a:pPr algn="ctr">
              <a:buNone/>
            </a:pPr>
            <a:r>
              <a:rPr lang="es-ES_tradnl" sz="2800" b="0" smtClean="0">
                <a:latin typeface="Times New Roman"/>
                <a:cs typeface="Times New Roman"/>
              </a:rPr>
              <a:t>e</a:t>
            </a:r>
            <a:r>
              <a:rPr lang="es-ES_tradnl" sz="2800" b="0" baseline="30000" smtClean="0">
                <a:latin typeface="Times New Roman"/>
                <a:cs typeface="Times New Roman"/>
              </a:rPr>
              <a:t>+ </a:t>
            </a:r>
            <a:r>
              <a:rPr lang="es-ES_tradnl" sz="2800" b="0" smtClean="0">
                <a:latin typeface="Times New Roman"/>
                <a:cs typeface="Times New Roman"/>
              </a:rPr>
              <a:t>+ e</a:t>
            </a:r>
            <a:r>
              <a:rPr lang="es-ES_tradnl" sz="2800" b="0" baseline="30000" smtClean="0">
                <a:latin typeface="Times New Roman"/>
                <a:cs typeface="Times New Roman"/>
              </a:rPr>
              <a:t>- </a:t>
            </a:r>
            <a:r>
              <a:rPr lang="es-ES_tradnl" sz="2800" b="0" smtClean="0">
                <a:latin typeface="Times New Roman"/>
                <a:cs typeface="Times New Roman"/>
                <a:sym typeface="Symbol"/>
              </a:rPr>
              <a:t> </a:t>
            </a:r>
            <a:r>
              <a:rPr lang="es-ES_tradnl" sz="2800" b="0" smtClean="0">
                <a:latin typeface="Times New Roman"/>
                <a:ea typeface="Wingdings"/>
                <a:cs typeface="Times New Roman"/>
                <a:sym typeface="Wingdings"/>
              </a:rPr>
              <a:t>γ + </a:t>
            </a:r>
            <a:r>
              <a:rPr lang="es-ES_tradnl" sz="2800" b="0" smtClean="0">
                <a:latin typeface="Times New Roman"/>
                <a:ea typeface="Lucida Grande"/>
                <a:cs typeface="Times New Roman"/>
                <a:sym typeface="Wingdings"/>
              </a:rPr>
              <a:t>γ</a:t>
            </a:r>
            <a:r>
              <a:rPr lang="es-ES_tradnl" sz="2800" smtClean="0"/>
              <a:t> </a:t>
            </a:r>
            <a:endParaRPr lang="es-ES_tradnl" sz="2800" b="0" i="0" baseline="30000"/>
          </a:p>
        </p:txBody>
      </p:sp>
      <p:sp>
        <p:nvSpPr>
          <p:cNvPr id="9" name="TextBox 8"/>
          <p:cNvSpPr txBox="1"/>
          <p:nvPr/>
        </p:nvSpPr>
        <p:spPr>
          <a:xfrm>
            <a:off x="3657600" y="4343400"/>
            <a:ext cx="2802728" cy="1132618"/>
          </a:xfrm>
          <a:prstGeom prst="rect">
            <a:avLst/>
          </a:prstGeom>
          <a:noFill/>
        </p:spPr>
        <p:txBody>
          <a:bodyPr wrap="square" rtlCol="0">
            <a:spAutoFit/>
          </a:bodyPr>
          <a:lstStyle/>
          <a:p>
            <a:pPr algn="ctr">
              <a:buNone/>
            </a:pPr>
            <a:r>
              <a:rPr lang="es-ES_tradnl" b="0" i="0" dirty="0" smtClean="0"/>
              <a:t>Producci</a:t>
            </a:r>
            <a:r>
              <a:rPr lang="es-ES_tradnl" b="0" i="0" dirty="0" smtClean="0"/>
              <a:t>ó</a:t>
            </a:r>
            <a:r>
              <a:rPr lang="es-ES_tradnl" b="0" i="0" dirty="0" smtClean="0"/>
              <a:t>n de pares</a:t>
            </a:r>
          </a:p>
          <a:p>
            <a:pPr algn="ctr">
              <a:buNone/>
            </a:pPr>
            <a:endParaRPr lang="es-ES_tradnl" sz="1000" b="0" i="0" dirty="0" smtClean="0"/>
          </a:p>
          <a:p>
            <a:pPr algn="ctr">
              <a:buNone/>
            </a:pPr>
            <a:r>
              <a:rPr lang="es-ES_tradnl" sz="2800" b="0" dirty="0" err="1" smtClean="0">
                <a:latin typeface="Times New Roman"/>
                <a:ea typeface="Wingdings"/>
                <a:cs typeface="Times New Roman"/>
                <a:sym typeface="Wingdings"/>
              </a:rPr>
              <a:t>γ</a:t>
            </a:r>
            <a:r>
              <a:rPr lang="es-ES_tradnl" sz="2800" b="0" dirty="0" smtClean="0">
                <a:latin typeface="Times New Roman"/>
                <a:ea typeface="Wingdings"/>
                <a:cs typeface="Times New Roman"/>
                <a:sym typeface="Wingdings"/>
              </a:rPr>
              <a:t> + </a:t>
            </a:r>
            <a:r>
              <a:rPr lang="es-ES_tradnl" sz="2800" b="0" dirty="0" err="1" smtClean="0">
                <a:latin typeface="Times New Roman"/>
                <a:ea typeface="Lucida Grande"/>
                <a:cs typeface="Times New Roman"/>
                <a:sym typeface="Wingdings"/>
              </a:rPr>
              <a:t>γ</a:t>
            </a:r>
            <a:r>
              <a:rPr lang="es-ES_tradnl" sz="2800" b="0" baseline="30000" dirty="0" smtClean="0">
                <a:latin typeface="Times New Roman"/>
                <a:cs typeface="Times New Roman"/>
              </a:rPr>
              <a:t> </a:t>
            </a:r>
            <a:r>
              <a:rPr lang="es-ES_tradnl" sz="2800" b="0" dirty="0" smtClean="0">
                <a:latin typeface="Times New Roman"/>
                <a:cs typeface="Times New Roman"/>
                <a:sym typeface="Symbol"/>
              </a:rPr>
              <a:t> </a:t>
            </a:r>
            <a:r>
              <a:rPr lang="es-ES_tradnl" sz="2800" b="0" dirty="0" smtClean="0">
                <a:latin typeface="Times New Roman"/>
                <a:cs typeface="Times New Roman"/>
              </a:rPr>
              <a:t>e</a:t>
            </a:r>
            <a:r>
              <a:rPr lang="es-ES_tradnl" sz="2800" b="0" baseline="30000" dirty="0" smtClean="0">
                <a:latin typeface="Times New Roman"/>
                <a:cs typeface="Times New Roman"/>
              </a:rPr>
              <a:t>+ </a:t>
            </a:r>
            <a:r>
              <a:rPr lang="es-ES_tradnl" sz="2800" b="0" dirty="0" smtClean="0">
                <a:latin typeface="Times New Roman"/>
                <a:cs typeface="Times New Roman"/>
              </a:rPr>
              <a:t>+ e</a:t>
            </a:r>
            <a:r>
              <a:rPr lang="es-ES_tradnl" sz="2800" b="0" baseline="30000" dirty="0" smtClean="0">
                <a:latin typeface="Times New Roman"/>
                <a:cs typeface="Times New Roman"/>
              </a:rPr>
              <a:t>-</a:t>
            </a:r>
            <a:endParaRPr lang="es-ES_tradnl" sz="2800" b="0" i="0" baseline="30000" dirty="0"/>
          </a:p>
        </p:txBody>
      </p:sp>
      <p:sp>
        <p:nvSpPr>
          <p:cNvPr id="10" name="TextBox 9"/>
          <p:cNvSpPr txBox="1"/>
          <p:nvPr/>
        </p:nvSpPr>
        <p:spPr>
          <a:xfrm>
            <a:off x="6705600" y="4267200"/>
            <a:ext cx="2438400" cy="1471172"/>
          </a:xfrm>
          <a:prstGeom prst="rect">
            <a:avLst/>
          </a:prstGeom>
          <a:noFill/>
        </p:spPr>
        <p:txBody>
          <a:bodyPr wrap="square" rtlCol="0">
            <a:spAutoFit/>
          </a:bodyPr>
          <a:lstStyle/>
          <a:p>
            <a:pPr algn="ctr">
              <a:buNone/>
            </a:pPr>
            <a:r>
              <a:rPr lang="es-ES_tradnl" b="0" i="0" smtClean="0"/>
              <a:t>Dispersi</a:t>
            </a:r>
            <a:r>
              <a:rPr lang="es-ES_tradnl" b="0" i="0" smtClean="0"/>
              <a:t>ón de </a:t>
            </a:r>
            <a:r>
              <a:rPr lang="es-ES_tradnl" b="0" i="0" smtClean="0"/>
              <a:t>Compton</a:t>
            </a:r>
          </a:p>
          <a:p>
            <a:pPr algn="ctr">
              <a:buNone/>
            </a:pPr>
            <a:endParaRPr lang="es-ES_tradnl" sz="1000" b="0" i="0" smtClean="0"/>
          </a:p>
          <a:p>
            <a:pPr algn="ctr">
              <a:buNone/>
            </a:pPr>
            <a:r>
              <a:rPr lang="es-ES_tradnl" sz="2800" b="0" smtClean="0">
                <a:latin typeface="Times New Roman"/>
                <a:cs typeface="Times New Roman"/>
              </a:rPr>
              <a:t>e</a:t>
            </a:r>
            <a:r>
              <a:rPr lang="es-ES_tradnl" sz="2800" b="0" baseline="30000" smtClean="0">
                <a:latin typeface="Times New Roman"/>
                <a:cs typeface="Times New Roman"/>
              </a:rPr>
              <a:t>+ </a:t>
            </a:r>
            <a:r>
              <a:rPr lang="es-ES_tradnl" sz="2800" b="0" smtClean="0">
                <a:latin typeface="Times New Roman"/>
                <a:cs typeface="Times New Roman"/>
              </a:rPr>
              <a:t>+ </a:t>
            </a:r>
            <a:r>
              <a:rPr lang="es-ES_tradnl" sz="2800" b="0" smtClean="0">
                <a:latin typeface="Times New Roman"/>
                <a:ea typeface="Wingdings"/>
                <a:cs typeface="Times New Roman"/>
                <a:sym typeface="Wingdings"/>
              </a:rPr>
              <a:t>γ</a:t>
            </a:r>
            <a:r>
              <a:rPr lang="es-ES_tradnl" sz="2800" b="0" baseline="30000" smtClean="0">
                <a:latin typeface="Times New Roman"/>
                <a:cs typeface="Times New Roman"/>
              </a:rPr>
              <a:t> </a:t>
            </a:r>
            <a:r>
              <a:rPr lang="es-ES_tradnl" sz="2800" b="0" smtClean="0">
                <a:latin typeface="Times New Roman"/>
                <a:cs typeface="Times New Roman"/>
                <a:sym typeface="Symbol"/>
              </a:rPr>
              <a:t> </a:t>
            </a:r>
            <a:r>
              <a:rPr lang="es-ES_tradnl" sz="2800" b="0" smtClean="0">
                <a:latin typeface="Times New Roman"/>
                <a:cs typeface="Times New Roman"/>
              </a:rPr>
              <a:t>e</a:t>
            </a:r>
            <a:r>
              <a:rPr lang="es-ES_tradnl" sz="2800" b="0" baseline="30000" smtClean="0">
                <a:latin typeface="Times New Roman"/>
                <a:cs typeface="Times New Roman"/>
              </a:rPr>
              <a:t>-</a:t>
            </a:r>
            <a:r>
              <a:rPr lang="es-ES_tradnl" sz="2800" b="0" smtClean="0">
                <a:latin typeface="Times New Roman"/>
                <a:ea typeface="Wingdings"/>
                <a:cs typeface="Times New Roman"/>
                <a:sym typeface="Wingdings"/>
              </a:rPr>
              <a:t> + </a:t>
            </a:r>
            <a:r>
              <a:rPr lang="es-ES_tradnl" sz="2800" b="0" smtClean="0">
                <a:latin typeface="Times New Roman"/>
                <a:ea typeface="Lucida Grande"/>
                <a:cs typeface="Times New Roman"/>
                <a:sym typeface="Wingdings"/>
              </a:rPr>
              <a:t>γ</a:t>
            </a:r>
            <a:endParaRPr lang="es-ES_tradnl" sz="2800" b="0" i="0" baseline="30000"/>
          </a:p>
        </p:txBody>
      </p:sp>
      <p:sp>
        <p:nvSpPr>
          <p:cNvPr id="11" name="TextBox 10"/>
          <p:cNvSpPr txBox="1"/>
          <p:nvPr/>
        </p:nvSpPr>
        <p:spPr>
          <a:xfrm>
            <a:off x="1775475" y="6122313"/>
            <a:ext cx="6301725" cy="430887"/>
          </a:xfrm>
          <a:prstGeom prst="rect">
            <a:avLst/>
          </a:prstGeom>
          <a:noFill/>
        </p:spPr>
        <p:txBody>
          <a:bodyPr wrap="none" rtlCol="0">
            <a:spAutoFit/>
          </a:bodyPr>
          <a:lstStyle/>
          <a:p>
            <a:pPr>
              <a:buNone/>
            </a:pPr>
            <a:r>
              <a:rPr lang="en-US" b="0" i="0" dirty="0" smtClean="0"/>
              <a:t>Crossing symmetry: twisting or rotating the figure</a:t>
            </a:r>
            <a:endParaRPr lang="en-US" b="0" i="0" dirty="0"/>
          </a:p>
        </p:txBody>
      </p:sp>
    </p:spTree>
    <p:extLst>
      <p:ext uri="{BB962C8B-B14F-4D97-AF65-F5344CB8AC3E}">
        <p14:creationId xmlns:p14="http://schemas.microsoft.com/office/powerpoint/2010/main" val="281404332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electromagnética</a:t>
            </a:r>
            <a:endParaRPr lang="en-US" dirty="0"/>
          </a:p>
        </p:txBody>
      </p:sp>
      <p:sp>
        <p:nvSpPr>
          <p:cNvPr id="3" name="Content Placeholder 2"/>
          <p:cNvSpPr>
            <a:spLocks noGrp="1"/>
          </p:cNvSpPr>
          <p:nvPr>
            <p:ph idx="1"/>
          </p:nvPr>
        </p:nvSpPr>
        <p:spPr>
          <a:xfrm>
            <a:off x="457200" y="914400"/>
            <a:ext cx="5486400" cy="533400"/>
          </a:xfrm>
        </p:spPr>
        <p:txBody>
          <a:bodyPr/>
          <a:lstStyle/>
          <a:p>
            <a:pPr marL="0" indent="0">
              <a:buNone/>
            </a:pPr>
            <a:r>
              <a:rPr lang="es-ES_tradnl" smtClean="0"/>
              <a:t>… por qu</a:t>
            </a:r>
            <a:r>
              <a:rPr lang="es-ES_tradnl" smtClean="0"/>
              <a:t>é sólo dos</a:t>
            </a:r>
            <a:r>
              <a:rPr lang="es-ES_tradnl" smtClean="0"/>
              <a:t>? Con 4 v</a:t>
            </a:r>
            <a:r>
              <a:rPr lang="es-ES_tradnl" smtClean="0"/>
              <a:t>é</a:t>
            </a:r>
            <a:r>
              <a:rPr lang="es-ES_tradnl" smtClean="0"/>
              <a:t>rtices:</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44</a:t>
            </a:fld>
            <a:endParaRPr lang="en-US" altLang="zh-CN" dirty="0"/>
          </a:p>
        </p:txBody>
      </p:sp>
      <p:pic>
        <p:nvPicPr>
          <p:cNvPr id="6" name="Picture 5" descr="Screen Shot 2015-01-13 at 23.22.1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676400"/>
            <a:ext cx="2098964" cy="1600200"/>
          </a:xfrm>
          <a:prstGeom prst="rect">
            <a:avLst/>
          </a:prstGeom>
        </p:spPr>
      </p:pic>
      <p:pic>
        <p:nvPicPr>
          <p:cNvPr id="7" name="Picture 6" descr="Screen Shot 2015-01-13 at 23.22.3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4200" y="1524000"/>
            <a:ext cx="1709854" cy="1828800"/>
          </a:xfrm>
          <a:prstGeom prst="rect">
            <a:avLst/>
          </a:prstGeom>
        </p:spPr>
      </p:pic>
      <p:pic>
        <p:nvPicPr>
          <p:cNvPr id="8" name="Picture 7" descr="Screen Shot 2015-01-13 at 23.22.4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800" y="3657600"/>
            <a:ext cx="1371600" cy="2573216"/>
          </a:xfrm>
          <a:prstGeom prst="rect">
            <a:avLst/>
          </a:prstGeom>
        </p:spPr>
      </p:pic>
      <p:pic>
        <p:nvPicPr>
          <p:cNvPr id="9" name="Picture 8" descr="Screen Shot 2015-01-13 at 23.22.56.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90800" y="3657600"/>
            <a:ext cx="2532743" cy="2438400"/>
          </a:xfrm>
          <a:prstGeom prst="rect">
            <a:avLst/>
          </a:prstGeom>
        </p:spPr>
      </p:pic>
      <p:sp>
        <p:nvSpPr>
          <p:cNvPr id="11" name="Content Placeholder 2"/>
          <p:cNvSpPr txBox="1">
            <a:spLocks/>
          </p:cNvSpPr>
          <p:nvPr/>
        </p:nvSpPr>
        <p:spPr bwMode="auto">
          <a:xfrm>
            <a:off x="5486400" y="1447800"/>
            <a:ext cx="3505200" cy="50292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r>
              <a:rPr lang="es-ES_tradnl" b="0" i="0" smtClean="0"/>
              <a:t>En todos</a:t>
            </a:r>
            <a:r>
              <a:rPr lang="es-ES_tradnl" b="0" i="0" smtClean="0"/>
              <a:t> ellos</a:t>
            </a:r>
            <a:r>
              <a:rPr lang="es-ES_tradnl" b="0" i="0" smtClean="0"/>
              <a:t>: </a:t>
            </a:r>
            <a:br>
              <a:rPr lang="es-ES_tradnl" b="0" i="0" smtClean="0"/>
            </a:br>
            <a:r>
              <a:rPr lang="es-ES_tradnl" b="0" i="0" smtClean="0"/>
              <a:t>  </a:t>
            </a:r>
            <a:r>
              <a:rPr lang="es-ES_tradnl" b="0" smtClean="0">
                <a:latin typeface="Times New Roman"/>
                <a:cs typeface="Times New Roman"/>
              </a:rPr>
              <a:t>e</a:t>
            </a:r>
            <a:r>
              <a:rPr lang="es-ES_tradnl" b="0" baseline="30000" smtClean="0">
                <a:latin typeface="Times New Roman"/>
                <a:cs typeface="Times New Roman"/>
              </a:rPr>
              <a:t>+ </a:t>
            </a:r>
            <a:r>
              <a:rPr lang="es-ES_tradnl" b="0" smtClean="0">
                <a:latin typeface="Times New Roman"/>
                <a:cs typeface="Times New Roman"/>
              </a:rPr>
              <a:t>+ e</a:t>
            </a:r>
            <a:r>
              <a:rPr lang="es-ES_tradnl" b="0" baseline="30000" smtClean="0">
                <a:latin typeface="Times New Roman"/>
                <a:cs typeface="Times New Roman"/>
              </a:rPr>
              <a:t>- </a:t>
            </a:r>
            <a:r>
              <a:rPr lang="es-ES_tradnl" b="0" smtClean="0">
                <a:latin typeface="Times New Roman"/>
                <a:cs typeface="Times New Roman"/>
                <a:sym typeface="Symbol"/>
              </a:rPr>
              <a:t> </a:t>
            </a:r>
            <a:r>
              <a:rPr lang="es-ES_tradnl" b="0" smtClean="0">
                <a:latin typeface="Times New Roman"/>
                <a:cs typeface="Times New Roman"/>
              </a:rPr>
              <a:t>e</a:t>
            </a:r>
            <a:r>
              <a:rPr lang="es-ES_tradnl" b="0" baseline="30000" smtClean="0">
                <a:latin typeface="Times New Roman"/>
                <a:cs typeface="Times New Roman"/>
              </a:rPr>
              <a:t>+ </a:t>
            </a:r>
            <a:r>
              <a:rPr lang="es-ES_tradnl" b="0" smtClean="0">
                <a:latin typeface="Times New Roman"/>
                <a:cs typeface="Times New Roman"/>
              </a:rPr>
              <a:t>+ e</a:t>
            </a:r>
            <a:r>
              <a:rPr lang="es-ES_tradnl" b="0" baseline="30000" smtClean="0">
                <a:latin typeface="Times New Roman"/>
                <a:cs typeface="Times New Roman"/>
              </a:rPr>
              <a:t>-</a:t>
            </a:r>
          </a:p>
          <a:p>
            <a:pPr marL="0" indent="0">
              <a:buNone/>
            </a:pPr>
            <a:r>
              <a:rPr lang="es-ES_tradnl" sz="2000" b="0" i="0" smtClean="0"/>
              <a:t>     (Møller scattering)</a:t>
            </a:r>
          </a:p>
          <a:p>
            <a:endParaRPr lang="es-ES_tradnl" b="0" i="0" smtClean="0"/>
          </a:p>
          <a:p>
            <a:r>
              <a:rPr lang="es-ES_tradnl" b="0" i="0" smtClean="0"/>
              <a:t>L</a:t>
            </a:r>
            <a:r>
              <a:rPr lang="es-ES_tradnl" b="0" i="0" smtClean="0"/>
              <a:t>íneas internas</a:t>
            </a:r>
            <a:r>
              <a:rPr lang="es-ES_tradnl" b="0" i="0" smtClean="0"/>
              <a:t>:</a:t>
            </a:r>
          </a:p>
          <a:p>
            <a:pPr lvl="1"/>
            <a:r>
              <a:rPr lang="es-ES_tradnl" b="0" smtClean="0"/>
              <a:t>Inobservables</a:t>
            </a:r>
          </a:p>
          <a:p>
            <a:pPr lvl="1"/>
            <a:r>
              <a:rPr lang="es-ES_tradnl" b="0" i="0" smtClean="0"/>
              <a:t>“Part</a:t>
            </a:r>
            <a:r>
              <a:rPr lang="es-ES_tradnl" b="0" i="0" smtClean="0"/>
              <a:t>ículas </a:t>
            </a:r>
            <a:r>
              <a:rPr lang="es-ES_tradnl" b="0" i="0" smtClean="0"/>
              <a:t>v</a:t>
            </a:r>
            <a:r>
              <a:rPr lang="es-ES_tradnl" b="0" i="0" smtClean="0"/>
              <a:t>irtuales”</a:t>
            </a:r>
          </a:p>
          <a:p>
            <a:pPr lvl="1"/>
            <a:r>
              <a:rPr lang="es-ES_tradnl" b="0" i="0" smtClean="0"/>
              <a:t>“Mecanismo”</a:t>
            </a:r>
          </a:p>
          <a:p>
            <a:endParaRPr lang="es-ES_tradnl" b="0" i="0" smtClean="0"/>
          </a:p>
          <a:p>
            <a:r>
              <a:rPr lang="es-ES_tradnl" b="0" i="0" smtClean="0"/>
              <a:t>L</a:t>
            </a:r>
            <a:r>
              <a:rPr lang="es-ES_tradnl" b="0" i="0" smtClean="0"/>
              <a:t>í</a:t>
            </a:r>
            <a:r>
              <a:rPr lang="es-ES_tradnl" b="0" i="0" smtClean="0"/>
              <a:t>neas externas</a:t>
            </a:r>
          </a:p>
          <a:p>
            <a:pPr lvl="1"/>
            <a:r>
              <a:rPr lang="es-ES_tradnl" b="0" i="0" smtClean="0"/>
              <a:t>Part</a:t>
            </a:r>
            <a:r>
              <a:rPr lang="es-ES_tradnl" b="0" i="0" smtClean="0"/>
              <a:t>ículas </a:t>
            </a:r>
            <a:r>
              <a:rPr lang="es-ES_tradnl" b="0" i="0" smtClean="0"/>
              <a:t>o</a:t>
            </a:r>
            <a:r>
              <a:rPr lang="es-ES_tradnl" b="0" i="0" smtClean="0"/>
              <a:t>bservables</a:t>
            </a:r>
          </a:p>
          <a:p>
            <a:pPr lvl="1"/>
            <a:r>
              <a:rPr lang="es-ES_tradnl" b="0" i="0" smtClean="0"/>
              <a:t>Procesos f</a:t>
            </a:r>
            <a:r>
              <a:rPr lang="es-ES_tradnl" b="0" i="0" smtClean="0"/>
              <a:t>ísicos</a:t>
            </a:r>
            <a:endParaRPr lang="es-ES_tradnl" b="0" i="0" smtClean="0"/>
          </a:p>
          <a:p>
            <a:endParaRPr lang="es-ES_tradnl" b="0" i="0" smtClean="0"/>
          </a:p>
        </p:txBody>
      </p:sp>
    </p:spTree>
    <p:extLst>
      <p:ext uri="{BB962C8B-B14F-4D97-AF65-F5344CB8AC3E}">
        <p14:creationId xmlns:p14="http://schemas.microsoft.com/office/powerpoint/2010/main" val="1471142294"/>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electromagnética</a:t>
            </a:r>
            <a:endParaRPr lang="en-US" dirty="0"/>
          </a:p>
        </p:txBody>
      </p:sp>
      <p:sp>
        <p:nvSpPr>
          <p:cNvPr id="3" name="Content Placeholder 2"/>
          <p:cNvSpPr>
            <a:spLocks noGrp="1"/>
          </p:cNvSpPr>
          <p:nvPr>
            <p:ph idx="1"/>
          </p:nvPr>
        </p:nvSpPr>
        <p:spPr>
          <a:xfrm>
            <a:off x="457200" y="990600"/>
            <a:ext cx="8229600" cy="1371600"/>
          </a:xfrm>
        </p:spPr>
        <p:txBody>
          <a:bodyPr/>
          <a:lstStyle/>
          <a:p>
            <a:r>
              <a:rPr lang="es-ES_tradnl" smtClean="0"/>
              <a:t>Qu</a:t>
            </a:r>
            <a:r>
              <a:rPr lang="es-ES_tradnl" smtClean="0"/>
              <a:t>é partículas pueden combinarse en un vértice?</a:t>
            </a:r>
          </a:p>
          <a:p>
            <a:pPr marL="0" indent="0">
              <a:buNone/>
            </a:pPr>
            <a:r>
              <a:rPr lang="es-ES_tradnl" sz="1100" smtClean="0"/>
              <a:t> </a:t>
            </a:r>
            <a:r>
              <a:rPr lang="es-ES_tradnl" smtClean="0"/>
              <a:t/>
            </a:r>
            <a:br>
              <a:rPr lang="es-ES_tradnl" smtClean="0"/>
            </a:br>
            <a:r>
              <a:rPr lang="es-ES_tradnl" smtClean="0"/>
              <a:t>   S</a:t>
            </a:r>
            <a:r>
              <a:rPr lang="es-ES_tradnl" smtClean="0"/>
              <a:t>ólo</a:t>
            </a:r>
            <a:r>
              <a:rPr lang="es-ES_tradnl" smtClean="0"/>
              <a:t> </a:t>
            </a:r>
            <a:r>
              <a:rPr lang="es-ES_tradnl" i="1" smtClean="0">
                <a:solidFill>
                  <a:srgbClr val="0000FF"/>
                </a:solidFill>
              </a:rPr>
              <a:t>u</a:t>
            </a:r>
            <a:r>
              <a:rPr lang="es-ES_tradnl" i="1" smtClean="0">
                <a:solidFill>
                  <a:srgbClr val="0000FF"/>
                </a:solidFill>
              </a:rPr>
              <a:t>n</a:t>
            </a:r>
            <a:r>
              <a:rPr lang="es-ES_tradnl" smtClean="0"/>
              <a:t> v</a:t>
            </a:r>
            <a:r>
              <a:rPr lang="es-ES_tradnl" smtClean="0"/>
              <a:t>é</a:t>
            </a:r>
            <a:r>
              <a:rPr lang="es-ES_tradnl" smtClean="0"/>
              <a:t>rtice observado</a:t>
            </a:r>
            <a:r>
              <a:rPr lang="es-ES_tradnl" smtClean="0"/>
              <a:t>:</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45</a:t>
            </a:fld>
            <a:endParaRPr lang="en-US" altLang="zh-CN" dirty="0"/>
          </a:p>
        </p:txBody>
      </p:sp>
      <p:pic>
        <p:nvPicPr>
          <p:cNvPr id="5" name="Picture 4" descr="Screen Shot 2015-01-13 at 23.34.2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66800" y="4610100"/>
            <a:ext cx="1981200" cy="1714500"/>
          </a:xfrm>
          <a:prstGeom prst="rect">
            <a:avLst/>
          </a:prstGeom>
        </p:spPr>
      </p:pic>
      <p:pic>
        <p:nvPicPr>
          <p:cNvPr id="6" name="Picture 5" descr="Screen Shot 2015-01-13 at 23.34.34.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52799" y="4610100"/>
            <a:ext cx="2267131" cy="1676400"/>
          </a:xfrm>
          <a:prstGeom prst="rect">
            <a:avLst/>
          </a:prstGeom>
        </p:spPr>
      </p:pic>
      <p:pic>
        <p:nvPicPr>
          <p:cNvPr id="7" name="Picture 6" descr="Screen Shot 2015-01-13 at 23.34.4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91200" y="5219700"/>
            <a:ext cx="2736421" cy="541270"/>
          </a:xfrm>
          <a:prstGeom prst="rect">
            <a:avLst/>
          </a:prstGeom>
        </p:spPr>
      </p:pic>
      <p:sp>
        <p:nvSpPr>
          <p:cNvPr id="9" name="&quot;No&quot; Symbol 8"/>
          <p:cNvSpPr/>
          <p:nvPr/>
        </p:nvSpPr>
        <p:spPr bwMode="auto">
          <a:xfrm>
            <a:off x="1219200" y="4686300"/>
            <a:ext cx="1676400" cy="1524000"/>
          </a:xfrm>
          <a:prstGeom prst="noSmoking">
            <a:avLst>
              <a:gd name="adj" fmla="val 10370"/>
            </a:avLst>
          </a:prstGeom>
          <a:solidFill>
            <a:srgbClr val="FF0000">
              <a:alpha val="47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0" name="&quot;No&quot; Symbol 9"/>
          <p:cNvSpPr/>
          <p:nvPr/>
        </p:nvSpPr>
        <p:spPr bwMode="auto">
          <a:xfrm>
            <a:off x="3657600" y="4686300"/>
            <a:ext cx="1676400" cy="1524000"/>
          </a:xfrm>
          <a:prstGeom prst="noSmoking">
            <a:avLst>
              <a:gd name="adj" fmla="val 10370"/>
            </a:avLst>
          </a:prstGeom>
          <a:solidFill>
            <a:srgbClr val="FF0000">
              <a:alpha val="47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1" name="&quot;No&quot; Symbol 10"/>
          <p:cNvSpPr/>
          <p:nvPr/>
        </p:nvSpPr>
        <p:spPr bwMode="auto">
          <a:xfrm>
            <a:off x="6400800" y="4686300"/>
            <a:ext cx="1676400" cy="1524000"/>
          </a:xfrm>
          <a:prstGeom prst="noSmoking">
            <a:avLst>
              <a:gd name="adj" fmla="val 10370"/>
            </a:avLst>
          </a:prstGeom>
          <a:solidFill>
            <a:srgbClr val="FF0000">
              <a:alpha val="47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pic>
        <p:nvPicPr>
          <p:cNvPr id="12" name="Picture 11" descr="Screen Shot 2015-01-13 at 17.41.0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0" y="1750786"/>
            <a:ext cx="3331464" cy="1983014"/>
          </a:xfrm>
          <a:prstGeom prst="rect">
            <a:avLst/>
          </a:prstGeom>
        </p:spPr>
      </p:pic>
    </p:spTree>
    <p:extLst>
      <p:ext uri="{BB962C8B-B14F-4D97-AF65-F5344CB8AC3E}">
        <p14:creationId xmlns:p14="http://schemas.microsoft.com/office/powerpoint/2010/main" val="125669997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electromagnética</a:t>
            </a:r>
            <a:endParaRPr lang="en-US" dirty="0"/>
          </a:p>
        </p:txBody>
      </p:sp>
      <p:sp>
        <p:nvSpPr>
          <p:cNvPr id="3" name="Content Placeholder 2"/>
          <p:cNvSpPr>
            <a:spLocks noGrp="1"/>
          </p:cNvSpPr>
          <p:nvPr>
            <p:ph idx="1"/>
          </p:nvPr>
        </p:nvSpPr>
        <p:spPr>
          <a:xfrm>
            <a:off x="457200" y="990600"/>
            <a:ext cx="8458200" cy="5410200"/>
          </a:xfrm>
        </p:spPr>
        <p:txBody>
          <a:bodyPr/>
          <a:lstStyle/>
          <a:p>
            <a:r>
              <a:rPr lang="es-ES_tradnl" dirty="0" smtClean="0"/>
              <a:t>Los diagramas de </a:t>
            </a:r>
            <a:r>
              <a:rPr lang="es-ES_tradnl" dirty="0" err="1" smtClean="0"/>
              <a:t>Feynman</a:t>
            </a:r>
            <a:r>
              <a:rPr lang="es-ES_tradnl" dirty="0" smtClean="0"/>
              <a:t> NO representan trayectorias</a:t>
            </a:r>
          </a:p>
          <a:p>
            <a:r>
              <a:rPr lang="es-ES_tradnl" dirty="0" smtClean="0"/>
              <a:t>Únicamente</a:t>
            </a:r>
            <a:r>
              <a:rPr lang="es-ES_tradnl" dirty="0" smtClean="0"/>
              <a:t> </a:t>
            </a:r>
            <a:r>
              <a:rPr lang="es-ES_tradnl" b="1" i="1" dirty="0" smtClean="0"/>
              <a:t>interacciones</a:t>
            </a:r>
          </a:p>
          <a:p>
            <a:r>
              <a:rPr lang="es-ES_tradnl" dirty="0" smtClean="0"/>
              <a:t>Cada diagrama representa la amplitud de probabilidad de una </a:t>
            </a:r>
            <a:r>
              <a:rPr lang="es-ES_tradnl" dirty="0" err="1" smtClean="0"/>
              <a:t>contribucion</a:t>
            </a:r>
            <a:r>
              <a:rPr lang="es-ES_tradnl" dirty="0" smtClean="0"/>
              <a:t> al proceso de inter</a:t>
            </a:r>
            <a:r>
              <a:rPr lang="es-ES_tradnl" dirty="0" smtClean="0"/>
              <a:t>és</a:t>
            </a:r>
            <a:endParaRPr lang="es-ES_tradnl" dirty="0" smtClean="0"/>
          </a:p>
          <a:p>
            <a:pPr lvl="1"/>
            <a:r>
              <a:rPr lang="es-ES_tradnl" dirty="0" smtClean="0"/>
              <a:t>Un n</a:t>
            </a:r>
            <a:r>
              <a:rPr lang="es-ES_tradnl" dirty="0" smtClean="0"/>
              <a:t>úmero complejo</a:t>
            </a:r>
            <a:r>
              <a:rPr lang="es-ES_tradnl" dirty="0" smtClean="0"/>
              <a:t> </a:t>
            </a:r>
          </a:p>
          <a:p>
            <a:pPr lvl="1"/>
            <a:r>
              <a:rPr lang="es-ES_tradnl" dirty="0" smtClean="0"/>
              <a:t>Las “reglas de </a:t>
            </a:r>
            <a:r>
              <a:rPr lang="es-ES_tradnl" dirty="0" err="1" smtClean="0"/>
              <a:t>Feynman</a:t>
            </a:r>
            <a:r>
              <a:rPr lang="es-ES_tradnl" dirty="0" smtClean="0"/>
              <a:t>” definen c</a:t>
            </a:r>
            <a:r>
              <a:rPr lang="es-ES_tradnl" dirty="0" smtClean="0"/>
              <a:t>ómo</a:t>
            </a:r>
            <a:r>
              <a:rPr lang="es-ES_tradnl" dirty="0" smtClean="0"/>
              <a:t> calcularlo.</a:t>
            </a:r>
          </a:p>
          <a:p>
            <a:pPr marL="0" indent="0">
              <a:buNone/>
            </a:pPr>
            <a:endParaRPr lang="es-ES_tradnl" dirty="0" smtClean="0"/>
          </a:p>
          <a:p>
            <a:r>
              <a:rPr lang="es-ES_tradnl" dirty="0" smtClean="0"/>
              <a:t>Proceso f</a:t>
            </a:r>
            <a:r>
              <a:rPr lang="es-ES_tradnl" dirty="0" smtClean="0"/>
              <a:t>ísico</a:t>
            </a:r>
            <a:r>
              <a:rPr lang="es-ES_tradnl" dirty="0" smtClean="0"/>
              <a:t> = conjunto de líneas externas</a:t>
            </a:r>
            <a:r>
              <a:rPr lang="es-ES_tradnl" dirty="0" smtClean="0"/>
              <a:t>;</a:t>
            </a:r>
            <a:r>
              <a:rPr lang="es-ES_tradnl" dirty="0" smtClean="0"/>
              <a:t> su amplitud es la </a:t>
            </a:r>
            <a:r>
              <a:rPr lang="es-ES_tradnl" b="1" i="1" dirty="0" smtClean="0">
                <a:solidFill>
                  <a:srgbClr val="FF0000"/>
                </a:solidFill>
              </a:rPr>
              <a:t>suma de todos los DF </a:t>
            </a:r>
            <a:r>
              <a:rPr lang="es-ES_tradnl" dirty="0" smtClean="0"/>
              <a:t>con esas líneas externas</a:t>
            </a:r>
          </a:p>
          <a:p>
            <a:endParaRPr lang="es-ES_tradnl" dirty="0" smtClean="0"/>
          </a:p>
          <a:p>
            <a:r>
              <a:rPr lang="es-ES_tradnl" dirty="0" smtClean="0"/>
              <a:t>La suma es infinita, pero cada v</a:t>
            </a:r>
            <a:r>
              <a:rPr lang="es-ES_tradnl" dirty="0" smtClean="0"/>
              <a:t>értice</a:t>
            </a:r>
            <a:r>
              <a:rPr lang="es-ES_tradnl" dirty="0" smtClean="0"/>
              <a:t> introduce un factor </a:t>
            </a:r>
            <a:br>
              <a:rPr lang="es-ES_tradnl" dirty="0" smtClean="0"/>
            </a:br>
            <a:r>
              <a:rPr lang="es-ES_tradnl" i="1" dirty="0" smtClean="0">
                <a:latin typeface="Times New Roman"/>
                <a:cs typeface="Times New Roman"/>
              </a:rPr>
              <a:t>α = e</a:t>
            </a:r>
            <a:r>
              <a:rPr lang="es-ES_tradnl" i="1" baseline="30000" dirty="0" smtClean="0">
                <a:latin typeface="Times New Roman"/>
                <a:cs typeface="Times New Roman"/>
              </a:rPr>
              <a:t>2</a:t>
            </a:r>
            <a:r>
              <a:rPr lang="es-ES_tradnl" i="1" dirty="0" smtClean="0">
                <a:latin typeface="Times New Roman"/>
                <a:cs typeface="Times New Roman"/>
              </a:rPr>
              <a:t>/</a:t>
            </a:r>
            <a:r>
              <a:rPr lang="es-ES_tradnl" i="1" dirty="0" err="1" smtClean="0">
                <a:latin typeface="Times New Roman"/>
                <a:cs typeface="Times New Roman"/>
              </a:rPr>
              <a:t>ħc</a:t>
            </a:r>
            <a:r>
              <a:rPr lang="es-ES_tradnl" i="1" dirty="0" smtClean="0">
                <a:latin typeface="Times New Roman"/>
                <a:cs typeface="Times New Roman"/>
              </a:rPr>
              <a:t> = 1/137</a:t>
            </a:r>
            <a:r>
              <a:rPr lang="es-ES_tradnl" dirty="0" smtClean="0"/>
              <a:t> (</a:t>
            </a:r>
            <a:r>
              <a:rPr lang="es-ES_tradnl" dirty="0" smtClean="0"/>
              <a:t>la </a:t>
            </a:r>
            <a:r>
              <a:rPr lang="es-ES_tradnl" b="1" i="1" dirty="0" smtClean="0"/>
              <a:t>constante de estructura fina</a:t>
            </a:r>
            <a:r>
              <a:rPr lang="es-ES_tradnl" dirty="0" smtClean="0"/>
              <a:t>)</a:t>
            </a:r>
          </a:p>
          <a:p>
            <a:pPr lvl="1"/>
            <a:r>
              <a:rPr lang="es-ES_tradnl" dirty="0" smtClean="0"/>
              <a:t>La suma converge</a:t>
            </a:r>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46</a:t>
            </a:fld>
            <a:endParaRPr lang="en-US" altLang="zh-CN" dirty="0"/>
          </a:p>
        </p:txBody>
      </p:sp>
    </p:spTree>
    <p:extLst>
      <p:ext uri="{BB962C8B-B14F-4D97-AF65-F5344CB8AC3E}">
        <p14:creationId xmlns:p14="http://schemas.microsoft.com/office/powerpoint/2010/main" val="3046636714"/>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electromagnética</a:t>
            </a:r>
            <a:endParaRPr lang="en-US" dirty="0"/>
          </a:p>
        </p:txBody>
      </p:sp>
      <p:sp>
        <p:nvSpPr>
          <p:cNvPr id="3" name="Content Placeholder 2"/>
          <p:cNvSpPr>
            <a:spLocks noGrp="1"/>
          </p:cNvSpPr>
          <p:nvPr>
            <p:ph idx="1"/>
          </p:nvPr>
        </p:nvSpPr>
        <p:spPr>
          <a:xfrm>
            <a:off x="533400" y="5562600"/>
            <a:ext cx="8458200" cy="914400"/>
          </a:xfrm>
        </p:spPr>
        <p:txBody>
          <a:bodyPr/>
          <a:lstStyle/>
          <a:p>
            <a:r>
              <a:rPr lang="es-ES_tradnl" smtClean="0"/>
              <a:t>Recientemente: </a:t>
            </a:r>
            <a:r>
              <a:rPr lang="es-ES_tradnl" b="1" i="1" smtClean="0"/>
              <a:t>12,672</a:t>
            </a:r>
            <a:r>
              <a:rPr lang="es-ES_tradnl" smtClean="0"/>
              <a:t> diagramas para el g-2 del electr</a:t>
            </a:r>
            <a:r>
              <a:rPr lang="es-ES_tradnl" smtClean="0"/>
              <a:t>ó</a:t>
            </a:r>
            <a:r>
              <a:rPr lang="es-ES_tradnl" smtClean="0"/>
              <a:t>n</a:t>
            </a:r>
          </a:p>
          <a:p>
            <a:r>
              <a:rPr lang="es-ES_tradnl" smtClean="0"/>
              <a:t>Phys Rev Lett 109, 111807 (2012)</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47</a:t>
            </a:fld>
            <a:endParaRPr lang="en-US" altLang="zh-CN" dirty="0"/>
          </a:p>
        </p:txBody>
      </p:sp>
      <p:pic>
        <p:nvPicPr>
          <p:cNvPr id="5" name="Picture 4"/>
          <p:cNvPicPr>
            <a:picLocks noChangeAspect="1"/>
          </p:cNvPicPr>
          <p:nvPr/>
        </p:nvPicPr>
        <p:blipFill>
          <a:blip r:embed="rId2"/>
          <a:stretch>
            <a:fillRect/>
          </a:stretch>
        </p:blipFill>
        <p:spPr>
          <a:xfrm>
            <a:off x="1676400" y="990600"/>
            <a:ext cx="5384800" cy="4372458"/>
          </a:xfrm>
          <a:prstGeom prst="rect">
            <a:avLst/>
          </a:prstGeom>
        </p:spPr>
      </p:pic>
      <p:sp>
        <p:nvSpPr>
          <p:cNvPr id="6" name="TextBox 5"/>
          <p:cNvSpPr txBox="1"/>
          <p:nvPr/>
        </p:nvSpPr>
        <p:spPr>
          <a:xfrm>
            <a:off x="7311571" y="4735286"/>
            <a:ext cx="526719" cy="430887"/>
          </a:xfrm>
          <a:prstGeom prst="rect">
            <a:avLst/>
          </a:prstGeom>
          <a:noFill/>
        </p:spPr>
        <p:txBody>
          <a:bodyPr wrap="none" rtlCol="0">
            <a:spAutoFit/>
          </a:bodyPr>
          <a:lstStyle/>
          <a:p>
            <a:pPr>
              <a:buNone/>
            </a:pPr>
            <a:r>
              <a:rPr lang="en-US" dirty="0" smtClean="0"/>
              <a:t>…</a:t>
            </a:r>
            <a:endParaRPr lang="en-US" dirty="0"/>
          </a:p>
        </p:txBody>
      </p:sp>
    </p:spTree>
    <p:extLst>
      <p:ext uri="{BB962C8B-B14F-4D97-AF65-F5344CB8AC3E}">
        <p14:creationId xmlns:p14="http://schemas.microsoft.com/office/powerpoint/2010/main" val="2571955318"/>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Suma de historias</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48</a:t>
            </a:fld>
            <a:endParaRPr lang="en-US" altLang="zh-CN" dirty="0"/>
          </a:p>
        </p:txBody>
      </p:sp>
      <p:pic>
        <p:nvPicPr>
          <p:cNvPr id="5" name="Picture 4"/>
          <p:cNvPicPr>
            <a:picLocks noChangeAspect="1"/>
          </p:cNvPicPr>
          <p:nvPr/>
        </p:nvPicPr>
        <p:blipFill>
          <a:blip r:embed="rId2"/>
          <a:stretch>
            <a:fillRect/>
          </a:stretch>
        </p:blipFill>
        <p:spPr>
          <a:xfrm>
            <a:off x="381000" y="1383268"/>
            <a:ext cx="8336854" cy="4191000"/>
          </a:xfrm>
          <a:prstGeom prst="rect">
            <a:avLst/>
          </a:prstGeom>
        </p:spPr>
      </p:pic>
      <p:sp>
        <p:nvSpPr>
          <p:cNvPr id="6" name="TextBox 5"/>
          <p:cNvSpPr txBox="1"/>
          <p:nvPr/>
        </p:nvSpPr>
        <p:spPr>
          <a:xfrm>
            <a:off x="381000" y="5574268"/>
            <a:ext cx="614434" cy="369332"/>
          </a:xfrm>
          <a:prstGeom prst="rect">
            <a:avLst/>
          </a:prstGeom>
          <a:noFill/>
        </p:spPr>
        <p:txBody>
          <a:bodyPr wrap="none" rtlCol="0">
            <a:spAutoFit/>
          </a:bodyPr>
          <a:lstStyle/>
          <a:p>
            <a:pPr>
              <a:buNone/>
            </a:pPr>
            <a:r>
              <a:rPr lang="en-US" sz="1800" b="0" i="0" dirty="0" smtClean="0"/>
              <a:t>+ …</a:t>
            </a:r>
            <a:endParaRPr lang="en-US" sz="1800" b="0" i="0" dirty="0"/>
          </a:p>
        </p:txBody>
      </p:sp>
    </p:spTree>
    <p:extLst>
      <p:ext uri="{BB962C8B-B14F-4D97-AF65-F5344CB8AC3E}">
        <p14:creationId xmlns:p14="http://schemas.microsoft.com/office/powerpoint/2010/main" val="2054355536"/>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dirty="0" smtClean="0"/>
              <a:t>Interacci</a:t>
            </a:r>
            <a:r>
              <a:rPr lang="es-ES_tradnl" dirty="0" smtClean="0"/>
              <a:t>ó</a:t>
            </a:r>
            <a:r>
              <a:rPr lang="es-ES_tradnl" dirty="0" smtClean="0"/>
              <a:t>n </a:t>
            </a:r>
            <a:r>
              <a:rPr lang="es-ES_tradnl" dirty="0"/>
              <a:t>N</a:t>
            </a:r>
            <a:r>
              <a:rPr lang="es-ES_tradnl" dirty="0" smtClean="0"/>
              <a:t>uclear Fuerte</a:t>
            </a:r>
            <a:br>
              <a:rPr lang="es-ES_tradnl" dirty="0" smtClean="0"/>
            </a:br>
            <a:r>
              <a:rPr lang="es-ES_tradnl" dirty="0" smtClean="0"/>
              <a:t>(</a:t>
            </a:r>
            <a:r>
              <a:rPr lang="es-ES_tradnl" dirty="0" err="1" smtClean="0"/>
              <a:t>Cromodin</a:t>
            </a:r>
            <a:r>
              <a:rPr lang="es-ES_tradnl" dirty="0" err="1" smtClean="0"/>
              <a:t>ámica</a:t>
            </a:r>
            <a:r>
              <a:rPr lang="es-ES_tradnl" dirty="0" smtClean="0"/>
              <a:t> Cuántica)</a:t>
            </a:r>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49</a:t>
            </a:fld>
            <a:endParaRPr lang="en-US" altLang="zh-CN" dirty="0"/>
          </a:p>
        </p:txBody>
      </p:sp>
      <p:pic>
        <p:nvPicPr>
          <p:cNvPr id="7" name="Picture 6" descr="Screen Shot 2014-01-31 at 12.20.59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267200" y="4114800"/>
            <a:ext cx="803326" cy="790575"/>
          </a:xfrm>
          <a:prstGeom prst="rect">
            <a:avLst/>
          </a:prstGeom>
        </p:spPr>
      </p:pic>
    </p:spTree>
    <p:extLst>
      <p:ext uri="{BB962C8B-B14F-4D97-AF65-F5344CB8AC3E}">
        <p14:creationId xmlns:p14="http://schemas.microsoft.com/office/powerpoint/2010/main" val="341741736"/>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Soñando en grande</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a:t>
            </a:fld>
            <a:endParaRPr lang="en-US" altLang="zh-CN" dirty="0"/>
          </a:p>
        </p:txBody>
      </p:sp>
      <p:pic>
        <p:nvPicPr>
          <p:cNvPr id="6" name="Picture 5" descr="P1120608.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4400" y="838200"/>
            <a:ext cx="7391400" cy="5543550"/>
          </a:xfrm>
          <a:prstGeom prst="rect">
            <a:avLst/>
          </a:prstGeom>
        </p:spPr>
      </p:pic>
      <p:sp>
        <p:nvSpPr>
          <p:cNvPr id="3" name="TextBox 2"/>
          <p:cNvSpPr txBox="1"/>
          <p:nvPr/>
        </p:nvSpPr>
        <p:spPr>
          <a:xfrm>
            <a:off x="2438400" y="3657600"/>
            <a:ext cx="2284099" cy="430887"/>
          </a:xfrm>
          <a:prstGeom prst="rect">
            <a:avLst/>
          </a:prstGeom>
          <a:noFill/>
        </p:spPr>
        <p:txBody>
          <a:bodyPr wrap="none" rtlCol="0">
            <a:spAutoFit/>
          </a:bodyPr>
          <a:lstStyle/>
          <a:p>
            <a:pPr>
              <a:buNone/>
            </a:pPr>
            <a:r>
              <a:rPr lang="en-US" dirty="0" smtClean="0"/>
              <a:t>$ 9,000,000,000</a:t>
            </a:r>
            <a:endParaRPr lang="en-US" dirty="0"/>
          </a:p>
        </p:txBody>
      </p:sp>
      <p:sp>
        <p:nvSpPr>
          <p:cNvPr id="7" name="TextBox 6"/>
          <p:cNvSpPr txBox="1"/>
          <p:nvPr/>
        </p:nvSpPr>
        <p:spPr>
          <a:xfrm>
            <a:off x="2514600" y="5105400"/>
            <a:ext cx="2776860" cy="1243417"/>
          </a:xfrm>
          <a:prstGeom prst="rect">
            <a:avLst/>
          </a:prstGeom>
          <a:noFill/>
        </p:spPr>
        <p:txBody>
          <a:bodyPr wrap="none" rtlCol="0">
            <a:spAutoFit/>
          </a:bodyPr>
          <a:lstStyle/>
          <a:p>
            <a:pPr>
              <a:buNone/>
            </a:pPr>
            <a:r>
              <a:rPr lang="en-US" dirty="0" smtClean="0"/>
              <a:t>~ 20 </a:t>
            </a:r>
            <a:r>
              <a:rPr lang="en-US" dirty="0" err="1" smtClean="0"/>
              <a:t>países</a:t>
            </a:r>
            <a:endParaRPr lang="en-US" dirty="0" smtClean="0"/>
          </a:p>
          <a:p>
            <a:pPr>
              <a:buNone/>
            </a:pPr>
            <a:r>
              <a:rPr lang="en-US" dirty="0" smtClean="0"/>
              <a:t>~ 200 </a:t>
            </a:r>
            <a:r>
              <a:rPr lang="en-US" dirty="0" err="1" smtClean="0"/>
              <a:t>instituciones</a:t>
            </a:r>
            <a:endParaRPr lang="en-US" dirty="0" smtClean="0"/>
          </a:p>
          <a:p>
            <a:pPr>
              <a:buNone/>
            </a:pPr>
            <a:r>
              <a:rPr lang="en-US" dirty="0" smtClean="0"/>
              <a:t>~ 30 </a:t>
            </a:r>
            <a:r>
              <a:rPr lang="en-US" dirty="0" err="1" smtClean="0"/>
              <a:t>años</a:t>
            </a:r>
            <a:endParaRPr lang="en-US" dirty="0"/>
          </a:p>
        </p:txBody>
      </p:sp>
      <p:sp>
        <p:nvSpPr>
          <p:cNvPr id="8" name="TextBox 7"/>
          <p:cNvSpPr txBox="1"/>
          <p:nvPr/>
        </p:nvSpPr>
        <p:spPr>
          <a:xfrm>
            <a:off x="4343400" y="4343400"/>
            <a:ext cx="887645" cy="430887"/>
          </a:xfrm>
          <a:prstGeom prst="rect">
            <a:avLst/>
          </a:prstGeom>
          <a:noFill/>
        </p:spPr>
        <p:txBody>
          <a:bodyPr wrap="none" rtlCol="0">
            <a:spAutoFit/>
          </a:bodyPr>
          <a:lstStyle/>
          <a:p>
            <a:pPr>
              <a:buNone/>
            </a:pPr>
            <a:r>
              <a:rPr lang="en-US" dirty="0" smtClean="0"/>
              <a:t>8 km</a:t>
            </a:r>
          </a:p>
        </p:txBody>
      </p:sp>
      <p:cxnSp>
        <p:nvCxnSpPr>
          <p:cNvPr id="9" name="Straight Arrow Connector 8"/>
          <p:cNvCxnSpPr/>
          <p:nvPr/>
        </p:nvCxnSpPr>
        <p:spPr bwMode="auto">
          <a:xfrm>
            <a:off x="5181600" y="4572000"/>
            <a:ext cx="1371600" cy="0"/>
          </a:xfrm>
          <a:prstGeom prst="straightConnector1">
            <a:avLst/>
          </a:prstGeom>
          <a:noFill/>
          <a:ln w="38100" cap="flat" cmpd="sng" algn="ctr">
            <a:solidFill>
              <a:schemeClr val="tx1"/>
            </a:solidFill>
            <a:prstDash val="solid"/>
            <a:round/>
            <a:headEnd type="none" w="med" len="med"/>
            <a:tailEnd type="arrow"/>
          </a:ln>
          <a:effectLst/>
        </p:spPr>
      </p:cxnSp>
      <p:cxnSp>
        <p:nvCxnSpPr>
          <p:cNvPr id="11" name="Straight Arrow Connector 10"/>
          <p:cNvCxnSpPr/>
          <p:nvPr/>
        </p:nvCxnSpPr>
        <p:spPr bwMode="auto">
          <a:xfrm flipH="1">
            <a:off x="3124200" y="4572000"/>
            <a:ext cx="1219200" cy="0"/>
          </a:xfrm>
          <a:prstGeom prst="straightConnector1">
            <a:avLst/>
          </a:prstGeom>
          <a:noFill/>
          <a:ln w="38100" cap="flat" cmpd="sng" algn="ctr">
            <a:solidFill>
              <a:schemeClr val="tx1"/>
            </a:solidFill>
            <a:prstDash val="solid"/>
            <a:round/>
            <a:headEnd type="none" w="med" len="med"/>
            <a:tailEnd type="arrow"/>
          </a:ln>
          <a:effectLst/>
        </p:spPr>
      </p:cxnSp>
    </p:spTree>
    <p:extLst>
      <p:ext uri="{BB962C8B-B14F-4D97-AF65-F5344CB8AC3E}">
        <p14:creationId xmlns:p14="http://schemas.microsoft.com/office/powerpoint/2010/main" val="2608228097"/>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Screen Shot 2015-01-14 at 01.43.52.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364422">
            <a:off x="5036388" y="1981581"/>
            <a:ext cx="3523534" cy="2286000"/>
          </a:xfrm>
          <a:prstGeom prst="rect">
            <a:avLst/>
          </a:prstGeom>
        </p:spPr>
      </p:pic>
      <p:sp>
        <p:nvSpPr>
          <p:cNvPr id="11" name="Freeform 10"/>
          <p:cNvSpPr/>
          <p:nvPr/>
        </p:nvSpPr>
        <p:spPr>
          <a:xfrm rot="14873317">
            <a:off x="6244616" y="2770699"/>
            <a:ext cx="2491076" cy="931616"/>
          </a:xfrm>
          <a:custGeom>
            <a:avLst/>
            <a:gdLst>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769636 h 769636"/>
              <a:gd name="connsiteX1" fmla="*/ 1368067 w 2714944"/>
              <a:gd name="connsiteY1" fmla="*/ 142 h 769636"/>
              <a:gd name="connsiteX2" fmla="*/ 2714944 w 2714944"/>
              <a:gd name="connsiteY2" fmla="*/ 699730 h 769636"/>
              <a:gd name="connsiteX0" fmla="*/ 0 w 2714944"/>
              <a:gd name="connsiteY0" fmla="*/ 769729 h 769729"/>
              <a:gd name="connsiteX1" fmla="*/ 1368067 w 2714944"/>
              <a:gd name="connsiteY1" fmla="*/ 235 h 769729"/>
              <a:gd name="connsiteX2" fmla="*/ 2714944 w 2714944"/>
              <a:gd name="connsiteY2" fmla="*/ 699823 h 769729"/>
              <a:gd name="connsiteX0" fmla="*/ 0 w 2714944"/>
              <a:gd name="connsiteY0" fmla="*/ 769729 h 769729"/>
              <a:gd name="connsiteX1" fmla="*/ 1368067 w 2714944"/>
              <a:gd name="connsiteY1" fmla="*/ 235 h 769729"/>
              <a:gd name="connsiteX2" fmla="*/ 2714944 w 2714944"/>
              <a:gd name="connsiteY2" fmla="*/ 699823 h 769729"/>
              <a:gd name="connsiteX0" fmla="*/ 0 w 2714944"/>
              <a:gd name="connsiteY0" fmla="*/ 769519 h 769519"/>
              <a:gd name="connsiteX1" fmla="*/ 1368067 w 2714944"/>
              <a:gd name="connsiteY1" fmla="*/ 25 h 769519"/>
              <a:gd name="connsiteX2" fmla="*/ 2714944 w 2714944"/>
              <a:gd name="connsiteY2" fmla="*/ 699613 h 769519"/>
              <a:gd name="connsiteX0" fmla="*/ 0 w 2145269"/>
              <a:gd name="connsiteY0" fmla="*/ 769539 h 769539"/>
              <a:gd name="connsiteX1" fmla="*/ 1368067 w 2145269"/>
              <a:gd name="connsiteY1" fmla="*/ 45 h 769539"/>
              <a:gd name="connsiteX2" fmla="*/ 2145269 w 2145269"/>
              <a:gd name="connsiteY2" fmla="*/ 363423 h 769539"/>
              <a:gd name="connsiteX0" fmla="*/ 0 w 2145269"/>
              <a:gd name="connsiteY0" fmla="*/ 776647 h 776647"/>
              <a:gd name="connsiteX1" fmla="*/ 1270986 w 2145269"/>
              <a:gd name="connsiteY1" fmla="*/ 45 h 776647"/>
              <a:gd name="connsiteX2" fmla="*/ 2145269 w 2145269"/>
              <a:gd name="connsiteY2" fmla="*/ 370531 h 776647"/>
              <a:gd name="connsiteX0" fmla="*/ 0 w 2082409"/>
              <a:gd name="connsiteY0" fmla="*/ 776644 h 776644"/>
              <a:gd name="connsiteX1" fmla="*/ 1270986 w 2082409"/>
              <a:gd name="connsiteY1" fmla="*/ 42 h 776644"/>
              <a:gd name="connsiteX2" fmla="*/ 2082409 w 2082409"/>
              <a:gd name="connsiteY2" fmla="*/ 403863 h 776644"/>
              <a:gd name="connsiteX0" fmla="*/ 0 w 2082409"/>
              <a:gd name="connsiteY0" fmla="*/ 776644 h 776644"/>
              <a:gd name="connsiteX1" fmla="*/ 1270986 w 2082409"/>
              <a:gd name="connsiteY1" fmla="*/ 42 h 776644"/>
              <a:gd name="connsiteX2" fmla="*/ 2082409 w 2082409"/>
              <a:gd name="connsiteY2" fmla="*/ 403863 h 776644"/>
              <a:gd name="connsiteX0" fmla="*/ 0 w 2082409"/>
              <a:gd name="connsiteY0" fmla="*/ 776644 h 776644"/>
              <a:gd name="connsiteX1" fmla="*/ 1270986 w 2082409"/>
              <a:gd name="connsiteY1" fmla="*/ 42 h 776644"/>
              <a:gd name="connsiteX2" fmla="*/ 2082409 w 2082409"/>
              <a:gd name="connsiteY2" fmla="*/ 403863 h 776644"/>
              <a:gd name="connsiteX0" fmla="*/ 0 w 2082409"/>
              <a:gd name="connsiteY0" fmla="*/ 776644 h 776644"/>
              <a:gd name="connsiteX1" fmla="*/ 1270986 w 2082409"/>
              <a:gd name="connsiteY1" fmla="*/ 42 h 776644"/>
              <a:gd name="connsiteX2" fmla="*/ 2082409 w 2082409"/>
              <a:gd name="connsiteY2" fmla="*/ 403863 h 776644"/>
              <a:gd name="connsiteX0" fmla="*/ 0 w 2015170"/>
              <a:gd name="connsiteY0" fmla="*/ 776631 h 776631"/>
              <a:gd name="connsiteX1" fmla="*/ 1270986 w 2015170"/>
              <a:gd name="connsiteY1" fmla="*/ 29 h 776631"/>
              <a:gd name="connsiteX2" fmla="*/ 2015170 w 2015170"/>
              <a:gd name="connsiteY2" fmla="*/ 590607 h 776631"/>
              <a:gd name="connsiteX0" fmla="*/ 0 w 2121299"/>
              <a:gd name="connsiteY0" fmla="*/ 776640 h 776640"/>
              <a:gd name="connsiteX1" fmla="*/ 1270986 w 2121299"/>
              <a:gd name="connsiteY1" fmla="*/ 38 h 776640"/>
              <a:gd name="connsiteX2" fmla="*/ 2121299 w 2121299"/>
              <a:gd name="connsiteY2" fmla="*/ 435658 h 776640"/>
              <a:gd name="connsiteX0" fmla="*/ 0 w 2121299"/>
              <a:gd name="connsiteY0" fmla="*/ 754107 h 754107"/>
              <a:gd name="connsiteX1" fmla="*/ 1292453 w 2121299"/>
              <a:gd name="connsiteY1" fmla="*/ 41 h 754107"/>
              <a:gd name="connsiteX2" fmla="*/ 2121299 w 2121299"/>
              <a:gd name="connsiteY2" fmla="*/ 413125 h 754107"/>
              <a:gd name="connsiteX0" fmla="*/ 0 w 2689434"/>
              <a:gd name="connsiteY0" fmla="*/ 754092 h 754092"/>
              <a:gd name="connsiteX1" fmla="*/ 1292453 w 2689434"/>
              <a:gd name="connsiteY1" fmla="*/ 26 h 754092"/>
              <a:gd name="connsiteX2" fmla="*/ 2689434 w 2689434"/>
              <a:gd name="connsiteY2" fmla="*/ 648376 h 754092"/>
              <a:gd name="connsiteX0" fmla="*/ 0 w 2113213"/>
              <a:gd name="connsiteY0" fmla="*/ 754109 h 754109"/>
              <a:gd name="connsiteX1" fmla="*/ 1292453 w 2113213"/>
              <a:gd name="connsiteY1" fmla="*/ 43 h 754109"/>
              <a:gd name="connsiteX2" fmla="*/ 2113213 w 2113213"/>
              <a:gd name="connsiteY2" fmla="*/ 386578 h 754109"/>
              <a:gd name="connsiteX0" fmla="*/ 0 w 2113213"/>
              <a:gd name="connsiteY0" fmla="*/ 754086 h 754086"/>
              <a:gd name="connsiteX1" fmla="*/ 1292453 w 2113213"/>
              <a:gd name="connsiteY1" fmla="*/ 20 h 754086"/>
              <a:gd name="connsiteX2" fmla="*/ 2113213 w 2113213"/>
              <a:gd name="connsiteY2" fmla="*/ 386555 h 754086"/>
              <a:gd name="connsiteX0" fmla="*/ 0 w 2113213"/>
              <a:gd name="connsiteY0" fmla="*/ 754066 h 754066"/>
              <a:gd name="connsiteX1" fmla="*/ 1292453 w 2113213"/>
              <a:gd name="connsiteY1" fmla="*/ 0 h 754066"/>
              <a:gd name="connsiteX2" fmla="*/ 2113213 w 2113213"/>
              <a:gd name="connsiteY2" fmla="*/ 386535 h 754066"/>
              <a:gd name="connsiteX0" fmla="*/ 0 w 2113213"/>
              <a:gd name="connsiteY0" fmla="*/ 784008 h 784008"/>
              <a:gd name="connsiteX1" fmla="*/ 1319840 w 2113213"/>
              <a:gd name="connsiteY1" fmla="*/ 0 h 784008"/>
              <a:gd name="connsiteX2" fmla="*/ 2113213 w 2113213"/>
              <a:gd name="connsiteY2" fmla="*/ 416477 h 784008"/>
              <a:gd name="connsiteX0" fmla="*/ 0 w 2113213"/>
              <a:gd name="connsiteY0" fmla="*/ 784008 h 784008"/>
              <a:gd name="connsiteX1" fmla="*/ 1319840 w 2113213"/>
              <a:gd name="connsiteY1" fmla="*/ 0 h 784008"/>
              <a:gd name="connsiteX2" fmla="*/ 2113213 w 2113213"/>
              <a:gd name="connsiteY2" fmla="*/ 416477 h 784008"/>
              <a:gd name="connsiteX0" fmla="*/ 0 w 2113213"/>
              <a:gd name="connsiteY0" fmla="*/ 784008 h 784008"/>
              <a:gd name="connsiteX1" fmla="*/ 1319840 w 2113213"/>
              <a:gd name="connsiteY1" fmla="*/ 0 h 784008"/>
              <a:gd name="connsiteX2" fmla="*/ 2113213 w 2113213"/>
              <a:gd name="connsiteY2" fmla="*/ 416477 h 784008"/>
              <a:gd name="connsiteX0" fmla="*/ 0 w 2031342"/>
              <a:gd name="connsiteY0" fmla="*/ 784008 h 784008"/>
              <a:gd name="connsiteX1" fmla="*/ 1319840 w 2031342"/>
              <a:gd name="connsiteY1" fmla="*/ 0 h 784008"/>
              <a:gd name="connsiteX2" fmla="*/ 2031342 w 2031342"/>
              <a:gd name="connsiteY2" fmla="*/ 651081 h 784008"/>
              <a:gd name="connsiteX0" fmla="*/ 0 w 2031342"/>
              <a:gd name="connsiteY0" fmla="*/ 784008 h 784008"/>
              <a:gd name="connsiteX1" fmla="*/ 1319840 w 2031342"/>
              <a:gd name="connsiteY1" fmla="*/ 0 h 784008"/>
              <a:gd name="connsiteX2" fmla="*/ 2031342 w 2031342"/>
              <a:gd name="connsiteY2" fmla="*/ 651081 h 784008"/>
              <a:gd name="connsiteX0" fmla="*/ 0 w 2113214"/>
              <a:gd name="connsiteY0" fmla="*/ 784008 h 784008"/>
              <a:gd name="connsiteX1" fmla="*/ 1319840 w 2113214"/>
              <a:gd name="connsiteY1" fmla="*/ 0 h 784008"/>
              <a:gd name="connsiteX2" fmla="*/ 2113214 w 2113214"/>
              <a:gd name="connsiteY2" fmla="*/ 416476 h 784008"/>
              <a:gd name="connsiteX0" fmla="*/ 0 w 2113214"/>
              <a:gd name="connsiteY0" fmla="*/ 784008 h 784008"/>
              <a:gd name="connsiteX1" fmla="*/ 1319840 w 2113214"/>
              <a:gd name="connsiteY1" fmla="*/ 0 h 784008"/>
              <a:gd name="connsiteX2" fmla="*/ 2113214 w 2113214"/>
              <a:gd name="connsiteY2" fmla="*/ 416476 h 784008"/>
            </a:gdLst>
            <a:ahLst/>
            <a:cxnLst>
              <a:cxn ang="0">
                <a:pos x="connsiteX0" y="connsiteY0"/>
              </a:cxn>
              <a:cxn ang="0">
                <a:pos x="connsiteX1" y="connsiteY1"/>
              </a:cxn>
              <a:cxn ang="0">
                <a:pos x="connsiteX2" y="connsiteY2"/>
              </a:cxn>
            </a:cxnLst>
            <a:rect l="l" t="t" r="r" b="b"/>
            <a:pathLst>
              <a:path w="2113214" h="784008">
                <a:moveTo>
                  <a:pt x="0" y="784008"/>
                </a:moveTo>
                <a:cubicBezTo>
                  <a:pt x="973922" y="201463"/>
                  <a:pt x="1229617" y="33076"/>
                  <a:pt x="1319840" y="0"/>
                </a:cubicBezTo>
                <a:cubicBezTo>
                  <a:pt x="1498585" y="90926"/>
                  <a:pt x="2113214" y="416476"/>
                  <a:pt x="2113214" y="416476"/>
                </a:cubicBezTo>
              </a:path>
            </a:pathLst>
          </a:custGeom>
          <a:ln w="57150" cmpd="sng">
            <a:solidFill>
              <a:srgbClr val="0000FF"/>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2" name="Freeform 11"/>
          <p:cNvSpPr/>
          <p:nvPr/>
        </p:nvSpPr>
        <p:spPr>
          <a:xfrm rot="7500175">
            <a:off x="4832322" y="2669092"/>
            <a:ext cx="2609693" cy="906946"/>
          </a:xfrm>
          <a:custGeom>
            <a:avLst/>
            <a:gdLst>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804046 h 804046"/>
              <a:gd name="connsiteX1" fmla="*/ 1374950 w 2714944"/>
              <a:gd name="connsiteY1" fmla="*/ 135 h 804046"/>
              <a:gd name="connsiteX2" fmla="*/ 2714944 w 2714944"/>
              <a:gd name="connsiteY2" fmla="*/ 734140 h 804046"/>
              <a:gd name="connsiteX0" fmla="*/ 0 w 2714944"/>
              <a:gd name="connsiteY0" fmla="*/ 769636 h 769636"/>
              <a:gd name="connsiteX1" fmla="*/ 1368067 w 2714944"/>
              <a:gd name="connsiteY1" fmla="*/ 142 h 769636"/>
              <a:gd name="connsiteX2" fmla="*/ 2714944 w 2714944"/>
              <a:gd name="connsiteY2" fmla="*/ 699730 h 769636"/>
              <a:gd name="connsiteX0" fmla="*/ 0 w 2714944"/>
              <a:gd name="connsiteY0" fmla="*/ 769729 h 769729"/>
              <a:gd name="connsiteX1" fmla="*/ 1368067 w 2714944"/>
              <a:gd name="connsiteY1" fmla="*/ 235 h 769729"/>
              <a:gd name="connsiteX2" fmla="*/ 2714944 w 2714944"/>
              <a:gd name="connsiteY2" fmla="*/ 699823 h 769729"/>
              <a:gd name="connsiteX0" fmla="*/ 0 w 2714944"/>
              <a:gd name="connsiteY0" fmla="*/ 769729 h 769729"/>
              <a:gd name="connsiteX1" fmla="*/ 1368067 w 2714944"/>
              <a:gd name="connsiteY1" fmla="*/ 235 h 769729"/>
              <a:gd name="connsiteX2" fmla="*/ 2714944 w 2714944"/>
              <a:gd name="connsiteY2" fmla="*/ 699823 h 769729"/>
              <a:gd name="connsiteX0" fmla="*/ 0 w 2714944"/>
              <a:gd name="connsiteY0" fmla="*/ 769519 h 769519"/>
              <a:gd name="connsiteX1" fmla="*/ 1368067 w 2714944"/>
              <a:gd name="connsiteY1" fmla="*/ 25 h 769519"/>
              <a:gd name="connsiteX2" fmla="*/ 2714944 w 2714944"/>
              <a:gd name="connsiteY2" fmla="*/ 699613 h 769519"/>
              <a:gd name="connsiteX0" fmla="*/ 0 w 2295642"/>
              <a:gd name="connsiteY0" fmla="*/ 447188 h 719222"/>
              <a:gd name="connsiteX1" fmla="*/ 948765 w 2295642"/>
              <a:gd name="connsiteY1" fmla="*/ 19634 h 719222"/>
              <a:gd name="connsiteX2" fmla="*/ 2295642 w 2295642"/>
              <a:gd name="connsiteY2" fmla="*/ 719222 h 719222"/>
              <a:gd name="connsiteX0" fmla="*/ 0 w 2295642"/>
              <a:gd name="connsiteY0" fmla="*/ 447188 h 719222"/>
              <a:gd name="connsiteX1" fmla="*/ 948765 w 2295642"/>
              <a:gd name="connsiteY1" fmla="*/ 19634 h 719222"/>
              <a:gd name="connsiteX2" fmla="*/ 2295642 w 2295642"/>
              <a:gd name="connsiteY2" fmla="*/ 719222 h 719222"/>
              <a:gd name="connsiteX0" fmla="*/ 0 w 2206480"/>
              <a:gd name="connsiteY0" fmla="*/ 389055 h 751951"/>
              <a:gd name="connsiteX1" fmla="*/ 859603 w 2206480"/>
              <a:gd name="connsiteY1" fmla="*/ 52363 h 751951"/>
              <a:gd name="connsiteX2" fmla="*/ 2206480 w 2206480"/>
              <a:gd name="connsiteY2" fmla="*/ 751951 h 751951"/>
              <a:gd name="connsiteX0" fmla="*/ 0 w 2206480"/>
              <a:gd name="connsiteY0" fmla="*/ 476073 h 838969"/>
              <a:gd name="connsiteX1" fmla="*/ 828280 w 2206480"/>
              <a:gd name="connsiteY1" fmla="*/ 10536 h 838969"/>
              <a:gd name="connsiteX2" fmla="*/ 2206480 w 2206480"/>
              <a:gd name="connsiteY2" fmla="*/ 838969 h 838969"/>
            </a:gdLst>
            <a:ahLst/>
            <a:cxnLst>
              <a:cxn ang="0">
                <a:pos x="connsiteX0" y="connsiteY0"/>
              </a:cxn>
              <a:cxn ang="0">
                <a:pos x="connsiteX1" y="connsiteY1"/>
              </a:cxn>
              <a:cxn ang="0">
                <a:pos x="connsiteX2" y="connsiteY2"/>
              </a:cxn>
            </a:cxnLst>
            <a:rect l="l" t="t" r="r" b="b"/>
            <a:pathLst>
              <a:path w="2206480" h="838969">
                <a:moveTo>
                  <a:pt x="0" y="476073"/>
                </a:moveTo>
                <a:cubicBezTo>
                  <a:pt x="973922" y="-106472"/>
                  <a:pt x="734640" y="8420"/>
                  <a:pt x="828280" y="10536"/>
                </a:cubicBezTo>
                <a:cubicBezTo>
                  <a:pt x="1043789" y="70082"/>
                  <a:pt x="2206480" y="838969"/>
                  <a:pt x="2206480" y="838969"/>
                </a:cubicBezTo>
              </a:path>
            </a:pathLst>
          </a:custGeom>
          <a:ln w="57150" cmpd="sng">
            <a:solidFill>
              <a:srgbClr val="FF0000"/>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2" name="Title 1"/>
          <p:cNvSpPr>
            <a:spLocks noGrp="1"/>
          </p:cNvSpPr>
          <p:nvPr>
            <p:ph type="title"/>
          </p:nvPr>
        </p:nvSpPr>
        <p:spPr/>
        <p:txBody>
          <a:bodyPr/>
          <a:lstStyle/>
          <a:p>
            <a:r>
              <a:rPr lang="es-ES_tradnl" dirty="0" smtClean="0">
                <a:solidFill>
                  <a:schemeClr val="tx1"/>
                </a:solidFill>
              </a:rPr>
              <a:t>Interacci</a:t>
            </a:r>
            <a:r>
              <a:rPr lang="es-ES_tradnl" dirty="0" smtClean="0">
                <a:solidFill>
                  <a:schemeClr val="tx1"/>
                </a:solidFill>
              </a:rPr>
              <a:t>ón nuclear fuerte</a:t>
            </a:r>
            <a:endParaRPr lang="es-ES_tradnl" dirty="0">
              <a:solidFill>
                <a:schemeClr val="tx1"/>
              </a:solidFill>
            </a:endParaRPr>
          </a:p>
        </p:txBody>
      </p:sp>
      <p:sp>
        <p:nvSpPr>
          <p:cNvPr id="3" name="Content Placeholder 2"/>
          <p:cNvSpPr>
            <a:spLocks noGrp="1"/>
          </p:cNvSpPr>
          <p:nvPr>
            <p:ph idx="1"/>
          </p:nvPr>
        </p:nvSpPr>
        <p:spPr>
          <a:xfrm>
            <a:off x="457200" y="1066800"/>
            <a:ext cx="8229600" cy="609600"/>
          </a:xfrm>
        </p:spPr>
        <p:txBody>
          <a:bodyPr/>
          <a:lstStyle/>
          <a:p>
            <a:r>
              <a:rPr lang="es-ES_tradnl" b="1" i="1" smtClean="0"/>
              <a:t>El “color”</a:t>
            </a:r>
            <a:r>
              <a:rPr lang="es-ES_tradnl" smtClean="0"/>
              <a:t> juega el papel de la carga el</a:t>
            </a:r>
            <a:r>
              <a:rPr lang="es-ES_tradnl" smtClean="0"/>
              <a:t>éctrica</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50</a:t>
            </a:fld>
            <a:endParaRPr lang="en-US" altLang="zh-CN" dirty="0"/>
          </a:p>
        </p:txBody>
      </p:sp>
      <p:pic>
        <p:nvPicPr>
          <p:cNvPr id="5" name="Picture 4" descr="Screen Shot 2015-01-14 at 00.41.0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0600" y="1905000"/>
            <a:ext cx="2438400" cy="2344615"/>
          </a:xfrm>
          <a:prstGeom prst="rect">
            <a:avLst/>
          </a:prstGeom>
        </p:spPr>
      </p:pic>
      <p:cxnSp>
        <p:nvCxnSpPr>
          <p:cNvPr id="6" name="Straight Arrow Connector 5"/>
          <p:cNvCxnSpPr/>
          <p:nvPr/>
        </p:nvCxnSpPr>
        <p:spPr bwMode="auto">
          <a:xfrm>
            <a:off x="4038600" y="2971800"/>
            <a:ext cx="1066800" cy="0"/>
          </a:xfrm>
          <a:prstGeom prst="straightConnector1">
            <a:avLst/>
          </a:prstGeom>
          <a:noFill/>
          <a:ln w="76200" cap="flat" cmpd="sng" algn="ctr">
            <a:solidFill>
              <a:srgbClr val="660066"/>
            </a:solidFill>
            <a:prstDash val="solid"/>
            <a:round/>
            <a:headEnd type="none" w="med" len="med"/>
            <a:tailEnd type="triangle"/>
          </a:ln>
          <a:effectLst/>
        </p:spPr>
      </p:cxnSp>
      <p:sp>
        <p:nvSpPr>
          <p:cNvPr id="10" name="Content Placeholder 2"/>
          <p:cNvSpPr txBox="1">
            <a:spLocks/>
          </p:cNvSpPr>
          <p:nvPr/>
        </p:nvSpPr>
        <p:spPr bwMode="auto">
          <a:xfrm>
            <a:off x="914400" y="4724400"/>
            <a:ext cx="7696200" cy="16764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r>
              <a:rPr lang="es-ES_tradnl" b="0" i="0" smtClean="0"/>
              <a:t>Estructura similar, pero con diferencias significativas:</a:t>
            </a:r>
          </a:p>
          <a:p>
            <a:pPr lvl="1"/>
            <a:r>
              <a:rPr lang="es-ES_tradnl" b="0" i="0" smtClean="0"/>
              <a:t>Tres tipo</a:t>
            </a:r>
            <a:r>
              <a:rPr lang="es-ES_tradnl" b="0" i="0" smtClean="0"/>
              <a:t>s de color (y cada uno tiene su “negativo”)</a:t>
            </a:r>
            <a:endParaRPr lang="es-ES_tradnl" b="0" i="0" smtClean="0"/>
          </a:p>
          <a:p>
            <a:pPr lvl="1"/>
            <a:r>
              <a:rPr lang="es-ES_tradnl" b="0" i="0" smtClean="0"/>
              <a:t>El colo</a:t>
            </a:r>
            <a:r>
              <a:rPr lang="es-ES_tradnl" b="0" i="0" smtClean="0"/>
              <a:t>r de un </a:t>
            </a:r>
            <a:r>
              <a:rPr lang="es-ES_tradnl" b="0" i="0" smtClean="0"/>
              <a:t>quark puede cambiar via la fuerza fuerte </a:t>
            </a:r>
          </a:p>
          <a:p>
            <a:pPr lvl="1"/>
            <a:r>
              <a:rPr lang="es-ES_tradnl" b="0" i="0" smtClean="0"/>
              <a:t>Los gluones deben </a:t>
            </a:r>
            <a:r>
              <a:rPr lang="es-ES_tradnl" smtClean="0"/>
              <a:t>“llevarse” la differencia</a:t>
            </a:r>
            <a:endParaRPr lang="es-ES_tradnl"/>
          </a:p>
        </p:txBody>
      </p:sp>
    </p:spTree>
    <p:extLst>
      <p:ext uri="{BB962C8B-B14F-4D97-AF65-F5344CB8AC3E}">
        <p14:creationId xmlns:p14="http://schemas.microsoft.com/office/powerpoint/2010/main" val="241988152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5-01-14 at 01.54.1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95600" y="1828800"/>
            <a:ext cx="3175000" cy="2984500"/>
          </a:xfrm>
          <a:prstGeom prst="rect">
            <a:avLst/>
          </a:prstGeom>
        </p:spPr>
      </p:pic>
      <p:sp>
        <p:nvSpPr>
          <p:cNvPr id="2" name="Title 1"/>
          <p:cNvSpPr>
            <a:spLocks noGrp="1"/>
          </p:cNvSpPr>
          <p:nvPr>
            <p:ph type="title"/>
          </p:nvPr>
        </p:nvSpPr>
        <p:spPr/>
        <p:txBody>
          <a:bodyPr/>
          <a:lstStyle/>
          <a:p>
            <a:r>
              <a:rPr lang="es-ES_tradnl" dirty="0">
                <a:solidFill>
                  <a:schemeClr val="tx1"/>
                </a:solidFill>
              </a:rPr>
              <a:t>Interacción nuclear fuerte</a:t>
            </a:r>
            <a:endParaRPr lang="en-US" dirty="0"/>
          </a:p>
        </p:txBody>
      </p:sp>
      <p:sp>
        <p:nvSpPr>
          <p:cNvPr id="3" name="Content Placeholder 2"/>
          <p:cNvSpPr>
            <a:spLocks noGrp="1"/>
          </p:cNvSpPr>
          <p:nvPr>
            <p:ph idx="1"/>
          </p:nvPr>
        </p:nvSpPr>
        <p:spPr>
          <a:xfrm>
            <a:off x="457200" y="1066800"/>
            <a:ext cx="8229600" cy="609600"/>
          </a:xfrm>
        </p:spPr>
        <p:txBody>
          <a:bodyPr/>
          <a:lstStyle/>
          <a:p>
            <a:r>
              <a:rPr lang="es-ES_tradnl" smtClean="0"/>
              <a:t>El diagrama m</a:t>
            </a:r>
            <a:r>
              <a:rPr lang="es-ES_tradnl" smtClean="0"/>
              <a:t>ás simple de la fuerza entre quarks</a:t>
            </a:r>
            <a:r>
              <a:rPr lang="es-ES_tradnl" smtClean="0"/>
              <a:t>:</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51</a:t>
            </a:fld>
            <a:endParaRPr lang="en-US" altLang="zh-CN" dirty="0"/>
          </a:p>
        </p:txBody>
      </p:sp>
      <p:sp>
        <p:nvSpPr>
          <p:cNvPr id="10" name="Content Placeholder 2"/>
          <p:cNvSpPr txBox="1">
            <a:spLocks/>
          </p:cNvSpPr>
          <p:nvPr/>
        </p:nvSpPr>
        <p:spPr bwMode="auto">
          <a:xfrm>
            <a:off x="457200" y="5029200"/>
            <a:ext cx="8229600" cy="12954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r>
              <a:rPr lang="es-ES_tradnl" b="0" i="0" dirty="0" smtClean="0"/>
              <a:t>Cada glu</a:t>
            </a:r>
            <a:r>
              <a:rPr lang="es-ES_tradnl" b="0" i="0" dirty="0" smtClean="0"/>
              <a:t>ó</a:t>
            </a:r>
            <a:r>
              <a:rPr lang="es-ES_tradnl" b="0" i="0" dirty="0" smtClean="0"/>
              <a:t>n debe tener dos colores (color y </a:t>
            </a:r>
            <a:r>
              <a:rPr lang="es-ES_tradnl" b="0" i="0" dirty="0" err="1" smtClean="0"/>
              <a:t>anticolor</a:t>
            </a:r>
            <a:r>
              <a:rPr lang="es-ES_tradnl" b="0" i="0" dirty="0" smtClean="0"/>
              <a:t>)</a:t>
            </a:r>
          </a:p>
          <a:p>
            <a:r>
              <a:rPr lang="es-ES_tradnl" b="0" i="0" dirty="0" smtClean="0"/>
              <a:t>3 × 3 = 9 posibilidades (pero existen s</a:t>
            </a:r>
            <a:r>
              <a:rPr lang="es-ES_tradnl" b="0" i="0" dirty="0" smtClean="0"/>
              <a:t>ó</a:t>
            </a:r>
            <a:r>
              <a:rPr lang="es-ES_tradnl" b="0" i="0" dirty="0" smtClean="0"/>
              <a:t>lo 8 gluones) </a:t>
            </a:r>
            <a:endParaRPr lang="es-ES_tradnl" b="0" i="0" dirty="0" smtClean="0"/>
          </a:p>
        </p:txBody>
      </p:sp>
      <p:grpSp>
        <p:nvGrpSpPr>
          <p:cNvPr id="16" name="Group 15"/>
          <p:cNvGrpSpPr/>
          <p:nvPr/>
        </p:nvGrpSpPr>
        <p:grpSpPr>
          <a:xfrm>
            <a:off x="2994073" y="1881739"/>
            <a:ext cx="2886209" cy="2962490"/>
            <a:chOff x="2994073" y="1881739"/>
            <a:chExt cx="2886209" cy="2962490"/>
          </a:xfrm>
        </p:grpSpPr>
        <p:sp>
          <p:nvSpPr>
            <p:cNvPr id="13" name="Freeform 12"/>
            <p:cNvSpPr/>
            <p:nvPr/>
          </p:nvSpPr>
          <p:spPr>
            <a:xfrm>
              <a:off x="2994073" y="1892521"/>
              <a:ext cx="2886209" cy="2951708"/>
            </a:xfrm>
            <a:custGeom>
              <a:avLst/>
              <a:gdLst>
                <a:gd name="connsiteX0" fmla="*/ 0 w 2808160"/>
                <a:gd name="connsiteY0" fmla="*/ 2994276 h 2994276"/>
                <a:gd name="connsiteX1" fmla="*/ 1351646 w 2808160"/>
                <a:gd name="connsiteY1" fmla="*/ 2190366 h 2994276"/>
                <a:gd name="connsiteX2" fmla="*/ 1398254 w 2808160"/>
                <a:gd name="connsiteY2" fmla="*/ 803911 h 2994276"/>
                <a:gd name="connsiteX3" fmla="*/ 2808160 w 2808160"/>
                <a:gd name="connsiteY3" fmla="*/ 0 h 2994276"/>
                <a:gd name="connsiteX0" fmla="*/ 0 w 2850732"/>
                <a:gd name="connsiteY0" fmla="*/ 2965897 h 2965897"/>
                <a:gd name="connsiteX1" fmla="*/ 1351646 w 2850732"/>
                <a:gd name="connsiteY1" fmla="*/ 2161987 h 2965897"/>
                <a:gd name="connsiteX2" fmla="*/ 1398254 w 2850732"/>
                <a:gd name="connsiteY2" fmla="*/ 775532 h 2965897"/>
                <a:gd name="connsiteX3" fmla="*/ 2850732 w 2850732"/>
                <a:gd name="connsiteY3" fmla="*/ 0 h 2965897"/>
                <a:gd name="connsiteX0" fmla="*/ 0 w 2850732"/>
                <a:gd name="connsiteY0" fmla="*/ 2965897 h 2965897"/>
                <a:gd name="connsiteX1" fmla="*/ 1351646 w 2850732"/>
                <a:gd name="connsiteY1" fmla="*/ 2161987 h 2965897"/>
                <a:gd name="connsiteX2" fmla="*/ 1384063 w 2850732"/>
                <a:gd name="connsiteY2" fmla="*/ 846479 h 2965897"/>
                <a:gd name="connsiteX3" fmla="*/ 2850732 w 2850732"/>
                <a:gd name="connsiteY3" fmla="*/ 0 h 2965897"/>
                <a:gd name="connsiteX0" fmla="*/ 0 w 2850732"/>
                <a:gd name="connsiteY0" fmla="*/ 2965897 h 2965897"/>
                <a:gd name="connsiteX1" fmla="*/ 1408408 w 2850732"/>
                <a:gd name="connsiteY1" fmla="*/ 2041376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119419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083945 h 2965897"/>
                <a:gd name="connsiteX2" fmla="*/ 1384063 w 2850732"/>
                <a:gd name="connsiteY2" fmla="*/ 846479 h 2965897"/>
                <a:gd name="connsiteX3" fmla="*/ 2850732 w 2850732"/>
                <a:gd name="connsiteY3" fmla="*/ 0 h 2965897"/>
                <a:gd name="connsiteX0" fmla="*/ 0 w 2872018"/>
                <a:gd name="connsiteY0" fmla="*/ 2923329 h 2923329"/>
                <a:gd name="connsiteX1" fmla="*/ 1401313 w 2872018"/>
                <a:gd name="connsiteY1" fmla="*/ 2083945 h 2923329"/>
                <a:gd name="connsiteX2" fmla="*/ 1405349 w 2872018"/>
                <a:gd name="connsiteY2" fmla="*/ 846479 h 2923329"/>
                <a:gd name="connsiteX3" fmla="*/ 2872018 w 2872018"/>
                <a:gd name="connsiteY3" fmla="*/ 0 h 2923329"/>
                <a:gd name="connsiteX0" fmla="*/ 0 w 2886209"/>
                <a:gd name="connsiteY0" fmla="*/ 2951708 h 2951708"/>
                <a:gd name="connsiteX1" fmla="*/ 1415504 w 2886209"/>
                <a:gd name="connsiteY1" fmla="*/ 2083945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369873 w 2886209"/>
                <a:gd name="connsiteY2" fmla="*/ 874858 h 2951708"/>
                <a:gd name="connsiteX3" fmla="*/ 2886209 w 2886209"/>
                <a:gd name="connsiteY3" fmla="*/ 0 h 2951708"/>
              </a:gdLst>
              <a:ahLst/>
              <a:cxnLst>
                <a:cxn ang="0">
                  <a:pos x="connsiteX0" y="connsiteY0"/>
                </a:cxn>
                <a:cxn ang="0">
                  <a:pos x="connsiteX1" y="connsiteY1"/>
                </a:cxn>
                <a:cxn ang="0">
                  <a:pos x="connsiteX2" y="connsiteY2"/>
                </a:cxn>
                <a:cxn ang="0">
                  <a:pos x="connsiteX3" y="connsiteY3"/>
                </a:cxn>
              </a:cxnLst>
              <a:rect l="l" t="t" r="r" b="b"/>
              <a:pathLst>
                <a:path w="2886209" h="2951708">
                  <a:moveTo>
                    <a:pt x="0" y="2951708"/>
                  </a:moveTo>
                  <a:lnTo>
                    <a:pt x="1372933" y="2133608"/>
                  </a:lnTo>
                  <a:cubicBezTo>
                    <a:pt x="1374278" y="1709295"/>
                    <a:pt x="1368528" y="1299171"/>
                    <a:pt x="1369873" y="874858"/>
                  </a:cubicBezTo>
                  <a:lnTo>
                    <a:pt x="2886209" y="0"/>
                  </a:lnTo>
                </a:path>
              </a:pathLst>
            </a:custGeom>
            <a:ln w="38100" cmpd="sng">
              <a:solidFill>
                <a:srgbClr val="FF0000"/>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4" name="Freeform 13"/>
            <p:cNvSpPr/>
            <p:nvPr/>
          </p:nvSpPr>
          <p:spPr>
            <a:xfrm flipH="1">
              <a:off x="3025855" y="1881739"/>
              <a:ext cx="2822350" cy="2894949"/>
            </a:xfrm>
            <a:custGeom>
              <a:avLst/>
              <a:gdLst>
                <a:gd name="connsiteX0" fmla="*/ 0 w 2808160"/>
                <a:gd name="connsiteY0" fmla="*/ 2994276 h 2994276"/>
                <a:gd name="connsiteX1" fmla="*/ 1351646 w 2808160"/>
                <a:gd name="connsiteY1" fmla="*/ 2190366 h 2994276"/>
                <a:gd name="connsiteX2" fmla="*/ 1398254 w 2808160"/>
                <a:gd name="connsiteY2" fmla="*/ 803911 h 2994276"/>
                <a:gd name="connsiteX3" fmla="*/ 2808160 w 2808160"/>
                <a:gd name="connsiteY3" fmla="*/ 0 h 2994276"/>
                <a:gd name="connsiteX0" fmla="*/ 0 w 2808160"/>
                <a:gd name="connsiteY0" fmla="*/ 2994276 h 2994276"/>
                <a:gd name="connsiteX1" fmla="*/ 1450980 w 2808160"/>
                <a:gd name="connsiteY1" fmla="*/ 1998807 h 2994276"/>
                <a:gd name="connsiteX2" fmla="*/ 1398254 w 2808160"/>
                <a:gd name="connsiteY2" fmla="*/ 803911 h 2994276"/>
                <a:gd name="connsiteX3" fmla="*/ 2808160 w 2808160"/>
                <a:gd name="connsiteY3" fmla="*/ 0 h 2994276"/>
                <a:gd name="connsiteX0" fmla="*/ 0 w 2808160"/>
                <a:gd name="connsiteY0" fmla="*/ 2994276 h 2994276"/>
                <a:gd name="connsiteX1" fmla="*/ 1450980 w 2808160"/>
                <a:gd name="connsiteY1" fmla="*/ 1998807 h 2994276"/>
                <a:gd name="connsiteX2" fmla="*/ 1433730 w 2808160"/>
                <a:gd name="connsiteY2" fmla="*/ 789721 h 2994276"/>
                <a:gd name="connsiteX3" fmla="*/ 2808160 w 2808160"/>
                <a:gd name="connsiteY3" fmla="*/ 0 h 2994276"/>
                <a:gd name="connsiteX0" fmla="*/ 0 w 2666255"/>
                <a:gd name="connsiteY0" fmla="*/ 2760148 h 2760148"/>
                <a:gd name="connsiteX1" fmla="*/ 1309075 w 2666255"/>
                <a:gd name="connsiteY1" fmla="*/ 1998807 h 2760148"/>
                <a:gd name="connsiteX2" fmla="*/ 1291825 w 2666255"/>
                <a:gd name="connsiteY2" fmla="*/ 789721 h 2760148"/>
                <a:gd name="connsiteX3" fmla="*/ 2666255 w 2666255"/>
                <a:gd name="connsiteY3" fmla="*/ 0 h 2760148"/>
                <a:gd name="connsiteX0" fmla="*/ 0 w 2822350"/>
                <a:gd name="connsiteY0" fmla="*/ 2894949 h 2894949"/>
                <a:gd name="connsiteX1" fmla="*/ 1309075 w 2822350"/>
                <a:gd name="connsiteY1" fmla="*/ 2133608 h 2894949"/>
                <a:gd name="connsiteX2" fmla="*/ 1291825 w 2822350"/>
                <a:gd name="connsiteY2" fmla="*/ 924522 h 2894949"/>
                <a:gd name="connsiteX3" fmla="*/ 2822350 w 2822350"/>
                <a:gd name="connsiteY3" fmla="*/ 0 h 2894949"/>
                <a:gd name="connsiteX0" fmla="*/ 0 w 2822350"/>
                <a:gd name="connsiteY0" fmla="*/ 2894949 h 2894949"/>
                <a:gd name="connsiteX1" fmla="*/ 1309075 w 2822350"/>
                <a:gd name="connsiteY1" fmla="*/ 2133608 h 2894949"/>
                <a:gd name="connsiteX2" fmla="*/ 1320206 w 2822350"/>
                <a:gd name="connsiteY2" fmla="*/ 853575 h 2894949"/>
                <a:gd name="connsiteX3" fmla="*/ 2822350 w 2822350"/>
                <a:gd name="connsiteY3" fmla="*/ 0 h 2894949"/>
                <a:gd name="connsiteX0" fmla="*/ 0 w 2822350"/>
                <a:gd name="connsiteY0" fmla="*/ 2894949 h 2894949"/>
                <a:gd name="connsiteX1" fmla="*/ 1309075 w 2822350"/>
                <a:gd name="connsiteY1" fmla="*/ 2133608 h 2894949"/>
                <a:gd name="connsiteX2" fmla="*/ 1313110 w 2822350"/>
                <a:gd name="connsiteY2" fmla="*/ 853575 h 2894949"/>
                <a:gd name="connsiteX3" fmla="*/ 2822350 w 2822350"/>
                <a:gd name="connsiteY3" fmla="*/ 0 h 2894949"/>
              </a:gdLst>
              <a:ahLst/>
              <a:cxnLst>
                <a:cxn ang="0">
                  <a:pos x="connsiteX0" y="connsiteY0"/>
                </a:cxn>
                <a:cxn ang="0">
                  <a:pos x="connsiteX1" y="connsiteY1"/>
                </a:cxn>
                <a:cxn ang="0">
                  <a:pos x="connsiteX2" y="connsiteY2"/>
                </a:cxn>
                <a:cxn ang="0">
                  <a:pos x="connsiteX3" y="connsiteY3"/>
                </a:cxn>
              </a:cxnLst>
              <a:rect l="l" t="t" r="r" b="b"/>
              <a:pathLst>
                <a:path w="2822350" h="2894949">
                  <a:moveTo>
                    <a:pt x="0" y="2894949"/>
                  </a:moveTo>
                  <a:lnTo>
                    <a:pt x="1309075" y="2133608"/>
                  </a:lnTo>
                  <a:cubicBezTo>
                    <a:pt x="1312785" y="1706930"/>
                    <a:pt x="1309400" y="1280253"/>
                    <a:pt x="1313110" y="853575"/>
                  </a:cubicBezTo>
                  <a:lnTo>
                    <a:pt x="2822350" y="0"/>
                  </a:lnTo>
                </a:path>
              </a:pathLst>
            </a:custGeom>
            <a:ln w="38100" cmpd="sng">
              <a:solidFill>
                <a:srgbClr val="0000FF"/>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grpSp>
    </p:spTree>
    <p:extLst>
      <p:ext uri="{BB962C8B-B14F-4D97-AF65-F5344CB8AC3E}">
        <p14:creationId xmlns:p14="http://schemas.microsoft.com/office/powerpoint/2010/main" val="294338757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Screen Shot 2015-01-14 at 02.37.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76400" y="1905000"/>
            <a:ext cx="6172200" cy="2505356"/>
          </a:xfrm>
          <a:prstGeom prst="rect">
            <a:avLst/>
          </a:prstGeom>
        </p:spPr>
      </p:pic>
      <p:sp>
        <p:nvSpPr>
          <p:cNvPr id="2" name="Title 1"/>
          <p:cNvSpPr>
            <a:spLocks noGrp="1"/>
          </p:cNvSpPr>
          <p:nvPr>
            <p:ph type="title"/>
          </p:nvPr>
        </p:nvSpPr>
        <p:spPr/>
        <p:txBody>
          <a:bodyPr/>
          <a:lstStyle/>
          <a:p>
            <a:r>
              <a:rPr lang="es-ES_tradnl" dirty="0">
                <a:solidFill>
                  <a:schemeClr val="tx1"/>
                </a:solidFill>
              </a:rPr>
              <a:t>Interacción nuclear fuerte</a:t>
            </a:r>
            <a:endParaRPr lang="en-US" dirty="0"/>
          </a:p>
        </p:txBody>
      </p:sp>
      <p:sp>
        <p:nvSpPr>
          <p:cNvPr id="3" name="Content Placeholder 2"/>
          <p:cNvSpPr>
            <a:spLocks noGrp="1"/>
          </p:cNvSpPr>
          <p:nvPr>
            <p:ph idx="1"/>
          </p:nvPr>
        </p:nvSpPr>
        <p:spPr>
          <a:xfrm>
            <a:off x="457200" y="1066800"/>
            <a:ext cx="8229600" cy="609600"/>
          </a:xfrm>
        </p:spPr>
        <p:txBody>
          <a:bodyPr/>
          <a:lstStyle/>
          <a:p>
            <a:r>
              <a:rPr lang="es-ES_tradnl" smtClean="0"/>
              <a:t>En contraste con los fotones, los </a:t>
            </a:r>
            <a:r>
              <a:rPr lang="es-ES_tradnl" smtClean="0"/>
              <a:t>gluones tienen color</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52</a:t>
            </a:fld>
            <a:endParaRPr lang="en-US" altLang="zh-CN" dirty="0"/>
          </a:p>
        </p:txBody>
      </p:sp>
      <p:sp>
        <p:nvSpPr>
          <p:cNvPr id="10" name="Content Placeholder 2"/>
          <p:cNvSpPr txBox="1">
            <a:spLocks/>
          </p:cNvSpPr>
          <p:nvPr/>
        </p:nvSpPr>
        <p:spPr bwMode="auto">
          <a:xfrm>
            <a:off x="457200" y="5029200"/>
            <a:ext cx="8229600" cy="13716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r>
              <a:rPr lang="es-ES_tradnl" b="0" i="0" smtClean="0"/>
              <a:t>Mucho m</a:t>
            </a:r>
            <a:r>
              <a:rPr lang="es-ES_tradnl" b="0" i="0" smtClean="0"/>
              <a:t>ás compleja que la interaccion electromagnética</a:t>
            </a:r>
            <a:endParaRPr lang="es-ES_tradnl" b="0" i="0" smtClean="0"/>
          </a:p>
          <a:p>
            <a:r>
              <a:rPr lang="es-ES_tradnl" b="0" i="0" smtClean="0"/>
              <a:t>Posibilita la existencia de estados ligados</a:t>
            </a:r>
            <a:r>
              <a:rPr lang="es-ES_tradnl" b="0" i="0" smtClean="0"/>
              <a:t> (“glueballs”)</a:t>
            </a:r>
          </a:p>
          <a:p>
            <a:r>
              <a:rPr lang="es-ES_tradnl" b="0" i="0" smtClean="0"/>
              <a:t>En contraste con α</a:t>
            </a:r>
            <a:r>
              <a:rPr lang="es-ES_tradnl" b="0" i="0" baseline="-25000" smtClean="0"/>
              <a:t>EM</a:t>
            </a:r>
            <a:r>
              <a:rPr lang="es-ES_tradnl" b="0" i="0" smtClean="0"/>
              <a:t> (=1/137), α</a:t>
            </a:r>
            <a:r>
              <a:rPr lang="es-ES_tradnl" b="0" i="0" baseline="-25000" smtClean="0"/>
              <a:t>S</a:t>
            </a:r>
            <a:r>
              <a:rPr lang="es-ES_tradnl" b="0" i="0" smtClean="0"/>
              <a:t> &gt; 1   !!!    Qu</a:t>
            </a:r>
            <a:r>
              <a:rPr lang="es-ES_tradnl" b="0" i="0" smtClean="0"/>
              <a:t>é hacer?</a:t>
            </a:r>
            <a:endParaRPr lang="es-ES_tradnl" b="0" i="0"/>
          </a:p>
        </p:txBody>
      </p:sp>
      <p:grpSp>
        <p:nvGrpSpPr>
          <p:cNvPr id="21" name="Group 20"/>
          <p:cNvGrpSpPr/>
          <p:nvPr/>
        </p:nvGrpSpPr>
        <p:grpSpPr>
          <a:xfrm>
            <a:off x="1761604" y="1981199"/>
            <a:ext cx="2707497" cy="2291745"/>
            <a:chOff x="1761604" y="1981199"/>
            <a:chExt cx="2707497" cy="2291745"/>
          </a:xfrm>
        </p:grpSpPr>
        <p:grpSp>
          <p:nvGrpSpPr>
            <p:cNvPr id="6" name="Group 5"/>
            <p:cNvGrpSpPr/>
            <p:nvPr/>
          </p:nvGrpSpPr>
          <p:grpSpPr>
            <a:xfrm>
              <a:off x="1761604" y="1981199"/>
              <a:ext cx="2707497" cy="2291745"/>
              <a:chOff x="1761604" y="1981199"/>
              <a:chExt cx="2707497" cy="2291745"/>
            </a:xfrm>
          </p:grpSpPr>
          <p:sp>
            <p:nvSpPr>
              <p:cNvPr id="13" name="Freeform 12"/>
              <p:cNvSpPr/>
              <p:nvPr/>
            </p:nvSpPr>
            <p:spPr>
              <a:xfrm>
                <a:off x="1761604" y="2208965"/>
                <a:ext cx="935229" cy="1843832"/>
              </a:xfrm>
              <a:custGeom>
                <a:avLst/>
                <a:gdLst>
                  <a:gd name="connsiteX0" fmla="*/ 0 w 2808160"/>
                  <a:gd name="connsiteY0" fmla="*/ 2994276 h 2994276"/>
                  <a:gd name="connsiteX1" fmla="*/ 1351646 w 2808160"/>
                  <a:gd name="connsiteY1" fmla="*/ 2190366 h 2994276"/>
                  <a:gd name="connsiteX2" fmla="*/ 1398254 w 2808160"/>
                  <a:gd name="connsiteY2" fmla="*/ 803911 h 2994276"/>
                  <a:gd name="connsiteX3" fmla="*/ 2808160 w 2808160"/>
                  <a:gd name="connsiteY3" fmla="*/ 0 h 2994276"/>
                  <a:gd name="connsiteX0" fmla="*/ 0 w 2850732"/>
                  <a:gd name="connsiteY0" fmla="*/ 2965897 h 2965897"/>
                  <a:gd name="connsiteX1" fmla="*/ 1351646 w 2850732"/>
                  <a:gd name="connsiteY1" fmla="*/ 2161987 h 2965897"/>
                  <a:gd name="connsiteX2" fmla="*/ 1398254 w 2850732"/>
                  <a:gd name="connsiteY2" fmla="*/ 775532 h 2965897"/>
                  <a:gd name="connsiteX3" fmla="*/ 2850732 w 2850732"/>
                  <a:gd name="connsiteY3" fmla="*/ 0 h 2965897"/>
                  <a:gd name="connsiteX0" fmla="*/ 0 w 2850732"/>
                  <a:gd name="connsiteY0" fmla="*/ 2965897 h 2965897"/>
                  <a:gd name="connsiteX1" fmla="*/ 1351646 w 2850732"/>
                  <a:gd name="connsiteY1" fmla="*/ 2161987 h 2965897"/>
                  <a:gd name="connsiteX2" fmla="*/ 1384063 w 2850732"/>
                  <a:gd name="connsiteY2" fmla="*/ 846479 h 2965897"/>
                  <a:gd name="connsiteX3" fmla="*/ 2850732 w 2850732"/>
                  <a:gd name="connsiteY3" fmla="*/ 0 h 2965897"/>
                  <a:gd name="connsiteX0" fmla="*/ 0 w 2850732"/>
                  <a:gd name="connsiteY0" fmla="*/ 2965897 h 2965897"/>
                  <a:gd name="connsiteX1" fmla="*/ 1408408 w 2850732"/>
                  <a:gd name="connsiteY1" fmla="*/ 2041376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119419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083945 h 2965897"/>
                  <a:gd name="connsiteX2" fmla="*/ 1384063 w 2850732"/>
                  <a:gd name="connsiteY2" fmla="*/ 846479 h 2965897"/>
                  <a:gd name="connsiteX3" fmla="*/ 2850732 w 2850732"/>
                  <a:gd name="connsiteY3" fmla="*/ 0 h 2965897"/>
                  <a:gd name="connsiteX0" fmla="*/ 0 w 2872018"/>
                  <a:gd name="connsiteY0" fmla="*/ 2923329 h 2923329"/>
                  <a:gd name="connsiteX1" fmla="*/ 1401313 w 2872018"/>
                  <a:gd name="connsiteY1" fmla="*/ 2083945 h 2923329"/>
                  <a:gd name="connsiteX2" fmla="*/ 1405349 w 2872018"/>
                  <a:gd name="connsiteY2" fmla="*/ 846479 h 2923329"/>
                  <a:gd name="connsiteX3" fmla="*/ 2872018 w 2872018"/>
                  <a:gd name="connsiteY3" fmla="*/ 0 h 2923329"/>
                  <a:gd name="connsiteX0" fmla="*/ 0 w 2886209"/>
                  <a:gd name="connsiteY0" fmla="*/ 2951708 h 2951708"/>
                  <a:gd name="connsiteX1" fmla="*/ 1415504 w 2886209"/>
                  <a:gd name="connsiteY1" fmla="*/ 2083945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369873 w 2886209"/>
                  <a:gd name="connsiteY2" fmla="*/ 874858 h 2951708"/>
                  <a:gd name="connsiteX3" fmla="*/ 2886209 w 2886209"/>
                  <a:gd name="connsiteY3" fmla="*/ 0 h 2951708"/>
                  <a:gd name="connsiteX0" fmla="*/ 203369 w 1516542"/>
                  <a:gd name="connsiteY0" fmla="*/ 2147797 h 2147797"/>
                  <a:gd name="connsiteX1" fmla="*/ 3266 w 1516542"/>
                  <a:gd name="connsiteY1" fmla="*/ 2133608 h 2147797"/>
                  <a:gd name="connsiteX2" fmla="*/ 206 w 1516542"/>
                  <a:gd name="connsiteY2" fmla="*/ 874858 h 2147797"/>
                  <a:gd name="connsiteX3" fmla="*/ 1516542 w 1516542"/>
                  <a:gd name="connsiteY3" fmla="*/ 0 h 2147797"/>
                  <a:gd name="connsiteX0" fmla="*/ 203165 w 1516338"/>
                  <a:gd name="connsiteY0" fmla="*/ 2147797 h 2147797"/>
                  <a:gd name="connsiteX1" fmla="*/ 1098361 w 1516338"/>
                  <a:gd name="connsiteY1" fmla="*/ 1189887 h 2147797"/>
                  <a:gd name="connsiteX2" fmla="*/ 2 w 1516338"/>
                  <a:gd name="connsiteY2" fmla="*/ 874858 h 2147797"/>
                  <a:gd name="connsiteX3" fmla="*/ 1516338 w 1516338"/>
                  <a:gd name="connsiteY3" fmla="*/ 0 h 2147797"/>
                  <a:gd name="connsiteX0" fmla="*/ 40035 w 1353208"/>
                  <a:gd name="connsiteY0" fmla="*/ 2147797 h 2147797"/>
                  <a:gd name="connsiteX1" fmla="*/ 935231 w 1353208"/>
                  <a:gd name="connsiteY1" fmla="*/ 1189887 h 2147797"/>
                  <a:gd name="connsiteX2" fmla="*/ 2 w 1353208"/>
                  <a:gd name="connsiteY2" fmla="*/ 303965 h 2147797"/>
                  <a:gd name="connsiteX3" fmla="*/ 1353208 w 1353208"/>
                  <a:gd name="connsiteY3" fmla="*/ 0 h 2147797"/>
                  <a:gd name="connsiteX0" fmla="*/ 40035 w 935232"/>
                  <a:gd name="connsiteY0" fmla="*/ 1843832 h 1843832"/>
                  <a:gd name="connsiteX1" fmla="*/ 935231 w 935232"/>
                  <a:gd name="connsiteY1" fmla="*/ 885922 h 1843832"/>
                  <a:gd name="connsiteX2" fmla="*/ 2 w 935232"/>
                  <a:gd name="connsiteY2" fmla="*/ 0 h 1843832"/>
                  <a:gd name="connsiteX0" fmla="*/ 40033 w 935231"/>
                  <a:gd name="connsiteY0" fmla="*/ 1843832 h 1843832"/>
                  <a:gd name="connsiteX1" fmla="*/ 935229 w 935231"/>
                  <a:gd name="connsiteY1" fmla="*/ 885922 h 1843832"/>
                  <a:gd name="connsiteX2" fmla="*/ 0 w 935231"/>
                  <a:gd name="connsiteY2" fmla="*/ 0 h 1843832"/>
                  <a:gd name="connsiteX0" fmla="*/ 40033 w 935229"/>
                  <a:gd name="connsiteY0" fmla="*/ 1843832 h 1843832"/>
                  <a:gd name="connsiteX1" fmla="*/ 935229 w 935229"/>
                  <a:gd name="connsiteY1" fmla="*/ 885922 h 1843832"/>
                  <a:gd name="connsiteX2" fmla="*/ 0 w 935229"/>
                  <a:gd name="connsiteY2" fmla="*/ 0 h 1843832"/>
                </a:gdLst>
                <a:ahLst/>
                <a:cxnLst>
                  <a:cxn ang="0">
                    <a:pos x="connsiteX0" y="connsiteY0"/>
                  </a:cxn>
                  <a:cxn ang="0">
                    <a:pos x="connsiteX1" y="connsiteY1"/>
                  </a:cxn>
                  <a:cxn ang="0">
                    <a:pos x="connsiteX2" y="connsiteY2"/>
                  </a:cxn>
                </a:cxnLst>
                <a:rect l="l" t="t" r="r" b="b"/>
                <a:pathLst>
                  <a:path w="935229" h="1843832">
                    <a:moveTo>
                      <a:pt x="40033" y="1843832"/>
                    </a:moveTo>
                    <a:lnTo>
                      <a:pt x="935229" y="885922"/>
                    </a:lnTo>
                    <a:lnTo>
                      <a:pt x="0" y="0"/>
                    </a:lnTo>
                  </a:path>
                </a:pathLst>
              </a:custGeom>
              <a:ln w="76200" cmpd="sng">
                <a:solidFill>
                  <a:srgbClr val="FF0000"/>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1" name="Freeform 10"/>
              <p:cNvSpPr/>
              <p:nvPr/>
            </p:nvSpPr>
            <p:spPr>
              <a:xfrm>
                <a:off x="2133601" y="1981199"/>
                <a:ext cx="2335500" cy="981667"/>
              </a:xfrm>
              <a:custGeom>
                <a:avLst/>
                <a:gdLst>
                  <a:gd name="connsiteX0" fmla="*/ 0 w 2808160"/>
                  <a:gd name="connsiteY0" fmla="*/ 2994276 h 2994276"/>
                  <a:gd name="connsiteX1" fmla="*/ 1351646 w 2808160"/>
                  <a:gd name="connsiteY1" fmla="*/ 2190366 h 2994276"/>
                  <a:gd name="connsiteX2" fmla="*/ 1398254 w 2808160"/>
                  <a:gd name="connsiteY2" fmla="*/ 803911 h 2994276"/>
                  <a:gd name="connsiteX3" fmla="*/ 2808160 w 2808160"/>
                  <a:gd name="connsiteY3" fmla="*/ 0 h 2994276"/>
                  <a:gd name="connsiteX0" fmla="*/ 0 w 2850732"/>
                  <a:gd name="connsiteY0" fmla="*/ 2965897 h 2965897"/>
                  <a:gd name="connsiteX1" fmla="*/ 1351646 w 2850732"/>
                  <a:gd name="connsiteY1" fmla="*/ 2161987 h 2965897"/>
                  <a:gd name="connsiteX2" fmla="*/ 1398254 w 2850732"/>
                  <a:gd name="connsiteY2" fmla="*/ 775532 h 2965897"/>
                  <a:gd name="connsiteX3" fmla="*/ 2850732 w 2850732"/>
                  <a:gd name="connsiteY3" fmla="*/ 0 h 2965897"/>
                  <a:gd name="connsiteX0" fmla="*/ 0 w 2850732"/>
                  <a:gd name="connsiteY0" fmla="*/ 2965897 h 2965897"/>
                  <a:gd name="connsiteX1" fmla="*/ 1351646 w 2850732"/>
                  <a:gd name="connsiteY1" fmla="*/ 2161987 h 2965897"/>
                  <a:gd name="connsiteX2" fmla="*/ 1384063 w 2850732"/>
                  <a:gd name="connsiteY2" fmla="*/ 846479 h 2965897"/>
                  <a:gd name="connsiteX3" fmla="*/ 2850732 w 2850732"/>
                  <a:gd name="connsiteY3" fmla="*/ 0 h 2965897"/>
                  <a:gd name="connsiteX0" fmla="*/ 0 w 2850732"/>
                  <a:gd name="connsiteY0" fmla="*/ 2965897 h 2965897"/>
                  <a:gd name="connsiteX1" fmla="*/ 1408408 w 2850732"/>
                  <a:gd name="connsiteY1" fmla="*/ 2041376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119419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083945 h 2965897"/>
                  <a:gd name="connsiteX2" fmla="*/ 1384063 w 2850732"/>
                  <a:gd name="connsiteY2" fmla="*/ 846479 h 2965897"/>
                  <a:gd name="connsiteX3" fmla="*/ 2850732 w 2850732"/>
                  <a:gd name="connsiteY3" fmla="*/ 0 h 2965897"/>
                  <a:gd name="connsiteX0" fmla="*/ 0 w 2872018"/>
                  <a:gd name="connsiteY0" fmla="*/ 2923329 h 2923329"/>
                  <a:gd name="connsiteX1" fmla="*/ 1401313 w 2872018"/>
                  <a:gd name="connsiteY1" fmla="*/ 2083945 h 2923329"/>
                  <a:gd name="connsiteX2" fmla="*/ 1405349 w 2872018"/>
                  <a:gd name="connsiteY2" fmla="*/ 846479 h 2923329"/>
                  <a:gd name="connsiteX3" fmla="*/ 2872018 w 2872018"/>
                  <a:gd name="connsiteY3" fmla="*/ 0 h 2923329"/>
                  <a:gd name="connsiteX0" fmla="*/ 0 w 2886209"/>
                  <a:gd name="connsiteY0" fmla="*/ 2951708 h 2951708"/>
                  <a:gd name="connsiteX1" fmla="*/ 1415504 w 2886209"/>
                  <a:gd name="connsiteY1" fmla="*/ 2083945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369873 w 2886209"/>
                  <a:gd name="connsiteY2" fmla="*/ 874858 h 2951708"/>
                  <a:gd name="connsiteX3" fmla="*/ 2886209 w 2886209"/>
                  <a:gd name="connsiteY3" fmla="*/ 0 h 2951708"/>
                  <a:gd name="connsiteX0" fmla="*/ 203369 w 1516542"/>
                  <a:gd name="connsiteY0" fmla="*/ 2147797 h 2147797"/>
                  <a:gd name="connsiteX1" fmla="*/ 3266 w 1516542"/>
                  <a:gd name="connsiteY1" fmla="*/ 2133608 h 2147797"/>
                  <a:gd name="connsiteX2" fmla="*/ 206 w 1516542"/>
                  <a:gd name="connsiteY2" fmla="*/ 874858 h 2147797"/>
                  <a:gd name="connsiteX3" fmla="*/ 1516542 w 1516542"/>
                  <a:gd name="connsiteY3" fmla="*/ 0 h 2147797"/>
                  <a:gd name="connsiteX0" fmla="*/ 203165 w 1516338"/>
                  <a:gd name="connsiteY0" fmla="*/ 2147797 h 2147797"/>
                  <a:gd name="connsiteX1" fmla="*/ 1098361 w 1516338"/>
                  <a:gd name="connsiteY1" fmla="*/ 1189887 h 2147797"/>
                  <a:gd name="connsiteX2" fmla="*/ 2 w 1516338"/>
                  <a:gd name="connsiteY2" fmla="*/ 874858 h 2147797"/>
                  <a:gd name="connsiteX3" fmla="*/ 1516338 w 1516338"/>
                  <a:gd name="connsiteY3" fmla="*/ 0 h 2147797"/>
                  <a:gd name="connsiteX0" fmla="*/ 40035 w 1353208"/>
                  <a:gd name="connsiteY0" fmla="*/ 2147797 h 2147797"/>
                  <a:gd name="connsiteX1" fmla="*/ 935231 w 1353208"/>
                  <a:gd name="connsiteY1" fmla="*/ 1189887 h 2147797"/>
                  <a:gd name="connsiteX2" fmla="*/ 2 w 1353208"/>
                  <a:gd name="connsiteY2" fmla="*/ 303965 h 2147797"/>
                  <a:gd name="connsiteX3" fmla="*/ 1353208 w 1353208"/>
                  <a:gd name="connsiteY3" fmla="*/ 0 h 2147797"/>
                  <a:gd name="connsiteX0" fmla="*/ 40035 w 935232"/>
                  <a:gd name="connsiteY0" fmla="*/ 1843832 h 1843832"/>
                  <a:gd name="connsiteX1" fmla="*/ 935231 w 935232"/>
                  <a:gd name="connsiteY1" fmla="*/ 885922 h 1843832"/>
                  <a:gd name="connsiteX2" fmla="*/ 2 w 935232"/>
                  <a:gd name="connsiteY2" fmla="*/ 0 h 1843832"/>
                  <a:gd name="connsiteX0" fmla="*/ 40033 w 935231"/>
                  <a:gd name="connsiteY0" fmla="*/ 1843832 h 1843832"/>
                  <a:gd name="connsiteX1" fmla="*/ 935229 w 935231"/>
                  <a:gd name="connsiteY1" fmla="*/ 885922 h 1843832"/>
                  <a:gd name="connsiteX2" fmla="*/ 0 w 935231"/>
                  <a:gd name="connsiteY2" fmla="*/ 0 h 1843832"/>
                  <a:gd name="connsiteX0" fmla="*/ 40033 w 935229"/>
                  <a:gd name="connsiteY0" fmla="*/ 1843832 h 1843832"/>
                  <a:gd name="connsiteX1" fmla="*/ 935229 w 935229"/>
                  <a:gd name="connsiteY1" fmla="*/ 885922 h 1843832"/>
                  <a:gd name="connsiteX2" fmla="*/ 0 w 935229"/>
                  <a:gd name="connsiteY2" fmla="*/ 0 h 1843832"/>
                  <a:gd name="connsiteX0" fmla="*/ 2335500 w 2335500"/>
                  <a:gd name="connsiteY0" fmla="*/ 981667 h 981667"/>
                  <a:gd name="connsiteX1" fmla="*/ 935229 w 2335500"/>
                  <a:gd name="connsiteY1" fmla="*/ 885922 h 981667"/>
                  <a:gd name="connsiteX2" fmla="*/ 0 w 2335500"/>
                  <a:gd name="connsiteY2" fmla="*/ 0 h 981667"/>
                  <a:gd name="connsiteX0" fmla="*/ 2335500 w 2335500"/>
                  <a:gd name="connsiteY0" fmla="*/ 981667 h 981667"/>
                  <a:gd name="connsiteX1" fmla="*/ 1005142 w 2335500"/>
                  <a:gd name="connsiteY1" fmla="*/ 944176 h 981667"/>
                  <a:gd name="connsiteX2" fmla="*/ 0 w 2335500"/>
                  <a:gd name="connsiteY2" fmla="*/ 0 h 981667"/>
                </a:gdLst>
                <a:ahLst/>
                <a:cxnLst>
                  <a:cxn ang="0">
                    <a:pos x="connsiteX0" y="connsiteY0"/>
                  </a:cxn>
                  <a:cxn ang="0">
                    <a:pos x="connsiteX1" y="connsiteY1"/>
                  </a:cxn>
                  <a:cxn ang="0">
                    <a:pos x="connsiteX2" y="connsiteY2"/>
                  </a:cxn>
                </a:cxnLst>
                <a:rect l="l" t="t" r="r" b="b"/>
                <a:pathLst>
                  <a:path w="2335500" h="981667">
                    <a:moveTo>
                      <a:pt x="2335500" y="981667"/>
                    </a:moveTo>
                    <a:lnTo>
                      <a:pt x="1005142" y="944176"/>
                    </a:lnTo>
                    <a:lnTo>
                      <a:pt x="0" y="0"/>
                    </a:lnTo>
                  </a:path>
                </a:pathLst>
              </a:custGeom>
              <a:ln w="76200" cmpd="sng">
                <a:solidFill>
                  <a:srgbClr val="008000"/>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2" name="Freeform 11"/>
              <p:cNvSpPr/>
              <p:nvPr/>
            </p:nvSpPr>
            <p:spPr>
              <a:xfrm>
                <a:off x="2098642" y="3294725"/>
                <a:ext cx="2370457" cy="978219"/>
              </a:xfrm>
              <a:custGeom>
                <a:avLst/>
                <a:gdLst>
                  <a:gd name="connsiteX0" fmla="*/ 0 w 2808160"/>
                  <a:gd name="connsiteY0" fmla="*/ 2994276 h 2994276"/>
                  <a:gd name="connsiteX1" fmla="*/ 1351646 w 2808160"/>
                  <a:gd name="connsiteY1" fmla="*/ 2190366 h 2994276"/>
                  <a:gd name="connsiteX2" fmla="*/ 1398254 w 2808160"/>
                  <a:gd name="connsiteY2" fmla="*/ 803911 h 2994276"/>
                  <a:gd name="connsiteX3" fmla="*/ 2808160 w 2808160"/>
                  <a:gd name="connsiteY3" fmla="*/ 0 h 2994276"/>
                  <a:gd name="connsiteX0" fmla="*/ 0 w 2850732"/>
                  <a:gd name="connsiteY0" fmla="*/ 2965897 h 2965897"/>
                  <a:gd name="connsiteX1" fmla="*/ 1351646 w 2850732"/>
                  <a:gd name="connsiteY1" fmla="*/ 2161987 h 2965897"/>
                  <a:gd name="connsiteX2" fmla="*/ 1398254 w 2850732"/>
                  <a:gd name="connsiteY2" fmla="*/ 775532 h 2965897"/>
                  <a:gd name="connsiteX3" fmla="*/ 2850732 w 2850732"/>
                  <a:gd name="connsiteY3" fmla="*/ 0 h 2965897"/>
                  <a:gd name="connsiteX0" fmla="*/ 0 w 2850732"/>
                  <a:gd name="connsiteY0" fmla="*/ 2965897 h 2965897"/>
                  <a:gd name="connsiteX1" fmla="*/ 1351646 w 2850732"/>
                  <a:gd name="connsiteY1" fmla="*/ 2161987 h 2965897"/>
                  <a:gd name="connsiteX2" fmla="*/ 1384063 w 2850732"/>
                  <a:gd name="connsiteY2" fmla="*/ 846479 h 2965897"/>
                  <a:gd name="connsiteX3" fmla="*/ 2850732 w 2850732"/>
                  <a:gd name="connsiteY3" fmla="*/ 0 h 2965897"/>
                  <a:gd name="connsiteX0" fmla="*/ 0 w 2850732"/>
                  <a:gd name="connsiteY0" fmla="*/ 2965897 h 2965897"/>
                  <a:gd name="connsiteX1" fmla="*/ 1408408 w 2850732"/>
                  <a:gd name="connsiteY1" fmla="*/ 2041376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119419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083945 h 2965897"/>
                  <a:gd name="connsiteX2" fmla="*/ 1384063 w 2850732"/>
                  <a:gd name="connsiteY2" fmla="*/ 846479 h 2965897"/>
                  <a:gd name="connsiteX3" fmla="*/ 2850732 w 2850732"/>
                  <a:gd name="connsiteY3" fmla="*/ 0 h 2965897"/>
                  <a:gd name="connsiteX0" fmla="*/ 0 w 2872018"/>
                  <a:gd name="connsiteY0" fmla="*/ 2923329 h 2923329"/>
                  <a:gd name="connsiteX1" fmla="*/ 1401313 w 2872018"/>
                  <a:gd name="connsiteY1" fmla="*/ 2083945 h 2923329"/>
                  <a:gd name="connsiteX2" fmla="*/ 1405349 w 2872018"/>
                  <a:gd name="connsiteY2" fmla="*/ 846479 h 2923329"/>
                  <a:gd name="connsiteX3" fmla="*/ 2872018 w 2872018"/>
                  <a:gd name="connsiteY3" fmla="*/ 0 h 2923329"/>
                  <a:gd name="connsiteX0" fmla="*/ 0 w 2886209"/>
                  <a:gd name="connsiteY0" fmla="*/ 2951708 h 2951708"/>
                  <a:gd name="connsiteX1" fmla="*/ 1415504 w 2886209"/>
                  <a:gd name="connsiteY1" fmla="*/ 2083945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369873 w 2886209"/>
                  <a:gd name="connsiteY2" fmla="*/ 874858 h 2951708"/>
                  <a:gd name="connsiteX3" fmla="*/ 2886209 w 2886209"/>
                  <a:gd name="connsiteY3" fmla="*/ 0 h 2951708"/>
                  <a:gd name="connsiteX0" fmla="*/ 203369 w 1516542"/>
                  <a:gd name="connsiteY0" fmla="*/ 2147797 h 2147797"/>
                  <a:gd name="connsiteX1" fmla="*/ 3266 w 1516542"/>
                  <a:gd name="connsiteY1" fmla="*/ 2133608 h 2147797"/>
                  <a:gd name="connsiteX2" fmla="*/ 206 w 1516542"/>
                  <a:gd name="connsiteY2" fmla="*/ 874858 h 2147797"/>
                  <a:gd name="connsiteX3" fmla="*/ 1516542 w 1516542"/>
                  <a:gd name="connsiteY3" fmla="*/ 0 h 2147797"/>
                  <a:gd name="connsiteX0" fmla="*/ 203165 w 1516338"/>
                  <a:gd name="connsiteY0" fmla="*/ 2147797 h 2147797"/>
                  <a:gd name="connsiteX1" fmla="*/ 1098361 w 1516338"/>
                  <a:gd name="connsiteY1" fmla="*/ 1189887 h 2147797"/>
                  <a:gd name="connsiteX2" fmla="*/ 2 w 1516338"/>
                  <a:gd name="connsiteY2" fmla="*/ 874858 h 2147797"/>
                  <a:gd name="connsiteX3" fmla="*/ 1516338 w 1516338"/>
                  <a:gd name="connsiteY3" fmla="*/ 0 h 2147797"/>
                  <a:gd name="connsiteX0" fmla="*/ 40035 w 1353208"/>
                  <a:gd name="connsiteY0" fmla="*/ 2147797 h 2147797"/>
                  <a:gd name="connsiteX1" fmla="*/ 935231 w 1353208"/>
                  <a:gd name="connsiteY1" fmla="*/ 1189887 h 2147797"/>
                  <a:gd name="connsiteX2" fmla="*/ 2 w 1353208"/>
                  <a:gd name="connsiteY2" fmla="*/ 303965 h 2147797"/>
                  <a:gd name="connsiteX3" fmla="*/ 1353208 w 1353208"/>
                  <a:gd name="connsiteY3" fmla="*/ 0 h 2147797"/>
                  <a:gd name="connsiteX0" fmla="*/ 40035 w 935232"/>
                  <a:gd name="connsiteY0" fmla="*/ 1843832 h 1843832"/>
                  <a:gd name="connsiteX1" fmla="*/ 935231 w 935232"/>
                  <a:gd name="connsiteY1" fmla="*/ 885922 h 1843832"/>
                  <a:gd name="connsiteX2" fmla="*/ 2 w 935232"/>
                  <a:gd name="connsiteY2" fmla="*/ 0 h 1843832"/>
                  <a:gd name="connsiteX0" fmla="*/ 40033 w 935231"/>
                  <a:gd name="connsiteY0" fmla="*/ 1843832 h 1843832"/>
                  <a:gd name="connsiteX1" fmla="*/ 935229 w 935231"/>
                  <a:gd name="connsiteY1" fmla="*/ 885922 h 1843832"/>
                  <a:gd name="connsiteX2" fmla="*/ 0 w 935231"/>
                  <a:gd name="connsiteY2" fmla="*/ 0 h 1843832"/>
                  <a:gd name="connsiteX0" fmla="*/ 40033 w 935229"/>
                  <a:gd name="connsiteY0" fmla="*/ 1843832 h 1843832"/>
                  <a:gd name="connsiteX1" fmla="*/ 935229 w 935229"/>
                  <a:gd name="connsiteY1" fmla="*/ 885922 h 1843832"/>
                  <a:gd name="connsiteX2" fmla="*/ 0 w 935229"/>
                  <a:gd name="connsiteY2" fmla="*/ 0 h 1843832"/>
                  <a:gd name="connsiteX0" fmla="*/ 2335500 w 2335500"/>
                  <a:gd name="connsiteY0" fmla="*/ 981667 h 981667"/>
                  <a:gd name="connsiteX1" fmla="*/ 935229 w 2335500"/>
                  <a:gd name="connsiteY1" fmla="*/ 885922 h 981667"/>
                  <a:gd name="connsiteX2" fmla="*/ 0 w 2335500"/>
                  <a:gd name="connsiteY2" fmla="*/ 0 h 981667"/>
                  <a:gd name="connsiteX0" fmla="*/ 2335500 w 2335500"/>
                  <a:gd name="connsiteY0" fmla="*/ 981667 h 981667"/>
                  <a:gd name="connsiteX1" fmla="*/ 1005142 w 2335500"/>
                  <a:gd name="connsiteY1" fmla="*/ 944176 h 981667"/>
                  <a:gd name="connsiteX2" fmla="*/ 0 w 2335500"/>
                  <a:gd name="connsiteY2" fmla="*/ 0 h 981667"/>
                  <a:gd name="connsiteX0" fmla="*/ 2370457 w 2370457"/>
                  <a:gd name="connsiteY0" fmla="*/ 37491 h 966568"/>
                  <a:gd name="connsiteX1" fmla="*/ 1040099 w 2370457"/>
                  <a:gd name="connsiteY1" fmla="*/ 0 h 966568"/>
                  <a:gd name="connsiteX2" fmla="*/ 0 w 2370457"/>
                  <a:gd name="connsiteY2" fmla="*/ 966568 h 966568"/>
                  <a:gd name="connsiteX0" fmla="*/ 2370457 w 2370457"/>
                  <a:gd name="connsiteY0" fmla="*/ 49142 h 978219"/>
                  <a:gd name="connsiteX1" fmla="*/ 946882 w 2370457"/>
                  <a:gd name="connsiteY1" fmla="*/ 0 h 978219"/>
                  <a:gd name="connsiteX2" fmla="*/ 0 w 2370457"/>
                  <a:gd name="connsiteY2" fmla="*/ 978219 h 978219"/>
                </a:gdLst>
                <a:ahLst/>
                <a:cxnLst>
                  <a:cxn ang="0">
                    <a:pos x="connsiteX0" y="connsiteY0"/>
                  </a:cxn>
                  <a:cxn ang="0">
                    <a:pos x="connsiteX1" y="connsiteY1"/>
                  </a:cxn>
                  <a:cxn ang="0">
                    <a:pos x="connsiteX2" y="connsiteY2"/>
                  </a:cxn>
                </a:cxnLst>
                <a:rect l="l" t="t" r="r" b="b"/>
                <a:pathLst>
                  <a:path w="2370457" h="978219">
                    <a:moveTo>
                      <a:pt x="2370457" y="49142"/>
                    </a:moveTo>
                    <a:lnTo>
                      <a:pt x="946882" y="0"/>
                    </a:lnTo>
                    <a:lnTo>
                      <a:pt x="0" y="978219"/>
                    </a:lnTo>
                  </a:path>
                </a:pathLst>
              </a:custGeom>
              <a:ln w="76200" cmpd="sng">
                <a:solidFill>
                  <a:srgbClr val="0000FF"/>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grpSp>
        <p:sp>
          <p:nvSpPr>
            <p:cNvPr id="9" name="Isosceles Triangle 8"/>
            <p:cNvSpPr/>
            <p:nvPr/>
          </p:nvSpPr>
          <p:spPr bwMode="auto">
            <a:xfrm rot="2646613">
              <a:off x="2207518" y="3311520"/>
              <a:ext cx="268538" cy="323249"/>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9" name="Isosceles Triangle 18"/>
            <p:cNvSpPr/>
            <p:nvPr/>
          </p:nvSpPr>
          <p:spPr bwMode="auto">
            <a:xfrm rot="5607600" flipH="1" flipV="1">
              <a:off x="3486355" y="3159121"/>
              <a:ext cx="268538" cy="323249"/>
            </a:xfrm>
            <a:prstGeom prst="triangle">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20" name="Isosceles Triangle 19"/>
            <p:cNvSpPr/>
            <p:nvPr/>
          </p:nvSpPr>
          <p:spPr bwMode="auto">
            <a:xfrm rot="8063178">
              <a:off x="2551911" y="2331113"/>
              <a:ext cx="268538" cy="323249"/>
            </a:xfrm>
            <a:prstGeom prst="triangle">
              <a:avLst/>
            </a:prstGeom>
            <a:solidFill>
              <a:srgbClr val="008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008000"/>
                </a:solidFill>
                <a:effectLst/>
                <a:latin typeface="Helvetica" pitchFamily="34" charset="0"/>
              </a:endParaRPr>
            </a:p>
          </p:txBody>
        </p:sp>
      </p:grpSp>
      <p:grpSp>
        <p:nvGrpSpPr>
          <p:cNvPr id="26" name="Group 25"/>
          <p:cNvGrpSpPr/>
          <p:nvPr/>
        </p:nvGrpSpPr>
        <p:grpSpPr>
          <a:xfrm>
            <a:off x="5410200" y="1970098"/>
            <a:ext cx="2383028" cy="2373302"/>
            <a:chOff x="5410200" y="1970098"/>
            <a:chExt cx="2383028" cy="2373302"/>
          </a:xfrm>
        </p:grpSpPr>
        <p:grpSp>
          <p:nvGrpSpPr>
            <p:cNvPr id="8" name="Group 7"/>
            <p:cNvGrpSpPr/>
            <p:nvPr/>
          </p:nvGrpSpPr>
          <p:grpSpPr>
            <a:xfrm>
              <a:off x="5410200" y="1970098"/>
              <a:ext cx="2383028" cy="2373302"/>
              <a:chOff x="5410200" y="1970098"/>
              <a:chExt cx="2383028" cy="2373302"/>
            </a:xfrm>
          </p:grpSpPr>
          <p:sp>
            <p:nvSpPr>
              <p:cNvPr id="15" name="Freeform 14"/>
              <p:cNvSpPr/>
              <p:nvPr/>
            </p:nvSpPr>
            <p:spPr>
              <a:xfrm>
                <a:off x="5410200" y="2279421"/>
                <a:ext cx="935229" cy="1797228"/>
              </a:xfrm>
              <a:custGeom>
                <a:avLst/>
                <a:gdLst>
                  <a:gd name="connsiteX0" fmla="*/ 0 w 2808160"/>
                  <a:gd name="connsiteY0" fmla="*/ 2994276 h 2994276"/>
                  <a:gd name="connsiteX1" fmla="*/ 1351646 w 2808160"/>
                  <a:gd name="connsiteY1" fmla="*/ 2190366 h 2994276"/>
                  <a:gd name="connsiteX2" fmla="*/ 1398254 w 2808160"/>
                  <a:gd name="connsiteY2" fmla="*/ 803911 h 2994276"/>
                  <a:gd name="connsiteX3" fmla="*/ 2808160 w 2808160"/>
                  <a:gd name="connsiteY3" fmla="*/ 0 h 2994276"/>
                  <a:gd name="connsiteX0" fmla="*/ 0 w 2850732"/>
                  <a:gd name="connsiteY0" fmla="*/ 2965897 h 2965897"/>
                  <a:gd name="connsiteX1" fmla="*/ 1351646 w 2850732"/>
                  <a:gd name="connsiteY1" fmla="*/ 2161987 h 2965897"/>
                  <a:gd name="connsiteX2" fmla="*/ 1398254 w 2850732"/>
                  <a:gd name="connsiteY2" fmla="*/ 775532 h 2965897"/>
                  <a:gd name="connsiteX3" fmla="*/ 2850732 w 2850732"/>
                  <a:gd name="connsiteY3" fmla="*/ 0 h 2965897"/>
                  <a:gd name="connsiteX0" fmla="*/ 0 w 2850732"/>
                  <a:gd name="connsiteY0" fmla="*/ 2965897 h 2965897"/>
                  <a:gd name="connsiteX1" fmla="*/ 1351646 w 2850732"/>
                  <a:gd name="connsiteY1" fmla="*/ 2161987 h 2965897"/>
                  <a:gd name="connsiteX2" fmla="*/ 1384063 w 2850732"/>
                  <a:gd name="connsiteY2" fmla="*/ 846479 h 2965897"/>
                  <a:gd name="connsiteX3" fmla="*/ 2850732 w 2850732"/>
                  <a:gd name="connsiteY3" fmla="*/ 0 h 2965897"/>
                  <a:gd name="connsiteX0" fmla="*/ 0 w 2850732"/>
                  <a:gd name="connsiteY0" fmla="*/ 2965897 h 2965897"/>
                  <a:gd name="connsiteX1" fmla="*/ 1408408 w 2850732"/>
                  <a:gd name="connsiteY1" fmla="*/ 2041376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119419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083945 h 2965897"/>
                  <a:gd name="connsiteX2" fmla="*/ 1384063 w 2850732"/>
                  <a:gd name="connsiteY2" fmla="*/ 846479 h 2965897"/>
                  <a:gd name="connsiteX3" fmla="*/ 2850732 w 2850732"/>
                  <a:gd name="connsiteY3" fmla="*/ 0 h 2965897"/>
                  <a:gd name="connsiteX0" fmla="*/ 0 w 2872018"/>
                  <a:gd name="connsiteY0" fmla="*/ 2923329 h 2923329"/>
                  <a:gd name="connsiteX1" fmla="*/ 1401313 w 2872018"/>
                  <a:gd name="connsiteY1" fmla="*/ 2083945 h 2923329"/>
                  <a:gd name="connsiteX2" fmla="*/ 1405349 w 2872018"/>
                  <a:gd name="connsiteY2" fmla="*/ 846479 h 2923329"/>
                  <a:gd name="connsiteX3" fmla="*/ 2872018 w 2872018"/>
                  <a:gd name="connsiteY3" fmla="*/ 0 h 2923329"/>
                  <a:gd name="connsiteX0" fmla="*/ 0 w 2886209"/>
                  <a:gd name="connsiteY0" fmla="*/ 2951708 h 2951708"/>
                  <a:gd name="connsiteX1" fmla="*/ 1415504 w 2886209"/>
                  <a:gd name="connsiteY1" fmla="*/ 2083945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369873 w 2886209"/>
                  <a:gd name="connsiteY2" fmla="*/ 874858 h 2951708"/>
                  <a:gd name="connsiteX3" fmla="*/ 2886209 w 2886209"/>
                  <a:gd name="connsiteY3" fmla="*/ 0 h 2951708"/>
                  <a:gd name="connsiteX0" fmla="*/ 203369 w 1516542"/>
                  <a:gd name="connsiteY0" fmla="*/ 2147797 h 2147797"/>
                  <a:gd name="connsiteX1" fmla="*/ 3266 w 1516542"/>
                  <a:gd name="connsiteY1" fmla="*/ 2133608 h 2147797"/>
                  <a:gd name="connsiteX2" fmla="*/ 206 w 1516542"/>
                  <a:gd name="connsiteY2" fmla="*/ 874858 h 2147797"/>
                  <a:gd name="connsiteX3" fmla="*/ 1516542 w 1516542"/>
                  <a:gd name="connsiteY3" fmla="*/ 0 h 2147797"/>
                  <a:gd name="connsiteX0" fmla="*/ 203165 w 1516338"/>
                  <a:gd name="connsiteY0" fmla="*/ 2147797 h 2147797"/>
                  <a:gd name="connsiteX1" fmla="*/ 1098361 w 1516338"/>
                  <a:gd name="connsiteY1" fmla="*/ 1189887 h 2147797"/>
                  <a:gd name="connsiteX2" fmla="*/ 2 w 1516338"/>
                  <a:gd name="connsiteY2" fmla="*/ 874858 h 2147797"/>
                  <a:gd name="connsiteX3" fmla="*/ 1516338 w 1516338"/>
                  <a:gd name="connsiteY3" fmla="*/ 0 h 2147797"/>
                  <a:gd name="connsiteX0" fmla="*/ 40035 w 1353208"/>
                  <a:gd name="connsiteY0" fmla="*/ 2147797 h 2147797"/>
                  <a:gd name="connsiteX1" fmla="*/ 935231 w 1353208"/>
                  <a:gd name="connsiteY1" fmla="*/ 1189887 h 2147797"/>
                  <a:gd name="connsiteX2" fmla="*/ 2 w 1353208"/>
                  <a:gd name="connsiteY2" fmla="*/ 303965 h 2147797"/>
                  <a:gd name="connsiteX3" fmla="*/ 1353208 w 1353208"/>
                  <a:gd name="connsiteY3" fmla="*/ 0 h 2147797"/>
                  <a:gd name="connsiteX0" fmla="*/ 40035 w 935232"/>
                  <a:gd name="connsiteY0" fmla="*/ 1843832 h 1843832"/>
                  <a:gd name="connsiteX1" fmla="*/ 935231 w 935232"/>
                  <a:gd name="connsiteY1" fmla="*/ 885922 h 1843832"/>
                  <a:gd name="connsiteX2" fmla="*/ 2 w 935232"/>
                  <a:gd name="connsiteY2" fmla="*/ 0 h 1843832"/>
                  <a:gd name="connsiteX0" fmla="*/ 40033 w 935231"/>
                  <a:gd name="connsiteY0" fmla="*/ 1843832 h 1843832"/>
                  <a:gd name="connsiteX1" fmla="*/ 935229 w 935231"/>
                  <a:gd name="connsiteY1" fmla="*/ 885922 h 1843832"/>
                  <a:gd name="connsiteX2" fmla="*/ 0 w 935231"/>
                  <a:gd name="connsiteY2" fmla="*/ 0 h 1843832"/>
                  <a:gd name="connsiteX0" fmla="*/ 40033 w 935229"/>
                  <a:gd name="connsiteY0" fmla="*/ 1843832 h 1843832"/>
                  <a:gd name="connsiteX1" fmla="*/ 935229 w 935229"/>
                  <a:gd name="connsiteY1" fmla="*/ 885922 h 1843832"/>
                  <a:gd name="connsiteX2" fmla="*/ 0 w 935229"/>
                  <a:gd name="connsiteY2" fmla="*/ 0 h 1843832"/>
                  <a:gd name="connsiteX0" fmla="*/ 40033 w 935229"/>
                  <a:gd name="connsiteY0" fmla="*/ 1797228 h 1797228"/>
                  <a:gd name="connsiteX1" fmla="*/ 935229 w 935229"/>
                  <a:gd name="connsiteY1" fmla="*/ 885922 h 1797228"/>
                  <a:gd name="connsiteX2" fmla="*/ 0 w 935229"/>
                  <a:gd name="connsiteY2" fmla="*/ 0 h 1797228"/>
                </a:gdLst>
                <a:ahLst/>
                <a:cxnLst>
                  <a:cxn ang="0">
                    <a:pos x="connsiteX0" y="connsiteY0"/>
                  </a:cxn>
                  <a:cxn ang="0">
                    <a:pos x="connsiteX1" y="connsiteY1"/>
                  </a:cxn>
                  <a:cxn ang="0">
                    <a:pos x="connsiteX2" y="connsiteY2"/>
                  </a:cxn>
                </a:cxnLst>
                <a:rect l="l" t="t" r="r" b="b"/>
                <a:pathLst>
                  <a:path w="935229" h="1797228">
                    <a:moveTo>
                      <a:pt x="40033" y="1797228"/>
                    </a:moveTo>
                    <a:lnTo>
                      <a:pt x="935229" y="885922"/>
                    </a:lnTo>
                    <a:lnTo>
                      <a:pt x="0" y="0"/>
                    </a:lnTo>
                  </a:path>
                </a:pathLst>
              </a:custGeom>
              <a:ln w="76200" cmpd="sng">
                <a:solidFill>
                  <a:srgbClr val="FF0000"/>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6" name="Freeform 15"/>
              <p:cNvSpPr/>
              <p:nvPr/>
            </p:nvSpPr>
            <p:spPr>
              <a:xfrm>
                <a:off x="5665676" y="1970098"/>
                <a:ext cx="1881068" cy="944175"/>
              </a:xfrm>
              <a:custGeom>
                <a:avLst/>
                <a:gdLst>
                  <a:gd name="connsiteX0" fmla="*/ 0 w 2808160"/>
                  <a:gd name="connsiteY0" fmla="*/ 2994276 h 2994276"/>
                  <a:gd name="connsiteX1" fmla="*/ 1351646 w 2808160"/>
                  <a:gd name="connsiteY1" fmla="*/ 2190366 h 2994276"/>
                  <a:gd name="connsiteX2" fmla="*/ 1398254 w 2808160"/>
                  <a:gd name="connsiteY2" fmla="*/ 803911 h 2994276"/>
                  <a:gd name="connsiteX3" fmla="*/ 2808160 w 2808160"/>
                  <a:gd name="connsiteY3" fmla="*/ 0 h 2994276"/>
                  <a:gd name="connsiteX0" fmla="*/ 0 w 2850732"/>
                  <a:gd name="connsiteY0" fmla="*/ 2965897 h 2965897"/>
                  <a:gd name="connsiteX1" fmla="*/ 1351646 w 2850732"/>
                  <a:gd name="connsiteY1" fmla="*/ 2161987 h 2965897"/>
                  <a:gd name="connsiteX2" fmla="*/ 1398254 w 2850732"/>
                  <a:gd name="connsiteY2" fmla="*/ 775532 h 2965897"/>
                  <a:gd name="connsiteX3" fmla="*/ 2850732 w 2850732"/>
                  <a:gd name="connsiteY3" fmla="*/ 0 h 2965897"/>
                  <a:gd name="connsiteX0" fmla="*/ 0 w 2850732"/>
                  <a:gd name="connsiteY0" fmla="*/ 2965897 h 2965897"/>
                  <a:gd name="connsiteX1" fmla="*/ 1351646 w 2850732"/>
                  <a:gd name="connsiteY1" fmla="*/ 2161987 h 2965897"/>
                  <a:gd name="connsiteX2" fmla="*/ 1384063 w 2850732"/>
                  <a:gd name="connsiteY2" fmla="*/ 846479 h 2965897"/>
                  <a:gd name="connsiteX3" fmla="*/ 2850732 w 2850732"/>
                  <a:gd name="connsiteY3" fmla="*/ 0 h 2965897"/>
                  <a:gd name="connsiteX0" fmla="*/ 0 w 2850732"/>
                  <a:gd name="connsiteY0" fmla="*/ 2965897 h 2965897"/>
                  <a:gd name="connsiteX1" fmla="*/ 1408408 w 2850732"/>
                  <a:gd name="connsiteY1" fmla="*/ 2041376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119419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083945 h 2965897"/>
                  <a:gd name="connsiteX2" fmla="*/ 1384063 w 2850732"/>
                  <a:gd name="connsiteY2" fmla="*/ 846479 h 2965897"/>
                  <a:gd name="connsiteX3" fmla="*/ 2850732 w 2850732"/>
                  <a:gd name="connsiteY3" fmla="*/ 0 h 2965897"/>
                  <a:gd name="connsiteX0" fmla="*/ 0 w 2872018"/>
                  <a:gd name="connsiteY0" fmla="*/ 2923329 h 2923329"/>
                  <a:gd name="connsiteX1" fmla="*/ 1401313 w 2872018"/>
                  <a:gd name="connsiteY1" fmla="*/ 2083945 h 2923329"/>
                  <a:gd name="connsiteX2" fmla="*/ 1405349 w 2872018"/>
                  <a:gd name="connsiteY2" fmla="*/ 846479 h 2923329"/>
                  <a:gd name="connsiteX3" fmla="*/ 2872018 w 2872018"/>
                  <a:gd name="connsiteY3" fmla="*/ 0 h 2923329"/>
                  <a:gd name="connsiteX0" fmla="*/ 0 w 2886209"/>
                  <a:gd name="connsiteY0" fmla="*/ 2951708 h 2951708"/>
                  <a:gd name="connsiteX1" fmla="*/ 1415504 w 2886209"/>
                  <a:gd name="connsiteY1" fmla="*/ 2083945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369873 w 2886209"/>
                  <a:gd name="connsiteY2" fmla="*/ 874858 h 2951708"/>
                  <a:gd name="connsiteX3" fmla="*/ 2886209 w 2886209"/>
                  <a:gd name="connsiteY3" fmla="*/ 0 h 2951708"/>
                  <a:gd name="connsiteX0" fmla="*/ 203369 w 1516542"/>
                  <a:gd name="connsiteY0" fmla="*/ 2147797 h 2147797"/>
                  <a:gd name="connsiteX1" fmla="*/ 3266 w 1516542"/>
                  <a:gd name="connsiteY1" fmla="*/ 2133608 h 2147797"/>
                  <a:gd name="connsiteX2" fmla="*/ 206 w 1516542"/>
                  <a:gd name="connsiteY2" fmla="*/ 874858 h 2147797"/>
                  <a:gd name="connsiteX3" fmla="*/ 1516542 w 1516542"/>
                  <a:gd name="connsiteY3" fmla="*/ 0 h 2147797"/>
                  <a:gd name="connsiteX0" fmla="*/ 203165 w 1516338"/>
                  <a:gd name="connsiteY0" fmla="*/ 2147797 h 2147797"/>
                  <a:gd name="connsiteX1" fmla="*/ 1098361 w 1516338"/>
                  <a:gd name="connsiteY1" fmla="*/ 1189887 h 2147797"/>
                  <a:gd name="connsiteX2" fmla="*/ 2 w 1516338"/>
                  <a:gd name="connsiteY2" fmla="*/ 874858 h 2147797"/>
                  <a:gd name="connsiteX3" fmla="*/ 1516338 w 1516338"/>
                  <a:gd name="connsiteY3" fmla="*/ 0 h 2147797"/>
                  <a:gd name="connsiteX0" fmla="*/ 40035 w 1353208"/>
                  <a:gd name="connsiteY0" fmla="*/ 2147797 h 2147797"/>
                  <a:gd name="connsiteX1" fmla="*/ 935231 w 1353208"/>
                  <a:gd name="connsiteY1" fmla="*/ 1189887 h 2147797"/>
                  <a:gd name="connsiteX2" fmla="*/ 2 w 1353208"/>
                  <a:gd name="connsiteY2" fmla="*/ 303965 h 2147797"/>
                  <a:gd name="connsiteX3" fmla="*/ 1353208 w 1353208"/>
                  <a:gd name="connsiteY3" fmla="*/ 0 h 2147797"/>
                  <a:gd name="connsiteX0" fmla="*/ 40035 w 935232"/>
                  <a:gd name="connsiteY0" fmla="*/ 1843832 h 1843832"/>
                  <a:gd name="connsiteX1" fmla="*/ 935231 w 935232"/>
                  <a:gd name="connsiteY1" fmla="*/ 885922 h 1843832"/>
                  <a:gd name="connsiteX2" fmla="*/ 2 w 935232"/>
                  <a:gd name="connsiteY2" fmla="*/ 0 h 1843832"/>
                  <a:gd name="connsiteX0" fmla="*/ 40033 w 935231"/>
                  <a:gd name="connsiteY0" fmla="*/ 1843832 h 1843832"/>
                  <a:gd name="connsiteX1" fmla="*/ 935229 w 935231"/>
                  <a:gd name="connsiteY1" fmla="*/ 885922 h 1843832"/>
                  <a:gd name="connsiteX2" fmla="*/ 0 w 935231"/>
                  <a:gd name="connsiteY2" fmla="*/ 0 h 1843832"/>
                  <a:gd name="connsiteX0" fmla="*/ 40033 w 935229"/>
                  <a:gd name="connsiteY0" fmla="*/ 1843832 h 1843832"/>
                  <a:gd name="connsiteX1" fmla="*/ 935229 w 935229"/>
                  <a:gd name="connsiteY1" fmla="*/ 885922 h 1843832"/>
                  <a:gd name="connsiteX2" fmla="*/ 0 w 935229"/>
                  <a:gd name="connsiteY2" fmla="*/ 0 h 1843832"/>
                  <a:gd name="connsiteX0" fmla="*/ 2335500 w 2335500"/>
                  <a:gd name="connsiteY0" fmla="*/ 981667 h 981667"/>
                  <a:gd name="connsiteX1" fmla="*/ 935229 w 2335500"/>
                  <a:gd name="connsiteY1" fmla="*/ 885922 h 981667"/>
                  <a:gd name="connsiteX2" fmla="*/ 0 w 2335500"/>
                  <a:gd name="connsiteY2" fmla="*/ 0 h 981667"/>
                  <a:gd name="connsiteX0" fmla="*/ 2335500 w 2335500"/>
                  <a:gd name="connsiteY0" fmla="*/ 981667 h 981667"/>
                  <a:gd name="connsiteX1" fmla="*/ 1005142 w 2335500"/>
                  <a:gd name="connsiteY1" fmla="*/ 944176 h 981667"/>
                  <a:gd name="connsiteX2" fmla="*/ 0 w 2335500"/>
                  <a:gd name="connsiteY2" fmla="*/ 0 h 981667"/>
                  <a:gd name="connsiteX0" fmla="*/ 1741242 w 1741242"/>
                  <a:gd name="connsiteY0" fmla="*/ 26295 h 944176"/>
                  <a:gd name="connsiteX1" fmla="*/ 1005142 w 1741242"/>
                  <a:gd name="connsiteY1" fmla="*/ 944176 h 944176"/>
                  <a:gd name="connsiteX2" fmla="*/ 0 w 1741242"/>
                  <a:gd name="connsiteY2" fmla="*/ 0 h 944176"/>
                  <a:gd name="connsiteX0" fmla="*/ 1741242 w 1741242"/>
                  <a:gd name="connsiteY0" fmla="*/ 26295 h 909223"/>
                  <a:gd name="connsiteX1" fmla="*/ 865317 w 1741242"/>
                  <a:gd name="connsiteY1" fmla="*/ 909223 h 909223"/>
                  <a:gd name="connsiteX2" fmla="*/ 0 w 1741242"/>
                  <a:gd name="connsiteY2" fmla="*/ 0 h 909223"/>
                  <a:gd name="connsiteX0" fmla="*/ 1881068 w 1881068"/>
                  <a:gd name="connsiteY0" fmla="*/ 61247 h 944175"/>
                  <a:gd name="connsiteX1" fmla="*/ 1005143 w 1881068"/>
                  <a:gd name="connsiteY1" fmla="*/ 944175 h 944175"/>
                  <a:gd name="connsiteX2" fmla="*/ 0 w 1881068"/>
                  <a:gd name="connsiteY2" fmla="*/ 0 h 944175"/>
                </a:gdLst>
                <a:ahLst/>
                <a:cxnLst>
                  <a:cxn ang="0">
                    <a:pos x="connsiteX0" y="connsiteY0"/>
                  </a:cxn>
                  <a:cxn ang="0">
                    <a:pos x="connsiteX1" y="connsiteY1"/>
                  </a:cxn>
                  <a:cxn ang="0">
                    <a:pos x="connsiteX2" y="connsiteY2"/>
                  </a:cxn>
                </a:cxnLst>
                <a:rect l="l" t="t" r="r" b="b"/>
                <a:pathLst>
                  <a:path w="1881068" h="944175">
                    <a:moveTo>
                      <a:pt x="1881068" y="61247"/>
                    </a:moveTo>
                    <a:lnTo>
                      <a:pt x="1005143" y="944175"/>
                    </a:lnTo>
                    <a:lnTo>
                      <a:pt x="0" y="0"/>
                    </a:lnTo>
                  </a:path>
                </a:pathLst>
              </a:custGeom>
              <a:ln w="76200" cmpd="sng">
                <a:solidFill>
                  <a:srgbClr val="008000"/>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7" name="Freeform 16"/>
              <p:cNvSpPr/>
              <p:nvPr/>
            </p:nvSpPr>
            <p:spPr>
              <a:xfrm>
                <a:off x="5747238" y="3448661"/>
                <a:ext cx="1694634" cy="894739"/>
              </a:xfrm>
              <a:custGeom>
                <a:avLst/>
                <a:gdLst>
                  <a:gd name="connsiteX0" fmla="*/ 0 w 2808160"/>
                  <a:gd name="connsiteY0" fmla="*/ 2994276 h 2994276"/>
                  <a:gd name="connsiteX1" fmla="*/ 1351646 w 2808160"/>
                  <a:gd name="connsiteY1" fmla="*/ 2190366 h 2994276"/>
                  <a:gd name="connsiteX2" fmla="*/ 1398254 w 2808160"/>
                  <a:gd name="connsiteY2" fmla="*/ 803911 h 2994276"/>
                  <a:gd name="connsiteX3" fmla="*/ 2808160 w 2808160"/>
                  <a:gd name="connsiteY3" fmla="*/ 0 h 2994276"/>
                  <a:gd name="connsiteX0" fmla="*/ 0 w 2850732"/>
                  <a:gd name="connsiteY0" fmla="*/ 2965897 h 2965897"/>
                  <a:gd name="connsiteX1" fmla="*/ 1351646 w 2850732"/>
                  <a:gd name="connsiteY1" fmla="*/ 2161987 h 2965897"/>
                  <a:gd name="connsiteX2" fmla="*/ 1398254 w 2850732"/>
                  <a:gd name="connsiteY2" fmla="*/ 775532 h 2965897"/>
                  <a:gd name="connsiteX3" fmla="*/ 2850732 w 2850732"/>
                  <a:gd name="connsiteY3" fmla="*/ 0 h 2965897"/>
                  <a:gd name="connsiteX0" fmla="*/ 0 w 2850732"/>
                  <a:gd name="connsiteY0" fmla="*/ 2965897 h 2965897"/>
                  <a:gd name="connsiteX1" fmla="*/ 1351646 w 2850732"/>
                  <a:gd name="connsiteY1" fmla="*/ 2161987 h 2965897"/>
                  <a:gd name="connsiteX2" fmla="*/ 1384063 w 2850732"/>
                  <a:gd name="connsiteY2" fmla="*/ 846479 h 2965897"/>
                  <a:gd name="connsiteX3" fmla="*/ 2850732 w 2850732"/>
                  <a:gd name="connsiteY3" fmla="*/ 0 h 2965897"/>
                  <a:gd name="connsiteX0" fmla="*/ 0 w 2850732"/>
                  <a:gd name="connsiteY0" fmla="*/ 2965897 h 2965897"/>
                  <a:gd name="connsiteX1" fmla="*/ 1408408 w 2850732"/>
                  <a:gd name="connsiteY1" fmla="*/ 2041376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119419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083945 h 2965897"/>
                  <a:gd name="connsiteX2" fmla="*/ 1384063 w 2850732"/>
                  <a:gd name="connsiteY2" fmla="*/ 846479 h 2965897"/>
                  <a:gd name="connsiteX3" fmla="*/ 2850732 w 2850732"/>
                  <a:gd name="connsiteY3" fmla="*/ 0 h 2965897"/>
                  <a:gd name="connsiteX0" fmla="*/ 0 w 2872018"/>
                  <a:gd name="connsiteY0" fmla="*/ 2923329 h 2923329"/>
                  <a:gd name="connsiteX1" fmla="*/ 1401313 w 2872018"/>
                  <a:gd name="connsiteY1" fmla="*/ 2083945 h 2923329"/>
                  <a:gd name="connsiteX2" fmla="*/ 1405349 w 2872018"/>
                  <a:gd name="connsiteY2" fmla="*/ 846479 h 2923329"/>
                  <a:gd name="connsiteX3" fmla="*/ 2872018 w 2872018"/>
                  <a:gd name="connsiteY3" fmla="*/ 0 h 2923329"/>
                  <a:gd name="connsiteX0" fmla="*/ 0 w 2886209"/>
                  <a:gd name="connsiteY0" fmla="*/ 2951708 h 2951708"/>
                  <a:gd name="connsiteX1" fmla="*/ 1415504 w 2886209"/>
                  <a:gd name="connsiteY1" fmla="*/ 2083945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369873 w 2886209"/>
                  <a:gd name="connsiteY2" fmla="*/ 874858 h 2951708"/>
                  <a:gd name="connsiteX3" fmla="*/ 2886209 w 2886209"/>
                  <a:gd name="connsiteY3" fmla="*/ 0 h 2951708"/>
                  <a:gd name="connsiteX0" fmla="*/ 203369 w 1516542"/>
                  <a:gd name="connsiteY0" fmla="*/ 2147797 h 2147797"/>
                  <a:gd name="connsiteX1" fmla="*/ 3266 w 1516542"/>
                  <a:gd name="connsiteY1" fmla="*/ 2133608 h 2147797"/>
                  <a:gd name="connsiteX2" fmla="*/ 206 w 1516542"/>
                  <a:gd name="connsiteY2" fmla="*/ 874858 h 2147797"/>
                  <a:gd name="connsiteX3" fmla="*/ 1516542 w 1516542"/>
                  <a:gd name="connsiteY3" fmla="*/ 0 h 2147797"/>
                  <a:gd name="connsiteX0" fmla="*/ 203165 w 1516338"/>
                  <a:gd name="connsiteY0" fmla="*/ 2147797 h 2147797"/>
                  <a:gd name="connsiteX1" fmla="*/ 1098361 w 1516338"/>
                  <a:gd name="connsiteY1" fmla="*/ 1189887 h 2147797"/>
                  <a:gd name="connsiteX2" fmla="*/ 2 w 1516338"/>
                  <a:gd name="connsiteY2" fmla="*/ 874858 h 2147797"/>
                  <a:gd name="connsiteX3" fmla="*/ 1516338 w 1516338"/>
                  <a:gd name="connsiteY3" fmla="*/ 0 h 2147797"/>
                  <a:gd name="connsiteX0" fmla="*/ 40035 w 1353208"/>
                  <a:gd name="connsiteY0" fmla="*/ 2147797 h 2147797"/>
                  <a:gd name="connsiteX1" fmla="*/ 935231 w 1353208"/>
                  <a:gd name="connsiteY1" fmla="*/ 1189887 h 2147797"/>
                  <a:gd name="connsiteX2" fmla="*/ 2 w 1353208"/>
                  <a:gd name="connsiteY2" fmla="*/ 303965 h 2147797"/>
                  <a:gd name="connsiteX3" fmla="*/ 1353208 w 1353208"/>
                  <a:gd name="connsiteY3" fmla="*/ 0 h 2147797"/>
                  <a:gd name="connsiteX0" fmla="*/ 40035 w 935232"/>
                  <a:gd name="connsiteY0" fmla="*/ 1843832 h 1843832"/>
                  <a:gd name="connsiteX1" fmla="*/ 935231 w 935232"/>
                  <a:gd name="connsiteY1" fmla="*/ 885922 h 1843832"/>
                  <a:gd name="connsiteX2" fmla="*/ 2 w 935232"/>
                  <a:gd name="connsiteY2" fmla="*/ 0 h 1843832"/>
                  <a:gd name="connsiteX0" fmla="*/ 40033 w 935231"/>
                  <a:gd name="connsiteY0" fmla="*/ 1843832 h 1843832"/>
                  <a:gd name="connsiteX1" fmla="*/ 935229 w 935231"/>
                  <a:gd name="connsiteY1" fmla="*/ 885922 h 1843832"/>
                  <a:gd name="connsiteX2" fmla="*/ 0 w 935231"/>
                  <a:gd name="connsiteY2" fmla="*/ 0 h 1843832"/>
                  <a:gd name="connsiteX0" fmla="*/ 40033 w 935229"/>
                  <a:gd name="connsiteY0" fmla="*/ 1843832 h 1843832"/>
                  <a:gd name="connsiteX1" fmla="*/ 935229 w 935229"/>
                  <a:gd name="connsiteY1" fmla="*/ 885922 h 1843832"/>
                  <a:gd name="connsiteX2" fmla="*/ 0 w 935229"/>
                  <a:gd name="connsiteY2" fmla="*/ 0 h 1843832"/>
                  <a:gd name="connsiteX0" fmla="*/ 2335500 w 2335500"/>
                  <a:gd name="connsiteY0" fmla="*/ 981667 h 981667"/>
                  <a:gd name="connsiteX1" fmla="*/ 935229 w 2335500"/>
                  <a:gd name="connsiteY1" fmla="*/ 885922 h 981667"/>
                  <a:gd name="connsiteX2" fmla="*/ 0 w 2335500"/>
                  <a:gd name="connsiteY2" fmla="*/ 0 h 981667"/>
                  <a:gd name="connsiteX0" fmla="*/ 2335500 w 2335500"/>
                  <a:gd name="connsiteY0" fmla="*/ 981667 h 981667"/>
                  <a:gd name="connsiteX1" fmla="*/ 1005142 w 2335500"/>
                  <a:gd name="connsiteY1" fmla="*/ 944176 h 981667"/>
                  <a:gd name="connsiteX2" fmla="*/ 0 w 2335500"/>
                  <a:gd name="connsiteY2" fmla="*/ 0 h 981667"/>
                  <a:gd name="connsiteX0" fmla="*/ 2370457 w 2370457"/>
                  <a:gd name="connsiteY0" fmla="*/ 37491 h 966568"/>
                  <a:gd name="connsiteX1" fmla="*/ 1040099 w 2370457"/>
                  <a:gd name="connsiteY1" fmla="*/ 0 h 966568"/>
                  <a:gd name="connsiteX2" fmla="*/ 0 w 2370457"/>
                  <a:gd name="connsiteY2" fmla="*/ 966568 h 966568"/>
                  <a:gd name="connsiteX0" fmla="*/ 2370457 w 2370457"/>
                  <a:gd name="connsiteY0" fmla="*/ 49142 h 978219"/>
                  <a:gd name="connsiteX1" fmla="*/ 946882 w 2370457"/>
                  <a:gd name="connsiteY1" fmla="*/ 0 h 978219"/>
                  <a:gd name="connsiteX2" fmla="*/ 0 w 2370457"/>
                  <a:gd name="connsiteY2" fmla="*/ 978219 h 978219"/>
                  <a:gd name="connsiteX0" fmla="*/ 1694634 w 1694634"/>
                  <a:gd name="connsiteY0" fmla="*/ 922958 h 978219"/>
                  <a:gd name="connsiteX1" fmla="*/ 946882 w 1694634"/>
                  <a:gd name="connsiteY1" fmla="*/ 0 h 978219"/>
                  <a:gd name="connsiteX2" fmla="*/ 0 w 1694634"/>
                  <a:gd name="connsiteY2" fmla="*/ 978219 h 978219"/>
                  <a:gd name="connsiteX0" fmla="*/ 1694634 w 1694634"/>
                  <a:gd name="connsiteY0" fmla="*/ 922958 h 978219"/>
                  <a:gd name="connsiteX1" fmla="*/ 894470 w 1694634"/>
                  <a:gd name="connsiteY1" fmla="*/ 106782 h 978219"/>
                  <a:gd name="connsiteX2" fmla="*/ 946882 w 1694634"/>
                  <a:gd name="connsiteY2" fmla="*/ 0 h 978219"/>
                  <a:gd name="connsiteX3" fmla="*/ 0 w 1694634"/>
                  <a:gd name="connsiteY3" fmla="*/ 978219 h 978219"/>
                  <a:gd name="connsiteX0" fmla="*/ 1694634 w 1694634"/>
                  <a:gd name="connsiteY0" fmla="*/ 816176 h 871437"/>
                  <a:gd name="connsiteX1" fmla="*/ 894470 w 1694634"/>
                  <a:gd name="connsiteY1" fmla="*/ 0 h 871437"/>
                  <a:gd name="connsiteX2" fmla="*/ 0 w 1694634"/>
                  <a:gd name="connsiteY2" fmla="*/ 871437 h 871437"/>
                  <a:gd name="connsiteX0" fmla="*/ 1694634 w 1694634"/>
                  <a:gd name="connsiteY0" fmla="*/ 851129 h 906390"/>
                  <a:gd name="connsiteX1" fmla="*/ 859513 w 1694634"/>
                  <a:gd name="connsiteY1" fmla="*/ 0 h 906390"/>
                  <a:gd name="connsiteX2" fmla="*/ 0 w 1694634"/>
                  <a:gd name="connsiteY2" fmla="*/ 906390 h 906390"/>
                  <a:gd name="connsiteX0" fmla="*/ 1694634 w 1694634"/>
                  <a:gd name="connsiteY0" fmla="*/ 839478 h 894739"/>
                  <a:gd name="connsiteX1" fmla="*/ 847861 w 1694634"/>
                  <a:gd name="connsiteY1" fmla="*/ 0 h 894739"/>
                  <a:gd name="connsiteX2" fmla="*/ 0 w 1694634"/>
                  <a:gd name="connsiteY2" fmla="*/ 894739 h 894739"/>
                </a:gdLst>
                <a:ahLst/>
                <a:cxnLst>
                  <a:cxn ang="0">
                    <a:pos x="connsiteX0" y="connsiteY0"/>
                  </a:cxn>
                  <a:cxn ang="0">
                    <a:pos x="connsiteX1" y="connsiteY1"/>
                  </a:cxn>
                  <a:cxn ang="0">
                    <a:pos x="connsiteX2" y="connsiteY2"/>
                  </a:cxn>
                </a:cxnLst>
                <a:rect l="l" t="t" r="r" b="b"/>
                <a:pathLst>
                  <a:path w="1694634" h="894739">
                    <a:moveTo>
                      <a:pt x="1694634" y="839478"/>
                    </a:moveTo>
                    <a:cubicBezTo>
                      <a:pt x="1447333" y="544117"/>
                      <a:pt x="1095162" y="295361"/>
                      <a:pt x="847861" y="0"/>
                    </a:cubicBezTo>
                    <a:lnTo>
                      <a:pt x="0" y="894739"/>
                    </a:lnTo>
                  </a:path>
                </a:pathLst>
              </a:custGeom>
              <a:ln w="76200" cmpd="sng">
                <a:solidFill>
                  <a:srgbClr val="0000FF"/>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18" name="Freeform 17"/>
              <p:cNvSpPr/>
              <p:nvPr/>
            </p:nvSpPr>
            <p:spPr>
              <a:xfrm flipH="1">
                <a:off x="6892955" y="2292294"/>
                <a:ext cx="900273" cy="1790933"/>
              </a:xfrm>
              <a:custGeom>
                <a:avLst/>
                <a:gdLst>
                  <a:gd name="connsiteX0" fmla="*/ 0 w 2808160"/>
                  <a:gd name="connsiteY0" fmla="*/ 2994276 h 2994276"/>
                  <a:gd name="connsiteX1" fmla="*/ 1351646 w 2808160"/>
                  <a:gd name="connsiteY1" fmla="*/ 2190366 h 2994276"/>
                  <a:gd name="connsiteX2" fmla="*/ 1398254 w 2808160"/>
                  <a:gd name="connsiteY2" fmla="*/ 803911 h 2994276"/>
                  <a:gd name="connsiteX3" fmla="*/ 2808160 w 2808160"/>
                  <a:gd name="connsiteY3" fmla="*/ 0 h 2994276"/>
                  <a:gd name="connsiteX0" fmla="*/ 0 w 2850732"/>
                  <a:gd name="connsiteY0" fmla="*/ 2965897 h 2965897"/>
                  <a:gd name="connsiteX1" fmla="*/ 1351646 w 2850732"/>
                  <a:gd name="connsiteY1" fmla="*/ 2161987 h 2965897"/>
                  <a:gd name="connsiteX2" fmla="*/ 1398254 w 2850732"/>
                  <a:gd name="connsiteY2" fmla="*/ 775532 h 2965897"/>
                  <a:gd name="connsiteX3" fmla="*/ 2850732 w 2850732"/>
                  <a:gd name="connsiteY3" fmla="*/ 0 h 2965897"/>
                  <a:gd name="connsiteX0" fmla="*/ 0 w 2850732"/>
                  <a:gd name="connsiteY0" fmla="*/ 2965897 h 2965897"/>
                  <a:gd name="connsiteX1" fmla="*/ 1351646 w 2850732"/>
                  <a:gd name="connsiteY1" fmla="*/ 2161987 h 2965897"/>
                  <a:gd name="connsiteX2" fmla="*/ 1384063 w 2850732"/>
                  <a:gd name="connsiteY2" fmla="*/ 846479 h 2965897"/>
                  <a:gd name="connsiteX3" fmla="*/ 2850732 w 2850732"/>
                  <a:gd name="connsiteY3" fmla="*/ 0 h 2965897"/>
                  <a:gd name="connsiteX0" fmla="*/ 0 w 2850732"/>
                  <a:gd name="connsiteY0" fmla="*/ 2965897 h 2965897"/>
                  <a:gd name="connsiteX1" fmla="*/ 1408408 w 2850732"/>
                  <a:gd name="connsiteY1" fmla="*/ 2041376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119419 h 2965897"/>
                  <a:gd name="connsiteX2" fmla="*/ 1384063 w 2850732"/>
                  <a:gd name="connsiteY2" fmla="*/ 846479 h 2965897"/>
                  <a:gd name="connsiteX3" fmla="*/ 2850732 w 2850732"/>
                  <a:gd name="connsiteY3" fmla="*/ 0 h 2965897"/>
                  <a:gd name="connsiteX0" fmla="*/ 0 w 2850732"/>
                  <a:gd name="connsiteY0" fmla="*/ 2965897 h 2965897"/>
                  <a:gd name="connsiteX1" fmla="*/ 1380027 w 2850732"/>
                  <a:gd name="connsiteY1" fmla="*/ 2083945 h 2965897"/>
                  <a:gd name="connsiteX2" fmla="*/ 1384063 w 2850732"/>
                  <a:gd name="connsiteY2" fmla="*/ 846479 h 2965897"/>
                  <a:gd name="connsiteX3" fmla="*/ 2850732 w 2850732"/>
                  <a:gd name="connsiteY3" fmla="*/ 0 h 2965897"/>
                  <a:gd name="connsiteX0" fmla="*/ 0 w 2872018"/>
                  <a:gd name="connsiteY0" fmla="*/ 2923329 h 2923329"/>
                  <a:gd name="connsiteX1" fmla="*/ 1401313 w 2872018"/>
                  <a:gd name="connsiteY1" fmla="*/ 2083945 h 2923329"/>
                  <a:gd name="connsiteX2" fmla="*/ 1405349 w 2872018"/>
                  <a:gd name="connsiteY2" fmla="*/ 846479 h 2923329"/>
                  <a:gd name="connsiteX3" fmla="*/ 2872018 w 2872018"/>
                  <a:gd name="connsiteY3" fmla="*/ 0 h 2923329"/>
                  <a:gd name="connsiteX0" fmla="*/ 0 w 2886209"/>
                  <a:gd name="connsiteY0" fmla="*/ 2951708 h 2951708"/>
                  <a:gd name="connsiteX1" fmla="*/ 1415504 w 2886209"/>
                  <a:gd name="connsiteY1" fmla="*/ 2083945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419540 w 2886209"/>
                  <a:gd name="connsiteY2" fmla="*/ 846479 h 2951708"/>
                  <a:gd name="connsiteX3" fmla="*/ 2886209 w 2886209"/>
                  <a:gd name="connsiteY3" fmla="*/ 0 h 2951708"/>
                  <a:gd name="connsiteX0" fmla="*/ 0 w 2886209"/>
                  <a:gd name="connsiteY0" fmla="*/ 2951708 h 2951708"/>
                  <a:gd name="connsiteX1" fmla="*/ 1372933 w 2886209"/>
                  <a:gd name="connsiteY1" fmla="*/ 2133608 h 2951708"/>
                  <a:gd name="connsiteX2" fmla="*/ 1369873 w 2886209"/>
                  <a:gd name="connsiteY2" fmla="*/ 874858 h 2951708"/>
                  <a:gd name="connsiteX3" fmla="*/ 2886209 w 2886209"/>
                  <a:gd name="connsiteY3" fmla="*/ 0 h 2951708"/>
                  <a:gd name="connsiteX0" fmla="*/ 203369 w 1516542"/>
                  <a:gd name="connsiteY0" fmla="*/ 2147797 h 2147797"/>
                  <a:gd name="connsiteX1" fmla="*/ 3266 w 1516542"/>
                  <a:gd name="connsiteY1" fmla="*/ 2133608 h 2147797"/>
                  <a:gd name="connsiteX2" fmla="*/ 206 w 1516542"/>
                  <a:gd name="connsiteY2" fmla="*/ 874858 h 2147797"/>
                  <a:gd name="connsiteX3" fmla="*/ 1516542 w 1516542"/>
                  <a:gd name="connsiteY3" fmla="*/ 0 h 2147797"/>
                  <a:gd name="connsiteX0" fmla="*/ 203165 w 1516338"/>
                  <a:gd name="connsiteY0" fmla="*/ 2147797 h 2147797"/>
                  <a:gd name="connsiteX1" fmla="*/ 1098361 w 1516338"/>
                  <a:gd name="connsiteY1" fmla="*/ 1189887 h 2147797"/>
                  <a:gd name="connsiteX2" fmla="*/ 2 w 1516338"/>
                  <a:gd name="connsiteY2" fmla="*/ 874858 h 2147797"/>
                  <a:gd name="connsiteX3" fmla="*/ 1516338 w 1516338"/>
                  <a:gd name="connsiteY3" fmla="*/ 0 h 2147797"/>
                  <a:gd name="connsiteX0" fmla="*/ 40035 w 1353208"/>
                  <a:gd name="connsiteY0" fmla="*/ 2147797 h 2147797"/>
                  <a:gd name="connsiteX1" fmla="*/ 935231 w 1353208"/>
                  <a:gd name="connsiteY1" fmla="*/ 1189887 h 2147797"/>
                  <a:gd name="connsiteX2" fmla="*/ 2 w 1353208"/>
                  <a:gd name="connsiteY2" fmla="*/ 303965 h 2147797"/>
                  <a:gd name="connsiteX3" fmla="*/ 1353208 w 1353208"/>
                  <a:gd name="connsiteY3" fmla="*/ 0 h 2147797"/>
                  <a:gd name="connsiteX0" fmla="*/ 40035 w 935232"/>
                  <a:gd name="connsiteY0" fmla="*/ 1843832 h 1843832"/>
                  <a:gd name="connsiteX1" fmla="*/ 935231 w 935232"/>
                  <a:gd name="connsiteY1" fmla="*/ 885922 h 1843832"/>
                  <a:gd name="connsiteX2" fmla="*/ 2 w 935232"/>
                  <a:gd name="connsiteY2" fmla="*/ 0 h 1843832"/>
                  <a:gd name="connsiteX0" fmla="*/ 40033 w 935231"/>
                  <a:gd name="connsiteY0" fmla="*/ 1843832 h 1843832"/>
                  <a:gd name="connsiteX1" fmla="*/ 935229 w 935231"/>
                  <a:gd name="connsiteY1" fmla="*/ 885922 h 1843832"/>
                  <a:gd name="connsiteX2" fmla="*/ 0 w 935231"/>
                  <a:gd name="connsiteY2" fmla="*/ 0 h 1843832"/>
                  <a:gd name="connsiteX0" fmla="*/ 40033 w 935229"/>
                  <a:gd name="connsiteY0" fmla="*/ 1843832 h 1843832"/>
                  <a:gd name="connsiteX1" fmla="*/ 935229 w 935229"/>
                  <a:gd name="connsiteY1" fmla="*/ 885922 h 1843832"/>
                  <a:gd name="connsiteX2" fmla="*/ 0 w 935229"/>
                  <a:gd name="connsiteY2" fmla="*/ 0 h 1843832"/>
                  <a:gd name="connsiteX0" fmla="*/ 40033 w 935229"/>
                  <a:gd name="connsiteY0" fmla="*/ 1797228 h 1797228"/>
                  <a:gd name="connsiteX1" fmla="*/ 935229 w 935229"/>
                  <a:gd name="connsiteY1" fmla="*/ 885922 h 1797228"/>
                  <a:gd name="connsiteX2" fmla="*/ 0 w 935229"/>
                  <a:gd name="connsiteY2" fmla="*/ 0 h 1797228"/>
                  <a:gd name="connsiteX0" fmla="*/ 40033 w 935229"/>
                  <a:gd name="connsiteY0" fmla="*/ 1870228 h 1870228"/>
                  <a:gd name="connsiteX1" fmla="*/ 935229 w 935229"/>
                  <a:gd name="connsiteY1" fmla="*/ 958922 h 1870228"/>
                  <a:gd name="connsiteX2" fmla="*/ 0 w 935229"/>
                  <a:gd name="connsiteY2" fmla="*/ 0 h 1870228"/>
                  <a:gd name="connsiteX0" fmla="*/ 40033 w 876969"/>
                  <a:gd name="connsiteY0" fmla="*/ 1870228 h 1870228"/>
                  <a:gd name="connsiteX1" fmla="*/ 876969 w 876969"/>
                  <a:gd name="connsiteY1" fmla="*/ 983256 h 1870228"/>
                  <a:gd name="connsiteX2" fmla="*/ 0 w 876969"/>
                  <a:gd name="connsiteY2" fmla="*/ 0 h 1870228"/>
                  <a:gd name="connsiteX0" fmla="*/ 40033 w 900273"/>
                  <a:gd name="connsiteY0" fmla="*/ 1870228 h 1870228"/>
                  <a:gd name="connsiteX1" fmla="*/ 900273 w 900273"/>
                  <a:gd name="connsiteY1" fmla="*/ 946756 h 1870228"/>
                  <a:gd name="connsiteX2" fmla="*/ 0 w 900273"/>
                  <a:gd name="connsiteY2" fmla="*/ 0 h 1870228"/>
                </a:gdLst>
                <a:ahLst/>
                <a:cxnLst>
                  <a:cxn ang="0">
                    <a:pos x="connsiteX0" y="connsiteY0"/>
                  </a:cxn>
                  <a:cxn ang="0">
                    <a:pos x="connsiteX1" y="connsiteY1"/>
                  </a:cxn>
                  <a:cxn ang="0">
                    <a:pos x="connsiteX2" y="connsiteY2"/>
                  </a:cxn>
                </a:cxnLst>
                <a:rect l="l" t="t" r="r" b="b"/>
                <a:pathLst>
                  <a:path w="900273" h="1870228">
                    <a:moveTo>
                      <a:pt x="40033" y="1870228"/>
                    </a:moveTo>
                    <a:lnTo>
                      <a:pt x="900273" y="946756"/>
                    </a:lnTo>
                    <a:lnTo>
                      <a:pt x="0" y="0"/>
                    </a:lnTo>
                  </a:path>
                </a:pathLst>
              </a:custGeom>
              <a:ln w="76200" cmpd="sng">
                <a:solidFill>
                  <a:srgbClr val="FF0000"/>
                </a:solidFill>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grpSp>
        <p:sp>
          <p:nvSpPr>
            <p:cNvPr id="22" name="Isosceles Triangle 21"/>
            <p:cNvSpPr/>
            <p:nvPr/>
          </p:nvSpPr>
          <p:spPr bwMode="auto">
            <a:xfrm rot="2646613" flipH="1" flipV="1">
              <a:off x="7085035" y="2714879"/>
              <a:ext cx="268538" cy="323249"/>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23" name="Isosceles Triangle 22"/>
            <p:cNvSpPr/>
            <p:nvPr/>
          </p:nvSpPr>
          <p:spPr bwMode="auto">
            <a:xfrm rot="8114059" flipH="1" flipV="1">
              <a:off x="6818522" y="3644075"/>
              <a:ext cx="268538" cy="323249"/>
            </a:xfrm>
            <a:prstGeom prst="triangle">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24" name="Isosceles Triangle 23"/>
            <p:cNvSpPr/>
            <p:nvPr/>
          </p:nvSpPr>
          <p:spPr bwMode="auto">
            <a:xfrm rot="8063178">
              <a:off x="6094954" y="2333384"/>
              <a:ext cx="268538" cy="323249"/>
            </a:xfrm>
            <a:prstGeom prst="triangle">
              <a:avLst/>
            </a:prstGeom>
            <a:solidFill>
              <a:srgbClr val="008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008000"/>
                </a:solidFill>
                <a:effectLst/>
                <a:latin typeface="Helvetica" pitchFamily="34" charset="0"/>
              </a:endParaRPr>
            </a:p>
          </p:txBody>
        </p:sp>
        <p:sp>
          <p:nvSpPr>
            <p:cNvPr id="25" name="Isosceles Triangle 24"/>
            <p:cNvSpPr/>
            <p:nvPr/>
          </p:nvSpPr>
          <p:spPr bwMode="auto">
            <a:xfrm rot="2646613">
              <a:off x="5881753" y="3319976"/>
              <a:ext cx="268538" cy="323249"/>
            </a:xfrm>
            <a:prstGeom prst="triangle">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grpSp>
    </p:spTree>
    <p:extLst>
      <p:ext uri="{BB962C8B-B14F-4D97-AF65-F5344CB8AC3E}">
        <p14:creationId xmlns:p14="http://schemas.microsoft.com/office/powerpoint/2010/main" val="19468122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solidFill>
                  <a:schemeClr val="tx1"/>
                </a:solidFill>
              </a:rPr>
              <a:t>Interacción nuclear fuerte</a:t>
            </a:r>
            <a:endParaRPr lang="en-US" dirty="0"/>
          </a:p>
        </p:txBody>
      </p:sp>
      <p:sp>
        <p:nvSpPr>
          <p:cNvPr id="3" name="Content Placeholder 2"/>
          <p:cNvSpPr>
            <a:spLocks noGrp="1"/>
          </p:cNvSpPr>
          <p:nvPr>
            <p:ph idx="1"/>
          </p:nvPr>
        </p:nvSpPr>
        <p:spPr>
          <a:xfrm>
            <a:off x="457200" y="1066800"/>
            <a:ext cx="8229600" cy="5486400"/>
          </a:xfrm>
        </p:spPr>
        <p:txBody>
          <a:bodyPr/>
          <a:lstStyle/>
          <a:p>
            <a:r>
              <a:rPr lang="es-ES_tradnl" smtClean="0"/>
              <a:t>Con α</a:t>
            </a:r>
            <a:r>
              <a:rPr lang="es-ES_tradnl" baseline="-25000" smtClean="0"/>
              <a:t>S</a:t>
            </a:r>
            <a:r>
              <a:rPr lang="es-ES_tradnl" smtClean="0"/>
              <a:t> &gt; 1, ser</a:t>
            </a:r>
            <a:r>
              <a:rPr lang="es-ES_tradnl" smtClean="0"/>
              <a:t>ía imposible “sumar los diagramas”</a:t>
            </a:r>
            <a:r>
              <a:rPr lang="es-ES_tradnl" smtClean="0"/>
              <a:t> </a:t>
            </a:r>
          </a:p>
          <a:p>
            <a:r>
              <a:rPr lang="es-ES_tradnl" smtClean="0"/>
              <a:t>Por fortuna, </a:t>
            </a:r>
            <a:r>
              <a:rPr lang="es-ES_tradnl" smtClean="0"/>
              <a:t>u</a:t>
            </a:r>
            <a:r>
              <a:rPr lang="es-ES_tradnl" smtClean="0"/>
              <a:t>n efecto similar </a:t>
            </a:r>
            <a:r>
              <a:rPr lang="es-ES_tradnl" smtClean="0"/>
              <a:t>a</a:t>
            </a:r>
            <a:r>
              <a:rPr lang="es-ES_tradnl" smtClean="0"/>
              <a:t> …</a:t>
            </a:r>
          </a:p>
          <a:p>
            <a:endParaRPr lang="es-ES_tradnl" sz="1200" smtClean="0"/>
          </a:p>
          <a:p>
            <a:pPr lvl="1"/>
            <a:r>
              <a:rPr lang="es-ES_tradnl" smtClean="0"/>
              <a:t>Dielectric shielding of a charge</a:t>
            </a:r>
          </a:p>
          <a:p>
            <a:pPr lvl="1"/>
            <a:r>
              <a:rPr lang="es-ES_tradnl" smtClean="0"/>
              <a:t>Polarizacion del vac</a:t>
            </a:r>
            <a:r>
              <a:rPr lang="es-ES_tradnl" smtClean="0"/>
              <a:t>ío</a:t>
            </a:r>
            <a:endParaRPr lang="es-ES_tradnl" smtClean="0"/>
          </a:p>
          <a:p>
            <a:pPr marL="233351" lvl="1" indent="0">
              <a:buNone/>
            </a:pPr>
            <a:endParaRPr lang="es-ES_tradnl" smtClean="0"/>
          </a:p>
          <a:p>
            <a:pPr marL="233351" lvl="1" indent="0">
              <a:buNone/>
            </a:pPr>
            <a:r>
              <a:rPr lang="es-ES_tradnl" smtClean="0"/>
              <a:t>m</a:t>
            </a:r>
            <a:r>
              <a:rPr lang="es-ES_tradnl" smtClean="0"/>
              <a:t>á</a:t>
            </a:r>
            <a:r>
              <a:rPr lang="es-ES_tradnl" smtClean="0"/>
              <a:t>s caracter</a:t>
            </a:r>
            <a:r>
              <a:rPr lang="es-ES_tradnl" smtClean="0"/>
              <a:t>ísticas propias de</a:t>
            </a:r>
            <a:r>
              <a:rPr lang="es-ES_tradnl" smtClean="0"/>
              <a:t> QCD, resultan en que </a:t>
            </a:r>
            <a:r>
              <a:rPr lang="es-ES_tradnl" b="1" i="1" smtClean="0"/>
              <a:t>α</a:t>
            </a:r>
            <a:r>
              <a:rPr lang="es-ES_tradnl" b="1" i="1" baseline="-25000" smtClean="0"/>
              <a:t>S</a:t>
            </a:r>
            <a:r>
              <a:rPr lang="es-ES_tradnl" baseline="-25000" smtClean="0"/>
              <a:t> </a:t>
            </a:r>
            <a:r>
              <a:rPr lang="es-ES_tradnl" b="1" i="1" smtClean="0"/>
              <a:t>se reduce progresivamente a distancias cortas.</a:t>
            </a:r>
          </a:p>
          <a:p>
            <a:pPr marL="233351" lvl="1" indent="0">
              <a:buNone/>
            </a:pPr>
            <a:endParaRPr lang="es-ES_tradnl" b="1" i="1" smtClean="0"/>
          </a:p>
          <a:p>
            <a:pPr marL="233351" lvl="1" indent="0">
              <a:buNone/>
            </a:pPr>
            <a:r>
              <a:rPr lang="es-ES_tradnl" b="1" i="1" smtClean="0"/>
              <a:t>i.e., dentro de los hadrones (p, n, π, …), los quarks interact</a:t>
            </a:r>
            <a:r>
              <a:rPr lang="es-ES_tradnl" b="1" i="1" smtClean="0"/>
              <a:t>úan</a:t>
            </a:r>
            <a:r>
              <a:rPr lang="es-ES_tradnl" b="1" i="1" smtClean="0"/>
              <a:t> muy debilmente. </a:t>
            </a:r>
            <a:r>
              <a:rPr lang="es-ES_tradnl" b="1" i="1" smtClean="0"/>
              <a:t>Esto se denomina </a:t>
            </a:r>
            <a:r>
              <a:rPr lang="es-ES_tradnl" b="1" i="1" smtClean="0"/>
              <a:t> LIBERTAD ASINT</a:t>
            </a:r>
            <a:r>
              <a:rPr lang="es-ES_tradnl" b="1" i="1" smtClean="0"/>
              <a:t>Ó</a:t>
            </a:r>
            <a:r>
              <a:rPr lang="es-ES_tradnl" b="1" i="1" smtClean="0"/>
              <a:t>TICA, y recupera la posibilidad de calcular las amplitudes por medio de diagramas de Feynman.</a:t>
            </a:r>
            <a:endParaRPr lang="es-ES_tradnl" b="1" i="1"/>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53</a:t>
            </a:fld>
            <a:endParaRPr lang="en-US" altLang="zh-CN" dirty="0"/>
          </a:p>
        </p:txBody>
      </p:sp>
    </p:spTree>
    <p:extLst>
      <p:ext uri="{BB962C8B-B14F-4D97-AF65-F5344CB8AC3E}">
        <p14:creationId xmlns:p14="http://schemas.microsoft.com/office/powerpoint/2010/main" val="1460573425"/>
      </p:ext>
    </p:extLst>
  </p:cSld>
  <p:clrMapOvr>
    <a:masterClrMapping/>
  </p:clrMapOvr>
  <p:timing>
    <p:tnLst>
      <p:par>
        <p:cTn xmlns:p14="http://schemas.microsoft.com/office/powerpoint/2010/mai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solidFill>
                  <a:schemeClr val="tx1"/>
                </a:solidFill>
              </a:rPr>
              <a:t>Interacción nuclear fuerte</a:t>
            </a:r>
            <a:endParaRPr lang="en-US" dirty="0"/>
          </a:p>
        </p:txBody>
      </p:sp>
      <p:sp>
        <p:nvSpPr>
          <p:cNvPr id="3" name="Content Placeholder 2"/>
          <p:cNvSpPr>
            <a:spLocks noGrp="1"/>
          </p:cNvSpPr>
          <p:nvPr>
            <p:ph idx="1"/>
          </p:nvPr>
        </p:nvSpPr>
        <p:spPr>
          <a:xfrm>
            <a:off x="457200" y="1066800"/>
            <a:ext cx="4191000" cy="5486400"/>
          </a:xfrm>
        </p:spPr>
        <p:txBody>
          <a:bodyPr/>
          <a:lstStyle/>
          <a:p>
            <a:r>
              <a:rPr lang="es-ES_tradnl" smtClean="0"/>
              <a:t>Otr</a:t>
            </a:r>
            <a:r>
              <a:rPr lang="es-ES_tradnl" smtClean="0"/>
              <a:t>a diferencia</a:t>
            </a:r>
            <a:r>
              <a:rPr lang="es-ES_tradnl" smtClean="0"/>
              <a:t>: </a:t>
            </a:r>
            <a:br>
              <a:rPr lang="es-ES_tradnl" smtClean="0"/>
            </a:br>
            <a:r>
              <a:rPr lang="es-ES_tradnl" smtClean="0"/>
              <a:t>La</a:t>
            </a:r>
            <a:r>
              <a:rPr lang="es-ES_tradnl" smtClean="0"/>
              <a:t> naturaleza sólo permite  combinaciones “sin color”.</a:t>
            </a:r>
            <a:r>
              <a:rPr lang="es-ES_tradnl" smtClean="0"/>
              <a:t/>
            </a:r>
            <a:br>
              <a:rPr lang="es-ES_tradnl" smtClean="0"/>
            </a:br>
            <a:endParaRPr lang="es-ES_tradnl" smtClean="0"/>
          </a:p>
          <a:p>
            <a:r>
              <a:rPr lang="es-ES_tradnl" smtClean="0"/>
              <a:t>S</a:t>
            </a:r>
            <a:r>
              <a:rPr lang="es-ES_tradnl" smtClean="0"/>
              <a:t>ólo observamos efectos indirectos del color</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54</a:t>
            </a:fld>
            <a:endParaRPr lang="en-US" altLang="zh-CN" dirty="0"/>
          </a:p>
        </p:txBody>
      </p:sp>
      <p:pic>
        <p:nvPicPr>
          <p:cNvPr id="5" name="Picture 4" descr="Screen Shot 2015-01-14 at 03.24.5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83225" y="990601"/>
            <a:ext cx="3979775" cy="5358684"/>
          </a:xfrm>
          <a:prstGeom prst="rect">
            <a:avLst/>
          </a:prstGeom>
        </p:spPr>
      </p:pic>
    </p:spTree>
    <p:extLst>
      <p:ext uri="{BB962C8B-B14F-4D97-AF65-F5344CB8AC3E}">
        <p14:creationId xmlns:p14="http://schemas.microsoft.com/office/powerpoint/2010/main" val="2700790906"/>
      </p:ext>
    </p:extLst>
  </p:cSld>
  <p:clrMapOvr>
    <a:masterClrMapping/>
  </p:clrMapOvr>
  <p:timing>
    <p:tnLst>
      <p:par>
        <p:cTn xmlns:p14="http://schemas.microsoft.com/office/powerpoint/2010/mai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Confinamiento del color</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55</a:t>
            </a:fld>
            <a:endParaRPr lang="en-US" altLang="zh-CN" dirty="0"/>
          </a:p>
        </p:txBody>
      </p:sp>
      <p:pic>
        <p:nvPicPr>
          <p:cNvPr id="5" name="Picture 4"/>
          <p:cNvPicPr>
            <a:picLocks noChangeAspect="1"/>
          </p:cNvPicPr>
          <p:nvPr/>
        </p:nvPicPr>
        <p:blipFill>
          <a:blip r:embed="rId2"/>
          <a:stretch>
            <a:fillRect/>
          </a:stretch>
        </p:blipFill>
        <p:spPr>
          <a:xfrm>
            <a:off x="2159000" y="1397000"/>
            <a:ext cx="4826000" cy="4051300"/>
          </a:xfrm>
          <a:prstGeom prst="rect">
            <a:avLst/>
          </a:prstGeom>
        </p:spPr>
      </p:pic>
    </p:spTree>
    <p:extLst>
      <p:ext uri="{BB962C8B-B14F-4D97-AF65-F5344CB8AC3E}">
        <p14:creationId xmlns:p14="http://schemas.microsoft.com/office/powerpoint/2010/main" val="2876450826"/>
      </p:ext>
    </p:extLst>
  </p:cSld>
  <p:clrMapOvr>
    <a:masterClrMapping/>
  </p:clrMapOvr>
  <p:timing>
    <p:tnLst>
      <p:par>
        <p:cTn xmlns:p14="http://schemas.microsoft.com/office/powerpoint/2010/mai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smtClean="0"/>
              <a:t>Fuerza Nuclear D</a:t>
            </a:r>
            <a:r>
              <a:rPr lang="es-ES_tradnl" smtClean="0"/>
              <a:t>ébil</a:t>
            </a:r>
            <a:br>
              <a:rPr lang="es-ES_tradnl" smtClean="0"/>
            </a:br>
            <a:r>
              <a:rPr lang="es-ES_tradnl" smtClean="0"/>
              <a:t>(Weak Interaction)</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56</a:t>
            </a:fld>
            <a:endParaRPr lang="en-US" altLang="zh-CN" dirty="0"/>
          </a:p>
        </p:txBody>
      </p:sp>
      <p:pic>
        <p:nvPicPr>
          <p:cNvPr id="6" name="Picture 5" descr="Screen Shot 2014-01-31 at 12.20.41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16450" y="4149800"/>
            <a:ext cx="793750" cy="803200"/>
          </a:xfrm>
          <a:prstGeom prst="rect">
            <a:avLst/>
          </a:prstGeom>
        </p:spPr>
      </p:pic>
      <p:pic>
        <p:nvPicPr>
          <p:cNvPr id="7" name="Picture 6" descr="Screen Shot 2014-01-31 at 12.20.01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4143375"/>
            <a:ext cx="800063" cy="809625"/>
          </a:xfrm>
          <a:prstGeom prst="rect">
            <a:avLst/>
          </a:prstGeom>
        </p:spPr>
      </p:pic>
    </p:spTree>
    <p:extLst>
      <p:ext uri="{BB962C8B-B14F-4D97-AF65-F5344CB8AC3E}">
        <p14:creationId xmlns:p14="http://schemas.microsoft.com/office/powerpoint/2010/main" val="164118984"/>
      </p:ext>
    </p:extLst>
  </p:cSld>
  <p:clrMapOvr>
    <a:masterClrMapping/>
  </p:clrMapOvr>
  <p:timing>
    <p:tnLst>
      <p:par>
        <p:cTn xmlns:p14="http://schemas.microsoft.com/office/powerpoint/2010/mai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Interacci</a:t>
            </a:r>
            <a:r>
              <a:rPr lang="es-ES_tradnl" dirty="0" smtClean="0"/>
              <a:t>ó</a:t>
            </a:r>
            <a:r>
              <a:rPr lang="es-ES_tradnl" dirty="0" smtClean="0"/>
              <a:t>n d</a:t>
            </a:r>
            <a:r>
              <a:rPr lang="es-ES_tradnl" dirty="0" smtClean="0"/>
              <a:t>ébil</a:t>
            </a:r>
            <a:endParaRPr lang="es-ES_tradnl" dirty="0"/>
          </a:p>
        </p:txBody>
      </p:sp>
      <p:sp>
        <p:nvSpPr>
          <p:cNvPr id="3" name="Content Placeholder 2"/>
          <p:cNvSpPr>
            <a:spLocks noGrp="1"/>
          </p:cNvSpPr>
          <p:nvPr>
            <p:ph idx="1"/>
          </p:nvPr>
        </p:nvSpPr>
        <p:spPr>
          <a:xfrm>
            <a:off x="304800" y="914400"/>
            <a:ext cx="8686800" cy="1905000"/>
          </a:xfrm>
        </p:spPr>
        <p:txBody>
          <a:bodyPr/>
          <a:lstStyle/>
          <a:p>
            <a:r>
              <a:rPr lang="es-ES_tradnl" dirty="0" smtClean="0"/>
              <a:t>Los leptones no tienen color </a:t>
            </a:r>
            <a:r>
              <a:rPr lang="es-ES_tradnl" dirty="0" smtClean="0">
                <a:sym typeface="Wingdings"/>
              </a:rPr>
              <a:t> no </a:t>
            </a:r>
            <a:r>
              <a:rPr lang="es-ES_tradnl" dirty="0" err="1" smtClean="0">
                <a:sym typeface="Wingdings"/>
              </a:rPr>
              <a:t>interact</a:t>
            </a:r>
            <a:r>
              <a:rPr lang="es-ES_tradnl" dirty="0" err="1" smtClean="0">
                <a:sym typeface="Wingdings"/>
              </a:rPr>
              <a:t>ùan</a:t>
            </a:r>
            <a:r>
              <a:rPr lang="es-ES_tradnl" dirty="0" smtClean="0">
                <a:sym typeface="Wingdings"/>
              </a:rPr>
              <a:t> vía QCD</a:t>
            </a:r>
            <a:endParaRPr lang="es-ES_tradnl" dirty="0" smtClean="0"/>
          </a:p>
          <a:p>
            <a:r>
              <a:rPr lang="es-ES_tradnl" dirty="0" smtClean="0"/>
              <a:t>Los </a:t>
            </a:r>
            <a:r>
              <a:rPr lang="es-ES_tradnl" dirty="0" smtClean="0"/>
              <a:t>n</a:t>
            </a:r>
            <a:r>
              <a:rPr lang="es-ES_tradnl" dirty="0" smtClean="0"/>
              <a:t>eutrinos no tienen carga </a:t>
            </a:r>
            <a:r>
              <a:rPr lang="es-ES_tradnl" dirty="0" smtClean="0">
                <a:sym typeface="Wingdings"/>
              </a:rPr>
              <a:t></a:t>
            </a:r>
            <a:r>
              <a:rPr lang="es-ES_tradnl" dirty="0" smtClean="0"/>
              <a:t> no interact</a:t>
            </a:r>
            <a:r>
              <a:rPr lang="es-ES_tradnl" dirty="0" smtClean="0"/>
              <a:t>úan vía </a:t>
            </a:r>
            <a:r>
              <a:rPr lang="es-ES_tradnl" dirty="0" smtClean="0"/>
              <a:t>EM</a:t>
            </a:r>
          </a:p>
          <a:p>
            <a:r>
              <a:rPr lang="es-ES_tradnl" dirty="0" smtClean="0"/>
              <a:t>Pero </a:t>
            </a:r>
            <a:r>
              <a:rPr lang="es-ES_tradnl" b="1" dirty="0" smtClean="0"/>
              <a:t>todos </a:t>
            </a:r>
            <a:r>
              <a:rPr lang="es-ES_tradnl" b="1" dirty="0" smtClean="0"/>
              <a:t>participan en la interacción débil</a:t>
            </a:r>
            <a:endParaRPr lang="es-ES_tradnl" b="1" dirty="0" smtClean="0"/>
          </a:p>
          <a:p>
            <a:r>
              <a:rPr lang="es-ES_tradnl" dirty="0" smtClean="0"/>
              <a:t>Dos tipos de interacción débil: neutral (Z), cargada (W)</a:t>
            </a: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57</a:t>
            </a:fld>
            <a:endParaRPr lang="en-US" altLang="zh-CN" dirty="0"/>
          </a:p>
        </p:txBody>
      </p:sp>
      <p:pic>
        <p:nvPicPr>
          <p:cNvPr id="6" name="Picture 5" descr="Screen Shot 2015-01-14 at 03.40.05.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3636793"/>
            <a:ext cx="3032120" cy="2611607"/>
          </a:xfrm>
          <a:prstGeom prst="rect">
            <a:avLst/>
          </a:prstGeom>
        </p:spPr>
      </p:pic>
      <p:sp>
        <p:nvSpPr>
          <p:cNvPr id="5" name="Rectangle 4"/>
          <p:cNvSpPr/>
          <p:nvPr/>
        </p:nvSpPr>
        <p:spPr>
          <a:xfrm>
            <a:off x="457200" y="2921913"/>
            <a:ext cx="1364476" cy="430887"/>
          </a:xfrm>
          <a:prstGeom prst="rect">
            <a:avLst/>
          </a:prstGeom>
        </p:spPr>
        <p:txBody>
          <a:bodyPr wrap="none">
            <a:spAutoFit/>
          </a:bodyPr>
          <a:lstStyle/>
          <a:p>
            <a:pPr marL="0" indent="0">
              <a:buNone/>
            </a:pPr>
            <a:r>
              <a:rPr lang="es-ES_tradnl" i="0" dirty="0"/>
              <a:t>NEUTRA</a:t>
            </a:r>
            <a:endParaRPr lang="es-ES_tradnl" i="0" dirty="0"/>
          </a:p>
        </p:txBody>
      </p:sp>
      <p:pic>
        <p:nvPicPr>
          <p:cNvPr id="7" name="Picture 6" descr="Screen Shot 2015-01-14 at 03.51.2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7600" y="3810000"/>
            <a:ext cx="2476046" cy="2318706"/>
          </a:xfrm>
          <a:prstGeom prst="rect">
            <a:avLst/>
          </a:prstGeom>
        </p:spPr>
      </p:pic>
      <p:pic>
        <p:nvPicPr>
          <p:cNvPr id="8" name="Picture 7" descr="Screen Shot 2015-01-14 at 03.59.3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0799" y="3810000"/>
            <a:ext cx="2593935" cy="2362200"/>
          </a:xfrm>
          <a:prstGeom prst="rect">
            <a:avLst/>
          </a:prstGeom>
        </p:spPr>
      </p:pic>
      <p:sp>
        <p:nvSpPr>
          <p:cNvPr id="9" name="Rectangle 8"/>
          <p:cNvSpPr/>
          <p:nvPr/>
        </p:nvSpPr>
        <p:spPr>
          <a:xfrm>
            <a:off x="3733800" y="2921913"/>
            <a:ext cx="1633781" cy="430887"/>
          </a:xfrm>
          <a:prstGeom prst="rect">
            <a:avLst/>
          </a:prstGeom>
        </p:spPr>
        <p:txBody>
          <a:bodyPr wrap="none">
            <a:spAutoFit/>
          </a:bodyPr>
          <a:lstStyle/>
          <a:p>
            <a:pPr marL="0" indent="0">
              <a:buNone/>
            </a:pPr>
            <a:r>
              <a:rPr lang="es-ES_tradnl" i="0" dirty="0" smtClean="0"/>
              <a:t>CARGADA</a:t>
            </a:r>
            <a:endParaRPr lang="es-ES_tradnl" i="0" dirty="0"/>
          </a:p>
        </p:txBody>
      </p:sp>
      <p:sp>
        <p:nvSpPr>
          <p:cNvPr id="10" name="Rectangle 9"/>
          <p:cNvSpPr/>
          <p:nvPr/>
        </p:nvSpPr>
        <p:spPr>
          <a:xfrm>
            <a:off x="4090920" y="6122313"/>
            <a:ext cx="1700280" cy="430887"/>
          </a:xfrm>
          <a:prstGeom prst="rect">
            <a:avLst/>
          </a:prstGeom>
        </p:spPr>
        <p:txBody>
          <a:bodyPr wrap="none">
            <a:spAutoFit/>
          </a:bodyPr>
          <a:lstStyle/>
          <a:p>
            <a:pPr marL="0" indent="0">
              <a:buNone/>
            </a:pPr>
            <a:r>
              <a:rPr lang="es-ES_tradnl" i="0" dirty="0" smtClean="0">
                <a:solidFill>
                  <a:srgbClr val="0000FF"/>
                </a:solidFill>
              </a:rPr>
              <a:t>LEPTONES</a:t>
            </a:r>
            <a:endParaRPr lang="es-ES_tradnl" i="0" dirty="0">
              <a:solidFill>
                <a:srgbClr val="0000FF"/>
              </a:solidFill>
            </a:endParaRPr>
          </a:p>
        </p:txBody>
      </p:sp>
      <p:sp>
        <p:nvSpPr>
          <p:cNvPr id="11" name="Rectangle 10"/>
          <p:cNvSpPr/>
          <p:nvPr/>
        </p:nvSpPr>
        <p:spPr>
          <a:xfrm>
            <a:off x="6986520" y="6122313"/>
            <a:ext cx="1407269" cy="430887"/>
          </a:xfrm>
          <a:prstGeom prst="rect">
            <a:avLst/>
          </a:prstGeom>
        </p:spPr>
        <p:txBody>
          <a:bodyPr wrap="none">
            <a:spAutoFit/>
          </a:bodyPr>
          <a:lstStyle/>
          <a:p>
            <a:pPr marL="0" indent="0">
              <a:buNone/>
            </a:pPr>
            <a:r>
              <a:rPr lang="es-ES_tradnl" i="0" dirty="0" smtClean="0">
                <a:solidFill>
                  <a:srgbClr val="0000FF"/>
                </a:solidFill>
              </a:rPr>
              <a:t>QUARKS</a:t>
            </a:r>
            <a:endParaRPr lang="es-ES_tradnl" i="0" dirty="0">
              <a:solidFill>
                <a:srgbClr val="0000FF"/>
              </a:solidFill>
            </a:endParaRPr>
          </a:p>
        </p:txBody>
      </p:sp>
    </p:spTree>
    <p:extLst>
      <p:ext uri="{BB962C8B-B14F-4D97-AF65-F5344CB8AC3E}">
        <p14:creationId xmlns:p14="http://schemas.microsoft.com/office/powerpoint/2010/main" val="1703456313"/>
      </p:ext>
    </p:extLst>
  </p:cSld>
  <p:clrMapOvr>
    <a:masterClrMapping/>
  </p:clrMapOvr>
  <p:timing>
    <p:tnLst>
      <p:par>
        <p:cTn xmlns:p14="http://schemas.microsoft.com/office/powerpoint/2010/mai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a:t>Interacción débil cargada</a:t>
            </a:r>
            <a:endParaRPr lang="en-US" dirty="0"/>
          </a:p>
        </p:txBody>
      </p:sp>
      <p:sp>
        <p:nvSpPr>
          <p:cNvPr id="3" name="Content Placeholder 2"/>
          <p:cNvSpPr>
            <a:spLocks noGrp="1"/>
          </p:cNvSpPr>
          <p:nvPr>
            <p:ph idx="1"/>
          </p:nvPr>
        </p:nvSpPr>
        <p:spPr/>
        <p:txBody>
          <a:bodyPr/>
          <a:lstStyle/>
          <a:p>
            <a:r>
              <a:rPr lang="es-ES_tradnl" dirty="0" smtClean="0"/>
              <a:t>Algunos ejemplos:</a:t>
            </a:r>
            <a:endParaRPr lang="es-ES_tradnl" dirty="0" smtClean="0"/>
          </a:p>
          <a:p>
            <a:endParaRPr lang="es-ES_tradnl" dirty="0" smtClean="0"/>
          </a:p>
          <a:p>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58</a:t>
            </a:fld>
            <a:endParaRPr lang="en-US" altLang="zh-CN" dirty="0"/>
          </a:p>
        </p:txBody>
      </p:sp>
      <p:pic>
        <p:nvPicPr>
          <p:cNvPr id="8" name="Picture 7" descr="Screen Shot 2015-01-14 at 03.55.41.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1000" y="1981200"/>
            <a:ext cx="2381250" cy="2667000"/>
          </a:xfrm>
          <a:prstGeom prst="rect">
            <a:avLst/>
          </a:prstGeom>
        </p:spPr>
      </p:pic>
      <p:graphicFrame>
        <p:nvGraphicFramePr>
          <p:cNvPr id="9" name="Object 8"/>
          <p:cNvGraphicFramePr>
            <a:graphicFrameLocks noChangeAspect="1"/>
          </p:cNvGraphicFramePr>
          <p:nvPr>
            <p:extLst>
              <p:ext uri="{D42A27DB-BD31-4B8C-83A1-F6EECF244321}">
                <p14:modId xmlns:p14="http://schemas.microsoft.com/office/powerpoint/2010/main" val="3421757944"/>
              </p:ext>
            </p:extLst>
          </p:nvPr>
        </p:nvGraphicFramePr>
        <p:xfrm>
          <a:off x="381000" y="5068047"/>
          <a:ext cx="2749550" cy="646953"/>
        </p:xfrm>
        <a:graphic>
          <a:graphicData uri="http://schemas.openxmlformats.org/presentationml/2006/ole">
            <mc:AlternateContent xmlns:mc="http://schemas.openxmlformats.org/markup-compatibility/2006">
              <mc:Choice xmlns:v="urn:schemas-microsoft-com:vml" Requires="v">
                <p:oleObj spid="_x0000_s5177" name="Equation" r:id="rId4" imgW="1079500" imgH="254000" progId="Equation.3">
                  <p:embed/>
                </p:oleObj>
              </mc:Choice>
              <mc:Fallback>
                <p:oleObj name="Equation" r:id="rId4" imgW="1079500" imgH="254000" progId="Equation.3">
                  <p:embed/>
                  <p:pic>
                    <p:nvPicPr>
                      <p:cNvPr id="0" name=""/>
                      <p:cNvPicPr/>
                      <p:nvPr/>
                    </p:nvPicPr>
                    <p:blipFill>
                      <a:blip r:embed="rId5"/>
                      <a:stretch>
                        <a:fillRect/>
                      </a:stretch>
                    </p:blipFill>
                    <p:spPr>
                      <a:xfrm>
                        <a:off x="381000" y="5068047"/>
                        <a:ext cx="2749550" cy="646953"/>
                      </a:xfrm>
                      <a:prstGeom prst="rect">
                        <a:avLst/>
                      </a:prstGeom>
                    </p:spPr>
                  </p:pic>
                </p:oleObj>
              </mc:Fallback>
            </mc:AlternateContent>
          </a:graphicData>
        </a:graphic>
      </p:graphicFrame>
      <p:pic>
        <p:nvPicPr>
          <p:cNvPr id="7" name="Picture 6" descr="Screen Shot 2015-01-14 at 08.44.24.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429000" y="2259021"/>
            <a:ext cx="2398340" cy="2008179"/>
          </a:xfrm>
          <a:prstGeom prst="rect">
            <a:avLst/>
          </a:prstGeom>
        </p:spPr>
      </p:pic>
      <p:graphicFrame>
        <p:nvGraphicFramePr>
          <p:cNvPr id="10" name="Object 9"/>
          <p:cNvGraphicFramePr>
            <a:graphicFrameLocks noChangeAspect="1"/>
          </p:cNvGraphicFramePr>
          <p:nvPr>
            <p:extLst>
              <p:ext uri="{D42A27DB-BD31-4B8C-83A1-F6EECF244321}">
                <p14:modId xmlns:p14="http://schemas.microsoft.com/office/powerpoint/2010/main" val="2712203390"/>
              </p:ext>
            </p:extLst>
          </p:nvPr>
        </p:nvGraphicFramePr>
        <p:xfrm>
          <a:off x="3810000" y="5092700"/>
          <a:ext cx="1916029" cy="577850"/>
        </p:xfrm>
        <a:graphic>
          <a:graphicData uri="http://schemas.openxmlformats.org/presentationml/2006/ole">
            <mc:AlternateContent xmlns:mc="http://schemas.openxmlformats.org/markup-compatibility/2006">
              <mc:Choice xmlns:v="urn:schemas-microsoft-com:vml" Requires="v">
                <p:oleObj spid="_x0000_s5178" name="Equation" r:id="rId7" imgW="800100" imgH="241300" progId="Equation.3">
                  <p:embed/>
                </p:oleObj>
              </mc:Choice>
              <mc:Fallback>
                <p:oleObj name="Equation" r:id="rId7" imgW="800100" imgH="241300" progId="Equation.3">
                  <p:embed/>
                  <p:pic>
                    <p:nvPicPr>
                      <p:cNvPr id="0" name=""/>
                      <p:cNvPicPr/>
                      <p:nvPr/>
                    </p:nvPicPr>
                    <p:blipFill>
                      <a:blip r:embed="rId8"/>
                      <a:stretch>
                        <a:fillRect/>
                      </a:stretch>
                    </p:blipFill>
                    <p:spPr>
                      <a:xfrm>
                        <a:off x="3810000" y="5092700"/>
                        <a:ext cx="1916029" cy="577850"/>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173726062"/>
              </p:ext>
            </p:extLst>
          </p:nvPr>
        </p:nvGraphicFramePr>
        <p:xfrm>
          <a:off x="6553200" y="5105400"/>
          <a:ext cx="2401887" cy="577850"/>
        </p:xfrm>
        <a:graphic>
          <a:graphicData uri="http://schemas.openxmlformats.org/presentationml/2006/ole">
            <mc:AlternateContent xmlns:mc="http://schemas.openxmlformats.org/markup-compatibility/2006">
              <mc:Choice xmlns:v="urn:schemas-microsoft-com:vml" Requires="v">
                <p:oleObj spid="_x0000_s5179" name="Equation" r:id="rId9" imgW="1003300" imgH="241300" progId="Equation.3">
                  <p:embed/>
                </p:oleObj>
              </mc:Choice>
              <mc:Fallback>
                <p:oleObj name="Equation" r:id="rId9" imgW="1003300" imgH="241300" progId="Equation.3">
                  <p:embed/>
                  <p:pic>
                    <p:nvPicPr>
                      <p:cNvPr id="0" name=""/>
                      <p:cNvPicPr/>
                      <p:nvPr/>
                    </p:nvPicPr>
                    <p:blipFill>
                      <a:blip r:embed="rId10"/>
                      <a:stretch>
                        <a:fillRect/>
                      </a:stretch>
                    </p:blipFill>
                    <p:spPr>
                      <a:xfrm>
                        <a:off x="6553200" y="5105400"/>
                        <a:ext cx="2401887" cy="577850"/>
                      </a:xfrm>
                      <a:prstGeom prst="rect">
                        <a:avLst/>
                      </a:prstGeom>
                    </p:spPr>
                  </p:pic>
                </p:oleObj>
              </mc:Fallback>
            </mc:AlternateContent>
          </a:graphicData>
        </a:graphic>
      </p:graphicFrame>
      <p:pic>
        <p:nvPicPr>
          <p:cNvPr id="13" name="Picture 12" descr="Screen Shot 2015-01-14 at 08.49.49.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61819" y="1886554"/>
            <a:ext cx="2477381" cy="2777237"/>
          </a:xfrm>
          <a:prstGeom prst="rect">
            <a:avLst/>
          </a:prstGeom>
        </p:spPr>
      </p:pic>
    </p:spTree>
    <p:extLst>
      <p:ext uri="{BB962C8B-B14F-4D97-AF65-F5344CB8AC3E}">
        <p14:creationId xmlns:p14="http://schemas.microsoft.com/office/powerpoint/2010/main" val="1409861682"/>
      </p:ext>
    </p:extLst>
  </p:cSld>
  <p:clrMapOvr>
    <a:masterClrMapping/>
  </p:clrMapOvr>
  <p:timing>
    <p:tnLst>
      <p:par>
        <p:cTn xmlns:p14="http://schemas.microsoft.com/office/powerpoint/2010/mai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Acoplamientos EM y d</a:t>
            </a:r>
            <a:r>
              <a:rPr lang="es-ES_tradnl" smtClean="0"/>
              <a:t>ébiles del</a:t>
            </a:r>
            <a:r>
              <a:rPr lang="es-ES_tradnl" smtClean="0"/>
              <a:t> W </a:t>
            </a:r>
            <a:r>
              <a:rPr lang="es-ES_tradnl" smtClean="0"/>
              <a:t>y el</a:t>
            </a:r>
            <a:r>
              <a:rPr lang="es-ES_tradnl" smtClean="0"/>
              <a:t> Z</a:t>
            </a:r>
            <a:endParaRPr lang="es-ES_tradnl"/>
          </a:p>
        </p:txBody>
      </p:sp>
      <p:sp>
        <p:nvSpPr>
          <p:cNvPr id="3" name="Content Placeholder 2"/>
          <p:cNvSpPr>
            <a:spLocks noGrp="1"/>
          </p:cNvSpPr>
          <p:nvPr>
            <p:ph idx="1"/>
          </p:nvPr>
        </p:nvSpPr>
        <p:spPr>
          <a:xfrm>
            <a:off x="457200" y="914400"/>
            <a:ext cx="8229600" cy="838200"/>
          </a:xfrm>
        </p:spPr>
        <p:txBody>
          <a:bodyPr/>
          <a:lstStyle/>
          <a:p>
            <a:r>
              <a:rPr lang="es-ES_tradnl" dirty="0" smtClean="0"/>
              <a:t>Similarmente al glu</a:t>
            </a:r>
            <a:r>
              <a:rPr lang="es-ES_tradnl" dirty="0" smtClean="0"/>
              <a:t>ó</a:t>
            </a:r>
            <a:r>
              <a:rPr lang="es-ES_tradnl" dirty="0" smtClean="0"/>
              <a:t>n, W y Z </a:t>
            </a:r>
            <a:r>
              <a:rPr lang="es-ES_tradnl" dirty="0" err="1" smtClean="0"/>
              <a:t>interactuan</a:t>
            </a:r>
            <a:r>
              <a:rPr lang="es-ES_tradnl" dirty="0" smtClean="0"/>
              <a:t> entre ellos:</a:t>
            </a:r>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59</a:t>
            </a:fld>
            <a:endParaRPr lang="en-US" altLang="zh-CN" dirty="0"/>
          </a:p>
        </p:txBody>
      </p:sp>
      <p:pic>
        <p:nvPicPr>
          <p:cNvPr id="5" name="Picture 4" descr="Screen Shot 2015-01-14 at 12.31.5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5400" y="1447800"/>
            <a:ext cx="7251700" cy="2114600"/>
          </a:xfrm>
          <a:prstGeom prst="rect">
            <a:avLst/>
          </a:prstGeom>
        </p:spPr>
      </p:pic>
      <p:sp>
        <p:nvSpPr>
          <p:cNvPr id="6" name="Content Placeholder 2"/>
          <p:cNvSpPr txBox="1">
            <a:spLocks/>
          </p:cNvSpPr>
          <p:nvPr/>
        </p:nvSpPr>
        <p:spPr bwMode="auto">
          <a:xfrm>
            <a:off x="457200" y="3886200"/>
            <a:ext cx="8229600" cy="8382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r>
              <a:rPr lang="es-ES_tradnl" b="0" i="0" smtClean="0"/>
              <a:t>El W tiene carga el</a:t>
            </a:r>
            <a:r>
              <a:rPr lang="es-ES_tradnl" b="0" i="0" smtClean="0"/>
              <a:t>éctrica</a:t>
            </a:r>
            <a:r>
              <a:rPr lang="es-ES_tradnl" b="0" i="0" smtClean="0"/>
              <a:t> </a:t>
            </a:r>
            <a:r>
              <a:rPr lang="es-ES_tradnl" b="0" i="0" smtClean="0">
                <a:sym typeface="Wingdings"/>
              </a:rPr>
              <a:t> interact</a:t>
            </a:r>
            <a:r>
              <a:rPr lang="es-ES_tradnl" b="0" i="0" smtClean="0">
                <a:sym typeface="Wingdings"/>
              </a:rPr>
              <a:t>úa con el fotón</a:t>
            </a:r>
            <a:r>
              <a:rPr lang="es-ES_tradnl" b="0" i="0" smtClean="0"/>
              <a:t>:</a:t>
            </a:r>
            <a:endParaRPr lang="es-ES_tradnl" b="0" i="0"/>
          </a:p>
        </p:txBody>
      </p:sp>
      <p:pic>
        <p:nvPicPr>
          <p:cNvPr id="7" name="Picture 6" descr="Screen Shot 2015-01-14 at 12.33.4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98112" y="4419600"/>
            <a:ext cx="6895069" cy="2057400"/>
          </a:xfrm>
          <a:prstGeom prst="rect">
            <a:avLst/>
          </a:prstGeom>
        </p:spPr>
      </p:pic>
    </p:spTree>
    <p:extLst>
      <p:ext uri="{BB962C8B-B14F-4D97-AF65-F5344CB8AC3E}">
        <p14:creationId xmlns:p14="http://schemas.microsoft.com/office/powerpoint/2010/main" val="1848200510"/>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Soñando</a:t>
            </a:r>
            <a:r>
              <a:rPr lang="en-US" dirty="0" smtClean="0"/>
              <a:t> en </a:t>
            </a:r>
            <a:r>
              <a:rPr lang="en-US" dirty="0" err="1" smtClean="0"/>
              <a:t>grande</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6</a:t>
            </a:fld>
            <a:endParaRPr lang="en-US" altLang="zh-CN" dirty="0"/>
          </a:p>
        </p:txBody>
      </p:sp>
      <p:pic>
        <p:nvPicPr>
          <p:cNvPr id="7" name="Picture 2" descr="CERN_picture_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95211022"/>
      </p:ext>
    </p:extLst>
  </p:cSld>
  <p:clrMapOvr>
    <a:masterClrMapping/>
  </p:clrMapOvr>
  <p:timing>
    <p:tnLst>
      <p:par>
        <p:cTn xmlns:p14="http://schemas.microsoft.com/office/powerpoint/2010/mai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creen Shot 2015-01-13 at 17.41.0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90600" y="791028"/>
            <a:ext cx="2127504" cy="1266371"/>
          </a:xfrm>
          <a:prstGeom prst="rect">
            <a:avLst/>
          </a:prstGeom>
        </p:spPr>
      </p:pic>
      <p:sp>
        <p:nvSpPr>
          <p:cNvPr id="2" name="Title 1"/>
          <p:cNvSpPr>
            <a:spLocks noGrp="1"/>
          </p:cNvSpPr>
          <p:nvPr>
            <p:ph type="title"/>
          </p:nvPr>
        </p:nvSpPr>
        <p:spPr/>
        <p:txBody>
          <a:bodyPr/>
          <a:lstStyle/>
          <a:p>
            <a:r>
              <a:rPr lang="es-ES_tradnl" smtClean="0"/>
              <a:t>El Modelo Est</a:t>
            </a:r>
            <a:r>
              <a:rPr lang="es-ES_tradnl" smtClean="0"/>
              <a:t>ándar en una página</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60</a:t>
            </a:fld>
            <a:endParaRPr lang="en-US" altLang="zh-CN" dirty="0"/>
          </a:p>
        </p:txBody>
      </p:sp>
      <p:pic>
        <p:nvPicPr>
          <p:cNvPr id="5" name="Picture 4"/>
          <p:cNvPicPr>
            <a:picLocks noChangeAspect="1"/>
          </p:cNvPicPr>
          <p:nvPr/>
        </p:nvPicPr>
        <p:blipFill>
          <a:blip r:embed="rId3"/>
          <a:stretch>
            <a:fillRect/>
          </a:stretch>
        </p:blipFill>
        <p:spPr>
          <a:xfrm>
            <a:off x="6172200" y="838200"/>
            <a:ext cx="2725420" cy="2819400"/>
          </a:xfrm>
          <a:prstGeom prst="rect">
            <a:avLst/>
          </a:prstGeom>
        </p:spPr>
      </p:pic>
      <p:pic>
        <p:nvPicPr>
          <p:cNvPr id="8" name="Picture 7" descr="Screen Shot 2015-01-14 at 01.43.52.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3935" y="2362200"/>
            <a:ext cx="1526865" cy="990600"/>
          </a:xfrm>
          <a:prstGeom prst="rect">
            <a:avLst/>
          </a:prstGeom>
        </p:spPr>
      </p:pic>
      <p:pic>
        <p:nvPicPr>
          <p:cNvPr id="9" name="Picture 8" descr="Screen Shot 2015-01-14 at 02.37.19.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95600" y="2286000"/>
            <a:ext cx="2667000" cy="1082561"/>
          </a:xfrm>
          <a:prstGeom prst="rect">
            <a:avLst/>
          </a:prstGeom>
        </p:spPr>
      </p:pic>
      <p:pic>
        <p:nvPicPr>
          <p:cNvPr id="10" name="Picture 9" descr="Screen Shot 2015-01-14 at 03.40.05.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99088" y="3810000"/>
            <a:ext cx="1415512" cy="1219200"/>
          </a:xfrm>
          <a:prstGeom prst="rect">
            <a:avLst/>
          </a:prstGeom>
        </p:spPr>
      </p:pic>
      <p:pic>
        <p:nvPicPr>
          <p:cNvPr id="11" name="Picture 10" descr="Screen Shot 2015-01-14 at 03.51.28.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819400" y="3810000"/>
            <a:ext cx="1301931" cy="1219200"/>
          </a:xfrm>
          <a:prstGeom prst="rect">
            <a:avLst/>
          </a:prstGeom>
        </p:spPr>
      </p:pic>
      <p:pic>
        <p:nvPicPr>
          <p:cNvPr id="12" name="Picture 11" descr="Screen Shot 2015-01-14 at 03.59.36.pn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27074" y="3810000"/>
            <a:ext cx="1338805" cy="1219200"/>
          </a:xfrm>
          <a:prstGeom prst="rect">
            <a:avLst/>
          </a:prstGeom>
        </p:spPr>
      </p:pic>
      <p:pic>
        <p:nvPicPr>
          <p:cNvPr id="13" name="Picture 12" descr="Screen Shot 2015-01-14 at 12.31.53.png"/>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676400" y="5489781"/>
            <a:ext cx="3124200" cy="911019"/>
          </a:xfrm>
          <a:prstGeom prst="rect">
            <a:avLst/>
          </a:prstGeom>
        </p:spPr>
      </p:pic>
      <p:pic>
        <p:nvPicPr>
          <p:cNvPr id="14" name="Picture 13" descr="Screen Shot 2015-01-14 at 12.33.43.pn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715000" y="5486400"/>
            <a:ext cx="2895600" cy="864010"/>
          </a:xfrm>
          <a:prstGeom prst="rect">
            <a:avLst/>
          </a:prstGeom>
        </p:spPr>
      </p:pic>
      <p:sp>
        <p:nvSpPr>
          <p:cNvPr id="15" name="TextBox 14"/>
          <p:cNvSpPr txBox="1"/>
          <p:nvPr/>
        </p:nvSpPr>
        <p:spPr>
          <a:xfrm>
            <a:off x="228600" y="914400"/>
            <a:ext cx="949912" cy="430887"/>
          </a:xfrm>
          <a:prstGeom prst="rect">
            <a:avLst/>
          </a:prstGeom>
          <a:noFill/>
        </p:spPr>
        <p:txBody>
          <a:bodyPr wrap="none" rtlCol="0">
            <a:spAutoFit/>
          </a:bodyPr>
          <a:lstStyle/>
          <a:p>
            <a:pPr>
              <a:buNone/>
            </a:pPr>
            <a:r>
              <a:rPr lang="en-US" dirty="0" smtClean="0"/>
              <a:t>QED:</a:t>
            </a:r>
            <a:endParaRPr lang="en-US" dirty="0"/>
          </a:p>
        </p:txBody>
      </p:sp>
      <p:sp>
        <p:nvSpPr>
          <p:cNvPr id="16" name="TextBox 15"/>
          <p:cNvSpPr txBox="1"/>
          <p:nvPr/>
        </p:nvSpPr>
        <p:spPr>
          <a:xfrm>
            <a:off x="240933" y="2236113"/>
            <a:ext cx="965479" cy="430887"/>
          </a:xfrm>
          <a:prstGeom prst="rect">
            <a:avLst/>
          </a:prstGeom>
          <a:noFill/>
        </p:spPr>
        <p:txBody>
          <a:bodyPr wrap="none" rtlCol="0">
            <a:spAutoFit/>
          </a:bodyPr>
          <a:lstStyle/>
          <a:p>
            <a:pPr>
              <a:buNone/>
            </a:pPr>
            <a:r>
              <a:rPr lang="en-US" dirty="0" smtClean="0"/>
              <a:t>QCD:</a:t>
            </a:r>
            <a:endParaRPr lang="en-US" dirty="0"/>
          </a:p>
        </p:txBody>
      </p:sp>
      <p:sp>
        <p:nvSpPr>
          <p:cNvPr id="17" name="TextBox 16"/>
          <p:cNvSpPr txBox="1"/>
          <p:nvPr/>
        </p:nvSpPr>
        <p:spPr>
          <a:xfrm>
            <a:off x="240933" y="3760113"/>
            <a:ext cx="1070588" cy="430887"/>
          </a:xfrm>
          <a:prstGeom prst="rect">
            <a:avLst/>
          </a:prstGeom>
          <a:noFill/>
        </p:spPr>
        <p:txBody>
          <a:bodyPr wrap="none" rtlCol="0">
            <a:spAutoFit/>
          </a:bodyPr>
          <a:lstStyle/>
          <a:p>
            <a:pPr>
              <a:buNone/>
            </a:pPr>
            <a:r>
              <a:rPr lang="en-US" dirty="0" smtClean="0"/>
              <a:t>Weak:</a:t>
            </a:r>
            <a:endParaRPr lang="en-US" dirty="0"/>
          </a:p>
        </p:txBody>
      </p:sp>
      <p:sp>
        <p:nvSpPr>
          <p:cNvPr id="19" name="TextBox 18"/>
          <p:cNvSpPr txBox="1"/>
          <p:nvPr/>
        </p:nvSpPr>
        <p:spPr>
          <a:xfrm>
            <a:off x="1066800" y="5331023"/>
            <a:ext cx="601685" cy="307777"/>
          </a:xfrm>
          <a:prstGeom prst="rect">
            <a:avLst/>
          </a:prstGeom>
          <a:noFill/>
        </p:spPr>
        <p:txBody>
          <a:bodyPr wrap="none" rtlCol="0">
            <a:spAutoFit/>
          </a:bodyPr>
          <a:lstStyle/>
          <a:p>
            <a:pPr>
              <a:buNone/>
            </a:pPr>
            <a:r>
              <a:rPr lang="en-US" sz="1400" b="0" dirty="0" smtClean="0"/>
              <a:t>W/Z:</a:t>
            </a:r>
            <a:endParaRPr lang="en-US" sz="1400" b="0" dirty="0"/>
          </a:p>
        </p:txBody>
      </p:sp>
      <p:sp>
        <p:nvSpPr>
          <p:cNvPr id="20" name="TextBox 19"/>
          <p:cNvSpPr txBox="1"/>
          <p:nvPr/>
        </p:nvSpPr>
        <p:spPr>
          <a:xfrm>
            <a:off x="5041338" y="5331023"/>
            <a:ext cx="749862" cy="307777"/>
          </a:xfrm>
          <a:prstGeom prst="rect">
            <a:avLst/>
          </a:prstGeom>
          <a:noFill/>
        </p:spPr>
        <p:txBody>
          <a:bodyPr wrap="none" rtlCol="0">
            <a:spAutoFit/>
          </a:bodyPr>
          <a:lstStyle/>
          <a:p>
            <a:pPr>
              <a:buNone/>
            </a:pPr>
            <a:r>
              <a:rPr lang="en-US" sz="1400" b="0" dirty="0" smtClean="0"/>
              <a:t>W/Z/</a:t>
            </a:r>
            <a:r>
              <a:rPr lang="en-US" sz="1400" b="0" dirty="0" err="1" smtClean="0">
                <a:latin typeface="Times New Roman"/>
                <a:cs typeface="Times New Roman"/>
              </a:rPr>
              <a:t>γ</a:t>
            </a:r>
            <a:r>
              <a:rPr lang="en-US" sz="1400" b="0" dirty="0" smtClean="0">
                <a:latin typeface="Times New Roman"/>
                <a:cs typeface="Times New Roman"/>
              </a:rPr>
              <a:t>:</a:t>
            </a:r>
            <a:endParaRPr lang="en-US" sz="1400" b="0" dirty="0">
              <a:latin typeface="Times New Roman"/>
              <a:cs typeface="Times New Roman"/>
            </a:endParaRPr>
          </a:p>
        </p:txBody>
      </p:sp>
      <p:pic>
        <p:nvPicPr>
          <p:cNvPr id="18" name="Picture 17" descr="Screen Shot 2015-01-14 at 11.56.03.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400800" y="4066374"/>
            <a:ext cx="2514600" cy="658026"/>
          </a:xfrm>
          <a:prstGeom prst="rect">
            <a:avLst/>
          </a:prstGeom>
        </p:spPr>
      </p:pic>
      <p:sp>
        <p:nvSpPr>
          <p:cNvPr id="21" name="TextBox 20"/>
          <p:cNvSpPr txBox="1"/>
          <p:nvPr/>
        </p:nvSpPr>
        <p:spPr>
          <a:xfrm>
            <a:off x="6173784" y="3761601"/>
            <a:ext cx="2894016" cy="276999"/>
          </a:xfrm>
          <a:prstGeom prst="rect">
            <a:avLst/>
          </a:prstGeom>
          <a:noFill/>
        </p:spPr>
        <p:txBody>
          <a:bodyPr wrap="none" rtlCol="0">
            <a:spAutoFit/>
          </a:bodyPr>
          <a:lstStyle/>
          <a:p>
            <a:pPr>
              <a:buNone/>
            </a:pPr>
            <a:r>
              <a:rPr lang="en-US" sz="1200" dirty="0" err="1" smtClean="0"/>
              <a:t>Cabibbo</a:t>
            </a:r>
            <a:r>
              <a:rPr lang="en-US" sz="1200" dirty="0" smtClean="0"/>
              <a:t>-Kobayashi-</a:t>
            </a:r>
            <a:r>
              <a:rPr lang="en-US" sz="1200" dirty="0" err="1" smtClean="0"/>
              <a:t>Maskawa</a:t>
            </a:r>
            <a:r>
              <a:rPr lang="en-US" sz="1200" dirty="0" smtClean="0"/>
              <a:t> matrix</a:t>
            </a:r>
            <a:endParaRPr lang="en-US" sz="1200" dirty="0"/>
          </a:p>
        </p:txBody>
      </p:sp>
      <p:sp>
        <p:nvSpPr>
          <p:cNvPr id="22" name="TextBox 21"/>
          <p:cNvSpPr txBox="1"/>
          <p:nvPr/>
        </p:nvSpPr>
        <p:spPr>
          <a:xfrm>
            <a:off x="6173784" y="4800600"/>
            <a:ext cx="2987492" cy="276999"/>
          </a:xfrm>
          <a:prstGeom prst="rect">
            <a:avLst/>
          </a:prstGeom>
          <a:noFill/>
        </p:spPr>
        <p:txBody>
          <a:bodyPr wrap="none" rtlCol="0">
            <a:spAutoFit/>
          </a:bodyPr>
          <a:lstStyle/>
          <a:p>
            <a:pPr>
              <a:buNone/>
            </a:pPr>
            <a:r>
              <a:rPr lang="en-US" sz="1200" dirty="0" smtClean="0">
                <a:solidFill>
                  <a:srgbClr val="000000"/>
                </a:solidFill>
              </a:rPr>
              <a:t>NO Flavor-Changing-Neutral-Currents</a:t>
            </a:r>
            <a:endParaRPr lang="en-US" sz="1200" dirty="0">
              <a:solidFill>
                <a:srgbClr val="000000"/>
              </a:solidFill>
            </a:endParaRPr>
          </a:p>
        </p:txBody>
      </p:sp>
      <p:sp>
        <p:nvSpPr>
          <p:cNvPr id="23" name="TextBox 22"/>
          <p:cNvSpPr txBox="1"/>
          <p:nvPr/>
        </p:nvSpPr>
        <p:spPr>
          <a:xfrm>
            <a:off x="6173784" y="3124200"/>
            <a:ext cx="1670950" cy="276999"/>
          </a:xfrm>
          <a:prstGeom prst="rect">
            <a:avLst/>
          </a:prstGeom>
          <a:noFill/>
        </p:spPr>
        <p:txBody>
          <a:bodyPr wrap="none" rtlCol="0">
            <a:spAutoFit/>
          </a:bodyPr>
          <a:lstStyle/>
          <a:p>
            <a:pPr>
              <a:buNone/>
            </a:pPr>
            <a:r>
              <a:rPr lang="en-US" sz="1200" dirty="0" smtClean="0"/>
              <a:t>SM Particle Content</a:t>
            </a:r>
            <a:endParaRPr lang="en-US" sz="1200" dirty="0"/>
          </a:p>
        </p:txBody>
      </p:sp>
    </p:spTree>
    <p:extLst>
      <p:ext uri="{BB962C8B-B14F-4D97-AF65-F5344CB8AC3E}">
        <p14:creationId xmlns:p14="http://schemas.microsoft.com/office/powerpoint/2010/main" val="57738167"/>
      </p:ext>
    </p:extLst>
  </p:cSld>
  <p:clrMapOvr>
    <a:masterClrMapping/>
  </p:clrMapOvr>
  <p:timing>
    <p:tnLst>
      <p:par>
        <p:cTn xmlns:p14="http://schemas.microsoft.com/office/powerpoint/2010/mai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Cinem</a:t>
            </a:r>
            <a:r>
              <a:rPr lang="es-ES_tradnl" smtClean="0"/>
              <a:t>ática Relativista</a:t>
            </a:r>
            <a:endParaRPr lang="es-ES_tradnl"/>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61</a:t>
            </a:fld>
            <a:endParaRPr lang="en-US" altLang="zh-CN"/>
          </a:p>
        </p:txBody>
      </p:sp>
    </p:spTree>
    <p:extLst>
      <p:ext uri="{BB962C8B-B14F-4D97-AF65-F5344CB8AC3E}">
        <p14:creationId xmlns:p14="http://schemas.microsoft.com/office/powerpoint/2010/main" val="711447471"/>
      </p:ext>
    </p:extLst>
  </p:cSld>
  <p:clrMapOvr>
    <a:masterClrMapping/>
  </p:clrMapOvr>
  <p:timing>
    <p:tnLst>
      <p:par>
        <p:cTn xmlns:p14="http://schemas.microsoft.com/office/powerpoint/2010/mai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T</a:t>
            </a:r>
            <a:r>
              <a:rPr lang="en-US" dirty="0" err="1" smtClean="0"/>
              <a:t>ransformaciones</a:t>
            </a:r>
            <a:r>
              <a:rPr lang="en-US" dirty="0" smtClean="0"/>
              <a:t> de Lorentz</a:t>
            </a:r>
            <a:endParaRPr lang="en-US" dirty="0"/>
          </a:p>
        </p:txBody>
      </p:sp>
      <p:sp>
        <p:nvSpPr>
          <p:cNvPr id="6" name="Content Placeholder 5"/>
          <p:cNvSpPr>
            <a:spLocks noGrp="1"/>
          </p:cNvSpPr>
          <p:nvPr>
            <p:ph idx="1"/>
          </p:nvPr>
        </p:nvSpPr>
        <p:spPr>
          <a:xfrm>
            <a:off x="457200" y="1066800"/>
            <a:ext cx="8458200" cy="1524000"/>
          </a:xfrm>
        </p:spPr>
        <p:txBody>
          <a:bodyPr/>
          <a:lstStyle/>
          <a:p>
            <a:r>
              <a:rPr lang="en-US" dirty="0" smtClean="0"/>
              <a:t>S’ </a:t>
            </a:r>
            <a:r>
              <a:rPr lang="en-US" dirty="0" smtClean="0"/>
              <a:t>se </a:t>
            </a:r>
            <a:r>
              <a:rPr lang="en-US" dirty="0" err="1" smtClean="0"/>
              <a:t>mueve</a:t>
            </a:r>
            <a:r>
              <a:rPr lang="en-US" dirty="0" smtClean="0"/>
              <a:t> con </a:t>
            </a:r>
            <a:r>
              <a:rPr lang="en-US" dirty="0" err="1" smtClean="0"/>
              <a:t>velocidad</a:t>
            </a:r>
            <a:r>
              <a:rPr lang="en-US" dirty="0" smtClean="0"/>
              <a:t> </a:t>
            </a:r>
            <a:r>
              <a:rPr lang="en-US" b="1" i="1" dirty="0" smtClean="0"/>
              <a:t>v</a:t>
            </a:r>
            <a:r>
              <a:rPr lang="en-US" dirty="0" smtClean="0"/>
              <a:t> </a:t>
            </a:r>
            <a:r>
              <a:rPr lang="en-US" dirty="0" smtClean="0"/>
              <a:t>con </a:t>
            </a:r>
            <a:r>
              <a:rPr lang="en-US" dirty="0" err="1" smtClean="0"/>
              <a:t>respecto</a:t>
            </a:r>
            <a:r>
              <a:rPr lang="en-US" dirty="0" smtClean="0"/>
              <a:t> a</a:t>
            </a:r>
            <a:r>
              <a:rPr lang="en-US" dirty="0" smtClean="0"/>
              <a:t> </a:t>
            </a:r>
            <a:r>
              <a:rPr lang="en-US" dirty="0" smtClean="0"/>
              <a:t>S</a:t>
            </a:r>
          </a:p>
          <a:p>
            <a:r>
              <a:rPr lang="en-US" dirty="0" smtClean="0"/>
              <a:t>a lo largo del </a:t>
            </a:r>
            <a:r>
              <a:rPr lang="en-US" dirty="0" err="1" smtClean="0"/>
              <a:t>eje</a:t>
            </a:r>
            <a:r>
              <a:rPr lang="en-US" dirty="0" smtClean="0"/>
              <a:t> </a:t>
            </a:r>
            <a:r>
              <a:rPr lang="en-US" dirty="0" err="1" smtClean="0"/>
              <a:t>com</a:t>
            </a:r>
            <a:r>
              <a:rPr lang="en-US" dirty="0" err="1" smtClean="0"/>
              <a:t>ún</a:t>
            </a:r>
            <a:r>
              <a:rPr lang="en-US" dirty="0" smtClean="0"/>
              <a:t> </a:t>
            </a:r>
            <a:r>
              <a:rPr lang="en-US" dirty="0" smtClean="0"/>
              <a:t>x/x</a:t>
            </a:r>
            <a:r>
              <a:rPr lang="en-US" dirty="0" smtClean="0"/>
              <a:t>’</a:t>
            </a:r>
            <a:endParaRPr lang="en-US" dirty="0" smtClean="0"/>
          </a:p>
          <a:p>
            <a:r>
              <a:rPr lang="en-US" i="1" dirty="0" smtClean="0">
                <a:latin typeface="Times New Roman"/>
                <a:cs typeface="Times New Roman"/>
              </a:rPr>
              <a:t>t = t’ = 0 </a:t>
            </a:r>
            <a:r>
              <a:rPr lang="en-US" dirty="0"/>
              <a:t> </a:t>
            </a:r>
            <a:r>
              <a:rPr lang="en-US" dirty="0" smtClean="0"/>
              <a:t> </a:t>
            </a:r>
            <a:r>
              <a:rPr lang="en-US" dirty="0" err="1" smtClean="0"/>
              <a:t>cuando</a:t>
            </a:r>
            <a:r>
              <a:rPr lang="en-US" dirty="0" smtClean="0"/>
              <a:t>  </a:t>
            </a:r>
            <a:r>
              <a:rPr lang="en-US" dirty="0" smtClean="0"/>
              <a:t> </a:t>
            </a:r>
            <a:r>
              <a:rPr lang="en-US" i="1" dirty="0" smtClean="0">
                <a:latin typeface="Times New Roman"/>
                <a:cs typeface="Times New Roman"/>
              </a:rPr>
              <a:t>x = x’ = 0</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62</a:t>
            </a:fld>
            <a:endParaRPr lang="en-US" altLang="zh-CN"/>
          </a:p>
        </p:txBody>
      </p:sp>
      <p:pic>
        <p:nvPicPr>
          <p:cNvPr id="7" name="Picture 6" descr="Screen Shot 2015-01-16 at 05.06.5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3200400"/>
            <a:ext cx="5143500" cy="3390900"/>
          </a:xfrm>
          <a:prstGeom prst="rect">
            <a:avLst/>
          </a:prstGeom>
        </p:spPr>
      </p:pic>
    </p:spTree>
    <p:extLst>
      <p:ext uri="{BB962C8B-B14F-4D97-AF65-F5344CB8AC3E}">
        <p14:creationId xmlns:p14="http://schemas.microsoft.com/office/powerpoint/2010/main" val="3834560936"/>
      </p:ext>
    </p:extLst>
  </p:cSld>
  <p:clrMapOvr>
    <a:masterClrMapping/>
  </p:clrMapOvr>
  <p:timing>
    <p:tnLst>
      <p:par>
        <p:cTn xmlns:p14="http://schemas.microsoft.com/office/powerpoint/2010/mai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Screen Shot 2015-01-16 at 05.06.5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800" y="3200400"/>
            <a:ext cx="5143500" cy="3390900"/>
          </a:xfrm>
          <a:prstGeom prst="rect">
            <a:avLst/>
          </a:prstGeom>
        </p:spPr>
      </p:pic>
      <p:sp>
        <p:nvSpPr>
          <p:cNvPr id="5" name="Title 4"/>
          <p:cNvSpPr>
            <a:spLocks noGrp="1"/>
          </p:cNvSpPr>
          <p:nvPr>
            <p:ph type="title"/>
          </p:nvPr>
        </p:nvSpPr>
        <p:spPr/>
        <p:txBody>
          <a:bodyPr/>
          <a:lstStyle/>
          <a:p>
            <a:r>
              <a:rPr lang="en-US" dirty="0" err="1"/>
              <a:t>Transformaciones</a:t>
            </a:r>
            <a:r>
              <a:rPr lang="en-US" dirty="0"/>
              <a:t> de Lorentz</a:t>
            </a:r>
            <a:endParaRPr lang="en-US" dirty="0"/>
          </a:p>
        </p:txBody>
      </p:sp>
      <p:sp>
        <p:nvSpPr>
          <p:cNvPr id="6" name="Content Placeholder 5"/>
          <p:cNvSpPr>
            <a:spLocks noGrp="1"/>
          </p:cNvSpPr>
          <p:nvPr>
            <p:ph idx="1"/>
          </p:nvPr>
        </p:nvSpPr>
        <p:spPr>
          <a:xfrm>
            <a:off x="304800" y="1143000"/>
            <a:ext cx="5105400" cy="838200"/>
          </a:xfrm>
        </p:spPr>
        <p:txBody>
          <a:bodyPr/>
          <a:lstStyle/>
          <a:p>
            <a:pPr marL="0" indent="0">
              <a:buNone/>
            </a:pPr>
            <a:r>
              <a:rPr lang="en-US" dirty="0" smtClean="0"/>
              <a:t>Un </a:t>
            </a:r>
            <a:r>
              <a:rPr lang="en-US" dirty="0" err="1" smtClean="0"/>
              <a:t>evento</a:t>
            </a:r>
            <a:r>
              <a:rPr lang="en-US" dirty="0" smtClean="0"/>
              <a:t> </a:t>
            </a:r>
            <a:r>
              <a:rPr lang="en-US" dirty="0" err="1" smtClean="0"/>
              <a:t>occurre</a:t>
            </a:r>
            <a:r>
              <a:rPr lang="en-US" dirty="0" smtClean="0"/>
              <a:t> en </a:t>
            </a:r>
            <a:r>
              <a:rPr lang="en-US" i="1" dirty="0" smtClean="0">
                <a:latin typeface="Times New Roman"/>
                <a:cs typeface="Times New Roman"/>
              </a:rPr>
              <a:t>(</a:t>
            </a:r>
            <a:r>
              <a:rPr lang="en-US" i="1" dirty="0" err="1" smtClean="0">
                <a:latin typeface="Times New Roman"/>
                <a:cs typeface="Times New Roman"/>
              </a:rPr>
              <a:t>x,y,z</a:t>
            </a:r>
            <a:r>
              <a:rPr lang="en-US" i="1" dirty="0" smtClean="0">
                <a:latin typeface="Times New Roman"/>
                <a:cs typeface="Times New Roman"/>
              </a:rPr>
              <a:t>)</a:t>
            </a:r>
            <a:r>
              <a:rPr lang="en-US" dirty="0" smtClean="0"/>
              <a:t> </a:t>
            </a:r>
            <a:r>
              <a:rPr lang="en-US" dirty="0" smtClean="0"/>
              <a:t>y </a:t>
            </a:r>
            <a:r>
              <a:rPr lang="en-US" dirty="0" err="1" smtClean="0"/>
              <a:t>tiempo</a:t>
            </a:r>
            <a:r>
              <a:rPr lang="en-US" dirty="0" smtClean="0"/>
              <a:t> </a:t>
            </a:r>
            <a:r>
              <a:rPr lang="en-US" i="1" dirty="0" smtClean="0">
                <a:latin typeface="Times New Roman"/>
                <a:cs typeface="Times New Roman"/>
              </a:rPr>
              <a:t>t</a:t>
            </a:r>
            <a:r>
              <a:rPr lang="en-US" dirty="0" smtClean="0"/>
              <a:t> in </a:t>
            </a:r>
            <a:r>
              <a:rPr lang="en-US" i="1" dirty="0" smtClean="0"/>
              <a:t>S</a:t>
            </a:r>
            <a:r>
              <a:rPr lang="en-US" dirty="0" smtClean="0"/>
              <a:t>; </a:t>
            </a:r>
            <a:r>
              <a:rPr lang="en-US" dirty="0" err="1" smtClean="0"/>
              <a:t>coordenadas</a:t>
            </a:r>
            <a:r>
              <a:rPr lang="en-US" dirty="0" smtClean="0"/>
              <a:t> </a:t>
            </a:r>
            <a:r>
              <a:rPr lang="en-US" dirty="0"/>
              <a:t>e</a:t>
            </a:r>
            <a:r>
              <a:rPr lang="en-US" dirty="0" smtClean="0"/>
              <a:t>n </a:t>
            </a:r>
            <a:r>
              <a:rPr lang="en-US" i="1" dirty="0" smtClean="0"/>
              <a:t>S’</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63</a:t>
            </a:fld>
            <a:endParaRPr lang="en-US" altLang="zh-CN"/>
          </a:p>
        </p:txBody>
      </p:sp>
      <p:graphicFrame>
        <p:nvGraphicFramePr>
          <p:cNvPr id="2" name="Object 1"/>
          <p:cNvGraphicFramePr>
            <a:graphicFrameLocks noChangeAspect="1"/>
          </p:cNvGraphicFramePr>
          <p:nvPr>
            <p:extLst>
              <p:ext uri="{D42A27DB-BD31-4B8C-83A1-F6EECF244321}">
                <p14:modId xmlns:p14="http://schemas.microsoft.com/office/powerpoint/2010/main" val="2130772243"/>
              </p:ext>
            </p:extLst>
          </p:nvPr>
        </p:nvGraphicFramePr>
        <p:xfrm>
          <a:off x="4141787" y="2133600"/>
          <a:ext cx="1905000" cy="2301875"/>
        </p:xfrm>
        <a:graphic>
          <a:graphicData uri="http://schemas.openxmlformats.org/presentationml/2006/ole">
            <mc:AlternateContent xmlns:mc="http://schemas.openxmlformats.org/markup-compatibility/2006">
              <mc:Choice xmlns:v="urn:schemas-microsoft-com:vml" Requires="v">
                <p:oleObj spid="_x0000_s16448" name="Equation" r:id="rId4" imgW="914400" imgH="1104900" progId="Equation.3">
                  <p:embed/>
                </p:oleObj>
              </mc:Choice>
              <mc:Fallback>
                <p:oleObj name="Equation" r:id="rId4" imgW="914400" imgH="1104900" progId="Equation.3">
                  <p:embed/>
                  <p:pic>
                    <p:nvPicPr>
                      <p:cNvPr id="0" name=""/>
                      <p:cNvPicPr/>
                      <p:nvPr/>
                    </p:nvPicPr>
                    <p:blipFill>
                      <a:blip r:embed="rId5"/>
                      <a:stretch>
                        <a:fillRect/>
                      </a:stretch>
                    </p:blipFill>
                    <p:spPr>
                      <a:xfrm>
                        <a:off x="4141787" y="2133600"/>
                        <a:ext cx="1905000" cy="2301875"/>
                      </a:xfrm>
                      <a:prstGeom prst="rect">
                        <a:avLst/>
                      </a:prstGeom>
                    </p:spPr>
                  </p:pic>
                </p:oleObj>
              </mc:Fallback>
            </mc:AlternateContent>
          </a:graphicData>
        </a:graphic>
      </p:graphicFrame>
      <p:graphicFrame>
        <p:nvGraphicFramePr>
          <p:cNvPr id="3" name="Object 2"/>
          <p:cNvGraphicFramePr>
            <a:graphicFrameLocks noChangeAspect="1"/>
          </p:cNvGraphicFramePr>
          <p:nvPr>
            <p:extLst>
              <p:ext uri="{D42A27DB-BD31-4B8C-83A1-F6EECF244321}">
                <p14:modId xmlns:p14="http://schemas.microsoft.com/office/powerpoint/2010/main" val="2225936542"/>
              </p:ext>
            </p:extLst>
          </p:nvPr>
        </p:nvGraphicFramePr>
        <p:xfrm>
          <a:off x="5818187" y="4953000"/>
          <a:ext cx="1824318" cy="838200"/>
        </p:xfrm>
        <a:graphic>
          <a:graphicData uri="http://schemas.openxmlformats.org/presentationml/2006/ole">
            <mc:AlternateContent xmlns:mc="http://schemas.openxmlformats.org/markup-compatibility/2006">
              <mc:Choice xmlns:v="urn:schemas-microsoft-com:vml" Requires="v">
                <p:oleObj spid="_x0000_s16449" name="Equation" r:id="rId6" imgW="939800" imgH="431800" progId="Equation.3">
                  <p:embed/>
                </p:oleObj>
              </mc:Choice>
              <mc:Fallback>
                <p:oleObj name="Equation" r:id="rId6" imgW="939800" imgH="431800" progId="Equation.3">
                  <p:embed/>
                  <p:pic>
                    <p:nvPicPr>
                      <p:cNvPr id="0" name=""/>
                      <p:cNvPicPr/>
                      <p:nvPr/>
                    </p:nvPicPr>
                    <p:blipFill>
                      <a:blip r:embed="rId7"/>
                      <a:stretch>
                        <a:fillRect/>
                      </a:stretch>
                    </p:blipFill>
                    <p:spPr>
                      <a:xfrm>
                        <a:off x="5818187" y="4953000"/>
                        <a:ext cx="1824318" cy="838200"/>
                      </a:xfrm>
                      <a:prstGeom prst="rect">
                        <a:avLst/>
                      </a:prstGeom>
                    </p:spPr>
                  </p:pic>
                </p:oleObj>
              </mc:Fallback>
            </mc:AlternateContent>
          </a:graphicData>
        </a:graphic>
      </p:graphicFrame>
      <p:sp>
        <p:nvSpPr>
          <p:cNvPr id="8" name="Rectangle 7"/>
          <p:cNvSpPr/>
          <p:nvPr/>
        </p:nvSpPr>
        <p:spPr>
          <a:xfrm>
            <a:off x="6548418" y="6321623"/>
            <a:ext cx="2595582" cy="307777"/>
          </a:xfrm>
          <a:prstGeom prst="rect">
            <a:avLst/>
          </a:prstGeom>
        </p:spPr>
        <p:txBody>
          <a:bodyPr wrap="none">
            <a:spAutoFit/>
          </a:bodyPr>
          <a:lstStyle/>
          <a:p>
            <a:pPr>
              <a:buNone/>
            </a:pPr>
            <a:r>
              <a:rPr lang="en-US" sz="1400" b="0" dirty="0"/>
              <a:t>Inverse transformation:  </a:t>
            </a:r>
            <a:r>
              <a:rPr lang="en-US" sz="1400" b="0" dirty="0">
                <a:latin typeface="Times New Roman"/>
                <a:cs typeface="Times New Roman"/>
              </a:rPr>
              <a:t>v</a:t>
            </a:r>
            <a:r>
              <a:rPr lang="en-US" sz="1400" b="0" dirty="0">
                <a:latin typeface="Times New Roman"/>
                <a:cs typeface="Times New Roman"/>
                <a:sym typeface="Wingdings"/>
              </a:rPr>
              <a:t>-v</a:t>
            </a:r>
          </a:p>
        </p:txBody>
      </p:sp>
      <p:graphicFrame>
        <p:nvGraphicFramePr>
          <p:cNvPr id="9" name="Object 8"/>
          <p:cNvGraphicFramePr>
            <a:graphicFrameLocks noChangeAspect="1"/>
          </p:cNvGraphicFramePr>
          <p:nvPr>
            <p:extLst>
              <p:ext uri="{D42A27DB-BD31-4B8C-83A1-F6EECF244321}">
                <p14:modId xmlns:p14="http://schemas.microsoft.com/office/powerpoint/2010/main" val="3618801432"/>
              </p:ext>
            </p:extLst>
          </p:nvPr>
        </p:nvGraphicFramePr>
        <p:xfrm>
          <a:off x="7138987" y="2133600"/>
          <a:ext cx="1852613" cy="2301875"/>
        </p:xfrm>
        <a:graphic>
          <a:graphicData uri="http://schemas.openxmlformats.org/presentationml/2006/ole">
            <mc:AlternateContent xmlns:mc="http://schemas.openxmlformats.org/markup-compatibility/2006">
              <mc:Choice xmlns:v="urn:schemas-microsoft-com:vml" Requires="v">
                <p:oleObj spid="_x0000_s16450" name="Equation" r:id="rId8" imgW="889000" imgH="1104900" progId="Equation.3">
                  <p:embed/>
                </p:oleObj>
              </mc:Choice>
              <mc:Fallback>
                <p:oleObj name="Equation" r:id="rId8" imgW="889000" imgH="1104900" progId="Equation.3">
                  <p:embed/>
                  <p:pic>
                    <p:nvPicPr>
                      <p:cNvPr id="0" name=""/>
                      <p:cNvPicPr/>
                      <p:nvPr/>
                    </p:nvPicPr>
                    <p:blipFill>
                      <a:blip r:embed="rId9"/>
                      <a:stretch>
                        <a:fillRect/>
                      </a:stretch>
                    </p:blipFill>
                    <p:spPr>
                      <a:xfrm>
                        <a:off x="7138987" y="2133600"/>
                        <a:ext cx="1852613" cy="2301875"/>
                      </a:xfrm>
                      <a:prstGeom prst="rect">
                        <a:avLst/>
                      </a:prstGeom>
                    </p:spPr>
                  </p:pic>
                </p:oleObj>
              </mc:Fallback>
            </mc:AlternateContent>
          </a:graphicData>
        </a:graphic>
      </p:graphicFrame>
    </p:spTree>
    <p:extLst>
      <p:ext uri="{BB962C8B-B14F-4D97-AF65-F5344CB8AC3E}">
        <p14:creationId xmlns:p14="http://schemas.microsoft.com/office/powerpoint/2010/main" val="2687848652"/>
      </p:ext>
    </p:extLst>
  </p:cSld>
  <p:clrMapOvr>
    <a:masterClrMapping/>
  </p:clrMapOvr>
  <p:timing>
    <p:tnLst>
      <p:par>
        <p:cTn xmlns:p14="http://schemas.microsoft.com/office/powerpoint/2010/mai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Consecuencias</a:t>
            </a:r>
            <a:endParaRPr lang="en-US"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64</a:t>
            </a:fld>
            <a:endParaRPr lang="en-US" altLang="zh-CN"/>
          </a:p>
        </p:txBody>
      </p:sp>
      <p:sp>
        <p:nvSpPr>
          <p:cNvPr id="3" name="Content Placeholder 2"/>
          <p:cNvSpPr>
            <a:spLocks noGrp="1"/>
          </p:cNvSpPr>
          <p:nvPr>
            <p:ph idx="1"/>
          </p:nvPr>
        </p:nvSpPr>
        <p:spPr>
          <a:xfrm>
            <a:off x="457200" y="1295400"/>
            <a:ext cx="8229600" cy="4953000"/>
          </a:xfrm>
        </p:spPr>
        <p:txBody>
          <a:bodyPr/>
          <a:lstStyle/>
          <a:p>
            <a:r>
              <a:rPr lang="en-US" dirty="0" err="1" smtClean="0">
                <a:solidFill>
                  <a:srgbClr val="0000FF"/>
                </a:solidFill>
                <a:cs typeface="Times New Roman"/>
                <a:sym typeface="Wingdings"/>
              </a:rPr>
              <a:t>Relatividad</a:t>
            </a:r>
            <a:r>
              <a:rPr lang="en-US" dirty="0" smtClean="0">
                <a:solidFill>
                  <a:srgbClr val="0000FF"/>
                </a:solidFill>
                <a:cs typeface="Times New Roman"/>
                <a:sym typeface="Wingdings"/>
              </a:rPr>
              <a:t> de la </a:t>
            </a:r>
            <a:r>
              <a:rPr lang="en-US" dirty="0" err="1" smtClean="0">
                <a:solidFill>
                  <a:srgbClr val="0000FF"/>
                </a:solidFill>
                <a:cs typeface="Times New Roman"/>
                <a:sym typeface="Wingdings"/>
              </a:rPr>
              <a:t>simultaneidad</a:t>
            </a:r>
            <a:r>
              <a:rPr lang="en-US" dirty="0" smtClean="0">
                <a:cs typeface="Times New Roman"/>
                <a:sym typeface="Wingdings"/>
              </a:rPr>
              <a:t>: </a:t>
            </a:r>
            <a:r>
              <a:rPr lang="en-US" dirty="0" smtClean="0">
                <a:cs typeface="Times New Roman"/>
                <a:sym typeface="Wingdings"/>
              </a:rPr>
              <a:t/>
            </a:r>
            <a:br>
              <a:rPr lang="en-US" dirty="0" smtClean="0">
                <a:cs typeface="Times New Roman"/>
                <a:sym typeface="Wingdings"/>
              </a:rPr>
            </a:br>
            <a:r>
              <a:rPr lang="en-US" dirty="0" err="1" smtClean="0">
                <a:cs typeface="Times New Roman"/>
                <a:sym typeface="Wingdings"/>
              </a:rPr>
              <a:t>eventos</a:t>
            </a:r>
            <a:r>
              <a:rPr lang="en-US" dirty="0" smtClean="0">
                <a:cs typeface="Times New Roman"/>
                <a:sym typeface="Wingdings"/>
              </a:rPr>
              <a:t> </a:t>
            </a:r>
            <a:r>
              <a:rPr lang="en-US" dirty="0" smtClean="0">
                <a:cs typeface="Times New Roman"/>
                <a:sym typeface="Wingdings"/>
              </a:rPr>
              <a:t>A </a:t>
            </a:r>
            <a:r>
              <a:rPr lang="en-US" dirty="0" smtClean="0">
                <a:cs typeface="Times New Roman"/>
                <a:sym typeface="Wingdings"/>
              </a:rPr>
              <a:t>y </a:t>
            </a:r>
            <a:r>
              <a:rPr lang="en-US" dirty="0" smtClean="0">
                <a:cs typeface="Times New Roman"/>
                <a:sym typeface="Wingdings"/>
              </a:rPr>
              <a:t>B, </a:t>
            </a:r>
            <a:r>
              <a:rPr lang="en-US" dirty="0" err="1" smtClean="0">
                <a:cs typeface="Times New Roman"/>
                <a:sym typeface="Wingdings"/>
              </a:rPr>
              <a:t>simult</a:t>
            </a:r>
            <a:r>
              <a:rPr lang="en-US" dirty="0" err="1" smtClean="0">
                <a:cs typeface="Times New Roman"/>
                <a:sym typeface="Wingdings"/>
              </a:rPr>
              <a:t>áneos</a:t>
            </a:r>
            <a:r>
              <a:rPr lang="en-US" dirty="0" smtClean="0">
                <a:cs typeface="Times New Roman"/>
                <a:sym typeface="Wingdings"/>
              </a:rPr>
              <a:t> en</a:t>
            </a:r>
            <a:r>
              <a:rPr lang="en-US" dirty="0" smtClean="0">
                <a:cs typeface="Times New Roman"/>
                <a:sym typeface="Wingdings"/>
              </a:rPr>
              <a:t> </a:t>
            </a:r>
            <a:r>
              <a:rPr lang="en-US" dirty="0" smtClean="0">
                <a:cs typeface="Times New Roman"/>
                <a:sym typeface="Wingdings"/>
              </a:rPr>
              <a:t>S, </a:t>
            </a:r>
            <a:r>
              <a:rPr lang="en-US" dirty="0" err="1" smtClean="0">
                <a:cs typeface="Times New Roman"/>
                <a:sym typeface="Wingdings"/>
              </a:rPr>
              <a:t>pero</a:t>
            </a:r>
            <a:r>
              <a:rPr lang="en-US" dirty="0" smtClean="0">
                <a:cs typeface="Times New Roman"/>
                <a:sym typeface="Wingdings"/>
              </a:rPr>
              <a:t> en </a:t>
            </a:r>
            <a:r>
              <a:rPr lang="en-US" dirty="0" err="1" smtClean="0">
                <a:cs typeface="Times New Roman"/>
                <a:sym typeface="Wingdings"/>
              </a:rPr>
              <a:t>posiciones</a:t>
            </a:r>
            <a:r>
              <a:rPr lang="en-US" dirty="0" smtClean="0">
                <a:cs typeface="Times New Roman"/>
                <a:sym typeface="Wingdings"/>
              </a:rPr>
              <a:t> </a:t>
            </a:r>
            <a:r>
              <a:rPr lang="en-US" dirty="0" err="1" smtClean="0">
                <a:cs typeface="Times New Roman"/>
                <a:sym typeface="Wingdings"/>
              </a:rPr>
              <a:t>distintas</a:t>
            </a:r>
            <a:r>
              <a:rPr lang="en-US" dirty="0" smtClean="0">
                <a:cs typeface="Times New Roman"/>
                <a:sym typeface="Wingdings"/>
              </a:rPr>
              <a:t>, </a:t>
            </a:r>
            <a:r>
              <a:rPr lang="en-US" i="1" dirty="0" smtClean="0">
                <a:solidFill>
                  <a:srgbClr val="FF0000"/>
                </a:solidFill>
                <a:cs typeface="Times New Roman"/>
                <a:sym typeface="Wingdings"/>
              </a:rPr>
              <a:t>no son </a:t>
            </a:r>
            <a:r>
              <a:rPr lang="en-US" i="1" dirty="0" err="1" smtClean="0">
                <a:solidFill>
                  <a:srgbClr val="FF0000"/>
                </a:solidFill>
                <a:cs typeface="Times New Roman"/>
                <a:sym typeface="Wingdings"/>
              </a:rPr>
              <a:t>simult</a:t>
            </a:r>
            <a:r>
              <a:rPr lang="en-US" i="1" dirty="0" err="1" smtClean="0">
                <a:solidFill>
                  <a:srgbClr val="FF0000"/>
                </a:solidFill>
                <a:cs typeface="Times New Roman"/>
                <a:sym typeface="Wingdings"/>
              </a:rPr>
              <a:t>áneos</a:t>
            </a:r>
            <a:r>
              <a:rPr lang="en-US" i="1" dirty="0" smtClean="0">
                <a:solidFill>
                  <a:srgbClr val="FF0000"/>
                </a:solidFill>
                <a:cs typeface="Times New Roman"/>
                <a:sym typeface="Wingdings"/>
              </a:rPr>
              <a:t> e</a:t>
            </a:r>
            <a:r>
              <a:rPr lang="en-US" i="1" dirty="0" smtClean="0">
                <a:solidFill>
                  <a:srgbClr val="FF0000"/>
                </a:solidFill>
                <a:cs typeface="Times New Roman"/>
                <a:sym typeface="Wingdings"/>
              </a:rPr>
              <a:t>n </a:t>
            </a:r>
            <a:r>
              <a:rPr lang="en-US" i="1" dirty="0" smtClean="0">
                <a:solidFill>
                  <a:srgbClr val="FF0000"/>
                </a:solidFill>
                <a:cs typeface="Times New Roman"/>
                <a:sym typeface="Wingdings"/>
              </a:rPr>
              <a:t>S’</a:t>
            </a:r>
            <a:r>
              <a:rPr lang="en-US" dirty="0" smtClean="0">
                <a:cs typeface="Times New Roman"/>
                <a:sym typeface="Wingdings"/>
              </a:rPr>
              <a:t>:</a:t>
            </a:r>
          </a:p>
          <a:p>
            <a:endParaRPr lang="en-US" dirty="0">
              <a:cs typeface="Times New Roman"/>
              <a:sym typeface="Wingdings"/>
            </a:endParaRPr>
          </a:p>
          <a:p>
            <a:pPr marL="0" indent="0">
              <a:buNone/>
            </a:pPr>
            <a:endParaRPr lang="en-US" dirty="0">
              <a:solidFill>
                <a:srgbClr val="0000FF"/>
              </a:solidFill>
              <a:cs typeface="Times New Roman"/>
              <a:sym typeface="Wingdings"/>
            </a:endParaRPr>
          </a:p>
          <a:p>
            <a:r>
              <a:rPr lang="en-US" dirty="0" err="1" smtClean="0">
                <a:solidFill>
                  <a:srgbClr val="0000FF"/>
                </a:solidFill>
                <a:cs typeface="Times New Roman"/>
                <a:sym typeface="Wingdings"/>
              </a:rPr>
              <a:t>Contracci</a:t>
            </a:r>
            <a:r>
              <a:rPr lang="en-US" dirty="0" err="1" smtClean="0">
                <a:solidFill>
                  <a:srgbClr val="0000FF"/>
                </a:solidFill>
                <a:cs typeface="Times New Roman"/>
                <a:sym typeface="Wingdings"/>
              </a:rPr>
              <a:t>ó</a:t>
            </a:r>
            <a:r>
              <a:rPr lang="en-US" dirty="0" err="1" smtClean="0">
                <a:solidFill>
                  <a:srgbClr val="0000FF"/>
                </a:solidFill>
                <a:cs typeface="Times New Roman"/>
                <a:sym typeface="Wingdings"/>
              </a:rPr>
              <a:t>n</a:t>
            </a:r>
            <a:r>
              <a:rPr lang="en-US" dirty="0" smtClean="0">
                <a:solidFill>
                  <a:srgbClr val="0000FF"/>
                </a:solidFill>
                <a:cs typeface="Times New Roman"/>
                <a:sym typeface="Wingdings"/>
              </a:rPr>
              <a:t> de Lorentz</a:t>
            </a:r>
            <a:r>
              <a:rPr lang="en-US" dirty="0" smtClean="0">
                <a:cs typeface="Times New Roman"/>
                <a:sym typeface="Wingdings"/>
              </a:rPr>
              <a:t>: </a:t>
            </a:r>
            <a:r>
              <a:rPr lang="en-US" dirty="0" smtClean="0">
                <a:cs typeface="Times New Roman"/>
                <a:sym typeface="Wingdings"/>
              </a:rPr>
              <a:t/>
            </a:r>
            <a:br>
              <a:rPr lang="en-US" dirty="0" smtClean="0">
                <a:cs typeface="Times New Roman"/>
                <a:sym typeface="Wingdings"/>
              </a:rPr>
            </a:br>
            <a:r>
              <a:rPr lang="en-US" dirty="0" err="1" smtClean="0">
                <a:cs typeface="Times New Roman"/>
                <a:sym typeface="Wingdings"/>
              </a:rPr>
              <a:t>Objeto</a:t>
            </a:r>
            <a:r>
              <a:rPr lang="en-US" dirty="0" smtClean="0">
                <a:cs typeface="Times New Roman"/>
                <a:sym typeface="Wingdings"/>
              </a:rPr>
              <a:t> en </a:t>
            </a:r>
            <a:r>
              <a:rPr lang="en-US" dirty="0" err="1" smtClean="0">
                <a:cs typeface="Times New Roman"/>
                <a:sym typeface="Wingdings"/>
              </a:rPr>
              <a:t>reposo</a:t>
            </a:r>
            <a:r>
              <a:rPr lang="en-US" dirty="0" smtClean="0">
                <a:cs typeface="Times New Roman"/>
                <a:sym typeface="Wingdings"/>
              </a:rPr>
              <a:t> en </a:t>
            </a:r>
            <a:r>
              <a:rPr lang="en-US" dirty="0" smtClean="0">
                <a:cs typeface="Times New Roman"/>
                <a:sym typeface="Wingdings"/>
              </a:rPr>
              <a:t>S’, </a:t>
            </a:r>
            <a:r>
              <a:rPr lang="en-US" dirty="0" smtClean="0">
                <a:cs typeface="Times New Roman"/>
                <a:sym typeface="Wingdings"/>
              </a:rPr>
              <a:t>de</a:t>
            </a:r>
            <a:r>
              <a:rPr lang="en-US" dirty="0" smtClean="0">
                <a:cs typeface="Times New Roman"/>
                <a:sym typeface="Wingdings"/>
              </a:rPr>
              <a:t> </a:t>
            </a:r>
            <a:r>
              <a:rPr lang="en-US" i="1" dirty="0" smtClean="0">
                <a:latin typeface="Times New Roman"/>
                <a:cs typeface="Times New Roman"/>
                <a:sym typeface="Wingdings"/>
              </a:rPr>
              <a:t>x’=0 </a:t>
            </a:r>
            <a:r>
              <a:rPr lang="en-US" i="1" dirty="0" smtClean="0">
                <a:latin typeface="Times New Roman"/>
                <a:cs typeface="Times New Roman"/>
                <a:sym typeface="Wingdings"/>
              </a:rPr>
              <a:t> </a:t>
            </a:r>
            <a:r>
              <a:rPr lang="en-US" dirty="0" smtClean="0">
                <a:cs typeface="Times New Roman"/>
                <a:sym typeface="Wingdings"/>
              </a:rPr>
              <a:t>a </a:t>
            </a:r>
            <a:r>
              <a:rPr lang="en-US" i="1" dirty="0" smtClean="0">
                <a:latin typeface="Times New Roman"/>
                <a:cs typeface="Times New Roman"/>
                <a:sym typeface="Wingdings"/>
              </a:rPr>
              <a:t> </a:t>
            </a:r>
            <a:r>
              <a:rPr lang="en-US" i="1" dirty="0" smtClean="0">
                <a:latin typeface="Times New Roman"/>
                <a:cs typeface="Times New Roman"/>
                <a:sym typeface="Wingdings"/>
              </a:rPr>
              <a:t>L’</a:t>
            </a:r>
            <a:r>
              <a:rPr lang="en-US" dirty="0" smtClean="0">
                <a:cs typeface="Times New Roman"/>
                <a:sym typeface="Wingdings"/>
              </a:rPr>
              <a:t>; </a:t>
            </a:r>
            <a:r>
              <a:rPr lang="en-US" dirty="0" err="1" smtClean="0">
                <a:cs typeface="Times New Roman"/>
                <a:sym typeface="Wingdings"/>
              </a:rPr>
              <a:t>longitud</a:t>
            </a:r>
            <a:r>
              <a:rPr lang="en-US" dirty="0" smtClean="0">
                <a:cs typeface="Times New Roman"/>
                <a:sym typeface="Wingdings"/>
              </a:rPr>
              <a:t> </a:t>
            </a:r>
            <a:r>
              <a:rPr lang="en-US" dirty="0">
                <a:cs typeface="Times New Roman"/>
                <a:sym typeface="Wingdings"/>
              </a:rPr>
              <a:t>e</a:t>
            </a:r>
            <a:r>
              <a:rPr lang="en-US" dirty="0" smtClean="0">
                <a:cs typeface="Times New Roman"/>
                <a:sym typeface="Wingdings"/>
              </a:rPr>
              <a:t>n </a:t>
            </a:r>
            <a:r>
              <a:rPr lang="en-US" dirty="0" smtClean="0">
                <a:cs typeface="Times New Roman"/>
                <a:sym typeface="Wingdings"/>
              </a:rPr>
              <a:t>S? </a:t>
            </a:r>
          </a:p>
          <a:p>
            <a:pPr lvl="1"/>
            <a:r>
              <a:rPr lang="en-US" dirty="0" err="1" smtClean="0">
                <a:cs typeface="Times New Roman"/>
                <a:sym typeface="Wingdings"/>
              </a:rPr>
              <a:t>Sus</a:t>
            </a:r>
            <a:r>
              <a:rPr lang="en-US" dirty="0" smtClean="0">
                <a:cs typeface="Times New Roman"/>
                <a:sym typeface="Wingdings"/>
              </a:rPr>
              <a:t> </a:t>
            </a:r>
            <a:r>
              <a:rPr lang="en-US" dirty="0" err="1" smtClean="0">
                <a:cs typeface="Times New Roman"/>
                <a:sym typeface="Wingdings"/>
              </a:rPr>
              <a:t>extremos</a:t>
            </a:r>
            <a:r>
              <a:rPr lang="en-US" dirty="0" smtClean="0">
                <a:cs typeface="Times New Roman"/>
                <a:sym typeface="Wingdings"/>
              </a:rPr>
              <a:t> en </a:t>
            </a:r>
            <a:r>
              <a:rPr lang="en-US" dirty="0" smtClean="0">
                <a:cs typeface="Times New Roman"/>
                <a:sym typeface="Wingdings"/>
              </a:rPr>
              <a:t>S </a:t>
            </a:r>
            <a:r>
              <a:rPr lang="en-US" dirty="0" smtClean="0">
                <a:cs typeface="Times New Roman"/>
                <a:sym typeface="Wingdings"/>
              </a:rPr>
              <a:t>(a </a:t>
            </a:r>
            <a:r>
              <a:rPr lang="en-US" i="1" dirty="0" smtClean="0">
                <a:latin typeface="Times New Roman"/>
                <a:cs typeface="Times New Roman"/>
                <a:sym typeface="Wingdings"/>
              </a:rPr>
              <a:t>t</a:t>
            </a:r>
            <a:r>
              <a:rPr lang="en-US" i="1" dirty="0" smtClean="0">
                <a:latin typeface="Times New Roman"/>
                <a:cs typeface="Times New Roman"/>
                <a:sym typeface="Wingdings"/>
              </a:rPr>
              <a:t>=0</a:t>
            </a:r>
            <a:r>
              <a:rPr lang="en-US" dirty="0" smtClean="0">
                <a:cs typeface="Times New Roman"/>
                <a:sym typeface="Wingdings"/>
              </a:rPr>
              <a:t>):  </a:t>
            </a:r>
            <a:r>
              <a:rPr lang="en-US" i="1" dirty="0" smtClean="0">
                <a:latin typeface="Times New Roman"/>
                <a:cs typeface="Times New Roman"/>
                <a:sym typeface="Wingdings"/>
              </a:rPr>
              <a:t>x=0, x = L’/</a:t>
            </a:r>
            <a:r>
              <a:rPr lang="en-US" i="1" dirty="0" err="1" smtClean="0">
                <a:latin typeface="Times New Roman"/>
                <a:cs typeface="Times New Roman"/>
                <a:sym typeface="Wingdings"/>
              </a:rPr>
              <a:t>γ</a:t>
            </a:r>
            <a:r>
              <a:rPr lang="en-US" i="1" dirty="0" smtClean="0">
                <a:latin typeface="Times New Roman"/>
                <a:cs typeface="Times New Roman"/>
                <a:sym typeface="Wingdings"/>
              </a:rPr>
              <a:t> </a:t>
            </a:r>
            <a:r>
              <a:rPr lang="en-US" dirty="0">
                <a:cs typeface="Times New Roman"/>
                <a:sym typeface="Wingdings"/>
              </a:rPr>
              <a:t> </a:t>
            </a:r>
            <a:r>
              <a:rPr lang="en-US" dirty="0" smtClean="0">
                <a:cs typeface="Times New Roman"/>
                <a:sym typeface="Wingdings"/>
              </a:rPr>
              <a:t>(</a:t>
            </a:r>
            <a:r>
              <a:rPr lang="en-US" dirty="0" err="1" smtClean="0">
                <a:cs typeface="Times New Roman"/>
                <a:sym typeface="Wingdings"/>
              </a:rPr>
              <a:t>usando</a:t>
            </a:r>
            <a:r>
              <a:rPr lang="en-US" dirty="0" smtClean="0">
                <a:cs typeface="Times New Roman"/>
                <a:sym typeface="Wingdings"/>
              </a:rPr>
              <a:t> </a:t>
            </a:r>
            <a:r>
              <a:rPr lang="en-US" dirty="0" err="1" smtClean="0">
                <a:cs typeface="Times New Roman"/>
                <a:sym typeface="Wingdings"/>
              </a:rPr>
              <a:t>las</a:t>
            </a:r>
            <a:r>
              <a:rPr lang="en-US" dirty="0" smtClean="0">
                <a:cs typeface="Times New Roman"/>
                <a:sym typeface="Wingdings"/>
              </a:rPr>
              <a:t> TL)</a:t>
            </a:r>
            <a:endParaRPr lang="en-US" dirty="0" smtClean="0">
              <a:cs typeface="Times New Roman"/>
              <a:sym typeface="Wingdings"/>
            </a:endParaRPr>
          </a:p>
          <a:p>
            <a:pPr lvl="1"/>
            <a:r>
              <a:rPr lang="en-US" dirty="0" err="1" smtClean="0">
                <a:cs typeface="Times New Roman"/>
                <a:sym typeface="Wingdings"/>
              </a:rPr>
              <a:t>Longitud</a:t>
            </a:r>
            <a:r>
              <a:rPr lang="en-US" dirty="0" smtClean="0">
                <a:cs typeface="Times New Roman"/>
                <a:sym typeface="Wingdings"/>
              </a:rPr>
              <a:t> </a:t>
            </a:r>
            <a:r>
              <a:rPr lang="en-US" dirty="0" smtClean="0">
                <a:cs typeface="Times New Roman"/>
                <a:sym typeface="Wingdings"/>
              </a:rPr>
              <a:t>= </a:t>
            </a:r>
            <a:r>
              <a:rPr lang="en-US" i="1" dirty="0" smtClean="0">
                <a:latin typeface="Times New Roman"/>
                <a:cs typeface="Times New Roman"/>
                <a:sym typeface="Wingdings"/>
              </a:rPr>
              <a:t>L’/ </a:t>
            </a:r>
            <a:r>
              <a:rPr lang="en-US" i="1" dirty="0" err="1" smtClean="0">
                <a:latin typeface="Times New Roman"/>
                <a:cs typeface="Times New Roman"/>
                <a:sym typeface="Wingdings"/>
              </a:rPr>
              <a:t>γ</a:t>
            </a:r>
            <a:endParaRPr lang="en-US" i="1" dirty="0" smtClean="0">
              <a:latin typeface="Times New Roman"/>
              <a:cs typeface="Times New Roman"/>
              <a:sym typeface="Wingdings"/>
            </a:endParaRPr>
          </a:p>
          <a:p>
            <a:pPr lvl="1"/>
            <a:r>
              <a:rPr lang="el-GR" i="1" dirty="0" smtClean="0">
                <a:latin typeface="Times New Roman"/>
                <a:cs typeface="Times New Roman"/>
                <a:sym typeface="Wingdings"/>
              </a:rPr>
              <a:t>γ</a:t>
            </a:r>
            <a:r>
              <a:rPr lang="en-US" dirty="0" smtClean="0">
                <a:cs typeface="Times New Roman"/>
              </a:rPr>
              <a:t> &gt; 1, </a:t>
            </a:r>
            <a:r>
              <a:rPr lang="en-US" dirty="0" err="1" smtClean="0">
                <a:cs typeface="Times New Roman"/>
              </a:rPr>
              <a:t>por</a:t>
            </a:r>
            <a:r>
              <a:rPr lang="en-US" dirty="0" smtClean="0">
                <a:cs typeface="Times New Roman"/>
              </a:rPr>
              <a:t> </a:t>
            </a:r>
            <a:r>
              <a:rPr lang="en-US" dirty="0" err="1" smtClean="0">
                <a:cs typeface="Times New Roman"/>
              </a:rPr>
              <a:t>tanto</a:t>
            </a:r>
            <a:r>
              <a:rPr lang="en-US" dirty="0" smtClean="0">
                <a:cs typeface="Times New Roman"/>
              </a:rPr>
              <a:t> </a:t>
            </a:r>
            <a:r>
              <a:rPr lang="en-US" dirty="0" smtClean="0">
                <a:solidFill>
                  <a:srgbClr val="660066"/>
                </a:solidFill>
                <a:cs typeface="Times New Roman"/>
              </a:rPr>
              <a:t>los </a:t>
            </a:r>
            <a:r>
              <a:rPr lang="en-US" dirty="0" err="1" smtClean="0">
                <a:solidFill>
                  <a:srgbClr val="660066"/>
                </a:solidFill>
                <a:cs typeface="Times New Roman"/>
              </a:rPr>
              <a:t>objetos</a:t>
            </a:r>
            <a:r>
              <a:rPr lang="en-US" dirty="0" smtClean="0">
                <a:solidFill>
                  <a:srgbClr val="660066"/>
                </a:solidFill>
                <a:cs typeface="Times New Roman"/>
              </a:rPr>
              <a:t> en </a:t>
            </a:r>
            <a:r>
              <a:rPr lang="en-US" dirty="0" err="1" smtClean="0">
                <a:solidFill>
                  <a:srgbClr val="660066"/>
                </a:solidFill>
                <a:cs typeface="Times New Roman"/>
              </a:rPr>
              <a:t>movimiento</a:t>
            </a:r>
            <a:r>
              <a:rPr lang="en-US" dirty="0" smtClean="0">
                <a:solidFill>
                  <a:srgbClr val="660066"/>
                </a:solidFill>
                <a:cs typeface="Times New Roman"/>
              </a:rPr>
              <a:t> se </a:t>
            </a:r>
            <a:r>
              <a:rPr lang="en-US" dirty="0" err="1" smtClean="0">
                <a:solidFill>
                  <a:srgbClr val="660066"/>
                </a:solidFill>
                <a:cs typeface="Times New Roman"/>
              </a:rPr>
              <a:t>contraen</a:t>
            </a:r>
            <a:r>
              <a:rPr lang="en-US" dirty="0" smtClean="0">
                <a:solidFill>
                  <a:srgbClr val="660066"/>
                </a:solidFill>
                <a:cs typeface="Times New Roman"/>
              </a:rPr>
              <a:t> </a:t>
            </a:r>
            <a:r>
              <a:rPr lang="en-US" dirty="0" err="1" smtClean="0">
                <a:solidFill>
                  <a:srgbClr val="660066"/>
                </a:solidFill>
                <a:cs typeface="Times New Roman"/>
              </a:rPr>
              <a:t>por</a:t>
            </a:r>
            <a:r>
              <a:rPr lang="en-US" dirty="0" smtClean="0">
                <a:solidFill>
                  <a:srgbClr val="660066"/>
                </a:solidFill>
                <a:cs typeface="Times New Roman"/>
              </a:rPr>
              <a:t> un factor </a:t>
            </a:r>
            <a:r>
              <a:rPr lang="en-US" i="1" dirty="0" err="1" smtClean="0">
                <a:solidFill>
                  <a:srgbClr val="660066"/>
                </a:solidFill>
                <a:latin typeface="Times New Roman"/>
                <a:cs typeface="Times New Roman"/>
                <a:sym typeface="Wingdings"/>
              </a:rPr>
              <a:t>γ</a:t>
            </a:r>
            <a:endParaRPr lang="en-US" i="1" dirty="0" smtClean="0">
              <a:solidFill>
                <a:srgbClr val="660066"/>
              </a:solidFill>
              <a:latin typeface="Times New Roman"/>
              <a:cs typeface="Times New Roman"/>
              <a:sym typeface="Wingdings"/>
            </a:endParaRPr>
          </a:p>
          <a:p>
            <a:endParaRPr lang="en-US" dirty="0">
              <a:cs typeface="Times New Roman"/>
            </a:endParaRPr>
          </a:p>
          <a:p>
            <a:endParaRPr lang="en-US" dirty="0" smtClean="0">
              <a:cs typeface="Times New Roman"/>
            </a:endParaRPr>
          </a:p>
          <a:p>
            <a:endParaRPr lang="en-US" dirty="0">
              <a:cs typeface="Times New Roman"/>
            </a:endParaRPr>
          </a:p>
        </p:txBody>
      </p:sp>
      <p:graphicFrame>
        <p:nvGraphicFramePr>
          <p:cNvPr id="8" name="Object 7"/>
          <p:cNvGraphicFramePr>
            <a:graphicFrameLocks noChangeAspect="1"/>
          </p:cNvGraphicFramePr>
          <p:nvPr>
            <p:extLst>
              <p:ext uri="{D42A27DB-BD31-4B8C-83A1-F6EECF244321}">
                <p14:modId xmlns:p14="http://schemas.microsoft.com/office/powerpoint/2010/main" val="3558115653"/>
              </p:ext>
            </p:extLst>
          </p:nvPr>
        </p:nvGraphicFramePr>
        <p:xfrm>
          <a:off x="4876800" y="2393950"/>
          <a:ext cx="2961148" cy="882650"/>
        </p:xfrm>
        <a:graphic>
          <a:graphicData uri="http://schemas.openxmlformats.org/presentationml/2006/ole">
            <mc:AlternateContent xmlns:mc="http://schemas.openxmlformats.org/markup-compatibility/2006">
              <mc:Choice xmlns:v="urn:schemas-microsoft-com:vml" Requires="v">
                <p:oleObj spid="_x0000_s17430" name="Equation" r:id="rId3" imgW="1320800" imgH="393700" progId="Equation.3">
                  <p:embed/>
                </p:oleObj>
              </mc:Choice>
              <mc:Fallback>
                <p:oleObj name="Equation" r:id="rId3" imgW="1320800" imgH="393700" progId="Equation.3">
                  <p:embed/>
                  <p:pic>
                    <p:nvPicPr>
                      <p:cNvPr id="0" name=""/>
                      <p:cNvPicPr/>
                      <p:nvPr/>
                    </p:nvPicPr>
                    <p:blipFill>
                      <a:blip r:embed="rId4"/>
                      <a:stretch>
                        <a:fillRect/>
                      </a:stretch>
                    </p:blipFill>
                    <p:spPr>
                      <a:xfrm>
                        <a:off x="4876800" y="2393950"/>
                        <a:ext cx="2961148" cy="882650"/>
                      </a:xfrm>
                      <a:prstGeom prst="rect">
                        <a:avLst/>
                      </a:prstGeom>
                    </p:spPr>
                  </p:pic>
                </p:oleObj>
              </mc:Fallback>
            </mc:AlternateContent>
          </a:graphicData>
        </a:graphic>
      </p:graphicFrame>
    </p:spTree>
    <p:extLst>
      <p:ext uri="{BB962C8B-B14F-4D97-AF65-F5344CB8AC3E}">
        <p14:creationId xmlns:p14="http://schemas.microsoft.com/office/powerpoint/2010/main" val="1245104082"/>
      </p:ext>
    </p:extLst>
  </p:cSld>
  <p:clrMapOvr>
    <a:masterClrMapping/>
  </p:clrMapOvr>
  <p:timing>
    <p:tnLst>
      <p:par>
        <p:cTn xmlns:p14="http://schemas.microsoft.com/office/powerpoint/2010/mai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Consequences</a:t>
            </a:r>
            <a:endParaRPr lang="en-US"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65</a:t>
            </a:fld>
            <a:endParaRPr lang="en-US" altLang="zh-CN"/>
          </a:p>
        </p:txBody>
      </p:sp>
      <p:sp>
        <p:nvSpPr>
          <p:cNvPr id="3" name="Content Placeholder 2"/>
          <p:cNvSpPr>
            <a:spLocks noGrp="1"/>
          </p:cNvSpPr>
          <p:nvPr>
            <p:ph idx="1"/>
          </p:nvPr>
        </p:nvSpPr>
        <p:spPr>
          <a:xfrm>
            <a:off x="457200" y="1066800"/>
            <a:ext cx="8229600" cy="5181600"/>
          </a:xfrm>
        </p:spPr>
        <p:txBody>
          <a:bodyPr/>
          <a:lstStyle/>
          <a:p>
            <a:r>
              <a:rPr lang="en-US" dirty="0" err="1" smtClean="0">
                <a:solidFill>
                  <a:srgbClr val="0000FF"/>
                </a:solidFill>
                <a:cs typeface="Times New Roman"/>
                <a:sym typeface="Wingdings"/>
              </a:rPr>
              <a:t>Dilataci</a:t>
            </a:r>
            <a:r>
              <a:rPr lang="en-US" dirty="0" err="1" smtClean="0">
                <a:solidFill>
                  <a:srgbClr val="0000FF"/>
                </a:solidFill>
                <a:cs typeface="Times New Roman"/>
                <a:sym typeface="Wingdings"/>
              </a:rPr>
              <a:t>ó</a:t>
            </a:r>
            <a:r>
              <a:rPr lang="en-US" dirty="0" err="1" smtClean="0">
                <a:solidFill>
                  <a:srgbClr val="0000FF"/>
                </a:solidFill>
                <a:cs typeface="Times New Roman"/>
                <a:sym typeface="Wingdings"/>
              </a:rPr>
              <a:t>n</a:t>
            </a:r>
            <a:r>
              <a:rPr lang="en-US" dirty="0" smtClean="0">
                <a:solidFill>
                  <a:srgbClr val="0000FF"/>
                </a:solidFill>
                <a:cs typeface="Times New Roman"/>
                <a:sym typeface="Wingdings"/>
              </a:rPr>
              <a:t> del </a:t>
            </a:r>
            <a:r>
              <a:rPr lang="en-US" dirty="0" err="1" smtClean="0">
                <a:solidFill>
                  <a:srgbClr val="0000FF"/>
                </a:solidFill>
                <a:cs typeface="Times New Roman"/>
                <a:sym typeface="Wingdings"/>
              </a:rPr>
              <a:t>tiempo</a:t>
            </a:r>
            <a:r>
              <a:rPr lang="en-US" dirty="0" smtClean="0">
                <a:cs typeface="Times New Roman"/>
                <a:sym typeface="Wingdings"/>
              </a:rPr>
              <a:t>: </a:t>
            </a:r>
            <a:endParaRPr lang="en-US" dirty="0" smtClean="0">
              <a:cs typeface="Times New Roman"/>
              <a:sym typeface="Wingdings"/>
            </a:endParaRPr>
          </a:p>
          <a:p>
            <a:pPr lvl="1"/>
            <a:r>
              <a:rPr lang="en-US" dirty="0" smtClean="0">
                <a:cs typeface="Times New Roman"/>
                <a:sym typeface="Wingdings"/>
              </a:rPr>
              <a:t>Un </a:t>
            </a:r>
            <a:r>
              <a:rPr lang="en-US" dirty="0" err="1" smtClean="0">
                <a:cs typeface="Times New Roman"/>
                <a:sym typeface="Wingdings"/>
              </a:rPr>
              <a:t>reloj</a:t>
            </a:r>
            <a:r>
              <a:rPr lang="en-US" dirty="0" smtClean="0">
                <a:cs typeface="Times New Roman"/>
                <a:sym typeface="Wingdings"/>
              </a:rPr>
              <a:t> en </a:t>
            </a:r>
            <a:r>
              <a:rPr lang="en-US" i="1" dirty="0" smtClean="0">
                <a:latin typeface="Times New Roman"/>
                <a:cs typeface="Times New Roman"/>
                <a:sym typeface="Wingdings"/>
              </a:rPr>
              <a:t>x’=0</a:t>
            </a:r>
            <a:r>
              <a:rPr lang="en-US" dirty="0" smtClean="0">
                <a:cs typeface="Times New Roman"/>
                <a:sym typeface="Wingdings"/>
              </a:rPr>
              <a:t> </a:t>
            </a:r>
            <a:r>
              <a:rPr lang="en-US" dirty="0" err="1" smtClean="0">
                <a:cs typeface="Times New Roman"/>
                <a:sym typeface="Wingdings"/>
              </a:rPr>
              <a:t>emite</a:t>
            </a:r>
            <a:r>
              <a:rPr lang="en-US" dirty="0" smtClean="0">
                <a:cs typeface="Times New Roman"/>
                <a:sym typeface="Wingdings"/>
              </a:rPr>
              <a:t> </a:t>
            </a:r>
            <a:r>
              <a:rPr lang="en-US" dirty="0" err="1" smtClean="0">
                <a:cs typeface="Times New Roman"/>
                <a:sym typeface="Wingdings"/>
              </a:rPr>
              <a:t>se</a:t>
            </a:r>
            <a:r>
              <a:rPr lang="en-US" dirty="0" err="1" smtClean="0">
                <a:cs typeface="Times New Roman"/>
                <a:sym typeface="Wingdings"/>
              </a:rPr>
              <a:t>ñales</a:t>
            </a:r>
            <a:r>
              <a:rPr lang="en-US" dirty="0" smtClean="0">
                <a:cs typeface="Times New Roman"/>
                <a:sym typeface="Wingdings"/>
              </a:rPr>
              <a:t> en </a:t>
            </a:r>
            <a:r>
              <a:rPr lang="en-US" i="1" dirty="0">
                <a:latin typeface="Times New Roman"/>
                <a:cs typeface="Times New Roman"/>
                <a:sym typeface="Wingdings"/>
              </a:rPr>
              <a:t>t’=0</a:t>
            </a:r>
            <a:r>
              <a:rPr lang="en-US" dirty="0" smtClean="0">
                <a:cs typeface="Times New Roman"/>
                <a:sym typeface="Wingdings"/>
              </a:rPr>
              <a:t>, </a:t>
            </a:r>
            <a:r>
              <a:rPr lang="en-US" i="1" dirty="0">
                <a:latin typeface="Times New Roman"/>
                <a:cs typeface="Times New Roman"/>
                <a:sym typeface="Wingdings"/>
              </a:rPr>
              <a:t>t’=T’</a:t>
            </a:r>
            <a:r>
              <a:rPr lang="en-US" dirty="0" smtClean="0">
                <a:cs typeface="Times New Roman"/>
                <a:sym typeface="Wingdings"/>
              </a:rPr>
              <a:t>; interval in S?</a:t>
            </a:r>
            <a:br>
              <a:rPr lang="en-US" dirty="0" smtClean="0">
                <a:cs typeface="Times New Roman"/>
                <a:sym typeface="Wingdings"/>
              </a:rPr>
            </a:br>
            <a:r>
              <a:rPr lang="en-US" dirty="0" smtClean="0">
                <a:cs typeface="Times New Roman"/>
                <a:sym typeface="Wingdings"/>
              </a:rPr>
              <a:t>de </a:t>
            </a:r>
            <a:r>
              <a:rPr lang="en-US" i="1" dirty="0">
                <a:latin typeface="Times New Roman"/>
                <a:cs typeface="Times New Roman"/>
                <a:sym typeface="Wingdings"/>
              </a:rPr>
              <a:t>t=0</a:t>
            </a:r>
            <a:r>
              <a:rPr lang="en-US" dirty="0" smtClean="0">
                <a:cs typeface="Times New Roman"/>
                <a:sym typeface="Wingdings"/>
              </a:rPr>
              <a:t> </a:t>
            </a:r>
            <a:r>
              <a:rPr lang="en-US" dirty="0">
                <a:cs typeface="Times New Roman"/>
                <a:sym typeface="Wingdings"/>
              </a:rPr>
              <a:t>a</a:t>
            </a:r>
            <a:r>
              <a:rPr lang="en-US" dirty="0" smtClean="0">
                <a:cs typeface="Times New Roman"/>
                <a:sym typeface="Wingdings"/>
              </a:rPr>
              <a:t> </a:t>
            </a:r>
            <a:r>
              <a:rPr lang="en-US" dirty="0" smtClean="0">
                <a:cs typeface="Times New Roman"/>
                <a:sym typeface="Wingdings"/>
              </a:rPr>
              <a:t>(</a:t>
            </a:r>
            <a:r>
              <a:rPr lang="en-US" i="1" dirty="0">
                <a:latin typeface="Times New Roman"/>
                <a:cs typeface="Times New Roman"/>
                <a:sym typeface="Wingdings"/>
              </a:rPr>
              <a:t>t’=T’</a:t>
            </a:r>
            <a:r>
              <a:rPr lang="en-US" dirty="0" smtClean="0">
                <a:cs typeface="Times New Roman"/>
                <a:sym typeface="Wingdings"/>
              </a:rPr>
              <a:t>, </a:t>
            </a:r>
            <a:r>
              <a:rPr lang="en-US" i="1" dirty="0">
                <a:latin typeface="Times New Roman"/>
                <a:cs typeface="Times New Roman"/>
                <a:sym typeface="Wingdings"/>
              </a:rPr>
              <a:t>x’=0</a:t>
            </a:r>
            <a:r>
              <a:rPr lang="en-US" dirty="0" smtClean="0">
                <a:cs typeface="Times New Roman"/>
                <a:sym typeface="Wingdings"/>
              </a:rPr>
              <a:t>), so </a:t>
            </a:r>
            <a:r>
              <a:rPr lang="en-US" i="1" dirty="0">
                <a:latin typeface="Times New Roman"/>
                <a:cs typeface="Times New Roman"/>
                <a:sym typeface="Wingdings"/>
              </a:rPr>
              <a:t>t=</a:t>
            </a:r>
            <a:r>
              <a:rPr lang="en-US" i="1" dirty="0" err="1">
                <a:latin typeface="Times New Roman"/>
                <a:cs typeface="Times New Roman"/>
                <a:sym typeface="Wingdings"/>
              </a:rPr>
              <a:t>γT</a:t>
            </a:r>
            <a:r>
              <a:rPr lang="en-US" i="1" dirty="0" smtClean="0">
                <a:latin typeface="Times New Roman"/>
                <a:cs typeface="Times New Roman"/>
                <a:sym typeface="Wingdings"/>
              </a:rPr>
              <a:t>’</a:t>
            </a:r>
          </a:p>
          <a:p>
            <a:pPr lvl="1"/>
            <a:r>
              <a:rPr lang="en-US" i="1" dirty="0">
                <a:latin typeface="Times New Roman"/>
                <a:cs typeface="Times New Roman"/>
                <a:sym typeface="Wingdings"/>
              </a:rPr>
              <a:t>T = </a:t>
            </a:r>
            <a:r>
              <a:rPr lang="en-US" i="1" dirty="0" err="1">
                <a:latin typeface="Times New Roman"/>
                <a:cs typeface="Times New Roman"/>
                <a:sym typeface="Wingdings"/>
              </a:rPr>
              <a:t>γT</a:t>
            </a:r>
            <a:r>
              <a:rPr lang="en-US" i="1" dirty="0">
                <a:latin typeface="Times New Roman"/>
                <a:cs typeface="Times New Roman"/>
                <a:sym typeface="Wingdings"/>
              </a:rPr>
              <a:t>’</a:t>
            </a:r>
            <a:r>
              <a:rPr lang="en-US" i="1" dirty="0" smtClean="0">
                <a:cs typeface="Times New Roman"/>
                <a:sym typeface="Wingdings"/>
              </a:rPr>
              <a:t> </a:t>
            </a:r>
            <a:r>
              <a:rPr lang="en-US" dirty="0" smtClean="0">
                <a:cs typeface="Times New Roman"/>
                <a:sym typeface="Wingdings"/>
              </a:rPr>
              <a:t>; </a:t>
            </a:r>
            <a:r>
              <a:rPr lang="en-US" dirty="0" smtClean="0">
                <a:cs typeface="Times New Roman"/>
                <a:sym typeface="Wingdings"/>
              </a:rPr>
              <a:t>el </a:t>
            </a:r>
            <a:r>
              <a:rPr lang="en-US" dirty="0" err="1" smtClean="0">
                <a:cs typeface="Times New Roman"/>
                <a:sym typeface="Wingdings"/>
              </a:rPr>
              <a:t>reloj</a:t>
            </a:r>
            <a:r>
              <a:rPr lang="en-US" dirty="0" smtClean="0">
                <a:cs typeface="Times New Roman"/>
                <a:sym typeface="Wingdings"/>
              </a:rPr>
              <a:t> en </a:t>
            </a:r>
            <a:r>
              <a:rPr lang="en-US" dirty="0" smtClean="0">
                <a:cs typeface="Times New Roman"/>
                <a:sym typeface="Wingdings"/>
              </a:rPr>
              <a:t>S </a:t>
            </a:r>
            <a:r>
              <a:rPr lang="en-US" dirty="0" err="1" smtClean="0">
                <a:cs typeface="Times New Roman"/>
                <a:sym typeface="Wingdings"/>
              </a:rPr>
              <a:t>mide</a:t>
            </a:r>
            <a:r>
              <a:rPr lang="en-US" dirty="0" smtClean="0">
                <a:cs typeface="Times New Roman"/>
                <a:sym typeface="Wingdings"/>
              </a:rPr>
              <a:t> un </a:t>
            </a:r>
            <a:r>
              <a:rPr lang="en-US" dirty="0" err="1" smtClean="0">
                <a:cs typeface="Times New Roman"/>
                <a:sym typeface="Wingdings"/>
              </a:rPr>
              <a:t>intervalo</a:t>
            </a:r>
            <a:r>
              <a:rPr lang="en-US" dirty="0" smtClean="0">
                <a:cs typeface="Times New Roman"/>
                <a:sym typeface="Wingdings"/>
              </a:rPr>
              <a:t> </a:t>
            </a:r>
            <a:r>
              <a:rPr lang="en-US" dirty="0" err="1" smtClean="0">
                <a:solidFill>
                  <a:srgbClr val="660066"/>
                </a:solidFill>
                <a:cs typeface="Times New Roman"/>
                <a:sym typeface="Wingdings"/>
              </a:rPr>
              <a:t>m</a:t>
            </a:r>
            <a:r>
              <a:rPr lang="en-US" dirty="0" err="1" smtClean="0">
                <a:solidFill>
                  <a:srgbClr val="660066"/>
                </a:solidFill>
                <a:cs typeface="Times New Roman"/>
                <a:sym typeface="Wingdings"/>
              </a:rPr>
              <a:t>ás</a:t>
            </a:r>
            <a:r>
              <a:rPr lang="en-US" dirty="0" smtClean="0">
                <a:solidFill>
                  <a:srgbClr val="660066"/>
                </a:solidFill>
                <a:cs typeface="Times New Roman"/>
                <a:sym typeface="Wingdings"/>
              </a:rPr>
              <a:t> largo</a:t>
            </a:r>
            <a:endParaRPr lang="en-US" dirty="0" smtClean="0">
              <a:cs typeface="Times New Roman"/>
              <a:sym typeface="Wingdings"/>
            </a:endParaRPr>
          </a:p>
          <a:p>
            <a:pPr lvl="1"/>
            <a:r>
              <a:rPr lang="en-US" i="1" dirty="0" smtClean="0">
                <a:cs typeface="Times New Roman"/>
                <a:sym typeface="Wingdings"/>
              </a:rPr>
              <a:t>“Los </a:t>
            </a:r>
            <a:r>
              <a:rPr lang="en-US" i="1" dirty="0" err="1" smtClean="0">
                <a:cs typeface="Times New Roman"/>
                <a:sym typeface="Wingdings"/>
              </a:rPr>
              <a:t>relojes</a:t>
            </a:r>
            <a:r>
              <a:rPr lang="en-US" i="1" dirty="0" smtClean="0">
                <a:cs typeface="Times New Roman"/>
                <a:sym typeface="Wingdings"/>
              </a:rPr>
              <a:t> en </a:t>
            </a:r>
            <a:r>
              <a:rPr lang="en-US" i="1" dirty="0" err="1" smtClean="0">
                <a:cs typeface="Times New Roman"/>
                <a:sym typeface="Wingdings"/>
              </a:rPr>
              <a:t>movimiento</a:t>
            </a:r>
            <a:r>
              <a:rPr lang="en-US" i="1" dirty="0" smtClean="0">
                <a:cs typeface="Times New Roman"/>
                <a:sym typeface="Wingdings"/>
              </a:rPr>
              <a:t> se </a:t>
            </a:r>
            <a:r>
              <a:rPr lang="en-US" i="1" dirty="0" err="1" smtClean="0">
                <a:cs typeface="Times New Roman"/>
                <a:sym typeface="Wingdings"/>
              </a:rPr>
              <a:t>retrasan</a:t>
            </a:r>
            <a:r>
              <a:rPr lang="en-US" i="1" dirty="0" smtClean="0">
                <a:cs typeface="Times New Roman"/>
                <a:sym typeface="Wingdings"/>
              </a:rPr>
              <a:t>”</a:t>
            </a:r>
            <a:endParaRPr lang="en-US" i="1" dirty="0" smtClean="0">
              <a:cs typeface="Times New Roman"/>
              <a:sym typeface="Wingdings"/>
            </a:endParaRPr>
          </a:p>
          <a:p>
            <a:pPr lvl="1"/>
            <a:endParaRPr lang="en-US" sz="1000" dirty="0">
              <a:cs typeface="Times New Roman"/>
              <a:sym typeface="Wingdings"/>
            </a:endParaRPr>
          </a:p>
          <a:p>
            <a:pPr marL="233351" lvl="1" indent="0">
              <a:buNone/>
            </a:pPr>
            <a:r>
              <a:rPr lang="en-US" b="1" dirty="0" err="1" smtClean="0">
                <a:cs typeface="Times New Roman"/>
                <a:sym typeface="Wingdings"/>
              </a:rPr>
              <a:t>Esto</a:t>
            </a:r>
            <a:r>
              <a:rPr lang="en-US" b="1" dirty="0" smtClean="0">
                <a:cs typeface="Times New Roman"/>
                <a:sym typeface="Wingdings"/>
              </a:rPr>
              <a:t> </a:t>
            </a:r>
            <a:r>
              <a:rPr lang="en-US" b="1" dirty="0" err="1" smtClean="0">
                <a:cs typeface="Times New Roman"/>
                <a:sym typeface="Wingdings"/>
              </a:rPr>
              <a:t>afecta</a:t>
            </a:r>
            <a:r>
              <a:rPr lang="en-US" b="1" dirty="0" smtClean="0">
                <a:cs typeface="Times New Roman"/>
                <a:sym typeface="Wingdings"/>
              </a:rPr>
              <a:t> </a:t>
            </a:r>
            <a:r>
              <a:rPr lang="en-US" b="1" dirty="0" err="1" smtClean="0">
                <a:cs typeface="Times New Roman"/>
                <a:sym typeface="Wingdings"/>
              </a:rPr>
              <a:t>todos</a:t>
            </a:r>
            <a:r>
              <a:rPr lang="en-US" b="1" dirty="0" smtClean="0">
                <a:cs typeface="Times New Roman"/>
                <a:sym typeface="Wingdings"/>
              </a:rPr>
              <a:t> los </a:t>
            </a:r>
            <a:r>
              <a:rPr lang="en-US" b="1" dirty="0" err="1" smtClean="0">
                <a:cs typeface="Times New Roman"/>
                <a:sym typeface="Wingdings"/>
              </a:rPr>
              <a:t>procesos</a:t>
            </a:r>
            <a:endParaRPr lang="en-US" b="1" dirty="0" smtClean="0">
              <a:cs typeface="Times New Roman"/>
              <a:sym typeface="Wingdings"/>
            </a:endParaRPr>
          </a:p>
          <a:p>
            <a:pPr lvl="1"/>
            <a:r>
              <a:rPr lang="en-US" dirty="0" err="1" smtClean="0">
                <a:cs typeface="Times New Roman"/>
                <a:sym typeface="Wingdings"/>
              </a:rPr>
              <a:t>Incluyendo</a:t>
            </a:r>
            <a:r>
              <a:rPr lang="en-US" dirty="0" smtClean="0">
                <a:cs typeface="Times New Roman"/>
                <a:sym typeface="Wingdings"/>
              </a:rPr>
              <a:t> el “</a:t>
            </a:r>
            <a:r>
              <a:rPr lang="en-US" dirty="0" err="1" smtClean="0">
                <a:cs typeface="Times New Roman"/>
                <a:sym typeface="Wingdings"/>
              </a:rPr>
              <a:t>reloj</a:t>
            </a:r>
            <a:r>
              <a:rPr lang="en-US" dirty="0" smtClean="0">
                <a:cs typeface="Times New Roman"/>
                <a:sym typeface="Wingdings"/>
              </a:rPr>
              <a:t> </a:t>
            </a:r>
            <a:r>
              <a:rPr lang="en-US" dirty="0" err="1" smtClean="0">
                <a:cs typeface="Times New Roman"/>
                <a:sym typeface="Wingdings"/>
              </a:rPr>
              <a:t>interno</a:t>
            </a:r>
            <a:r>
              <a:rPr lang="en-US" dirty="0" smtClean="0">
                <a:cs typeface="Times New Roman"/>
                <a:sym typeface="Wingdings"/>
              </a:rPr>
              <a:t>” de </a:t>
            </a:r>
            <a:r>
              <a:rPr lang="en-US" dirty="0" err="1" smtClean="0">
                <a:cs typeface="Times New Roman"/>
                <a:sym typeface="Wingdings"/>
              </a:rPr>
              <a:t>las</a:t>
            </a:r>
            <a:r>
              <a:rPr lang="en-US" dirty="0" smtClean="0">
                <a:cs typeface="Times New Roman"/>
                <a:sym typeface="Wingdings"/>
              </a:rPr>
              <a:t> </a:t>
            </a:r>
            <a:r>
              <a:rPr lang="en-US" dirty="0" err="1" smtClean="0">
                <a:cs typeface="Times New Roman"/>
                <a:sym typeface="Wingdings"/>
              </a:rPr>
              <a:t>part</a:t>
            </a:r>
            <a:r>
              <a:rPr lang="en-US" dirty="0" err="1" smtClean="0">
                <a:cs typeface="Times New Roman"/>
                <a:sym typeface="Wingdings"/>
              </a:rPr>
              <a:t>ículas</a:t>
            </a:r>
            <a:r>
              <a:rPr lang="en-US" dirty="0" smtClean="0">
                <a:cs typeface="Times New Roman"/>
                <a:sym typeface="Wingdings"/>
              </a:rPr>
              <a:t> </a:t>
            </a:r>
            <a:r>
              <a:rPr lang="en-US" dirty="0" err="1" smtClean="0">
                <a:cs typeface="Times New Roman"/>
                <a:sym typeface="Wingdings"/>
              </a:rPr>
              <a:t>elementales</a:t>
            </a:r>
            <a:endParaRPr lang="en-US" dirty="0" smtClean="0">
              <a:cs typeface="Times New Roman"/>
              <a:sym typeface="Wingdings"/>
            </a:endParaRPr>
          </a:p>
          <a:p>
            <a:pPr lvl="1"/>
            <a:r>
              <a:rPr lang="en-US" dirty="0" smtClean="0">
                <a:cs typeface="Times New Roman"/>
                <a:sym typeface="Wingdings"/>
              </a:rPr>
              <a:t>Las </a:t>
            </a:r>
            <a:r>
              <a:rPr lang="en-US" dirty="0" err="1" smtClean="0">
                <a:cs typeface="Times New Roman"/>
                <a:sym typeface="Wingdings"/>
              </a:rPr>
              <a:t>part</a:t>
            </a:r>
            <a:r>
              <a:rPr lang="en-US" dirty="0" err="1" smtClean="0">
                <a:cs typeface="Times New Roman"/>
                <a:sym typeface="Wingdings"/>
              </a:rPr>
              <a:t>ículas</a:t>
            </a:r>
            <a:r>
              <a:rPr lang="en-US" dirty="0" smtClean="0">
                <a:cs typeface="Times New Roman"/>
                <a:sym typeface="Wingdings"/>
              </a:rPr>
              <a:t> en </a:t>
            </a:r>
            <a:r>
              <a:rPr lang="en-US" dirty="0" err="1" smtClean="0">
                <a:cs typeface="Times New Roman"/>
                <a:sym typeface="Wingdings"/>
              </a:rPr>
              <a:t>movimiento</a:t>
            </a:r>
            <a:r>
              <a:rPr lang="en-US" dirty="0" smtClean="0">
                <a:cs typeface="Times New Roman"/>
                <a:sym typeface="Wingdings"/>
              </a:rPr>
              <a:t> </a:t>
            </a:r>
            <a:r>
              <a:rPr lang="en-US" dirty="0" err="1" smtClean="0">
                <a:cs typeface="Times New Roman"/>
                <a:sym typeface="Wingdings"/>
              </a:rPr>
              <a:t>duran</a:t>
            </a:r>
            <a:r>
              <a:rPr lang="en-US" dirty="0" smtClean="0">
                <a:cs typeface="Times New Roman"/>
                <a:sym typeface="Wingdings"/>
              </a:rPr>
              <a:t> </a:t>
            </a:r>
            <a:r>
              <a:rPr lang="en-US" dirty="0" err="1" smtClean="0">
                <a:cs typeface="Times New Roman"/>
                <a:sym typeface="Wingdings"/>
              </a:rPr>
              <a:t>más</a:t>
            </a:r>
            <a:r>
              <a:rPr lang="en-US" dirty="0" smtClean="0">
                <a:cs typeface="Times New Roman"/>
                <a:sym typeface="Wingdings"/>
              </a:rPr>
              <a:t> </a:t>
            </a:r>
            <a:r>
              <a:rPr lang="en-US" dirty="0" err="1" smtClean="0">
                <a:cs typeface="Times New Roman"/>
                <a:sym typeface="Wingdings"/>
              </a:rPr>
              <a:t>por</a:t>
            </a:r>
            <a:r>
              <a:rPr lang="en-US" dirty="0" smtClean="0">
                <a:cs typeface="Times New Roman"/>
                <a:sym typeface="Wingdings"/>
              </a:rPr>
              <a:t> un factor</a:t>
            </a:r>
            <a:r>
              <a:rPr lang="en-US" dirty="0" smtClean="0">
                <a:cs typeface="Times New Roman"/>
                <a:sym typeface="Wingdings"/>
              </a:rPr>
              <a:t> </a:t>
            </a:r>
            <a:r>
              <a:rPr lang="en-US" i="1" dirty="0" err="1" smtClean="0">
                <a:latin typeface="Times New Roman"/>
                <a:cs typeface="Times New Roman"/>
                <a:sym typeface="Wingdings"/>
              </a:rPr>
              <a:t>γ</a:t>
            </a:r>
            <a:r>
              <a:rPr lang="en-US" dirty="0" smtClean="0">
                <a:cs typeface="Times New Roman"/>
                <a:sym typeface="Wingdings"/>
              </a:rPr>
              <a:t>  </a:t>
            </a:r>
          </a:p>
          <a:p>
            <a:pPr lvl="1"/>
            <a:r>
              <a:rPr lang="en-US" dirty="0" err="1" smtClean="0">
                <a:cs typeface="Times New Roman"/>
                <a:sym typeface="Wingdings"/>
              </a:rPr>
              <a:t>Ejemplos</a:t>
            </a:r>
            <a:r>
              <a:rPr lang="en-US" dirty="0" smtClean="0">
                <a:cs typeface="Times New Roman"/>
                <a:sym typeface="Wingdings"/>
              </a:rPr>
              <a:t>: </a:t>
            </a:r>
            <a:endParaRPr lang="en-US" dirty="0" smtClean="0">
              <a:cs typeface="Times New Roman"/>
              <a:sym typeface="Wingdings"/>
            </a:endParaRPr>
          </a:p>
          <a:p>
            <a:pPr lvl="2"/>
            <a:r>
              <a:rPr lang="en-US" dirty="0" err="1" smtClean="0">
                <a:cs typeface="Times New Roman"/>
                <a:sym typeface="Wingdings"/>
              </a:rPr>
              <a:t>Muones</a:t>
            </a:r>
            <a:r>
              <a:rPr lang="en-US" dirty="0" smtClean="0">
                <a:cs typeface="Times New Roman"/>
                <a:sym typeface="Wingdings"/>
              </a:rPr>
              <a:t> </a:t>
            </a:r>
            <a:r>
              <a:rPr lang="en-US" dirty="0" err="1" smtClean="0">
                <a:cs typeface="Times New Roman"/>
                <a:sym typeface="Wingdings"/>
              </a:rPr>
              <a:t>provenientes</a:t>
            </a:r>
            <a:r>
              <a:rPr lang="en-US" dirty="0" smtClean="0">
                <a:cs typeface="Times New Roman"/>
                <a:sym typeface="Wingdings"/>
              </a:rPr>
              <a:t> de </a:t>
            </a:r>
            <a:r>
              <a:rPr lang="en-US" dirty="0" err="1" smtClean="0">
                <a:cs typeface="Times New Roman"/>
                <a:sym typeface="Wingdings"/>
              </a:rPr>
              <a:t>capas</a:t>
            </a:r>
            <a:r>
              <a:rPr lang="en-US" dirty="0" smtClean="0">
                <a:cs typeface="Times New Roman"/>
                <a:sym typeface="Wingdings"/>
              </a:rPr>
              <a:t> </a:t>
            </a:r>
            <a:r>
              <a:rPr lang="en-US" dirty="0" err="1" smtClean="0">
                <a:cs typeface="Times New Roman"/>
                <a:sym typeface="Wingdings"/>
              </a:rPr>
              <a:t>superiores</a:t>
            </a:r>
            <a:r>
              <a:rPr lang="en-US" dirty="0" smtClean="0">
                <a:cs typeface="Times New Roman"/>
                <a:sym typeface="Wingdings"/>
              </a:rPr>
              <a:t> de la </a:t>
            </a:r>
            <a:r>
              <a:rPr lang="en-US" dirty="0" err="1" smtClean="0">
                <a:cs typeface="Times New Roman"/>
                <a:sym typeface="Wingdings"/>
              </a:rPr>
              <a:t>atm</a:t>
            </a:r>
            <a:r>
              <a:rPr lang="en-US" dirty="0" err="1" smtClean="0">
                <a:cs typeface="Times New Roman"/>
                <a:sym typeface="Wingdings"/>
              </a:rPr>
              <a:t>ósfera</a:t>
            </a:r>
            <a:endParaRPr lang="en-US" dirty="0" smtClean="0">
              <a:cs typeface="Times New Roman"/>
              <a:sym typeface="Wingdings"/>
            </a:endParaRPr>
          </a:p>
          <a:p>
            <a:pPr lvl="2"/>
            <a:r>
              <a:rPr lang="en-US" dirty="0" err="1" smtClean="0">
                <a:cs typeface="Times New Roman"/>
                <a:sym typeface="Wingdings"/>
              </a:rPr>
              <a:t>Mesones</a:t>
            </a:r>
            <a:r>
              <a:rPr lang="en-US" dirty="0" smtClean="0">
                <a:cs typeface="Times New Roman"/>
                <a:sym typeface="Wingdings"/>
              </a:rPr>
              <a:t> B en </a:t>
            </a:r>
            <a:r>
              <a:rPr lang="en-US" dirty="0" err="1" smtClean="0">
                <a:cs typeface="Times New Roman"/>
                <a:sym typeface="Wingdings"/>
              </a:rPr>
              <a:t>detectores</a:t>
            </a:r>
            <a:r>
              <a:rPr lang="en-US" dirty="0" smtClean="0">
                <a:cs typeface="Times New Roman"/>
                <a:sym typeface="Wingdings"/>
              </a:rPr>
              <a:t> de </a:t>
            </a:r>
            <a:r>
              <a:rPr lang="en-US" dirty="0" err="1" smtClean="0">
                <a:cs typeface="Times New Roman"/>
                <a:sym typeface="Wingdings"/>
              </a:rPr>
              <a:t>part</a:t>
            </a:r>
            <a:r>
              <a:rPr lang="en-US" dirty="0" err="1" smtClean="0">
                <a:cs typeface="Times New Roman"/>
                <a:sym typeface="Wingdings"/>
              </a:rPr>
              <a:t>ículas</a:t>
            </a:r>
            <a:endParaRPr lang="en-US" dirty="0" smtClean="0">
              <a:cs typeface="Times New Roman"/>
              <a:sym typeface="Wingdings"/>
            </a:endParaRPr>
          </a:p>
        </p:txBody>
      </p:sp>
    </p:spTree>
    <p:extLst>
      <p:ext uri="{BB962C8B-B14F-4D97-AF65-F5344CB8AC3E}">
        <p14:creationId xmlns:p14="http://schemas.microsoft.com/office/powerpoint/2010/main" val="334857785"/>
      </p:ext>
    </p:extLst>
  </p:cSld>
  <p:clrMapOvr>
    <a:masterClrMapping/>
  </p:clrMapOvr>
  <p:timing>
    <p:tnLst>
      <p:par>
        <p:cTn xmlns:p14="http://schemas.microsoft.com/office/powerpoint/2010/mai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smtClean="0"/>
              <a:t>Consecuencias</a:t>
            </a:r>
            <a:endParaRPr lang="es-ES_tradnl"/>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66</a:t>
            </a:fld>
            <a:endParaRPr lang="en-US" altLang="zh-CN"/>
          </a:p>
        </p:txBody>
      </p:sp>
      <p:sp>
        <p:nvSpPr>
          <p:cNvPr id="3" name="Content Placeholder 2"/>
          <p:cNvSpPr>
            <a:spLocks noGrp="1"/>
          </p:cNvSpPr>
          <p:nvPr>
            <p:ph idx="1"/>
          </p:nvPr>
        </p:nvSpPr>
        <p:spPr>
          <a:xfrm>
            <a:off x="457200" y="1066800"/>
            <a:ext cx="8229600" cy="3429000"/>
          </a:xfrm>
        </p:spPr>
        <p:txBody>
          <a:bodyPr/>
          <a:lstStyle/>
          <a:p>
            <a:pPr marL="0" indent="0">
              <a:buNone/>
            </a:pPr>
            <a:r>
              <a:rPr lang="es-ES_tradnl" b="1" i="1" smtClean="0">
                <a:solidFill>
                  <a:srgbClr val="0000FF"/>
                </a:solidFill>
                <a:cs typeface="Times New Roman"/>
                <a:sym typeface="Wingdings"/>
              </a:rPr>
              <a:t>Res</a:t>
            </a:r>
            <a:r>
              <a:rPr lang="es-ES_tradnl" b="1" i="1" smtClean="0">
                <a:solidFill>
                  <a:srgbClr val="0000FF"/>
                </a:solidFill>
                <a:cs typeface="Times New Roman"/>
                <a:sym typeface="Wingdings"/>
              </a:rPr>
              <a:t>úmen</a:t>
            </a:r>
            <a:r>
              <a:rPr lang="es-ES_tradnl" b="1" i="1" smtClean="0">
                <a:solidFill>
                  <a:srgbClr val="0000FF"/>
                </a:solidFill>
                <a:cs typeface="Times New Roman"/>
                <a:sym typeface="Wingdings"/>
              </a:rPr>
              <a:t>:</a:t>
            </a:r>
          </a:p>
          <a:p>
            <a:pPr marL="0" indent="0">
              <a:buNone/>
            </a:pPr>
            <a:endParaRPr lang="es-ES_tradnl" b="1" i="1" smtClean="0">
              <a:solidFill>
                <a:srgbClr val="0000FF"/>
              </a:solidFill>
              <a:cs typeface="Times New Roman"/>
              <a:sym typeface="Wingdings"/>
            </a:endParaRPr>
          </a:p>
          <a:p>
            <a:r>
              <a:rPr lang="es-ES_tradnl" b="1" i="1" smtClean="0">
                <a:solidFill>
                  <a:srgbClr val="0000FF"/>
                </a:solidFill>
                <a:cs typeface="Times New Roman"/>
                <a:sym typeface="Wingdings"/>
              </a:rPr>
              <a:t>Las longitudes se contraen</a:t>
            </a:r>
          </a:p>
          <a:p>
            <a:endParaRPr lang="es-ES_tradnl" b="1" i="1" smtClean="0">
              <a:solidFill>
                <a:srgbClr val="0000FF"/>
              </a:solidFill>
              <a:cs typeface="Times New Roman"/>
              <a:sym typeface="Wingdings"/>
            </a:endParaRPr>
          </a:p>
          <a:p>
            <a:r>
              <a:rPr lang="es-ES_tradnl" b="1" i="1" smtClean="0">
                <a:solidFill>
                  <a:srgbClr val="0000FF"/>
                </a:solidFill>
                <a:cs typeface="Times New Roman"/>
                <a:sym typeface="Wingdings"/>
              </a:rPr>
              <a:t>Los tiempos se dilatan</a:t>
            </a:r>
          </a:p>
          <a:p>
            <a:pPr marL="0" indent="0">
              <a:buNone/>
            </a:pPr>
            <a:endParaRPr lang="es-ES_tradnl" b="1" i="1" smtClean="0">
              <a:solidFill>
                <a:srgbClr val="0000FF"/>
              </a:solidFill>
              <a:cs typeface="Times New Roman"/>
              <a:sym typeface="Wingdings"/>
            </a:endParaRPr>
          </a:p>
          <a:p>
            <a:r>
              <a:rPr lang="es-ES_tradnl" b="1" i="1" smtClean="0">
                <a:solidFill>
                  <a:srgbClr val="0000FF"/>
                </a:solidFill>
                <a:cs typeface="Times New Roman"/>
                <a:sym typeface="Wingdings"/>
              </a:rPr>
              <a:t>Las velocidades nunca superan c</a:t>
            </a:r>
            <a:endParaRPr lang="es-ES_tradnl" b="1" i="1" smtClean="0">
              <a:cs typeface="Times New Roman"/>
              <a:sym typeface="Wingdings"/>
            </a:endParaRPr>
          </a:p>
        </p:txBody>
      </p:sp>
    </p:spTree>
    <p:extLst>
      <p:ext uri="{BB962C8B-B14F-4D97-AF65-F5344CB8AC3E}">
        <p14:creationId xmlns:p14="http://schemas.microsoft.com/office/powerpoint/2010/main" val="2662114602"/>
      </p:ext>
    </p:extLst>
  </p:cSld>
  <p:clrMapOvr>
    <a:masterClrMapping/>
  </p:clrMapOvr>
  <p:timing>
    <p:tnLst>
      <p:par>
        <p:cTn xmlns:p14="http://schemas.microsoft.com/office/powerpoint/2010/mai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Algunos</a:t>
            </a:r>
            <a:r>
              <a:rPr lang="en-US" dirty="0"/>
              <a:t> </a:t>
            </a:r>
            <a:r>
              <a:rPr lang="en-US" dirty="0" err="1"/>
              <a:t>ejercicios</a:t>
            </a:r>
            <a:r>
              <a:rPr lang="en-US" dirty="0"/>
              <a:t> </a:t>
            </a:r>
            <a:r>
              <a:rPr lang="en-US" dirty="0" err="1"/>
              <a:t>breves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4782127"/>
              </p:ext>
            </p:extLst>
          </p:nvPr>
        </p:nvGraphicFramePr>
        <p:xfrm>
          <a:off x="1295400" y="1143000"/>
          <a:ext cx="7086600" cy="2743200"/>
        </p:xfrm>
        <a:graphic>
          <a:graphicData uri="http://schemas.openxmlformats.org/drawingml/2006/table">
            <a:tbl>
              <a:tblPr firstRow="1" bandRow="1">
                <a:tableStyleId>{5C22544A-7EE6-4342-B048-85BDC9FD1C3A}</a:tableStyleId>
              </a:tblPr>
              <a:tblGrid>
                <a:gridCol w="1981200"/>
                <a:gridCol w="1447800"/>
                <a:gridCol w="1714500"/>
                <a:gridCol w="1943100"/>
              </a:tblGrid>
              <a:tr h="370840">
                <a:tc>
                  <a:txBody>
                    <a:bodyPr/>
                    <a:lstStyle/>
                    <a:p>
                      <a:pPr algn="ctr"/>
                      <a:r>
                        <a:rPr lang="en-US" sz="2400" dirty="0" smtClean="0">
                          <a:solidFill>
                            <a:srgbClr val="000000"/>
                          </a:solidFill>
                        </a:rPr>
                        <a:t> v</a:t>
                      </a:r>
                      <a:endParaRPr lang="en-US" sz="2400" dirty="0">
                        <a:solidFill>
                          <a:srgbClr val="000000"/>
                        </a:solidFill>
                      </a:endParaRPr>
                    </a:p>
                  </a:txBody>
                  <a:tcPr/>
                </a:tc>
                <a:tc>
                  <a:txBody>
                    <a:bodyPr/>
                    <a:lstStyle/>
                    <a:p>
                      <a:pPr algn="ctr"/>
                      <a:r>
                        <a:rPr lang="en-US" sz="2400" dirty="0" smtClean="0">
                          <a:solidFill>
                            <a:schemeClr val="tx1"/>
                          </a:solidFill>
                        </a:rPr>
                        <a:t>v [m/s]</a:t>
                      </a:r>
                      <a:endParaRPr lang="en-US" sz="2400" dirty="0">
                        <a:solidFill>
                          <a:schemeClr val="tx1"/>
                        </a:solidFill>
                      </a:endParaRPr>
                    </a:p>
                  </a:txBody>
                  <a:tcPr/>
                </a:tc>
                <a:tc>
                  <a:txBody>
                    <a:bodyPr/>
                    <a:lstStyle/>
                    <a:p>
                      <a:pPr algn="ctr"/>
                      <a:r>
                        <a:rPr lang="en-US" sz="2400" dirty="0" smtClean="0">
                          <a:solidFill>
                            <a:schemeClr val="tx1"/>
                          </a:solidFill>
                        </a:rPr>
                        <a:t>beta</a:t>
                      </a:r>
                      <a:endParaRPr lang="en-US" sz="2400" dirty="0">
                        <a:solidFill>
                          <a:schemeClr val="tx1"/>
                        </a:solidFill>
                      </a:endParaRPr>
                    </a:p>
                  </a:txBody>
                  <a:tcPr/>
                </a:tc>
                <a:tc>
                  <a:txBody>
                    <a:bodyPr/>
                    <a:lstStyle/>
                    <a:p>
                      <a:pPr algn="ctr"/>
                      <a:r>
                        <a:rPr lang="en-US" sz="2400" dirty="0" smtClean="0">
                          <a:solidFill>
                            <a:schemeClr val="tx1"/>
                          </a:solidFill>
                        </a:rPr>
                        <a:t>gamma</a:t>
                      </a:r>
                      <a:endParaRPr lang="en-US" sz="2400" dirty="0">
                        <a:solidFill>
                          <a:schemeClr val="tx1"/>
                        </a:solidFill>
                      </a:endParaRPr>
                    </a:p>
                  </a:txBody>
                  <a:tcPr/>
                </a:tc>
              </a:tr>
              <a:tr h="370840">
                <a:tc>
                  <a:txBody>
                    <a:bodyPr/>
                    <a:lstStyle/>
                    <a:p>
                      <a:pPr algn="r"/>
                      <a:r>
                        <a:rPr lang="en-US" sz="2400" dirty="0" smtClean="0"/>
                        <a:t>130 km/h</a:t>
                      </a:r>
                      <a:endParaRPr lang="en-US" sz="2400" dirty="0"/>
                    </a:p>
                  </a:txBody>
                  <a:tcPr/>
                </a:tc>
                <a:tc>
                  <a:txBody>
                    <a:bodyPr/>
                    <a:lstStyle/>
                    <a:p>
                      <a:pPr algn="r"/>
                      <a:r>
                        <a:rPr lang="en-US" sz="2400" dirty="0" smtClean="0">
                          <a:solidFill>
                            <a:srgbClr val="0000FF"/>
                          </a:solidFill>
                        </a:rPr>
                        <a:t> </a:t>
                      </a:r>
                      <a:endParaRPr lang="en-US" sz="2400" dirty="0">
                        <a:solidFill>
                          <a:srgbClr val="0000FF"/>
                        </a:solidFill>
                      </a:endParaRPr>
                    </a:p>
                  </a:txBody>
                  <a:tcPr/>
                </a:tc>
                <a:tc>
                  <a:txBody>
                    <a:bodyPr/>
                    <a:lstStyle/>
                    <a:p>
                      <a:pPr algn="r"/>
                      <a:r>
                        <a:rPr lang="en-US" sz="2400" dirty="0" smtClean="0">
                          <a:solidFill>
                            <a:srgbClr val="0000FF"/>
                          </a:solidFill>
                        </a:rPr>
                        <a:t> </a:t>
                      </a:r>
                      <a:endParaRPr lang="en-US" sz="2400" baseline="30000" dirty="0">
                        <a:solidFill>
                          <a:srgbClr val="0000FF"/>
                        </a:solidFill>
                      </a:endParaRPr>
                    </a:p>
                  </a:txBody>
                  <a:tcPr/>
                </a:tc>
                <a:tc>
                  <a:txBody>
                    <a:bodyPr/>
                    <a:lstStyle/>
                    <a:p>
                      <a:pPr algn="r"/>
                      <a:r>
                        <a:rPr lang="en-US" sz="2400" dirty="0" smtClean="0">
                          <a:solidFill>
                            <a:srgbClr val="0000FF"/>
                          </a:solidFill>
                        </a:rPr>
                        <a:t> </a:t>
                      </a:r>
                      <a:endParaRPr lang="en-US" sz="2400" dirty="0">
                        <a:solidFill>
                          <a:srgbClr val="0000FF"/>
                        </a:solidFill>
                      </a:endParaRPr>
                    </a:p>
                  </a:txBody>
                  <a:tcPr/>
                </a:tc>
              </a:tr>
              <a:tr h="370840">
                <a:tc>
                  <a:txBody>
                    <a:bodyPr/>
                    <a:lstStyle/>
                    <a:p>
                      <a:pPr algn="r"/>
                      <a:r>
                        <a:rPr lang="en-US" sz="2400" dirty="0" smtClean="0"/>
                        <a:t>14,000 km/h</a:t>
                      </a:r>
                      <a:endParaRPr lang="en-US" sz="2400" dirty="0"/>
                    </a:p>
                  </a:txBody>
                  <a:tcPr/>
                </a:tc>
                <a:tc>
                  <a:txBody>
                    <a:bodyPr/>
                    <a:lstStyle/>
                    <a:p>
                      <a:pPr algn="r"/>
                      <a:r>
                        <a:rPr lang="en-US" sz="2400" dirty="0" smtClean="0">
                          <a:solidFill>
                            <a:srgbClr val="0000FF"/>
                          </a:solidFill>
                        </a:rPr>
                        <a:t> </a:t>
                      </a:r>
                      <a:endParaRPr lang="en-US" sz="2400" dirty="0">
                        <a:solidFill>
                          <a:srgbClr val="0000FF"/>
                        </a:solidFill>
                      </a:endParaRPr>
                    </a:p>
                  </a:txBody>
                  <a:tcPr/>
                </a:tc>
                <a:tc>
                  <a:txBody>
                    <a:bodyPr/>
                    <a:lstStyle/>
                    <a:p>
                      <a:pPr algn="r"/>
                      <a:r>
                        <a:rPr lang="en-US" sz="2400" dirty="0" smtClean="0">
                          <a:solidFill>
                            <a:srgbClr val="0000FF"/>
                          </a:solidFill>
                        </a:rPr>
                        <a:t> </a:t>
                      </a:r>
                      <a:endParaRPr lang="en-US" sz="2400" dirty="0">
                        <a:solidFill>
                          <a:srgbClr val="0000FF"/>
                        </a:solidFill>
                      </a:endParaRPr>
                    </a:p>
                  </a:txBody>
                  <a:tcPr/>
                </a:tc>
                <a:tc>
                  <a:txBody>
                    <a:bodyPr/>
                    <a:lstStyle/>
                    <a:p>
                      <a:pPr algn="r"/>
                      <a:r>
                        <a:rPr lang="en-US" sz="2000" dirty="0" smtClean="0">
                          <a:solidFill>
                            <a:srgbClr val="0000FF"/>
                          </a:solidFill>
                        </a:rPr>
                        <a:t> </a:t>
                      </a:r>
                      <a:endParaRPr lang="en-US" sz="2000" baseline="30000" dirty="0">
                        <a:solidFill>
                          <a:srgbClr val="0000FF"/>
                        </a:solidFill>
                      </a:endParaRPr>
                    </a:p>
                  </a:txBody>
                  <a:tcPr/>
                </a:tc>
              </a:tr>
              <a:tr h="370840">
                <a:tc>
                  <a:txBody>
                    <a:bodyPr/>
                    <a:lstStyle/>
                    <a:p>
                      <a:pPr algn="r"/>
                      <a:r>
                        <a:rPr lang="en-US" sz="2400" dirty="0" smtClean="0"/>
                        <a:t> </a:t>
                      </a:r>
                      <a:endParaRPr lang="en-US" sz="2400" dirty="0"/>
                    </a:p>
                  </a:txBody>
                  <a:tcPr/>
                </a:tc>
                <a:tc>
                  <a:txBody>
                    <a:bodyPr/>
                    <a:lstStyle/>
                    <a:p>
                      <a:pPr algn="r"/>
                      <a:endParaRPr lang="en-US" sz="2400" dirty="0">
                        <a:solidFill>
                          <a:srgbClr val="0000FF"/>
                        </a:solidFill>
                      </a:endParaRPr>
                    </a:p>
                  </a:txBody>
                  <a:tcPr/>
                </a:tc>
                <a:tc>
                  <a:txBody>
                    <a:bodyPr/>
                    <a:lstStyle/>
                    <a:p>
                      <a:endParaRPr lang="en-US" dirty="0"/>
                    </a:p>
                  </a:txBody>
                  <a:tcPr/>
                </a:tc>
                <a:tc>
                  <a:txBody>
                    <a:bodyPr/>
                    <a:lstStyle/>
                    <a:p>
                      <a:endParaRPr lang="en-US"/>
                    </a:p>
                  </a:txBody>
                  <a:tcPr/>
                </a:tc>
              </a:tr>
              <a:tr h="370840">
                <a:tc>
                  <a:txBody>
                    <a:bodyPr/>
                    <a:lstStyle/>
                    <a:p>
                      <a:pPr algn="r"/>
                      <a:r>
                        <a:rPr lang="en-US" sz="2400" dirty="0" smtClean="0"/>
                        <a:t> </a:t>
                      </a:r>
                      <a:endParaRPr lang="en-US" sz="2400" dirty="0"/>
                    </a:p>
                  </a:txBody>
                  <a:tcPr/>
                </a:tc>
                <a:tc>
                  <a:txBody>
                    <a:bodyPr/>
                    <a:lstStyle/>
                    <a:p>
                      <a:pPr algn="r"/>
                      <a:endParaRPr lang="en-US" sz="2400" dirty="0">
                        <a:solidFill>
                          <a:srgbClr val="0000FF"/>
                        </a:solidFill>
                      </a:endParaRPr>
                    </a:p>
                  </a:txBody>
                  <a:tcPr/>
                </a:tc>
                <a:tc>
                  <a:txBody>
                    <a:bodyPr/>
                    <a:lstStyle/>
                    <a:p>
                      <a:endParaRPr lang="en-US"/>
                    </a:p>
                  </a:txBody>
                  <a:tcPr/>
                </a:tc>
                <a:tc>
                  <a:txBody>
                    <a:bodyPr/>
                    <a:lstStyle/>
                    <a:p>
                      <a:endParaRPr lang="en-US"/>
                    </a:p>
                  </a:txBody>
                  <a:tcPr/>
                </a:tc>
              </a:tr>
              <a:tr h="370840">
                <a:tc>
                  <a:txBody>
                    <a:bodyPr/>
                    <a:lstStyle/>
                    <a:p>
                      <a:pPr algn="r"/>
                      <a:endParaRPr lang="en-US" sz="2400" dirty="0"/>
                    </a:p>
                  </a:txBody>
                  <a:tcPr/>
                </a:tc>
                <a:tc>
                  <a:txBody>
                    <a:bodyPr/>
                    <a:lstStyle/>
                    <a:p>
                      <a:pPr algn="r"/>
                      <a:endParaRPr lang="en-US" sz="2400" dirty="0">
                        <a:solidFill>
                          <a:srgbClr val="0000FF"/>
                        </a:solidFill>
                      </a:endParaRPr>
                    </a:p>
                  </a:txBody>
                  <a:tcPr/>
                </a:tc>
                <a:tc>
                  <a:txBody>
                    <a:bodyPr/>
                    <a:lstStyle/>
                    <a:p>
                      <a:endParaRPr lang="en-US"/>
                    </a:p>
                  </a:txBody>
                  <a:tcPr/>
                </a:tc>
                <a:tc>
                  <a:txBody>
                    <a:bodyPr/>
                    <a:lstStyle/>
                    <a:p>
                      <a:pPr algn="r"/>
                      <a:endParaRPr lang="en-US" sz="2400" dirty="0"/>
                    </a:p>
                  </a:txBody>
                  <a:tcPr/>
                </a:tc>
              </a:tr>
            </a:tbl>
          </a:graphicData>
        </a:graphic>
      </p:graphicFrame>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67</a:t>
            </a:fld>
            <a:endParaRPr lang="en-US" altLang="zh-CN" dirty="0"/>
          </a:p>
        </p:txBody>
      </p:sp>
      <p:graphicFrame>
        <p:nvGraphicFramePr>
          <p:cNvPr id="7" name="Object 6"/>
          <p:cNvGraphicFramePr>
            <a:graphicFrameLocks noChangeAspect="1"/>
          </p:cNvGraphicFramePr>
          <p:nvPr>
            <p:extLst>
              <p:ext uri="{D42A27DB-BD31-4B8C-83A1-F6EECF244321}">
                <p14:modId xmlns:p14="http://schemas.microsoft.com/office/powerpoint/2010/main" val="2690566328"/>
              </p:ext>
            </p:extLst>
          </p:nvPr>
        </p:nvGraphicFramePr>
        <p:xfrm>
          <a:off x="6553200" y="4038600"/>
          <a:ext cx="1824318" cy="838200"/>
        </p:xfrm>
        <a:graphic>
          <a:graphicData uri="http://schemas.openxmlformats.org/presentationml/2006/ole">
            <mc:AlternateContent xmlns:mc="http://schemas.openxmlformats.org/markup-compatibility/2006">
              <mc:Choice xmlns:v="urn:schemas-microsoft-com:vml" Requires="v">
                <p:oleObj spid="_x0000_s40997" name="Equation" r:id="rId3" imgW="939800" imgH="431800" progId="Equation.3">
                  <p:embed/>
                </p:oleObj>
              </mc:Choice>
              <mc:Fallback>
                <p:oleObj name="Equation" r:id="rId3" imgW="939800" imgH="431800" progId="Equation.3">
                  <p:embed/>
                  <p:pic>
                    <p:nvPicPr>
                      <p:cNvPr id="0" name=""/>
                      <p:cNvPicPr/>
                      <p:nvPr/>
                    </p:nvPicPr>
                    <p:blipFill>
                      <a:blip r:embed="rId4"/>
                      <a:stretch>
                        <a:fillRect/>
                      </a:stretch>
                    </p:blipFill>
                    <p:spPr>
                      <a:xfrm>
                        <a:off x="6553200" y="4038600"/>
                        <a:ext cx="1824318" cy="838200"/>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408217980"/>
              </p:ext>
            </p:extLst>
          </p:nvPr>
        </p:nvGraphicFramePr>
        <p:xfrm>
          <a:off x="425450" y="4274767"/>
          <a:ext cx="4222750" cy="922853"/>
        </p:xfrm>
        <a:graphic>
          <a:graphicData uri="http://schemas.openxmlformats.org/presentationml/2006/ole">
            <mc:AlternateContent xmlns:mc="http://schemas.openxmlformats.org/markup-compatibility/2006">
              <mc:Choice xmlns:v="urn:schemas-microsoft-com:vml" Requires="v">
                <p:oleObj spid="_x0000_s40998" name="Equation" r:id="rId5" imgW="1917700" imgH="419100" progId="Equation.3">
                  <p:embed/>
                </p:oleObj>
              </mc:Choice>
              <mc:Fallback>
                <p:oleObj name="Equation" r:id="rId5" imgW="1917700" imgH="419100" progId="Equation.3">
                  <p:embed/>
                  <p:pic>
                    <p:nvPicPr>
                      <p:cNvPr id="0" name=""/>
                      <p:cNvPicPr/>
                      <p:nvPr/>
                    </p:nvPicPr>
                    <p:blipFill>
                      <a:blip r:embed="rId6"/>
                      <a:stretch>
                        <a:fillRect/>
                      </a:stretch>
                    </p:blipFill>
                    <p:spPr>
                      <a:xfrm>
                        <a:off x="425450" y="4274767"/>
                        <a:ext cx="4222750" cy="922853"/>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2375559552"/>
              </p:ext>
            </p:extLst>
          </p:nvPr>
        </p:nvGraphicFramePr>
        <p:xfrm>
          <a:off x="609600" y="5334000"/>
          <a:ext cx="3473450" cy="769567"/>
        </p:xfrm>
        <a:graphic>
          <a:graphicData uri="http://schemas.openxmlformats.org/presentationml/2006/ole">
            <mc:AlternateContent xmlns:mc="http://schemas.openxmlformats.org/markup-compatibility/2006">
              <mc:Choice xmlns:v="urn:schemas-microsoft-com:vml" Requires="v">
                <p:oleObj spid="_x0000_s40999" name="Equation" r:id="rId7" imgW="2120900" imgH="469900" progId="Equation.3">
                  <p:embed/>
                </p:oleObj>
              </mc:Choice>
              <mc:Fallback>
                <p:oleObj name="Equation" r:id="rId7" imgW="2120900" imgH="469900" progId="Equation.3">
                  <p:embed/>
                  <p:pic>
                    <p:nvPicPr>
                      <p:cNvPr id="0" name=""/>
                      <p:cNvPicPr/>
                      <p:nvPr/>
                    </p:nvPicPr>
                    <p:blipFill>
                      <a:blip r:embed="rId8"/>
                      <a:stretch>
                        <a:fillRect/>
                      </a:stretch>
                    </p:blipFill>
                    <p:spPr>
                      <a:xfrm>
                        <a:off x="609600" y="5334000"/>
                        <a:ext cx="3473450" cy="769567"/>
                      </a:xfrm>
                      <a:prstGeom prst="rect">
                        <a:avLst/>
                      </a:prstGeom>
                    </p:spPr>
                  </p:pic>
                </p:oleObj>
              </mc:Fallback>
            </mc:AlternateContent>
          </a:graphicData>
        </a:graphic>
      </p:graphicFrame>
    </p:spTree>
    <p:extLst>
      <p:ext uri="{BB962C8B-B14F-4D97-AF65-F5344CB8AC3E}">
        <p14:creationId xmlns:p14="http://schemas.microsoft.com/office/powerpoint/2010/main" val="83320096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Algunos</a:t>
            </a:r>
            <a:r>
              <a:rPr lang="en-US" dirty="0"/>
              <a:t> </a:t>
            </a:r>
            <a:r>
              <a:rPr lang="en-US" dirty="0" err="1"/>
              <a:t>ejercicios</a:t>
            </a:r>
            <a:r>
              <a:rPr lang="en-US" dirty="0"/>
              <a:t> </a:t>
            </a:r>
            <a:r>
              <a:rPr lang="en-US" dirty="0" err="1"/>
              <a:t>breves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72858060"/>
              </p:ext>
            </p:extLst>
          </p:nvPr>
        </p:nvGraphicFramePr>
        <p:xfrm>
          <a:off x="1295400" y="1143000"/>
          <a:ext cx="7086600" cy="2743200"/>
        </p:xfrm>
        <a:graphic>
          <a:graphicData uri="http://schemas.openxmlformats.org/drawingml/2006/table">
            <a:tbl>
              <a:tblPr firstRow="1" bandRow="1">
                <a:tableStyleId>{5C22544A-7EE6-4342-B048-85BDC9FD1C3A}</a:tableStyleId>
              </a:tblPr>
              <a:tblGrid>
                <a:gridCol w="1981200"/>
                <a:gridCol w="1447800"/>
                <a:gridCol w="1714500"/>
                <a:gridCol w="1943100"/>
              </a:tblGrid>
              <a:tr h="370840">
                <a:tc>
                  <a:txBody>
                    <a:bodyPr/>
                    <a:lstStyle/>
                    <a:p>
                      <a:pPr algn="ctr"/>
                      <a:r>
                        <a:rPr lang="en-US" sz="2400" dirty="0" smtClean="0">
                          <a:solidFill>
                            <a:srgbClr val="000000"/>
                          </a:solidFill>
                        </a:rPr>
                        <a:t> v</a:t>
                      </a:r>
                      <a:endParaRPr lang="en-US" sz="2400" dirty="0">
                        <a:solidFill>
                          <a:srgbClr val="000000"/>
                        </a:solidFill>
                      </a:endParaRPr>
                    </a:p>
                  </a:txBody>
                  <a:tcPr/>
                </a:tc>
                <a:tc>
                  <a:txBody>
                    <a:bodyPr/>
                    <a:lstStyle/>
                    <a:p>
                      <a:pPr algn="ctr"/>
                      <a:r>
                        <a:rPr lang="en-US" sz="2400" dirty="0" smtClean="0">
                          <a:solidFill>
                            <a:schemeClr val="tx1"/>
                          </a:solidFill>
                        </a:rPr>
                        <a:t>v [m/s]</a:t>
                      </a:r>
                      <a:endParaRPr lang="en-US" sz="2400" dirty="0">
                        <a:solidFill>
                          <a:schemeClr val="tx1"/>
                        </a:solidFill>
                      </a:endParaRPr>
                    </a:p>
                  </a:txBody>
                  <a:tcPr/>
                </a:tc>
                <a:tc>
                  <a:txBody>
                    <a:bodyPr/>
                    <a:lstStyle/>
                    <a:p>
                      <a:pPr algn="ctr"/>
                      <a:r>
                        <a:rPr lang="en-US" sz="2400" dirty="0" smtClean="0">
                          <a:solidFill>
                            <a:schemeClr val="tx1"/>
                          </a:solidFill>
                        </a:rPr>
                        <a:t>beta</a:t>
                      </a:r>
                      <a:endParaRPr lang="en-US" sz="2400" dirty="0">
                        <a:solidFill>
                          <a:schemeClr val="tx1"/>
                        </a:solidFill>
                      </a:endParaRPr>
                    </a:p>
                  </a:txBody>
                  <a:tcPr/>
                </a:tc>
                <a:tc>
                  <a:txBody>
                    <a:bodyPr/>
                    <a:lstStyle/>
                    <a:p>
                      <a:pPr algn="ctr"/>
                      <a:r>
                        <a:rPr lang="en-US" sz="2400" dirty="0" smtClean="0">
                          <a:solidFill>
                            <a:schemeClr val="tx1"/>
                          </a:solidFill>
                        </a:rPr>
                        <a:t>gamma</a:t>
                      </a:r>
                      <a:endParaRPr lang="en-US" sz="2400" dirty="0">
                        <a:solidFill>
                          <a:schemeClr val="tx1"/>
                        </a:solidFill>
                      </a:endParaRPr>
                    </a:p>
                  </a:txBody>
                  <a:tcPr/>
                </a:tc>
              </a:tr>
              <a:tr h="370840">
                <a:tc>
                  <a:txBody>
                    <a:bodyPr/>
                    <a:lstStyle/>
                    <a:p>
                      <a:pPr algn="r"/>
                      <a:r>
                        <a:rPr lang="en-US" sz="2400" dirty="0" smtClean="0"/>
                        <a:t>130 km/h</a:t>
                      </a:r>
                      <a:endParaRPr lang="en-US" sz="2400" dirty="0"/>
                    </a:p>
                  </a:txBody>
                  <a:tcPr/>
                </a:tc>
                <a:tc>
                  <a:txBody>
                    <a:bodyPr/>
                    <a:lstStyle/>
                    <a:p>
                      <a:pPr algn="r"/>
                      <a:r>
                        <a:rPr lang="en-US" sz="2400" dirty="0" smtClean="0">
                          <a:solidFill>
                            <a:srgbClr val="0000FF"/>
                          </a:solidFill>
                        </a:rPr>
                        <a:t>36.11</a:t>
                      </a:r>
                      <a:endParaRPr lang="en-US" sz="2400" dirty="0">
                        <a:solidFill>
                          <a:srgbClr val="0000FF"/>
                        </a:solidFill>
                      </a:endParaRPr>
                    </a:p>
                  </a:txBody>
                  <a:tcPr/>
                </a:tc>
                <a:tc>
                  <a:txBody>
                    <a:bodyPr/>
                    <a:lstStyle/>
                    <a:p>
                      <a:pPr algn="r"/>
                      <a:r>
                        <a:rPr lang="en-US" sz="2400" dirty="0" smtClean="0">
                          <a:solidFill>
                            <a:srgbClr val="0000FF"/>
                          </a:solidFill>
                        </a:rPr>
                        <a:t>1.2 x 10</a:t>
                      </a:r>
                      <a:r>
                        <a:rPr lang="en-US" sz="2400" baseline="30000" dirty="0" smtClean="0">
                          <a:solidFill>
                            <a:srgbClr val="0000FF"/>
                          </a:solidFill>
                        </a:rPr>
                        <a:t>-7</a:t>
                      </a:r>
                      <a:endParaRPr lang="en-US" sz="2400" baseline="30000" dirty="0">
                        <a:solidFill>
                          <a:srgbClr val="0000FF"/>
                        </a:solidFill>
                      </a:endParaRPr>
                    </a:p>
                  </a:txBody>
                  <a:tcPr/>
                </a:tc>
                <a:tc>
                  <a:txBody>
                    <a:bodyPr/>
                    <a:lstStyle/>
                    <a:p>
                      <a:pPr algn="r"/>
                      <a:r>
                        <a:rPr lang="en-US" sz="2400" dirty="0" smtClean="0">
                          <a:solidFill>
                            <a:srgbClr val="0000FF"/>
                          </a:solidFill>
                        </a:rPr>
                        <a:t>1</a:t>
                      </a:r>
                      <a:endParaRPr lang="en-US" sz="2400" dirty="0">
                        <a:solidFill>
                          <a:srgbClr val="0000FF"/>
                        </a:solidFill>
                      </a:endParaRPr>
                    </a:p>
                  </a:txBody>
                  <a:tcPr/>
                </a:tc>
              </a:tr>
              <a:tr h="370840">
                <a:tc>
                  <a:txBody>
                    <a:bodyPr/>
                    <a:lstStyle/>
                    <a:p>
                      <a:pPr algn="r"/>
                      <a:r>
                        <a:rPr lang="en-US" sz="2400" dirty="0" smtClean="0"/>
                        <a:t>14,000 km/h</a:t>
                      </a:r>
                      <a:endParaRPr lang="en-US" sz="2400" dirty="0"/>
                    </a:p>
                  </a:txBody>
                  <a:tcPr/>
                </a:tc>
                <a:tc>
                  <a:txBody>
                    <a:bodyPr/>
                    <a:lstStyle/>
                    <a:p>
                      <a:pPr algn="r"/>
                      <a:r>
                        <a:rPr lang="en-US" sz="2400" dirty="0" smtClean="0">
                          <a:solidFill>
                            <a:srgbClr val="0000FF"/>
                          </a:solidFill>
                        </a:rPr>
                        <a:t>3,888.9</a:t>
                      </a:r>
                      <a:endParaRPr lang="en-US" sz="2400" dirty="0">
                        <a:solidFill>
                          <a:srgbClr val="0000FF"/>
                        </a:solidFill>
                      </a:endParaRPr>
                    </a:p>
                  </a:txBody>
                  <a:tcPr/>
                </a:tc>
                <a:tc>
                  <a:txBody>
                    <a:bodyPr/>
                    <a:lstStyle/>
                    <a:p>
                      <a:pPr algn="r"/>
                      <a:r>
                        <a:rPr lang="en-US" sz="2400" dirty="0" smtClean="0">
                          <a:solidFill>
                            <a:srgbClr val="0000FF"/>
                          </a:solidFill>
                        </a:rPr>
                        <a:t>1.3 x 10</a:t>
                      </a:r>
                      <a:r>
                        <a:rPr lang="en-US" sz="2400" baseline="30000" dirty="0" smtClean="0">
                          <a:solidFill>
                            <a:srgbClr val="0000FF"/>
                          </a:solidFill>
                        </a:rPr>
                        <a:t>-5</a:t>
                      </a:r>
                      <a:endParaRPr lang="en-US" sz="2400" dirty="0">
                        <a:solidFill>
                          <a:srgbClr val="0000FF"/>
                        </a:solidFill>
                      </a:endParaRPr>
                    </a:p>
                  </a:txBody>
                  <a:tcPr/>
                </a:tc>
                <a:tc>
                  <a:txBody>
                    <a:bodyPr/>
                    <a:lstStyle/>
                    <a:p>
                      <a:pPr algn="r"/>
                      <a:r>
                        <a:rPr lang="en-US" sz="2000" dirty="0" smtClean="0">
                          <a:solidFill>
                            <a:srgbClr val="0000FF"/>
                          </a:solidFill>
                        </a:rPr>
                        <a:t>Diff</a:t>
                      </a:r>
                      <a:r>
                        <a:rPr lang="en-US" sz="2000" baseline="0" dirty="0" smtClean="0">
                          <a:solidFill>
                            <a:srgbClr val="0000FF"/>
                          </a:solidFill>
                        </a:rPr>
                        <a:t>=8.45x10</a:t>
                      </a:r>
                      <a:r>
                        <a:rPr lang="en-US" sz="2000" baseline="30000" dirty="0" smtClean="0">
                          <a:solidFill>
                            <a:srgbClr val="0000FF"/>
                          </a:solidFill>
                        </a:rPr>
                        <a:t>-11</a:t>
                      </a:r>
                      <a:endParaRPr lang="en-US" sz="2000" baseline="30000" dirty="0">
                        <a:solidFill>
                          <a:srgbClr val="0000FF"/>
                        </a:solidFill>
                      </a:endParaRPr>
                    </a:p>
                  </a:txBody>
                  <a:tcPr/>
                </a:tc>
              </a:tr>
              <a:tr h="370840">
                <a:tc>
                  <a:txBody>
                    <a:bodyPr/>
                    <a:lstStyle/>
                    <a:p>
                      <a:pPr algn="r"/>
                      <a:endParaRPr lang="en-US" sz="2400" dirty="0"/>
                    </a:p>
                  </a:txBody>
                  <a:tcPr/>
                </a:tc>
                <a:tc>
                  <a:txBody>
                    <a:bodyPr/>
                    <a:lstStyle/>
                    <a:p>
                      <a:pPr algn="r"/>
                      <a:endParaRPr lang="en-US" sz="2400" dirty="0">
                        <a:solidFill>
                          <a:srgbClr val="0000FF"/>
                        </a:solidFill>
                      </a:endParaRPr>
                    </a:p>
                  </a:txBody>
                  <a:tcPr/>
                </a:tc>
                <a:tc>
                  <a:txBody>
                    <a:bodyPr/>
                    <a:lstStyle/>
                    <a:p>
                      <a:endParaRPr lang="en-US" dirty="0"/>
                    </a:p>
                  </a:txBody>
                  <a:tcPr/>
                </a:tc>
                <a:tc>
                  <a:txBody>
                    <a:bodyPr/>
                    <a:lstStyle/>
                    <a:p>
                      <a:endParaRPr lang="en-US"/>
                    </a:p>
                  </a:txBody>
                  <a:tcPr/>
                </a:tc>
              </a:tr>
              <a:tr h="370840">
                <a:tc>
                  <a:txBody>
                    <a:bodyPr/>
                    <a:lstStyle/>
                    <a:p>
                      <a:pPr algn="r"/>
                      <a:endParaRPr lang="en-US" sz="2400" dirty="0"/>
                    </a:p>
                  </a:txBody>
                  <a:tcPr/>
                </a:tc>
                <a:tc>
                  <a:txBody>
                    <a:bodyPr/>
                    <a:lstStyle/>
                    <a:p>
                      <a:pPr algn="r"/>
                      <a:endParaRPr lang="en-US" sz="2400" dirty="0">
                        <a:solidFill>
                          <a:srgbClr val="0000FF"/>
                        </a:solidFill>
                      </a:endParaRPr>
                    </a:p>
                  </a:txBody>
                  <a:tcPr/>
                </a:tc>
                <a:tc>
                  <a:txBody>
                    <a:bodyPr/>
                    <a:lstStyle/>
                    <a:p>
                      <a:endParaRPr lang="en-US"/>
                    </a:p>
                  </a:txBody>
                  <a:tcPr/>
                </a:tc>
                <a:tc>
                  <a:txBody>
                    <a:bodyPr/>
                    <a:lstStyle/>
                    <a:p>
                      <a:endParaRPr lang="en-US"/>
                    </a:p>
                  </a:txBody>
                  <a:tcPr/>
                </a:tc>
              </a:tr>
              <a:tr h="370840">
                <a:tc>
                  <a:txBody>
                    <a:bodyPr/>
                    <a:lstStyle/>
                    <a:p>
                      <a:pPr algn="r"/>
                      <a:endParaRPr lang="en-US" sz="2400" dirty="0"/>
                    </a:p>
                  </a:txBody>
                  <a:tcPr/>
                </a:tc>
                <a:tc>
                  <a:txBody>
                    <a:bodyPr/>
                    <a:lstStyle/>
                    <a:p>
                      <a:pPr algn="r"/>
                      <a:endParaRPr lang="en-US" sz="2400" dirty="0">
                        <a:solidFill>
                          <a:srgbClr val="0000FF"/>
                        </a:solidFill>
                      </a:endParaRPr>
                    </a:p>
                  </a:txBody>
                  <a:tcPr/>
                </a:tc>
                <a:tc>
                  <a:txBody>
                    <a:bodyPr/>
                    <a:lstStyle/>
                    <a:p>
                      <a:endParaRPr lang="en-US"/>
                    </a:p>
                  </a:txBody>
                  <a:tcPr/>
                </a:tc>
                <a:tc>
                  <a:txBody>
                    <a:bodyPr/>
                    <a:lstStyle/>
                    <a:p>
                      <a:pPr algn="r"/>
                      <a:endParaRPr lang="en-US" sz="2400" dirty="0"/>
                    </a:p>
                  </a:txBody>
                  <a:tcPr/>
                </a:tc>
              </a:tr>
            </a:tbl>
          </a:graphicData>
        </a:graphic>
      </p:graphicFrame>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68</a:t>
            </a:fld>
            <a:endParaRPr lang="en-US" altLang="zh-CN" dirty="0"/>
          </a:p>
        </p:txBody>
      </p:sp>
      <p:graphicFrame>
        <p:nvGraphicFramePr>
          <p:cNvPr id="11" name="Object 10"/>
          <p:cNvGraphicFramePr>
            <a:graphicFrameLocks noChangeAspect="1"/>
          </p:cNvGraphicFramePr>
          <p:nvPr>
            <p:extLst>
              <p:ext uri="{D42A27DB-BD31-4B8C-83A1-F6EECF244321}">
                <p14:modId xmlns:p14="http://schemas.microsoft.com/office/powerpoint/2010/main" val="1421932603"/>
              </p:ext>
            </p:extLst>
          </p:nvPr>
        </p:nvGraphicFramePr>
        <p:xfrm>
          <a:off x="425450" y="4274767"/>
          <a:ext cx="4222750" cy="922853"/>
        </p:xfrm>
        <a:graphic>
          <a:graphicData uri="http://schemas.openxmlformats.org/presentationml/2006/ole">
            <mc:AlternateContent xmlns:mc="http://schemas.openxmlformats.org/markup-compatibility/2006">
              <mc:Choice xmlns:v="urn:schemas-microsoft-com:vml" Requires="v">
                <p:oleObj spid="_x0000_s44051" name="Equation" r:id="rId3" imgW="1917700" imgH="419100" progId="Equation.3">
                  <p:embed/>
                </p:oleObj>
              </mc:Choice>
              <mc:Fallback>
                <p:oleObj name="Equation" r:id="rId3" imgW="1917700" imgH="419100" progId="Equation.3">
                  <p:embed/>
                  <p:pic>
                    <p:nvPicPr>
                      <p:cNvPr id="0" name=""/>
                      <p:cNvPicPr/>
                      <p:nvPr/>
                    </p:nvPicPr>
                    <p:blipFill>
                      <a:blip r:embed="rId4"/>
                      <a:stretch>
                        <a:fillRect/>
                      </a:stretch>
                    </p:blipFill>
                    <p:spPr>
                      <a:xfrm>
                        <a:off x="425450" y="4274767"/>
                        <a:ext cx="4222750" cy="922853"/>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350793336"/>
              </p:ext>
            </p:extLst>
          </p:nvPr>
        </p:nvGraphicFramePr>
        <p:xfrm>
          <a:off x="609600" y="5334000"/>
          <a:ext cx="3473450" cy="769567"/>
        </p:xfrm>
        <a:graphic>
          <a:graphicData uri="http://schemas.openxmlformats.org/presentationml/2006/ole">
            <mc:AlternateContent xmlns:mc="http://schemas.openxmlformats.org/markup-compatibility/2006">
              <mc:Choice xmlns:v="urn:schemas-microsoft-com:vml" Requires="v">
                <p:oleObj spid="_x0000_s44052" name="Equation" r:id="rId5" imgW="2120900" imgH="469900" progId="Equation.3">
                  <p:embed/>
                </p:oleObj>
              </mc:Choice>
              <mc:Fallback>
                <p:oleObj name="Equation" r:id="rId5" imgW="2120900" imgH="469900" progId="Equation.3">
                  <p:embed/>
                  <p:pic>
                    <p:nvPicPr>
                      <p:cNvPr id="0" name=""/>
                      <p:cNvPicPr/>
                      <p:nvPr/>
                    </p:nvPicPr>
                    <p:blipFill>
                      <a:blip r:embed="rId6"/>
                      <a:stretch>
                        <a:fillRect/>
                      </a:stretch>
                    </p:blipFill>
                    <p:spPr>
                      <a:xfrm>
                        <a:off x="609600" y="5334000"/>
                        <a:ext cx="3473450" cy="769567"/>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4027006978"/>
              </p:ext>
            </p:extLst>
          </p:nvPr>
        </p:nvGraphicFramePr>
        <p:xfrm>
          <a:off x="6553200" y="4038600"/>
          <a:ext cx="1824318" cy="838200"/>
        </p:xfrm>
        <a:graphic>
          <a:graphicData uri="http://schemas.openxmlformats.org/presentationml/2006/ole">
            <mc:AlternateContent xmlns:mc="http://schemas.openxmlformats.org/markup-compatibility/2006">
              <mc:Choice xmlns:v="urn:schemas-microsoft-com:vml" Requires="v">
                <p:oleObj spid="_x0000_s44053" name="Equation" r:id="rId7" imgW="939800" imgH="431800" progId="Equation.3">
                  <p:embed/>
                </p:oleObj>
              </mc:Choice>
              <mc:Fallback>
                <p:oleObj name="Equation" r:id="rId7" imgW="939800" imgH="431800" progId="Equation.3">
                  <p:embed/>
                  <p:pic>
                    <p:nvPicPr>
                      <p:cNvPr id="0" name=""/>
                      <p:cNvPicPr/>
                      <p:nvPr/>
                    </p:nvPicPr>
                    <p:blipFill>
                      <a:blip r:embed="rId8"/>
                      <a:stretch>
                        <a:fillRect/>
                      </a:stretch>
                    </p:blipFill>
                    <p:spPr>
                      <a:xfrm>
                        <a:off x="6553200" y="4038600"/>
                        <a:ext cx="1824318" cy="838200"/>
                      </a:xfrm>
                      <a:prstGeom prst="rect">
                        <a:avLst/>
                      </a:prstGeom>
                    </p:spPr>
                  </p:pic>
                </p:oleObj>
              </mc:Fallback>
            </mc:AlternateContent>
          </a:graphicData>
        </a:graphic>
      </p:graphicFrame>
    </p:spTree>
    <p:extLst>
      <p:ext uri="{BB962C8B-B14F-4D97-AF65-F5344CB8AC3E}">
        <p14:creationId xmlns:p14="http://schemas.microsoft.com/office/powerpoint/2010/main" val="18980877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Algunos</a:t>
            </a:r>
            <a:r>
              <a:rPr lang="en-US" dirty="0"/>
              <a:t> </a:t>
            </a:r>
            <a:r>
              <a:rPr lang="en-US" dirty="0" err="1"/>
              <a:t>ejercicios</a:t>
            </a:r>
            <a:r>
              <a:rPr lang="en-US" dirty="0"/>
              <a:t> </a:t>
            </a:r>
            <a:r>
              <a:rPr lang="en-US" dirty="0" err="1"/>
              <a:t>breves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014360288"/>
              </p:ext>
            </p:extLst>
          </p:nvPr>
        </p:nvGraphicFramePr>
        <p:xfrm>
          <a:off x="1295400" y="1143000"/>
          <a:ext cx="7086600" cy="2743200"/>
        </p:xfrm>
        <a:graphic>
          <a:graphicData uri="http://schemas.openxmlformats.org/drawingml/2006/table">
            <a:tbl>
              <a:tblPr firstRow="1" bandRow="1">
                <a:tableStyleId>{5C22544A-7EE6-4342-B048-85BDC9FD1C3A}</a:tableStyleId>
              </a:tblPr>
              <a:tblGrid>
                <a:gridCol w="1981200"/>
                <a:gridCol w="1447800"/>
                <a:gridCol w="1714500"/>
                <a:gridCol w="1943100"/>
              </a:tblGrid>
              <a:tr h="370840">
                <a:tc>
                  <a:txBody>
                    <a:bodyPr/>
                    <a:lstStyle/>
                    <a:p>
                      <a:pPr algn="ctr"/>
                      <a:r>
                        <a:rPr lang="en-US" sz="2400" dirty="0" smtClean="0">
                          <a:solidFill>
                            <a:srgbClr val="000000"/>
                          </a:solidFill>
                        </a:rPr>
                        <a:t> v</a:t>
                      </a:r>
                      <a:endParaRPr lang="en-US" sz="2400" dirty="0">
                        <a:solidFill>
                          <a:srgbClr val="000000"/>
                        </a:solidFill>
                      </a:endParaRPr>
                    </a:p>
                  </a:txBody>
                  <a:tcPr/>
                </a:tc>
                <a:tc>
                  <a:txBody>
                    <a:bodyPr/>
                    <a:lstStyle/>
                    <a:p>
                      <a:pPr algn="ctr"/>
                      <a:r>
                        <a:rPr lang="en-US" sz="2400" dirty="0" smtClean="0">
                          <a:solidFill>
                            <a:schemeClr val="tx1"/>
                          </a:solidFill>
                        </a:rPr>
                        <a:t>v [m/s]</a:t>
                      </a:r>
                      <a:endParaRPr lang="en-US" sz="2400" dirty="0">
                        <a:solidFill>
                          <a:schemeClr val="tx1"/>
                        </a:solidFill>
                      </a:endParaRPr>
                    </a:p>
                  </a:txBody>
                  <a:tcPr/>
                </a:tc>
                <a:tc>
                  <a:txBody>
                    <a:bodyPr/>
                    <a:lstStyle/>
                    <a:p>
                      <a:pPr algn="ctr"/>
                      <a:r>
                        <a:rPr lang="en-US" sz="2400" dirty="0" smtClean="0">
                          <a:solidFill>
                            <a:schemeClr val="tx1"/>
                          </a:solidFill>
                        </a:rPr>
                        <a:t>beta</a:t>
                      </a:r>
                      <a:endParaRPr lang="en-US" sz="2400" dirty="0">
                        <a:solidFill>
                          <a:schemeClr val="tx1"/>
                        </a:solidFill>
                      </a:endParaRPr>
                    </a:p>
                  </a:txBody>
                  <a:tcPr/>
                </a:tc>
                <a:tc>
                  <a:txBody>
                    <a:bodyPr/>
                    <a:lstStyle/>
                    <a:p>
                      <a:pPr algn="ctr"/>
                      <a:r>
                        <a:rPr lang="en-US" sz="2400" dirty="0" smtClean="0">
                          <a:solidFill>
                            <a:schemeClr val="tx1"/>
                          </a:solidFill>
                        </a:rPr>
                        <a:t>gamma</a:t>
                      </a:r>
                      <a:endParaRPr lang="en-US" sz="2400" dirty="0">
                        <a:solidFill>
                          <a:schemeClr val="tx1"/>
                        </a:solidFill>
                      </a:endParaRPr>
                    </a:p>
                  </a:txBody>
                  <a:tcPr/>
                </a:tc>
              </a:tr>
              <a:tr h="370840">
                <a:tc>
                  <a:txBody>
                    <a:bodyPr/>
                    <a:lstStyle/>
                    <a:p>
                      <a:pPr algn="r"/>
                      <a:r>
                        <a:rPr lang="en-US" sz="2400" dirty="0" smtClean="0"/>
                        <a:t>130 km/h</a:t>
                      </a:r>
                      <a:endParaRPr lang="en-US" sz="2400" dirty="0"/>
                    </a:p>
                  </a:txBody>
                  <a:tcPr/>
                </a:tc>
                <a:tc>
                  <a:txBody>
                    <a:bodyPr/>
                    <a:lstStyle/>
                    <a:p>
                      <a:pPr algn="r"/>
                      <a:r>
                        <a:rPr lang="en-US" sz="2400" dirty="0" smtClean="0">
                          <a:solidFill>
                            <a:srgbClr val="0000FF"/>
                          </a:solidFill>
                        </a:rPr>
                        <a:t>36.11</a:t>
                      </a:r>
                      <a:endParaRPr lang="en-US" sz="2400" dirty="0">
                        <a:solidFill>
                          <a:srgbClr val="0000FF"/>
                        </a:solidFill>
                      </a:endParaRPr>
                    </a:p>
                  </a:txBody>
                  <a:tcPr/>
                </a:tc>
                <a:tc>
                  <a:txBody>
                    <a:bodyPr/>
                    <a:lstStyle/>
                    <a:p>
                      <a:pPr algn="r"/>
                      <a:r>
                        <a:rPr lang="en-US" sz="2400" dirty="0" smtClean="0">
                          <a:solidFill>
                            <a:srgbClr val="0000FF"/>
                          </a:solidFill>
                        </a:rPr>
                        <a:t>1.2 x 10</a:t>
                      </a:r>
                      <a:r>
                        <a:rPr lang="en-US" sz="2400" baseline="30000" dirty="0" smtClean="0">
                          <a:solidFill>
                            <a:srgbClr val="0000FF"/>
                          </a:solidFill>
                        </a:rPr>
                        <a:t>-7</a:t>
                      </a:r>
                      <a:endParaRPr lang="en-US" sz="2400" baseline="30000" dirty="0">
                        <a:solidFill>
                          <a:srgbClr val="0000FF"/>
                        </a:solidFill>
                      </a:endParaRPr>
                    </a:p>
                  </a:txBody>
                  <a:tcPr/>
                </a:tc>
                <a:tc>
                  <a:txBody>
                    <a:bodyPr/>
                    <a:lstStyle/>
                    <a:p>
                      <a:pPr algn="r"/>
                      <a:r>
                        <a:rPr lang="en-US" sz="2400" dirty="0" smtClean="0">
                          <a:solidFill>
                            <a:srgbClr val="0000FF"/>
                          </a:solidFill>
                        </a:rPr>
                        <a:t>1</a:t>
                      </a:r>
                      <a:endParaRPr lang="en-US" sz="2400" dirty="0">
                        <a:solidFill>
                          <a:srgbClr val="0000FF"/>
                        </a:solidFill>
                      </a:endParaRPr>
                    </a:p>
                  </a:txBody>
                  <a:tcPr/>
                </a:tc>
              </a:tr>
              <a:tr h="370840">
                <a:tc>
                  <a:txBody>
                    <a:bodyPr/>
                    <a:lstStyle/>
                    <a:p>
                      <a:pPr algn="r"/>
                      <a:r>
                        <a:rPr lang="en-US" sz="2400" dirty="0" smtClean="0"/>
                        <a:t>14,000 km/h</a:t>
                      </a:r>
                      <a:endParaRPr lang="en-US" sz="2400" dirty="0"/>
                    </a:p>
                  </a:txBody>
                  <a:tcPr/>
                </a:tc>
                <a:tc>
                  <a:txBody>
                    <a:bodyPr/>
                    <a:lstStyle/>
                    <a:p>
                      <a:pPr algn="r"/>
                      <a:r>
                        <a:rPr lang="en-US" sz="2400" dirty="0" smtClean="0">
                          <a:solidFill>
                            <a:srgbClr val="0000FF"/>
                          </a:solidFill>
                        </a:rPr>
                        <a:t>3,888.9</a:t>
                      </a:r>
                      <a:endParaRPr lang="en-US" sz="2400" dirty="0">
                        <a:solidFill>
                          <a:srgbClr val="0000FF"/>
                        </a:solidFill>
                      </a:endParaRPr>
                    </a:p>
                  </a:txBody>
                  <a:tcPr/>
                </a:tc>
                <a:tc>
                  <a:txBody>
                    <a:bodyPr/>
                    <a:lstStyle/>
                    <a:p>
                      <a:pPr algn="r"/>
                      <a:r>
                        <a:rPr lang="en-US" sz="2400" dirty="0" smtClean="0">
                          <a:solidFill>
                            <a:srgbClr val="0000FF"/>
                          </a:solidFill>
                        </a:rPr>
                        <a:t>1.3 x 10</a:t>
                      </a:r>
                      <a:r>
                        <a:rPr lang="en-US" sz="2400" baseline="30000" dirty="0" smtClean="0">
                          <a:solidFill>
                            <a:srgbClr val="0000FF"/>
                          </a:solidFill>
                        </a:rPr>
                        <a:t>-5</a:t>
                      </a:r>
                      <a:endParaRPr lang="en-US" sz="2400" dirty="0">
                        <a:solidFill>
                          <a:srgbClr val="0000FF"/>
                        </a:solidFill>
                      </a:endParaRPr>
                    </a:p>
                  </a:txBody>
                  <a:tcPr/>
                </a:tc>
                <a:tc>
                  <a:txBody>
                    <a:bodyPr/>
                    <a:lstStyle/>
                    <a:p>
                      <a:pPr algn="r"/>
                      <a:r>
                        <a:rPr lang="en-US" sz="2000" dirty="0" smtClean="0">
                          <a:solidFill>
                            <a:srgbClr val="0000FF"/>
                          </a:solidFill>
                        </a:rPr>
                        <a:t>Diff</a:t>
                      </a:r>
                      <a:r>
                        <a:rPr lang="en-US" sz="2000" baseline="0" dirty="0" smtClean="0">
                          <a:solidFill>
                            <a:srgbClr val="0000FF"/>
                          </a:solidFill>
                        </a:rPr>
                        <a:t>=8.45x10</a:t>
                      </a:r>
                      <a:r>
                        <a:rPr lang="en-US" sz="2000" baseline="30000" dirty="0" smtClean="0">
                          <a:solidFill>
                            <a:srgbClr val="0000FF"/>
                          </a:solidFill>
                        </a:rPr>
                        <a:t>-11</a:t>
                      </a:r>
                      <a:endParaRPr lang="en-US" sz="2000" baseline="30000" dirty="0">
                        <a:solidFill>
                          <a:srgbClr val="0000FF"/>
                        </a:solidFill>
                      </a:endParaRPr>
                    </a:p>
                  </a:txBody>
                  <a:tcPr/>
                </a:tc>
              </a:tr>
              <a:tr h="370840">
                <a:tc>
                  <a:txBody>
                    <a:bodyPr/>
                    <a:lstStyle/>
                    <a:p>
                      <a:pPr algn="r"/>
                      <a:r>
                        <a:rPr lang="en-US" sz="2400" dirty="0" smtClean="0"/>
                        <a:t>0.5 c</a:t>
                      </a:r>
                      <a:endParaRPr lang="en-US" sz="2400" dirty="0"/>
                    </a:p>
                  </a:txBody>
                  <a:tcPr/>
                </a:tc>
                <a:tc>
                  <a:txBody>
                    <a:bodyPr/>
                    <a:lstStyle/>
                    <a:p>
                      <a:pPr algn="r"/>
                      <a:endParaRPr lang="en-US" sz="2400" dirty="0">
                        <a:solidFill>
                          <a:srgbClr val="0000FF"/>
                        </a:solidFill>
                      </a:endParaRPr>
                    </a:p>
                  </a:txBody>
                  <a:tcPr/>
                </a:tc>
                <a:tc>
                  <a:txBody>
                    <a:bodyPr/>
                    <a:lstStyle/>
                    <a:p>
                      <a:endParaRPr lang="en-US" dirty="0"/>
                    </a:p>
                  </a:txBody>
                  <a:tcPr/>
                </a:tc>
                <a:tc>
                  <a:txBody>
                    <a:bodyPr/>
                    <a:lstStyle/>
                    <a:p>
                      <a:endParaRPr lang="en-US"/>
                    </a:p>
                  </a:txBody>
                  <a:tcPr/>
                </a:tc>
              </a:tr>
              <a:tr h="370840">
                <a:tc>
                  <a:txBody>
                    <a:bodyPr/>
                    <a:lstStyle/>
                    <a:p>
                      <a:pPr algn="r"/>
                      <a:r>
                        <a:rPr lang="en-US" sz="2400" dirty="0" smtClean="0"/>
                        <a:t>0.99</a:t>
                      </a:r>
                      <a:r>
                        <a:rPr lang="en-US" sz="2400" baseline="0" dirty="0" smtClean="0"/>
                        <a:t> c</a:t>
                      </a:r>
                      <a:endParaRPr lang="en-US" sz="2400" dirty="0"/>
                    </a:p>
                  </a:txBody>
                  <a:tcPr/>
                </a:tc>
                <a:tc>
                  <a:txBody>
                    <a:bodyPr/>
                    <a:lstStyle/>
                    <a:p>
                      <a:pPr algn="r"/>
                      <a:endParaRPr lang="en-US" sz="2400" dirty="0">
                        <a:solidFill>
                          <a:srgbClr val="0000FF"/>
                        </a:solidFill>
                      </a:endParaRPr>
                    </a:p>
                  </a:txBody>
                  <a:tcPr/>
                </a:tc>
                <a:tc>
                  <a:txBody>
                    <a:bodyPr/>
                    <a:lstStyle/>
                    <a:p>
                      <a:endParaRPr lang="en-US"/>
                    </a:p>
                  </a:txBody>
                  <a:tcPr/>
                </a:tc>
                <a:tc>
                  <a:txBody>
                    <a:bodyPr/>
                    <a:lstStyle/>
                    <a:p>
                      <a:endParaRPr lang="en-US"/>
                    </a:p>
                  </a:txBody>
                  <a:tcPr/>
                </a:tc>
              </a:tr>
              <a:tr h="370840">
                <a:tc>
                  <a:txBody>
                    <a:bodyPr/>
                    <a:lstStyle/>
                    <a:p>
                      <a:pPr algn="r"/>
                      <a:endParaRPr lang="en-US" sz="2400" dirty="0"/>
                    </a:p>
                  </a:txBody>
                  <a:tcPr/>
                </a:tc>
                <a:tc>
                  <a:txBody>
                    <a:bodyPr/>
                    <a:lstStyle/>
                    <a:p>
                      <a:pPr algn="r"/>
                      <a:endParaRPr lang="en-US" sz="2400" dirty="0">
                        <a:solidFill>
                          <a:srgbClr val="0000FF"/>
                        </a:solidFill>
                      </a:endParaRPr>
                    </a:p>
                  </a:txBody>
                  <a:tcPr/>
                </a:tc>
                <a:tc>
                  <a:txBody>
                    <a:bodyPr/>
                    <a:lstStyle/>
                    <a:p>
                      <a:endParaRPr lang="en-US"/>
                    </a:p>
                  </a:txBody>
                  <a:tcPr/>
                </a:tc>
                <a:tc>
                  <a:txBody>
                    <a:bodyPr/>
                    <a:lstStyle/>
                    <a:p>
                      <a:pPr algn="r"/>
                      <a:endParaRPr lang="en-US" sz="2400" dirty="0"/>
                    </a:p>
                  </a:txBody>
                  <a:tcPr/>
                </a:tc>
              </a:tr>
            </a:tbl>
          </a:graphicData>
        </a:graphic>
      </p:graphicFrame>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69</a:t>
            </a:fld>
            <a:endParaRPr lang="en-US" altLang="zh-CN" dirty="0"/>
          </a:p>
        </p:txBody>
      </p:sp>
      <p:graphicFrame>
        <p:nvGraphicFramePr>
          <p:cNvPr id="11" name="Object 10"/>
          <p:cNvGraphicFramePr>
            <a:graphicFrameLocks noChangeAspect="1"/>
          </p:cNvGraphicFramePr>
          <p:nvPr>
            <p:extLst>
              <p:ext uri="{D42A27DB-BD31-4B8C-83A1-F6EECF244321}">
                <p14:modId xmlns:p14="http://schemas.microsoft.com/office/powerpoint/2010/main" val="4025285015"/>
              </p:ext>
            </p:extLst>
          </p:nvPr>
        </p:nvGraphicFramePr>
        <p:xfrm>
          <a:off x="425450" y="4274767"/>
          <a:ext cx="4222750" cy="922853"/>
        </p:xfrm>
        <a:graphic>
          <a:graphicData uri="http://schemas.openxmlformats.org/presentationml/2006/ole">
            <mc:AlternateContent xmlns:mc="http://schemas.openxmlformats.org/markup-compatibility/2006">
              <mc:Choice xmlns:v="urn:schemas-microsoft-com:vml" Requires="v">
                <p:oleObj spid="_x0000_s45075" name="Equation" r:id="rId3" imgW="1917700" imgH="419100" progId="Equation.3">
                  <p:embed/>
                </p:oleObj>
              </mc:Choice>
              <mc:Fallback>
                <p:oleObj name="Equation" r:id="rId3" imgW="1917700" imgH="419100" progId="Equation.3">
                  <p:embed/>
                  <p:pic>
                    <p:nvPicPr>
                      <p:cNvPr id="0" name=""/>
                      <p:cNvPicPr/>
                      <p:nvPr/>
                    </p:nvPicPr>
                    <p:blipFill>
                      <a:blip r:embed="rId4"/>
                      <a:stretch>
                        <a:fillRect/>
                      </a:stretch>
                    </p:blipFill>
                    <p:spPr>
                      <a:xfrm>
                        <a:off x="425450" y="4274767"/>
                        <a:ext cx="4222750" cy="922853"/>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1560167135"/>
              </p:ext>
            </p:extLst>
          </p:nvPr>
        </p:nvGraphicFramePr>
        <p:xfrm>
          <a:off x="609600" y="5334000"/>
          <a:ext cx="3473450" cy="769567"/>
        </p:xfrm>
        <a:graphic>
          <a:graphicData uri="http://schemas.openxmlformats.org/presentationml/2006/ole">
            <mc:AlternateContent xmlns:mc="http://schemas.openxmlformats.org/markup-compatibility/2006">
              <mc:Choice xmlns:v="urn:schemas-microsoft-com:vml" Requires="v">
                <p:oleObj spid="_x0000_s45076" name="Equation" r:id="rId5" imgW="2120900" imgH="469900" progId="Equation.3">
                  <p:embed/>
                </p:oleObj>
              </mc:Choice>
              <mc:Fallback>
                <p:oleObj name="Equation" r:id="rId5" imgW="2120900" imgH="469900" progId="Equation.3">
                  <p:embed/>
                  <p:pic>
                    <p:nvPicPr>
                      <p:cNvPr id="0" name=""/>
                      <p:cNvPicPr/>
                      <p:nvPr/>
                    </p:nvPicPr>
                    <p:blipFill>
                      <a:blip r:embed="rId6"/>
                      <a:stretch>
                        <a:fillRect/>
                      </a:stretch>
                    </p:blipFill>
                    <p:spPr>
                      <a:xfrm>
                        <a:off x="609600" y="5334000"/>
                        <a:ext cx="3473450" cy="769567"/>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2652345363"/>
              </p:ext>
            </p:extLst>
          </p:nvPr>
        </p:nvGraphicFramePr>
        <p:xfrm>
          <a:off x="6553200" y="4038600"/>
          <a:ext cx="1824318" cy="838200"/>
        </p:xfrm>
        <a:graphic>
          <a:graphicData uri="http://schemas.openxmlformats.org/presentationml/2006/ole">
            <mc:AlternateContent xmlns:mc="http://schemas.openxmlformats.org/markup-compatibility/2006">
              <mc:Choice xmlns:v="urn:schemas-microsoft-com:vml" Requires="v">
                <p:oleObj spid="_x0000_s45077" name="Equation" r:id="rId7" imgW="939800" imgH="431800" progId="Equation.3">
                  <p:embed/>
                </p:oleObj>
              </mc:Choice>
              <mc:Fallback>
                <p:oleObj name="Equation" r:id="rId7" imgW="939800" imgH="431800" progId="Equation.3">
                  <p:embed/>
                  <p:pic>
                    <p:nvPicPr>
                      <p:cNvPr id="0" name=""/>
                      <p:cNvPicPr/>
                      <p:nvPr/>
                    </p:nvPicPr>
                    <p:blipFill>
                      <a:blip r:embed="rId8"/>
                      <a:stretch>
                        <a:fillRect/>
                      </a:stretch>
                    </p:blipFill>
                    <p:spPr>
                      <a:xfrm>
                        <a:off x="6553200" y="4038600"/>
                        <a:ext cx="1824318" cy="838200"/>
                      </a:xfrm>
                      <a:prstGeom prst="rect">
                        <a:avLst/>
                      </a:prstGeom>
                    </p:spPr>
                  </p:pic>
                </p:oleObj>
              </mc:Fallback>
            </mc:AlternateContent>
          </a:graphicData>
        </a:graphic>
      </p:graphicFrame>
    </p:spTree>
    <p:extLst>
      <p:ext uri="{BB962C8B-B14F-4D97-AF65-F5344CB8AC3E}">
        <p14:creationId xmlns:p14="http://schemas.microsoft.com/office/powerpoint/2010/main" val="23699351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de Julio de 2012</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7</a:t>
            </a:fld>
            <a:endParaRPr lang="en-US" altLang="zh-CN" dirty="0"/>
          </a:p>
        </p:txBody>
      </p:sp>
      <p:pic>
        <p:nvPicPr>
          <p:cNvPr id="6" name="Picture 5"/>
          <p:cNvPicPr>
            <a:picLocks noChangeAspect="1"/>
          </p:cNvPicPr>
          <p:nvPr/>
        </p:nvPicPr>
        <p:blipFill>
          <a:blip r:embed="rId2"/>
          <a:stretch>
            <a:fillRect/>
          </a:stretch>
        </p:blipFill>
        <p:spPr>
          <a:xfrm>
            <a:off x="304800" y="1219200"/>
            <a:ext cx="8590701" cy="4495800"/>
          </a:xfrm>
          <a:prstGeom prst="rect">
            <a:avLst/>
          </a:prstGeom>
        </p:spPr>
      </p:pic>
      <p:sp>
        <p:nvSpPr>
          <p:cNvPr id="7" name="Rectangle 6"/>
          <p:cNvSpPr/>
          <p:nvPr/>
        </p:nvSpPr>
        <p:spPr>
          <a:xfrm>
            <a:off x="228600" y="5893713"/>
            <a:ext cx="8686800" cy="430887"/>
          </a:xfrm>
          <a:prstGeom prst="rect">
            <a:avLst/>
          </a:prstGeom>
        </p:spPr>
        <p:txBody>
          <a:bodyPr wrap="square">
            <a:spAutoFit/>
          </a:bodyPr>
          <a:lstStyle/>
          <a:p>
            <a:pPr marL="0" lvl="1" algn="ctr">
              <a:buNone/>
            </a:pPr>
            <a:r>
              <a:rPr lang="en-US" dirty="0" smtClean="0">
                <a:solidFill>
                  <a:srgbClr val="0000FF"/>
                </a:solidFill>
              </a:rPr>
              <a:t>“I think we have it” – Rolf </a:t>
            </a:r>
            <a:r>
              <a:rPr lang="en-US" dirty="0" err="1" smtClean="0">
                <a:solidFill>
                  <a:srgbClr val="0000FF"/>
                </a:solidFill>
              </a:rPr>
              <a:t>Heuer</a:t>
            </a:r>
            <a:r>
              <a:rPr lang="en-US" dirty="0" smtClean="0">
                <a:solidFill>
                  <a:srgbClr val="0000FF"/>
                </a:solidFill>
              </a:rPr>
              <a:t>, Director General de CERN</a:t>
            </a:r>
            <a:endParaRPr lang="en-US" dirty="0">
              <a:solidFill>
                <a:srgbClr val="0000FF"/>
              </a:solidFill>
            </a:endParaRPr>
          </a:p>
        </p:txBody>
      </p:sp>
    </p:spTree>
    <p:extLst>
      <p:ext uri="{BB962C8B-B14F-4D97-AF65-F5344CB8AC3E}">
        <p14:creationId xmlns:p14="http://schemas.microsoft.com/office/powerpoint/2010/main" val="2825069400"/>
      </p:ext>
    </p:extLst>
  </p:cSld>
  <p:clrMapOvr>
    <a:masterClrMapping/>
  </p:clrMapOvr>
  <p:timing>
    <p:tnLst>
      <p:par>
        <p:cTn xmlns:p14="http://schemas.microsoft.com/office/powerpoint/2010/mai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Algunos</a:t>
            </a:r>
            <a:r>
              <a:rPr lang="en-US" dirty="0"/>
              <a:t> </a:t>
            </a:r>
            <a:r>
              <a:rPr lang="en-US" dirty="0" err="1"/>
              <a:t>ejercicios</a:t>
            </a:r>
            <a:r>
              <a:rPr lang="en-US" dirty="0"/>
              <a:t> </a:t>
            </a:r>
            <a:r>
              <a:rPr lang="en-US" dirty="0" err="1"/>
              <a:t>breves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974697743"/>
              </p:ext>
            </p:extLst>
          </p:nvPr>
        </p:nvGraphicFramePr>
        <p:xfrm>
          <a:off x="1295400" y="1143000"/>
          <a:ext cx="7086600" cy="2743200"/>
        </p:xfrm>
        <a:graphic>
          <a:graphicData uri="http://schemas.openxmlformats.org/drawingml/2006/table">
            <a:tbl>
              <a:tblPr firstRow="1" bandRow="1">
                <a:tableStyleId>{5C22544A-7EE6-4342-B048-85BDC9FD1C3A}</a:tableStyleId>
              </a:tblPr>
              <a:tblGrid>
                <a:gridCol w="1981200"/>
                <a:gridCol w="1447800"/>
                <a:gridCol w="1714500"/>
                <a:gridCol w="1943100"/>
              </a:tblGrid>
              <a:tr h="370840">
                <a:tc>
                  <a:txBody>
                    <a:bodyPr/>
                    <a:lstStyle/>
                    <a:p>
                      <a:pPr algn="ctr"/>
                      <a:r>
                        <a:rPr lang="en-US" sz="2400" dirty="0" smtClean="0">
                          <a:solidFill>
                            <a:srgbClr val="000000"/>
                          </a:solidFill>
                        </a:rPr>
                        <a:t> v</a:t>
                      </a:r>
                      <a:endParaRPr lang="en-US" sz="2400" dirty="0">
                        <a:solidFill>
                          <a:srgbClr val="000000"/>
                        </a:solidFill>
                      </a:endParaRPr>
                    </a:p>
                  </a:txBody>
                  <a:tcPr/>
                </a:tc>
                <a:tc>
                  <a:txBody>
                    <a:bodyPr/>
                    <a:lstStyle/>
                    <a:p>
                      <a:pPr algn="ctr"/>
                      <a:r>
                        <a:rPr lang="en-US" sz="2400" dirty="0" smtClean="0">
                          <a:solidFill>
                            <a:schemeClr val="tx1"/>
                          </a:solidFill>
                        </a:rPr>
                        <a:t>v [m/s]</a:t>
                      </a:r>
                      <a:endParaRPr lang="en-US" sz="2400" dirty="0">
                        <a:solidFill>
                          <a:schemeClr val="tx1"/>
                        </a:solidFill>
                      </a:endParaRPr>
                    </a:p>
                  </a:txBody>
                  <a:tcPr/>
                </a:tc>
                <a:tc>
                  <a:txBody>
                    <a:bodyPr/>
                    <a:lstStyle/>
                    <a:p>
                      <a:pPr algn="ctr"/>
                      <a:r>
                        <a:rPr lang="en-US" sz="2400" dirty="0" smtClean="0">
                          <a:solidFill>
                            <a:schemeClr val="tx1"/>
                          </a:solidFill>
                        </a:rPr>
                        <a:t>beta</a:t>
                      </a:r>
                      <a:endParaRPr lang="en-US" sz="2400" dirty="0">
                        <a:solidFill>
                          <a:schemeClr val="tx1"/>
                        </a:solidFill>
                      </a:endParaRPr>
                    </a:p>
                  </a:txBody>
                  <a:tcPr/>
                </a:tc>
                <a:tc>
                  <a:txBody>
                    <a:bodyPr/>
                    <a:lstStyle/>
                    <a:p>
                      <a:pPr algn="ctr"/>
                      <a:r>
                        <a:rPr lang="en-US" sz="2400" dirty="0" smtClean="0">
                          <a:solidFill>
                            <a:schemeClr val="tx1"/>
                          </a:solidFill>
                        </a:rPr>
                        <a:t>gamma</a:t>
                      </a:r>
                      <a:endParaRPr lang="en-US" sz="2400" dirty="0">
                        <a:solidFill>
                          <a:schemeClr val="tx1"/>
                        </a:solidFill>
                      </a:endParaRPr>
                    </a:p>
                  </a:txBody>
                  <a:tcPr/>
                </a:tc>
              </a:tr>
              <a:tr h="370840">
                <a:tc>
                  <a:txBody>
                    <a:bodyPr/>
                    <a:lstStyle/>
                    <a:p>
                      <a:pPr algn="r"/>
                      <a:r>
                        <a:rPr lang="en-US" sz="2400" dirty="0" smtClean="0"/>
                        <a:t>130 km/h</a:t>
                      </a:r>
                      <a:endParaRPr lang="en-US" sz="2400" dirty="0"/>
                    </a:p>
                  </a:txBody>
                  <a:tcPr/>
                </a:tc>
                <a:tc>
                  <a:txBody>
                    <a:bodyPr/>
                    <a:lstStyle/>
                    <a:p>
                      <a:pPr algn="r"/>
                      <a:r>
                        <a:rPr lang="en-US" sz="2400" dirty="0" smtClean="0">
                          <a:solidFill>
                            <a:srgbClr val="0000FF"/>
                          </a:solidFill>
                        </a:rPr>
                        <a:t>36.11</a:t>
                      </a:r>
                      <a:endParaRPr lang="en-US" sz="2400" dirty="0">
                        <a:solidFill>
                          <a:srgbClr val="0000FF"/>
                        </a:solidFill>
                      </a:endParaRPr>
                    </a:p>
                  </a:txBody>
                  <a:tcPr/>
                </a:tc>
                <a:tc>
                  <a:txBody>
                    <a:bodyPr/>
                    <a:lstStyle/>
                    <a:p>
                      <a:pPr algn="r"/>
                      <a:r>
                        <a:rPr lang="en-US" sz="2400" dirty="0" smtClean="0">
                          <a:solidFill>
                            <a:srgbClr val="0000FF"/>
                          </a:solidFill>
                        </a:rPr>
                        <a:t>1.2 x 10</a:t>
                      </a:r>
                      <a:r>
                        <a:rPr lang="en-US" sz="2400" baseline="30000" dirty="0" smtClean="0">
                          <a:solidFill>
                            <a:srgbClr val="0000FF"/>
                          </a:solidFill>
                        </a:rPr>
                        <a:t>-7</a:t>
                      </a:r>
                      <a:endParaRPr lang="en-US" sz="2400" baseline="30000" dirty="0">
                        <a:solidFill>
                          <a:srgbClr val="0000FF"/>
                        </a:solidFill>
                      </a:endParaRPr>
                    </a:p>
                  </a:txBody>
                  <a:tcPr/>
                </a:tc>
                <a:tc>
                  <a:txBody>
                    <a:bodyPr/>
                    <a:lstStyle/>
                    <a:p>
                      <a:pPr algn="r"/>
                      <a:r>
                        <a:rPr lang="en-US" sz="2400" dirty="0" smtClean="0">
                          <a:solidFill>
                            <a:srgbClr val="0000FF"/>
                          </a:solidFill>
                        </a:rPr>
                        <a:t>1</a:t>
                      </a:r>
                      <a:endParaRPr lang="en-US" sz="2400" dirty="0">
                        <a:solidFill>
                          <a:srgbClr val="0000FF"/>
                        </a:solidFill>
                      </a:endParaRPr>
                    </a:p>
                  </a:txBody>
                  <a:tcPr/>
                </a:tc>
              </a:tr>
              <a:tr h="370840">
                <a:tc>
                  <a:txBody>
                    <a:bodyPr/>
                    <a:lstStyle/>
                    <a:p>
                      <a:pPr algn="r"/>
                      <a:r>
                        <a:rPr lang="en-US" sz="2400" dirty="0" smtClean="0"/>
                        <a:t>14,000 km/h</a:t>
                      </a:r>
                      <a:endParaRPr lang="en-US" sz="2400" dirty="0"/>
                    </a:p>
                  </a:txBody>
                  <a:tcPr/>
                </a:tc>
                <a:tc>
                  <a:txBody>
                    <a:bodyPr/>
                    <a:lstStyle/>
                    <a:p>
                      <a:pPr algn="r"/>
                      <a:r>
                        <a:rPr lang="en-US" sz="2400" dirty="0" smtClean="0">
                          <a:solidFill>
                            <a:srgbClr val="0000FF"/>
                          </a:solidFill>
                        </a:rPr>
                        <a:t>3,888.9</a:t>
                      </a:r>
                      <a:endParaRPr lang="en-US" sz="2400" dirty="0">
                        <a:solidFill>
                          <a:srgbClr val="0000FF"/>
                        </a:solidFill>
                      </a:endParaRPr>
                    </a:p>
                  </a:txBody>
                  <a:tcPr/>
                </a:tc>
                <a:tc>
                  <a:txBody>
                    <a:bodyPr/>
                    <a:lstStyle/>
                    <a:p>
                      <a:pPr algn="r"/>
                      <a:r>
                        <a:rPr lang="en-US" sz="2400" dirty="0" smtClean="0">
                          <a:solidFill>
                            <a:srgbClr val="0000FF"/>
                          </a:solidFill>
                        </a:rPr>
                        <a:t>1.3 x 10</a:t>
                      </a:r>
                      <a:r>
                        <a:rPr lang="en-US" sz="2400" baseline="30000" dirty="0" smtClean="0">
                          <a:solidFill>
                            <a:srgbClr val="0000FF"/>
                          </a:solidFill>
                        </a:rPr>
                        <a:t>-5</a:t>
                      </a:r>
                      <a:endParaRPr lang="en-US" sz="2400" dirty="0">
                        <a:solidFill>
                          <a:srgbClr val="0000FF"/>
                        </a:solidFill>
                      </a:endParaRPr>
                    </a:p>
                  </a:txBody>
                  <a:tcPr/>
                </a:tc>
                <a:tc>
                  <a:txBody>
                    <a:bodyPr/>
                    <a:lstStyle/>
                    <a:p>
                      <a:pPr marL="0" marR="0" lvl="0" indent="0" algn="r" defTabSz="914353"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srgbClr val="0000FF"/>
                          </a:solidFill>
                          <a:effectLst/>
                          <a:uLnTx/>
                          <a:uFillTx/>
                          <a:latin typeface="+mn-lt"/>
                          <a:ea typeface="+mn-ea"/>
                          <a:cs typeface="+mn-cs"/>
                        </a:rPr>
                        <a:t>Diff=8.45x10</a:t>
                      </a:r>
                      <a:r>
                        <a:rPr kumimoji="0" lang="en-US" sz="2000" b="0" i="0" u="none" strike="noStrike" kern="1200" cap="none" spc="0" normalizeH="0" baseline="30000" noProof="0" dirty="0" smtClean="0">
                          <a:ln>
                            <a:noFill/>
                          </a:ln>
                          <a:solidFill>
                            <a:srgbClr val="0000FF"/>
                          </a:solidFill>
                          <a:effectLst/>
                          <a:uLnTx/>
                          <a:uFillTx/>
                          <a:latin typeface="+mn-lt"/>
                          <a:ea typeface="+mn-ea"/>
                          <a:cs typeface="+mn-cs"/>
                        </a:rPr>
                        <a:t>-11</a:t>
                      </a:r>
                      <a:endParaRPr kumimoji="0" lang="en-US" sz="2000" b="0" i="0" u="none" strike="noStrike" kern="1200" cap="none" spc="0" normalizeH="0" baseline="30000" noProof="0" dirty="0">
                        <a:ln>
                          <a:noFill/>
                        </a:ln>
                        <a:solidFill>
                          <a:srgbClr val="0000FF"/>
                        </a:solidFill>
                        <a:effectLst/>
                        <a:uLnTx/>
                        <a:uFillTx/>
                        <a:latin typeface="+mn-lt"/>
                        <a:ea typeface="+mn-ea"/>
                        <a:cs typeface="+mn-cs"/>
                      </a:endParaRPr>
                    </a:p>
                  </a:txBody>
                  <a:tcPr/>
                </a:tc>
              </a:tr>
              <a:tr h="370840">
                <a:tc>
                  <a:txBody>
                    <a:bodyPr/>
                    <a:lstStyle/>
                    <a:p>
                      <a:pPr algn="r"/>
                      <a:r>
                        <a:rPr lang="en-US" sz="2400" dirty="0" smtClean="0"/>
                        <a:t>0.5 c</a:t>
                      </a:r>
                      <a:endParaRPr lang="en-US" sz="2400" dirty="0"/>
                    </a:p>
                  </a:txBody>
                  <a:tcPr/>
                </a:tc>
                <a:tc>
                  <a:txBody>
                    <a:bodyPr/>
                    <a:lstStyle/>
                    <a:p>
                      <a:pPr algn="r"/>
                      <a:endParaRPr lang="en-US" sz="2400" dirty="0">
                        <a:solidFill>
                          <a:srgbClr val="0000FF"/>
                        </a:solidFill>
                      </a:endParaRPr>
                    </a:p>
                  </a:txBody>
                  <a:tcPr/>
                </a:tc>
                <a:tc>
                  <a:txBody>
                    <a:bodyPr/>
                    <a:lstStyle/>
                    <a:p>
                      <a:pPr algn="r"/>
                      <a:r>
                        <a:rPr lang="en-US" sz="2400" dirty="0" smtClean="0">
                          <a:solidFill>
                            <a:srgbClr val="0000FF"/>
                          </a:solidFill>
                        </a:rPr>
                        <a:t>0.5</a:t>
                      </a:r>
                      <a:endParaRPr lang="en-US" sz="2400" dirty="0">
                        <a:solidFill>
                          <a:srgbClr val="0000FF"/>
                        </a:solidFill>
                      </a:endParaRPr>
                    </a:p>
                  </a:txBody>
                  <a:tcPr/>
                </a:tc>
                <a:tc>
                  <a:txBody>
                    <a:bodyPr/>
                    <a:lstStyle/>
                    <a:p>
                      <a:pPr algn="r"/>
                      <a:r>
                        <a:rPr lang="en-US" sz="2400" dirty="0" smtClean="0">
                          <a:solidFill>
                            <a:srgbClr val="0000FF"/>
                          </a:solidFill>
                        </a:rPr>
                        <a:t>1.15</a:t>
                      </a:r>
                      <a:endParaRPr lang="en-US" sz="2400" dirty="0">
                        <a:solidFill>
                          <a:srgbClr val="0000FF"/>
                        </a:solidFill>
                      </a:endParaRPr>
                    </a:p>
                  </a:txBody>
                  <a:tcPr/>
                </a:tc>
              </a:tr>
              <a:tr h="370840">
                <a:tc>
                  <a:txBody>
                    <a:bodyPr/>
                    <a:lstStyle/>
                    <a:p>
                      <a:pPr algn="r"/>
                      <a:r>
                        <a:rPr lang="en-US" sz="2400" dirty="0" smtClean="0"/>
                        <a:t>0.99</a:t>
                      </a:r>
                      <a:r>
                        <a:rPr lang="en-US" sz="2400" baseline="0" dirty="0" smtClean="0"/>
                        <a:t> c</a:t>
                      </a:r>
                      <a:endParaRPr lang="en-US" sz="2400" dirty="0"/>
                    </a:p>
                  </a:txBody>
                  <a:tcPr/>
                </a:tc>
                <a:tc>
                  <a:txBody>
                    <a:bodyPr/>
                    <a:lstStyle/>
                    <a:p>
                      <a:pPr algn="r"/>
                      <a:endParaRPr lang="en-US" sz="2400" dirty="0">
                        <a:solidFill>
                          <a:srgbClr val="0000FF"/>
                        </a:solidFill>
                      </a:endParaRPr>
                    </a:p>
                  </a:txBody>
                  <a:tcPr/>
                </a:tc>
                <a:tc>
                  <a:txBody>
                    <a:bodyPr/>
                    <a:lstStyle/>
                    <a:p>
                      <a:pPr algn="r"/>
                      <a:r>
                        <a:rPr lang="en-US" sz="2400" dirty="0" smtClean="0">
                          <a:solidFill>
                            <a:srgbClr val="0000FF"/>
                          </a:solidFill>
                        </a:rPr>
                        <a:t>0.99</a:t>
                      </a:r>
                      <a:endParaRPr lang="en-US" sz="2400" dirty="0">
                        <a:solidFill>
                          <a:srgbClr val="0000FF"/>
                        </a:solidFill>
                      </a:endParaRPr>
                    </a:p>
                  </a:txBody>
                  <a:tcPr/>
                </a:tc>
                <a:tc>
                  <a:txBody>
                    <a:bodyPr/>
                    <a:lstStyle/>
                    <a:p>
                      <a:pPr algn="r"/>
                      <a:r>
                        <a:rPr lang="en-US" sz="2400" dirty="0" smtClean="0">
                          <a:solidFill>
                            <a:srgbClr val="0000FF"/>
                          </a:solidFill>
                        </a:rPr>
                        <a:t>7.09</a:t>
                      </a:r>
                      <a:endParaRPr lang="en-US" sz="2400" dirty="0">
                        <a:solidFill>
                          <a:srgbClr val="0000FF"/>
                        </a:solidFill>
                      </a:endParaRPr>
                    </a:p>
                  </a:txBody>
                  <a:tcPr/>
                </a:tc>
              </a:tr>
              <a:tr h="370840">
                <a:tc>
                  <a:txBody>
                    <a:bodyPr/>
                    <a:lstStyle/>
                    <a:p>
                      <a:pPr algn="r"/>
                      <a:r>
                        <a:rPr lang="en-US" sz="2000" dirty="0" smtClean="0">
                          <a:solidFill>
                            <a:srgbClr val="0000FF"/>
                          </a:solidFill>
                        </a:rPr>
                        <a:t> </a:t>
                      </a:r>
                      <a:endParaRPr lang="en-US" sz="2000" dirty="0">
                        <a:solidFill>
                          <a:srgbClr val="0000FF"/>
                        </a:solidFill>
                      </a:endParaRPr>
                    </a:p>
                  </a:txBody>
                  <a:tcPr/>
                </a:tc>
                <a:tc>
                  <a:txBody>
                    <a:bodyPr/>
                    <a:lstStyle/>
                    <a:p>
                      <a:pPr algn="r"/>
                      <a:endParaRPr lang="en-US" sz="2400" dirty="0">
                        <a:solidFill>
                          <a:srgbClr val="0000FF"/>
                        </a:solidFill>
                      </a:endParaRPr>
                    </a:p>
                  </a:txBody>
                  <a:tcPr/>
                </a:tc>
                <a:tc>
                  <a:txBody>
                    <a:bodyPr/>
                    <a:lstStyle/>
                    <a:p>
                      <a:pPr algn="r"/>
                      <a:r>
                        <a:rPr lang="en-US" sz="1800" kern="1200" dirty="0" smtClean="0">
                          <a:solidFill>
                            <a:srgbClr val="0000FF"/>
                          </a:solidFill>
                          <a:latin typeface="+mn-lt"/>
                          <a:ea typeface="+mn-ea"/>
                          <a:cs typeface="+mn-cs"/>
                        </a:rPr>
                        <a:t> </a:t>
                      </a:r>
                      <a:endParaRPr lang="en-US" sz="2400" dirty="0">
                        <a:solidFill>
                          <a:srgbClr val="0000FF"/>
                        </a:solidFill>
                      </a:endParaRPr>
                    </a:p>
                  </a:txBody>
                  <a:tcPr/>
                </a:tc>
                <a:tc>
                  <a:txBody>
                    <a:bodyPr/>
                    <a:lstStyle/>
                    <a:p>
                      <a:pPr algn="r"/>
                      <a:r>
                        <a:rPr lang="en-US" sz="2400" dirty="0" smtClean="0">
                          <a:solidFill>
                            <a:schemeClr val="tx1"/>
                          </a:solidFill>
                        </a:rPr>
                        <a:t> </a:t>
                      </a:r>
                      <a:endParaRPr lang="en-US" sz="2400" dirty="0">
                        <a:solidFill>
                          <a:schemeClr val="tx1"/>
                        </a:solidFill>
                      </a:endParaRPr>
                    </a:p>
                  </a:txBody>
                  <a:tcPr/>
                </a:tc>
              </a:tr>
            </a:tbl>
          </a:graphicData>
        </a:graphic>
      </p:graphicFrame>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70</a:t>
            </a:fld>
            <a:endParaRPr lang="en-US" altLang="zh-CN" dirty="0"/>
          </a:p>
        </p:txBody>
      </p:sp>
      <p:graphicFrame>
        <p:nvGraphicFramePr>
          <p:cNvPr id="7" name="Object 6"/>
          <p:cNvGraphicFramePr>
            <a:graphicFrameLocks noChangeAspect="1"/>
          </p:cNvGraphicFramePr>
          <p:nvPr>
            <p:extLst>
              <p:ext uri="{D42A27DB-BD31-4B8C-83A1-F6EECF244321}">
                <p14:modId xmlns:p14="http://schemas.microsoft.com/office/powerpoint/2010/main" val="1831787557"/>
              </p:ext>
            </p:extLst>
          </p:nvPr>
        </p:nvGraphicFramePr>
        <p:xfrm>
          <a:off x="425450" y="4274767"/>
          <a:ext cx="4222750" cy="922853"/>
        </p:xfrm>
        <a:graphic>
          <a:graphicData uri="http://schemas.openxmlformats.org/presentationml/2006/ole">
            <mc:AlternateContent xmlns:mc="http://schemas.openxmlformats.org/markup-compatibility/2006">
              <mc:Choice xmlns:v="urn:schemas-microsoft-com:vml" Requires="v">
                <p:oleObj spid="_x0000_s42042" name="Equation" r:id="rId3" imgW="1917700" imgH="419100" progId="Equation.3">
                  <p:embed/>
                </p:oleObj>
              </mc:Choice>
              <mc:Fallback>
                <p:oleObj name="Equation" r:id="rId3" imgW="1917700" imgH="419100" progId="Equation.3">
                  <p:embed/>
                  <p:pic>
                    <p:nvPicPr>
                      <p:cNvPr id="0" name=""/>
                      <p:cNvPicPr/>
                      <p:nvPr/>
                    </p:nvPicPr>
                    <p:blipFill>
                      <a:blip r:embed="rId4"/>
                      <a:stretch>
                        <a:fillRect/>
                      </a:stretch>
                    </p:blipFill>
                    <p:spPr>
                      <a:xfrm>
                        <a:off x="425450" y="4274767"/>
                        <a:ext cx="4222750" cy="92285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995322321"/>
              </p:ext>
            </p:extLst>
          </p:nvPr>
        </p:nvGraphicFramePr>
        <p:xfrm>
          <a:off x="609600" y="5334000"/>
          <a:ext cx="3473450" cy="769567"/>
        </p:xfrm>
        <a:graphic>
          <a:graphicData uri="http://schemas.openxmlformats.org/presentationml/2006/ole">
            <mc:AlternateContent xmlns:mc="http://schemas.openxmlformats.org/markup-compatibility/2006">
              <mc:Choice xmlns:v="urn:schemas-microsoft-com:vml" Requires="v">
                <p:oleObj spid="_x0000_s42043" name="Equation" r:id="rId5" imgW="2120900" imgH="469900" progId="Equation.3">
                  <p:embed/>
                </p:oleObj>
              </mc:Choice>
              <mc:Fallback>
                <p:oleObj name="Equation" r:id="rId5" imgW="2120900" imgH="469900" progId="Equation.3">
                  <p:embed/>
                  <p:pic>
                    <p:nvPicPr>
                      <p:cNvPr id="0" name=""/>
                      <p:cNvPicPr/>
                      <p:nvPr/>
                    </p:nvPicPr>
                    <p:blipFill>
                      <a:blip r:embed="rId6"/>
                      <a:stretch>
                        <a:fillRect/>
                      </a:stretch>
                    </p:blipFill>
                    <p:spPr>
                      <a:xfrm>
                        <a:off x="609600" y="5334000"/>
                        <a:ext cx="3473450" cy="769567"/>
                      </a:xfrm>
                      <a:prstGeom prst="rect">
                        <a:avLst/>
                      </a:prstGeom>
                    </p:spPr>
                  </p:pic>
                </p:oleObj>
              </mc:Fallback>
            </mc:AlternateContent>
          </a:graphicData>
        </a:graphic>
      </p:graphicFrame>
    </p:spTree>
    <p:extLst>
      <p:ext uri="{BB962C8B-B14F-4D97-AF65-F5344CB8AC3E}">
        <p14:creationId xmlns:p14="http://schemas.microsoft.com/office/powerpoint/2010/main" val="3988472380"/>
      </p:ext>
    </p:extLst>
  </p:cSld>
  <p:clrMapOvr>
    <a:masterClrMapping/>
  </p:clrMapOvr>
  <p:timing>
    <p:tnLst>
      <p:par>
        <p:cTn xmlns:p14="http://schemas.microsoft.com/office/powerpoint/2010/mai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Algunos</a:t>
            </a:r>
            <a:r>
              <a:rPr lang="en-US" dirty="0"/>
              <a:t> </a:t>
            </a:r>
            <a:r>
              <a:rPr lang="en-US" dirty="0" err="1"/>
              <a:t>ejercicios</a:t>
            </a:r>
            <a:r>
              <a:rPr lang="en-US" dirty="0"/>
              <a:t> </a:t>
            </a:r>
            <a:r>
              <a:rPr lang="en-US" dirty="0" err="1"/>
              <a:t>breves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3106848989"/>
              </p:ext>
            </p:extLst>
          </p:nvPr>
        </p:nvGraphicFramePr>
        <p:xfrm>
          <a:off x="1295400" y="1143000"/>
          <a:ext cx="7086600" cy="2743200"/>
        </p:xfrm>
        <a:graphic>
          <a:graphicData uri="http://schemas.openxmlformats.org/drawingml/2006/table">
            <a:tbl>
              <a:tblPr firstRow="1" bandRow="1">
                <a:tableStyleId>{5C22544A-7EE6-4342-B048-85BDC9FD1C3A}</a:tableStyleId>
              </a:tblPr>
              <a:tblGrid>
                <a:gridCol w="1981200"/>
                <a:gridCol w="1447800"/>
                <a:gridCol w="1714500"/>
                <a:gridCol w="1943100"/>
              </a:tblGrid>
              <a:tr h="370840">
                <a:tc>
                  <a:txBody>
                    <a:bodyPr/>
                    <a:lstStyle/>
                    <a:p>
                      <a:pPr algn="ctr"/>
                      <a:r>
                        <a:rPr lang="en-US" sz="2400" dirty="0" smtClean="0">
                          <a:solidFill>
                            <a:srgbClr val="000000"/>
                          </a:solidFill>
                        </a:rPr>
                        <a:t> v</a:t>
                      </a:r>
                      <a:endParaRPr lang="en-US" sz="2400" dirty="0">
                        <a:solidFill>
                          <a:srgbClr val="000000"/>
                        </a:solidFill>
                      </a:endParaRPr>
                    </a:p>
                  </a:txBody>
                  <a:tcPr/>
                </a:tc>
                <a:tc>
                  <a:txBody>
                    <a:bodyPr/>
                    <a:lstStyle/>
                    <a:p>
                      <a:pPr algn="ctr"/>
                      <a:r>
                        <a:rPr lang="en-US" sz="2400" dirty="0" smtClean="0">
                          <a:solidFill>
                            <a:schemeClr val="tx1"/>
                          </a:solidFill>
                        </a:rPr>
                        <a:t>v [m/s]</a:t>
                      </a:r>
                      <a:endParaRPr lang="en-US" sz="2400" dirty="0">
                        <a:solidFill>
                          <a:schemeClr val="tx1"/>
                        </a:solidFill>
                      </a:endParaRPr>
                    </a:p>
                  </a:txBody>
                  <a:tcPr/>
                </a:tc>
                <a:tc>
                  <a:txBody>
                    <a:bodyPr/>
                    <a:lstStyle/>
                    <a:p>
                      <a:pPr algn="ctr"/>
                      <a:r>
                        <a:rPr lang="en-US" sz="2400" dirty="0" smtClean="0">
                          <a:solidFill>
                            <a:schemeClr val="tx1"/>
                          </a:solidFill>
                        </a:rPr>
                        <a:t>beta</a:t>
                      </a:r>
                      <a:endParaRPr lang="en-US" sz="2400" dirty="0">
                        <a:solidFill>
                          <a:schemeClr val="tx1"/>
                        </a:solidFill>
                      </a:endParaRPr>
                    </a:p>
                  </a:txBody>
                  <a:tcPr/>
                </a:tc>
                <a:tc>
                  <a:txBody>
                    <a:bodyPr/>
                    <a:lstStyle/>
                    <a:p>
                      <a:pPr algn="ctr"/>
                      <a:r>
                        <a:rPr lang="en-US" sz="2400" dirty="0" smtClean="0">
                          <a:solidFill>
                            <a:schemeClr val="tx1"/>
                          </a:solidFill>
                        </a:rPr>
                        <a:t>gamma</a:t>
                      </a:r>
                      <a:endParaRPr lang="en-US" sz="2400" dirty="0">
                        <a:solidFill>
                          <a:schemeClr val="tx1"/>
                        </a:solidFill>
                      </a:endParaRPr>
                    </a:p>
                  </a:txBody>
                  <a:tcPr/>
                </a:tc>
              </a:tr>
              <a:tr h="370840">
                <a:tc>
                  <a:txBody>
                    <a:bodyPr/>
                    <a:lstStyle/>
                    <a:p>
                      <a:pPr algn="r"/>
                      <a:r>
                        <a:rPr lang="en-US" sz="2400" dirty="0" smtClean="0"/>
                        <a:t>130 km/h</a:t>
                      </a:r>
                      <a:endParaRPr lang="en-US" sz="2400" dirty="0"/>
                    </a:p>
                  </a:txBody>
                  <a:tcPr/>
                </a:tc>
                <a:tc>
                  <a:txBody>
                    <a:bodyPr/>
                    <a:lstStyle/>
                    <a:p>
                      <a:pPr algn="r"/>
                      <a:r>
                        <a:rPr lang="en-US" sz="2400" dirty="0" smtClean="0">
                          <a:solidFill>
                            <a:srgbClr val="0000FF"/>
                          </a:solidFill>
                        </a:rPr>
                        <a:t>36.11</a:t>
                      </a:r>
                      <a:endParaRPr lang="en-US" sz="2400" dirty="0">
                        <a:solidFill>
                          <a:srgbClr val="0000FF"/>
                        </a:solidFill>
                      </a:endParaRPr>
                    </a:p>
                  </a:txBody>
                  <a:tcPr/>
                </a:tc>
                <a:tc>
                  <a:txBody>
                    <a:bodyPr/>
                    <a:lstStyle/>
                    <a:p>
                      <a:pPr algn="r"/>
                      <a:r>
                        <a:rPr lang="en-US" sz="2400" dirty="0" smtClean="0">
                          <a:solidFill>
                            <a:srgbClr val="0000FF"/>
                          </a:solidFill>
                        </a:rPr>
                        <a:t>1.2 x 10</a:t>
                      </a:r>
                      <a:r>
                        <a:rPr lang="en-US" sz="2400" baseline="30000" dirty="0" smtClean="0">
                          <a:solidFill>
                            <a:srgbClr val="0000FF"/>
                          </a:solidFill>
                        </a:rPr>
                        <a:t>-7</a:t>
                      </a:r>
                      <a:endParaRPr lang="en-US" sz="2400" baseline="30000" dirty="0">
                        <a:solidFill>
                          <a:srgbClr val="0000FF"/>
                        </a:solidFill>
                      </a:endParaRPr>
                    </a:p>
                  </a:txBody>
                  <a:tcPr/>
                </a:tc>
                <a:tc>
                  <a:txBody>
                    <a:bodyPr/>
                    <a:lstStyle/>
                    <a:p>
                      <a:pPr algn="r"/>
                      <a:r>
                        <a:rPr lang="en-US" sz="2400" dirty="0" smtClean="0">
                          <a:solidFill>
                            <a:srgbClr val="0000FF"/>
                          </a:solidFill>
                        </a:rPr>
                        <a:t>1</a:t>
                      </a:r>
                      <a:endParaRPr lang="en-US" sz="2400" dirty="0">
                        <a:solidFill>
                          <a:srgbClr val="0000FF"/>
                        </a:solidFill>
                      </a:endParaRPr>
                    </a:p>
                  </a:txBody>
                  <a:tcPr/>
                </a:tc>
              </a:tr>
              <a:tr h="370840">
                <a:tc>
                  <a:txBody>
                    <a:bodyPr/>
                    <a:lstStyle/>
                    <a:p>
                      <a:pPr algn="r"/>
                      <a:r>
                        <a:rPr lang="en-US" sz="2400" dirty="0" smtClean="0"/>
                        <a:t>14,000 km/h</a:t>
                      </a:r>
                      <a:endParaRPr lang="en-US" sz="2400" dirty="0"/>
                    </a:p>
                  </a:txBody>
                  <a:tcPr/>
                </a:tc>
                <a:tc>
                  <a:txBody>
                    <a:bodyPr/>
                    <a:lstStyle/>
                    <a:p>
                      <a:pPr algn="r"/>
                      <a:r>
                        <a:rPr lang="en-US" sz="2400" dirty="0" smtClean="0">
                          <a:solidFill>
                            <a:srgbClr val="0000FF"/>
                          </a:solidFill>
                        </a:rPr>
                        <a:t>3,888.9</a:t>
                      </a:r>
                      <a:endParaRPr lang="en-US" sz="2400" dirty="0">
                        <a:solidFill>
                          <a:srgbClr val="0000FF"/>
                        </a:solidFill>
                      </a:endParaRPr>
                    </a:p>
                  </a:txBody>
                  <a:tcPr/>
                </a:tc>
                <a:tc>
                  <a:txBody>
                    <a:bodyPr/>
                    <a:lstStyle/>
                    <a:p>
                      <a:pPr algn="r"/>
                      <a:r>
                        <a:rPr lang="en-US" sz="2400" dirty="0" smtClean="0">
                          <a:solidFill>
                            <a:srgbClr val="0000FF"/>
                          </a:solidFill>
                        </a:rPr>
                        <a:t>1.3 x 10</a:t>
                      </a:r>
                      <a:r>
                        <a:rPr lang="en-US" sz="2400" baseline="30000" dirty="0" smtClean="0">
                          <a:solidFill>
                            <a:srgbClr val="0000FF"/>
                          </a:solidFill>
                        </a:rPr>
                        <a:t>-5</a:t>
                      </a:r>
                      <a:endParaRPr lang="en-US" sz="2400" dirty="0">
                        <a:solidFill>
                          <a:srgbClr val="0000FF"/>
                        </a:solidFill>
                      </a:endParaRPr>
                    </a:p>
                  </a:txBody>
                  <a:tcPr/>
                </a:tc>
                <a:tc>
                  <a:txBody>
                    <a:bodyPr/>
                    <a:lstStyle/>
                    <a:p>
                      <a:pPr marL="0" marR="0" lvl="0" indent="0" algn="r" defTabSz="914353"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srgbClr val="0000FF"/>
                          </a:solidFill>
                          <a:effectLst/>
                          <a:uLnTx/>
                          <a:uFillTx/>
                          <a:latin typeface="+mn-lt"/>
                          <a:ea typeface="+mn-ea"/>
                          <a:cs typeface="+mn-cs"/>
                        </a:rPr>
                        <a:t>Diff=8.45x10</a:t>
                      </a:r>
                      <a:r>
                        <a:rPr kumimoji="0" lang="en-US" sz="2000" b="0" i="0" u="none" strike="noStrike" kern="1200" cap="none" spc="0" normalizeH="0" baseline="30000" noProof="0" dirty="0" smtClean="0">
                          <a:ln>
                            <a:noFill/>
                          </a:ln>
                          <a:solidFill>
                            <a:srgbClr val="0000FF"/>
                          </a:solidFill>
                          <a:effectLst/>
                          <a:uLnTx/>
                          <a:uFillTx/>
                          <a:latin typeface="+mn-lt"/>
                          <a:ea typeface="+mn-ea"/>
                          <a:cs typeface="+mn-cs"/>
                        </a:rPr>
                        <a:t>-11</a:t>
                      </a:r>
                      <a:endParaRPr kumimoji="0" lang="en-US" sz="2000" b="0" i="0" u="none" strike="noStrike" kern="1200" cap="none" spc="0" normalizeH="0" baseline="30000" noProof="0" dirty="0">
                        <a:ln>
                          <a:noFill/>
                        </a:ln>
                        <a:solidFill>
                          <a:srgbClr val="0000FF"/>
                        </a:solidFill>
                        <a:effectLst/>
                        <a:uLnTx/>
                        <a:uFillTx/>
                        <a:latin typeface="+mn-lt"/>
                        <a:ea typeface="+mn-ea"/>
                        <a:cs typeface="+mn-cs"/>
                      </a:endParaRPr>
                    </a:p>
                  </a:txBody>
                  <a:tcPr/>
                </a:tc>
              </a:tr>
              <a:tr h="370840">
                <a:tc>
                  <a:txBody>
                    <a:bodyPr/>
                    <a:lstStyle/>
                    <a:p>
                      <a:pPr algn="r"/>
                      <a:r>
                        <a:rPr lang="en-US" sz="2400" dirty="0" smtClean="0"/>
                        <a:t>0.5 c</a:t>
                      </a:r>
                      <a:endParaRPr lang="en-US" sz="2400" dirty="0"/>
                    </a:p>
                  </a:txBody>
                  <a:tcPr/>
                </a:tc>
                <a:tc>
                  <a:txBody>
                    <a:bodyPr/>
                    <a:lstStyle/>
                    <a:p>
                      <a:pPr algn="r"/>
                      <a:endParaRPr lang="en-US" sz="2400" dirty="0">
                        <a:solidFill>
                          <a:srgbClr val="0000FF"/>
                        </a:solidFill>
                      </a:endParaRPr>
                    </a:p>
                  </a:txBody>
                  <a:tcPr/>
                </a:tc>
                <a:tc>
                  <a:txBody>
                    <a:bodyPr/>
                    <a:lstStyle/>
                    <a:p>
                      <a:pPr algn="r"/>
                      <a:r>
                        <a:rPr lang="en-US" sz="2400" dirty="0" smtClean="0">
                          <a:solidFill>
                            <a:srgbClr val="0000FF"/>
                          </a:solidFill>
                        </a:rPr>
                        <a:t>0.5</a:t>
                      </a:r>
                      <a:endParaRPr lang="en-US" sz="2400" dirty="0">
                        <a:solidFill>
                          <a:srgbClr val="0000FF"/>
                        </a:solidFill>
                      </a:endParaRPr>
                    </a:p>
                  </a:txBody>
                  <a:tcPr/>
                </a:tc>
                <a:tc>
                  <a:txBody>
                    <a:bodyPr/>
                    <a:lstStyle/>
                    <a:p>
                      <a:pPr algn="r"/>
                      <a:r>
                        <a:rPr lang="en-US" sz="2400" dirty="0" smtClean="0">
                          <a:solidFill>
                            <a:srgbClr val="0000FF"/>
                          </a:solidFill>
                        </a:rPr>
                        <a:t>1.15</a:t>
                      </a:r>
                      <a:endParaRPr lang="en-US" sz="2400" dirty="0">
                        <a:solidFill>
                          <a:srgbClr val="0000FF"/>
                        </a:solidFill>
                      </a:endParaRPr>
                    </a:p>
                  </a:txBody>
                  <a:tcPr/>
                </a:tc>
              </a:tr>
              <a:tr h="370840">
                <a:tc>
                  <a:txBody>
                    <a:bodyPr/>
                    <a:lstStyle/>
                    <a:p>
                      <a:pPr algn="r"/>
                      <a:r>
                        <a:rPr lang="en-US" sz="2400" dirty="0" smtClean="0"/>
                        <a:t>0.99</a:t>
                      </a:r>
                      <a:r>
                        <a:rPr lang="en-US" sz="2400" baseline="0" dirty="0" smtClean="0"/>
                        <a:t> c</a:t>
                      </a:r>
                      <a:endParaRPr lang="en-US" sz="2400" dirty="0"/>
                    </a:p>
                  </a:txBody>
                  <a:tcPr/>
                </a:tc>
                <a:tc>
                  <a:txBody>
                    <a:bodyPr/>
                    <a:lstStyle/>
                    <a:p>
                      <a:pPr algn="r"/>
                      <a:endParaRPr lang="en-US" sz="2400" dirty="0">
                        <a:solidFill>
                          <a:srgbClr val="0000FF"/>
                        </a:solidFill>
                      </a:endParaRPr>
                    </a:p>
                  </a:txBody>
                  <a:tcPr/>
                </a:tc>
                <a:tc>
                  <a:txBody>
                    <a:bodyPr/>
                    <a:lstStyle/>
                    <a:p>
                      <a:pPr algn="r"/>
                      <a:r>
                        <a:rPr lang="en-US" sz="2400" dirty="0" smtClean="0">
                          <a:solidFill>
                            <a:srgbClr val="0000FF"/>
                          </a:solidFill>
                        </a:rPr>
                        <a:t>0.99</a:t>
                      </a:r>
                      <a:endParaRPr lang="en-US" sz="2400" dirty="0">
                        <a:solidFill>
                          <a:srgbClr val="0000FF"/>
                        </a:solidFill>
                      </a:endParaRPr>
                    </a:p>
                  </a:txBody>
                  <a:tcPr/>
                </a:tc>
                <a:tc>
                  <a:txBody>
                    <a:bodyPr/>
                    <a:lstStyle/>
                    <a:p>
                      <a:pPr algn="r"/>
                      <a:r>
                        <a:rPr lang="en-US" sz="2400" dirty="0" smtClean="0">
                          <a:solidFill>
                            <a:srgbClr val="0000FF"/>
                          </a:solidFill>
                        </a:rPr>
                        <a:t>7.09</a:t>
                      </a:r>
                      <a:endParaRPr lang="en-US" sz="2400" dirty="0">
                        <a:solidFill>
                          <a:srgbClr val="0000FF"/>
                        </a:solidFill>
                      </a:endParaRPr>
                    </a:p>
                  </a:txBody>
                  <a:tcPr/>
                </a:tc>
              </a:tr>
              <a:tr h="370840">
                <a:tc>
                  <a:txBody>
                    <a:bodyPr/>
                    <a:lstStyle/>
                    <a:p>
                      <a:pPr algn="r"/>
                      <a:r>
                        <a:rPr lang="en-US" sz="2000" dirty="0" smtClean="0">
                          <a:solidFill>
                            <a:srgbClr val="0000FF"/>
                          </a:solidFill>
                        </a:rPr>
                        <a:t> </a:t>
                      </a:r>
                      <a:endParaRPr lang="en-US" sz="2000" dirty="0">
                        <a:solidFill>
                          <a:srgbClr val="0000FF"/>
                        </a:solidFill>
                      </a:endParaRPr>
                    </a:p>
                  </a:txBody>
                  <a:tcPr/>
                </a:tc>
                <a:tc>
                  <a:txBody>
                    <a:bodyPr/>
                    <a:lstStyle/>
                    <a:p>
                      <a:pPr algn="r"/>
                      <a:endParaRPr lang="en-US" sz="2400" dirty="0">
                        <a:solidFill>
                          <a:srgbClr val="0000FF"/>
                        </a:solidFill>
                      </a:endParaRPr>
                    </a:p>
                  </a:txBody>
                  <a:tcPr/>
                </a:tc>
                <a:tc>
                  <a:txBody>
                    <a:bodyPr/>
                    <a:lstStyle/>
                    <a:p>
                      <a:pPr algn="r"/>
                      <a:r>
                        <a:rPr lang="en-US" sz="1800" kern="1200" dirty="0" smtClean="0">
                          <a:solidFill>
                            <a:srgbClr val="0000FF"/>
                          </a:solidFill>
                          <a:latin typeface="+mn-lt"/>
                          <a:ea typeface="+mn-ea"/>
                          <a:cs typeface="+mn-cs"/>
                        </a:rPr>
                        <a:t> </a:t>
                      </a:r>
                      <a:endParaRPr lang="en-US" sz="2400" dirty="0">
                        <a:solidFill>
                          <a:srgbClr val="0000FF"/>
                        </a:solidFill>
                      </a:endParaRPr>
                    </a:p>
                  </a:txBody>
                  <a:tcPr/>
                </a:tc>
                <a:tc>
                  <a:txBody>
                    <a:bodyPr/>
                    <a:lstStyle/>
                    <a:p>
                      <a:pPr algn="r"/>
                      <a:r>
                        <a:rPr lang="en-US" sz="2400" dirty="0" smtClean="0">
                          <a:solidFill>
                            <a:schemeClr val="tx1"/>
                          </a:solidFill>
                        </a:rPr>
                        <a:t>6,500 </a:t>
                      </a:r>
                      <a:endParaRPr lang="en-US" sz="2400" dirty="0">
                        <a:solidFill>
                          <a:schemeClr val="tx1"/>
                        </a:solidFill>
                      </a:endParaRPr>
                    </a:p>
                  </a:txBody>
                  <a:tcPr/>
                </a:tc>
              </a:tr>
            </a:tbl>
          </a:graphicData>
        </a:graphic>
      </p:graphicFrame>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71</a:t>
            </a:fld>
            <a:endParaRPr lang="en-US" altLang="zh-CN" dirty="0"/>
          </a:p>
        </p:txBody>
      </p:sp>
      <p:graphicFrame>
        <p:nvGraphicFramePr>
          <p:cNvPr id="6" name="Content Placeholder 4"/>
          <p:cNvGraphicFramePr>
            <a:graphicFrameLocks noChangeAspect="1"/>
          </p:cNvGraphicFramePr>
          <p:nvPr>
            <p:extLst>
              <p:ext uri="{D42A27DB-BD31-4B8C-83A1-F6EECF244321}">
                <p14:modId xmlns:p14="http://schemas.microsoft.com/office/powerpoint/2010/main" val="1034844399"/>
              </p:ext>
            </p:extLst>
          </p:nvPr>
        </p:nvGraphicFramePr>
        <p:xfrm>
          <a:off x="5778710" y="4419600"/>
          <a:ext cx="2908090" cy="685800"/>
        </p:xfrm>
        <a:graphic>
          <a:graphicData uri="http://schemas.openxmlformats.org/presentationml/2006/ole">
            <mc:AlternateContent xmlns:mc="http://schemas.openxmlformats.org/markup-compatibility/2006">
              <mc:Choice xmlns:v="urn:schemas-microsoft-com:vml" Requires="v">
                <p:oleObj spid="_x0000_s47135" name="Equation" r:id="rId3" imgW="1993900" imgH="469900" progId="Equation.3">
                  <p:embed/>
                </p:oleObj>
              </mc:Choice>
              <mc:Fallback>
                <p:oleObj name="Equation" r:id="rId3" imgW="1993900" imgH="469900" progId="Equation.3">
                  <p:embed/>
                  <p:pic>
                    <p:nvPicPr>
                      <p:cNvPr id="0" name=""/>
                      <p:cNvPicPr/>
                      <p:nvPr/>
                    </p:nvPicPr>
                    <p:blipFill>
                      <a:blip r:embed="rId4"/>
                      <a:stretch>
                        <a:fillRect/>
                      </a:stretch>
                    </p:blipFill>
                    <p:spPr>
                      <a:xfrm>
                        <a:off x="5778710" y="4419600"/>
                        <a:ext cx="2908090" cy="6858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478303157"/>
              </p:ext>
            </p:extLst>
          </p:nvPr>
        </p:nvGraphicFramePr>
        <p:xfrm>
          <a:off x="425450" y="4274767"/>
          <a:ext cx="4222750" cy="922853"/>
        </p:xfrm>
        <a:graphic>
          <a:graphicData uri="http://schemas.openxmlformats.org/presentationml/2006/ole">
            <mc:AlternateContent xmlns:mc="http://schemas.openxmlformats.org/markup-compatibility/2006">
              <mc:Choice xmlns:v="urn:schemas-microsoft-com:vml" Requires="v">
                <p:oleObj spid="_x0000_s47136" name="Equation" r:id="rId5" imgW="1917700" imgH="419100" progId="Equation.3">
                  <p:embed/>
                </p:oleObj>
              </mc:Choice>
              <mc:Fallback>
                <p:oleObj name="Equation" r:id="rId5" imgW="1917700" imgH="419100" progId="Equation.3">
                  <p:embed/>
                  <p:pic>
                    <p:nvPicPr>
                      <p:cNvPr id="0" name=""/>
                      <p:cNvPicPr/>
                      <p:nvPr/>
                    </p:nvPicPr>
                    <p:blipFill>
                      <a:blip r:embed="rId6"/>
                      <a:stretch>
                        <a:fillRect/>
                      </a:stretch>
                    </p:blipFill>
                    <p:spPr>
                      <a:xfrm>
                        <a:off x="425450" y="4274767"/>
                        <a:ext cx="4222750" cy="92285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30917478"/>
              </p:ext>
            </p:extLst>
          </p:nvPr>
        </p:nvGraphicFramePr>
        <p:xfrm>
          <a:off x="609600" y="5334000"/>
          <a:ext cx="3473450" cy="769567"/>
        </p:xfrm>
        <a:graphic>
          <a:graphicData uri="http://schemas.openxmlformats.org/presentationml/2006/ole">
            <mc:AlternateContent xmlns:mc="http://schemas.openxmlformats.org/markup-compatibility/2006">
              <mc:Choice xmlns:v="urn:schemas-microsoft-com:vml" Requires="v">
                <p:oleObj spid="_x0000_s47137" name="Equation" r:id="rId7" imgW="2120900" imgH="469900" progId="Equation.3">
                  <p:embed/>
                </p:oleObj>
              </mc:Choice>
              <mc:Fallback>
                <p:oleObj name="Equation" r:id="rId7" imgW="2120900" imgH="469900" progId="Equation.3">
                  <p:embed/>
                  <p:pic>
                    <p:nvPicPr>
                      <p:cNvPr id="0" name=""/>
                      <p:cNvPicPr/>
                      <p:nvPr/>
                    </p:nvPicPr>
                    <p:blipFill>
                      <a:blip r:embed="rId8"/>
                      <a:stretch>
                        <a:fillRect/>
                      </a:stretch>
                    </p:blipFill>
                    <p:spPr>
                      <a:xfrm>
                        <a:off x="609600" y="5334000"/>
                        <a:ext cx="3473450" cy="769567"/>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764899480"/>
              </p:ext>
            </p:extLst>
          </p:nvPr>
        </p:nvGraphicFramePr>
        <p:xfrm>
          <a:off x="5257800" y="5354638"/>
          <a:ext cx="3629025" cy="486635"/>
        </p:xfrm>
        <a:graphic>
          <a:graphicData uri="http://schemas.openxmlformats.org/presentationml/2006/ole">
            <mc:AlternateContent xmlns:mc="http://schemas.openxmlformats.org/markup-compatibility/2006">
              <mc:Choice xmlns:v="urn:schemas-microsoft-com:vml" Requires="v">
                <p:oleObj spid="_x0000_s47138" name="Equation" r:id="rId9" imgW="1892300" imgH="254000" progId="Equation.3">
                  <p:embed/>
                </p:oleObj>
              </mc:Choice>
              <mc:Fallback>
                <p:oleObj name="Equation" r:id="rId9" imgW="1892300" imgH="254000" progId="Equation.3">
                  <p:embed/>
                  <p:pic>
                    <p:nvPicPr>
                      <p:cNvPr id="0" name=""/>
                      <p:cNvPicPr/>
                      <p:nvPr/>
                    </p:nvPicPr>
                    <p:blipFill>
                      <a:blip r:embed="rId10"/>
                      <a:stretch>
                        <a:fillRect/>
                      </a:stretch>
                    </p:blipFill>
                    <p:spPr>
                      <a:xfrm>
                        <a:off x="5257800" y="5354638"/>
                        <a:ext cx="3629025" cy="486635"/>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177207428"/>
              </p:ext>
            </p:extLst>
          </p:nvPr>
        </p:nvGraphicFramePr>
        <p:xfrm>
          <a:off x="5676900" y="5943600"/>
          <a:ext cx="2806700" cy="398463"/>
        </p:xfrm>
        <a:graphic>
          <a:graphicData uri="http://schemas.openxmlformats.org/presentationml/2006/ole">
            <mc:AlternateContent xmlns:mc="http://schemas.openxmlformats.org/markup-compatibility/2006">
              <mc:Choice xmlns:v="urn:schemas-microsoft-com:vml" Requires="v">
                <p:oleObj spid="_x0000_s47139" name="Equation" r:id="rId11" imgW="1968500" imgH="279400" progId="Equation.3">
                  <p:embed/>
                </p:oleObj>
              </mc:Choice>
              <mc:Fallback>
                <p:oleObj name="Equation" r:id="rId11" imgW="1968500" imgH="279400" progId="Equation.3">
                  <p:embed/>
                  <p:pic>
                    <p:nvPicPr>
                      <p:cNvPr id="0" name=""/>
                      <p:cNvPicPr/>
                      <p:nvPr/>
                    </p:nvPicPr>
                    <p:blipFill>
                      <a:blip r:embed="rId12"/>
                      <a:stretch>
                        <a:fillRect/>
                      </a:stretch>
                    </p:blipFill>
                    <p:spPr>
                      <a:xfrm>
                        <a:off x="5676900" y="5943600"/>
                        <a:ext cx="2806700" cy="398463"/>
                      </a:xfrm>
                      <a:prstGeom prst="rect">
                        <a:avLst/>
                      </a:prstGeom>
                    </p:spPr>
                  </p:pic>
                </p:oleObj>
              </mc:Fallback>
            </mc:AlternateContent>
          </a:graphicData>
        </a:graphic>
      </p:graphicFrame>
    </p:spTree>
    <p:extLst>
      <p:ext uri="{BB962C8B-B14F-4D97-AF65-F5344CB8AC3E}">
        <p14:creationId xmlns:p14="http://schemas.microsoft.com/office/powerpoint/2010/main" val="14768326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Algunos</a:t>
            </a:r>
            <a:r>
              <a:rPr lang="en-US" dirty="0"/>
              <a:t> </a:t>
            </a:r>
            <a:r>
              <a:rPr lang="en-US" dirty="0" err="1"/>
              <a:t>ejercicios</a:t>
            </a:r>
            <a:r>
              <a:rPr lang="en-US" dirty="0"/>
              <a:t> </a:t>
            </a:r>
            <a:r>
              <a:rPr lang="en-US" dirty="0" err="1"/>
              <a:t>breves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47428725"/>
              </p:ext>
            </p:extLst>
          </p:nvPr>
        </p:nvGraphicFramePr>
        <p:xfrm>
          <a:off x="1295400" y="1143000"/>
          <a:ext cx="7086600" cy="2743200"/>
        </p:xfrm>
        <a:graphic>
          <a:graphicData uri="http://schemas.openxmlformats.org/drawingml/2006/table">
            <a:tbl>
              <a:tblPr firstRow="1" bandRow="1">
                <a:tableStyleId>{5C22544A-7EE6-4342-B048-85BDC9FD1C3A}</a:tableStyleId>
              </a:tblPr>
              <a:tblGrid>
                <a:gridCol w="1981200"/>
                <a:gridCol w="1447800"/>
                <a:gridCol w="1714500"/>
                <a:gridCol w="1943100"/>
              </a:tblGrid>
              <a:tr h="370840">
                <a:tc>
                  <a:txBody>
                    <a:bodyPr/>
                    <a:lstStyle/>
                    <a:p>
                      <a:pPr algn="ctr"/>
                      <a:r>
                        <a:rPr lang="en-US" sz="2400" dirty="0" smtClean="0">
                          <a:solidFill>
                            <a:srgbClr val="000000"/>
                          </a:solidFill>
                        </a:rPr>
                        <a:t> v</a:t>
                      </a:r>
                      <a:endParaRPr lang="en-US" sz="2400" dirty="0">
                        <a:solidFill>
                          <a:srgbClr val="000000"/>
                        </a:solidFill>
                      </a:endParaRPr>
                    </a:p>
                  </a:txBody>
                  <a:tcPr/>
                </a:tc>
                <a:tc>
                  <a:txBody>
                    <a:bodyPr/>
                    <a:lstStyle/>
                    <a:p>
                      <a:pPr algn="ctr"/>
                      <a:r>
                        <a:rPr lang="en-US" sz="2400" dirty="0" smtClean="0">
                          <a:solidFill>
                            <a:schemeClr val="tx1"/>
                          </a:solidFill>
                        </a:rPr>
                        <a:t>v [m/s]</a:t>
                      </a:r>
                      <a:endParaRPr lang="en-US" sz="2400" dirty="0">
                        <a:solidFill>
                          <a:schemeClr val="tx1"/>
                        </a:solidFill>
                      </a:endParaRPr>
                    </a:p>
                  </a:txBody>
                  <a:tcPr/>
                </a:tc>
                <a:tc>
                  <a:txBody>
                    <a:bodyPr/>
                    <a:lstStyle/>
                    <a:p>
                      <a:pPr algn="ctr"/>
                      <a:r>
                        <a:rPr lang="en-US" sz="2400" dirty="0" smtClean="0">
                          <a:solidFill>
                            <a:schemeClr val="tx1"/>
                          </a:solidFill>
                        </a:rPr>
                        <a:t>beta</a:t>
                      </a:r>
                      <a:endParaRPr lang="en-US" sz="2400" dirty="0">
                        <a:solidFill>
                          <a:schemeClr val="tx1"/>
                        </a:solidFill>
                      </a:endParaRPr>
                    </a:p>
                  </a:txBody>
                  <a:tcPr/>
                </a:tc>
                <a:tc>
                  <a:txBody>
                    <a:bodyPr/>
                    <a:lstStyle/>
                    <a:p>
                      <a:pPr algn="ctr"/>
                      <a:r>
                        <a:rPr lang="en-US" sz="2400" dirty="0" smtClean="0">
                          <a:solidFill>
                            <a:schemeClr val="tx1"/>
                          </a:solidFill>
                        </a:rPr>
                        <a:t>gamma</a:t>
                      </a:r>
                      <a:endParaRPr lang="en-US" sz="2400" dirty="0">
                        <a:solidFill>
                          <a:schemeClr val="tx1"/>
                        </a:solidFill>
                      </a:endParaRPr>
                    </a:p>
                  </a:txBody>
                  <a:tcPr/>
                </a:tc>
              </a:tr>
              <a:tr h="370840">
                <a:tc>
                  <a:txBody>
                    <a:bodyPr/>
                    <a:lstStyle/>
                    <a:p>
                      <a:pPr algn="r"/>
                      <a:r>
                        <a:rPr lang="en-US" sz="2400" dirty="0" smtClean="0"/>
                        <a:t>130 km/h</a:t>
                      </a:r>
                      <a:endParaRPr lang="en-US" sz="2400" dirty="0"/>
                    </a:p>
                  </a:txBody>
                  <a:tcPr/>
                </a:tc>
                <a:tc>
                  <a:txBody>
                    <a:bodyPr/>
                    <a:lstStyle/>
                    <a:p>
                      <a:pPr algn="r"/>
                      <a:r>
                        <a:rPr lang="en-US" sz="2400" dirty="0" smtClean="0">
                          <a:solidFill>
                            <a:srgbClr val="0000FF"/>
                          </a:solidFill>
                        </a:rPr>
                        <a:t>36.11</a:t>
                      </a:r>
                      <a:endParaRPr lang="en-US" sz="2400" dirty="0">
                        <a:solidFill>
                          <a:srgbClr val="0000FF"/>
                        </a:solidFill>
                      </a:endParaRPr>
                    </a:p>
                  </a:txBody>
                  <a:tcPr/>
                </a:tc>
                <a:tc>
                  <a:txBody>
                    <a:bodyPr/>
                    <a:lstStyle/>
                    <a:p>
                      <a:pPr algn="r"/>
                      <a:r>
                        <a:rPr lang="en-US" sz="2400" dirty="0" smtClean="0">
                          <a:solidFill>
                            <a:srgbClr val="0000FF"/>
                          </a:solidFill>
                        </a:rPr>
                        <a:t>1.2 x 10</a:t>
                      </a:r>
                      <a:r>
                        <a:rPr lang="en-US" sz="2400" baseline="30000" dirty="0" smtClean="0">
                          <a:solidFill>
                            <a:srgbClr val="0000FF"/>
                          </a:solidFill>
                        </a:rPr>
                        <a:t>-7</a:t>
                      </a:r>
                      <a:endParaRPr lang="en-US" sz="2400" baseline="30000" dirty="0">
                        <a:solidFill>
                          <a:srgbClr val="0000FF"/>
                        </a:solidFill>
                      </a:endParaRPr>
                    </a:p>
                  </a:txBody>
                  <a:tcPr/>
                </a:tc>
                <a:tc>
                  <a:txBody>
                    <a:bodyPr/>
                    <a:lstStyle/>
                    <a:p>
                      <a:pPr algn="r"/>
                      <a:r>
                        <a:rPr lang="en-US" sz="2400" dirty="0" smtClean="0">
                          <a:solidFill>
                            <a:srgbClr val="0000FF"/>
                          </a:solidFill>
                        </a:rPr>
                        <a:t>1</a:t>
                      </a:r>
                      <a:endParaRPr lang="en-US" sz="2400" dirty="0">
                        <a:solidFill>
                          <a:srgbClr val="0000FF"/>
                        </a:solidFill>
                      </a:endParaRPr>
                    </a:p>
                  </a:txBody>
                  <a:tcPr/>
                </a:tc>
              </a:tr>
              <a:tr h="370840">
                <a:tc>
                  <a:txBody>
                    <a:bodyPr/>
                    <a:lstStyle/>
                    <a:p>
                      <a:pPr algn="r"/>
                      <a:r>
                        <a:rPr lang="en-US" sz="2400" dirty="0" smtClean="0"/>
                        <a:t>14,000 km/h</a:t>
                      </a:r>
                      <a:endParaRPr lang="en-US" sz="2400" dirty="0"/>
                    </a:p>
                  </a:txBody>
                  <a:tcPr/>
                </a:tc>
                <a:tc>
                  <a:txBody>
                    <a:bodyPr/>
                    <a:lstStyle/>
                    <a:p>
                      <a:pPr algn="r"/>
                      <a:r>
                        <a:rPr lang="en-US" sz="2400" dirty="0" smtClean="0">
                          <a:solidFill>
                            <a:srgbClr val="0000FF"/>
                          </a:solidFill>
                        </a:rPr>
                        <a:t>3,888.9</a:t>
                      </a:r>
                      <a:endParaRPr lang="en-US" sz="2400" dirty="0">
                        <a:solidFill>
                          <a:srgbClr val="0000FF"/>
                        </a:solidFill>
                      </a:endParaRPr>
                    </a:p>
                  </a:txBody>
                  <a:tcPr/>
                </a:tc>
                <a:tc>
                  <a:txBody>
                    <a:bodyPr/>
                    <a:lstStyle/>
                    <a:p>
                      <a:pPr algn="r"/>
                      <a:r>
                        <a:rPr lang="en-US" sz="2400" dirty="0" smtClean="0">
                          <a:solidFill>
                            <a:srgbClr val="0000FF"/>
                          </a:solidFill>
                        </a:rPr>
                        <a:t>1.3 x 10</a:t>
                      </a:r>
                      <a:r>
                        <a:rPr lang="en-US" sz="2400" baseline="30000" dirty="0" smtClean="0">
                          <a:solidFill>
                            <a:srgbClr val="0000FF"/>
                          </a:solidFill>
                        </a:rPr>
                        <a:t>-5</a:t>
                      </a:r>
                      <a:endParaRPr lang="en-US" sz="2400" dirty="0">
                        <a:solidFill>
                          <a:srgbClr val="0000FF"/>
                        </a:solidFill>
                      </a:endParaRPr>
                    </a:p>
                  </a:txBody>
                  <a:tcPr/>
                </a:tc>
                <a:tc>
                  <a:txBody>
                    <a:bodyPr/>
                    <a:lstStyle/>
                    <a:p>
                      <a:pPr marL="0" marR="0" lvl="0" indent="0" algn="r" defTabSz="914353"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noFill/>
                          </a:ln>
                          <a:solidFill>
                            <a:srgbClr val="0000FF"/>
                          </a:solidFill>
                          <a:effectLst/>
                          <a:uLnTx/>
                          <a:uFillTx/>
                          <a:latin typeface="+mn-lt"/>
                          <a:ea typeface="+mn-ea"/>
                          <a:cs typeface="+mn-cs"/>
                        </a:rPr>
                        <a:t>Diff=8.45x10</a:t>
                      </a:r>
                      <a:r>
                        <a:rPr kumimoji="0" lang="en-US" sz="2000" b="0" i="0" u="none" strike="noStrike" kern="1200" cap="none" spc="0" normalizeH="0" baseline="30000" noProof="0" dirty="0" smtClean="0">
                          <a:ln>
                            <a:noFill/>
                          </a:ln>
                          <a:solidFill>
                            <a:srgbClr val="0000FF"/>
                          </a:solidFill>
                          <a:effectLst/>
                          <a:uLnTx/>
                          <a:uFillTx/>
                          <a:latin typeface="+mn-lt"/>
                          <a:ea typeface="+mn-ea"/>
                          <a:cs typeface="+mn-cs"/>
                        </a:rPr>
                        <a:t>-11</a:t>
                      </a:r>
                      <a:endParaRPr kumimoji="0" lang="en-US" sz="2000" b="0" i="0" u="none" strike="noStrike" kern="1200" cap="none" spc="0" normalizeH="0" baseline="30000" noProof="0" dirty="0">
                        <a:ln>
                          <a:noFill/>
                        </a:ln>
                        <a:solidFill>
                          <a:srgbClr val="0000FF"/>
                        </a:solidFill>
                        <a:effectLst/>
                        <a:uLnTx/>
                        <a:uFillTx/>
                        <a:latin typeface="+mn-lt"/>
                        <a:ea typeface="+mn-ea"/>
                        <a:cs typeface="+mn-cs"/>
                      </a:endParaRPr>
                    </a:p>
                  </a:txBody>
                  <a:tcPr/>
                </a:tc>
              </a:tr>
              <a:tr h="370840">
                <a:tc>
                  <a:txBody>
                    <a:bodyPr/>
                    <a:lstStyle/>
                    <a:p>
                      <a:pPr algn="r"/>
                      <a:r>
                        <a:rPr lang="en-US" sz="2400" dirty="0" smtClean="0"/>
                        <a:t>0.5 c</a:t>
                      </a:r>
                      <a:endParaRPr lang="en-US" sz="2400" dirty="0"/>
                    </a:p>
                  </a:txBody>
                  <a:tcPr/>
                </a:tc>
                <a:tc>
                  <a:txBody>
                    <a:bodyPr/>
                    <a:lstStyle/>
                    <a:p>
                      <a:pPr algn="r"/>
                      <a:endParaRPr lang="en-US" sz="2400" dirty="0">
                        <a:solidFill>
                          <a:srgbClr val="0000FF"/>
                        </a:solidFill>
                      </a:endParaRPr>
                    </a:p>
                  </a:txBody>
                  <a:tcPr/>
                </a:tc>
                <a:tc>
                  <a:txBody>
                    <a:bodyPr/>
                    <a:lstStyle/>
                    <a:p>
                      <a:pPr algn="r"/>
                      <a:r>
                        <a:rPr lang="en-US" sz="2400" dirty="0" smtClean="0">
                          <a:solidFill>
                            <a:srgbClr val="0000FF"/>
                          </a:solidFill>
                        </a:rPr>
                        <a:t>0.5</a:t>
                      </a:r>
                      <a:endParaRPr lang="en-US" sz="2400" dirty="0">
                        <a:solidFill>
                          <a:srgbClr val="0000FF"/>
                        </a:solidFill>
                      </a:endParaRPr>
                    </a:p>
                  </a:txBody>
                  <a:tcPr/>
                </a:tc>
                <a:tc>
                  <a:txBody>
                    <a:bodyPr/>
                    <a:lstStyle/>
                    <a:p>
                      <a:pPr algn="r"/>
                      <a:r>
                        <a:rPr lang="en-US" sz="2400" dirty="0" smtClean="0">
                          <a:solidFill>
                            <a:srgbClr val="0000FF"/>
                          </a:solidFill>
                        </a:rPr>
                        <a:t>1.15</a:t>
                      </a:r>
                      <a:endParaRPr lang="en-US" sz="2400" dirty="0">
                        <a:solidFill>
                          <a:srgbClr val="0000FF"/>
                        </a:solidFill>
                      </a:endParaRPr>
                    </a:p>
                  </a:txBody>
                  <a:tcPr/>
                </a:tc>
              </a:tr>
              <a:tr h="370840">
                <a:tc>
                  <a:txBody>
                    <a:bodyPr/>
                    <a:lstStyle/>
                    <a:p>
                      <a:pPr algn="r"/>
                      <a:r>
                        <a:rPr lang="en-US" sz="2400" dirty="0" smtClean="0"/>
                        <a:t>0.99</a:t>
                      </a:r>
                      <a:r>
                        <a:rPr lang="en-US" sz="2400" baseline="0" dirty="0" smtClean="0"/>
                        <a:t> c</a:t>
                      </a:r>
                      <a:endParaRPr lang="en-US" sz="2400" dirty="0"/>
                    </a:p>
                  </a:txBody>
                  <a:tcPr/>
                </a:tc>
                <a:tc>
                  <a:txBody>
                    <a:bodyPr/>
                    <a:lstStyle/>
                    <a:p>
                      <a:pPr algn="r"/>
                      <a:endParaRPr lang="en-US" sz="2400" dirty="0">
                        <a:solidFill>
                          <a:srgbClr val="0000FF"/>
                        </a:solidFill>
                      </a:endParaRPr>
                    </a:p>
                  </a:txBody>
                  <a:tcPr/>
                </a:tc>
                <a:tc>
                  <a:txBody>
                    <a:bodyPr/>
                    <a:lstStyle/>
                    <a:p>
                      <a:pPr algn="r"/>
                      <a:r>
                        <a:rPr lang="en-US" sz="2400" dirty="0" smtClean="0">
                          <a:solidFill>
                            <a:srgbClr val="0000FF"/>
                          </a:solidFill>
                        </a:rPr>
                        <a:t>0.99</a:t>
                      </a:r>
                      <a:endParaRPr lang="en-US" sz="2400" dirty="0">
                        <a:solidFill>
                          <a:srgbClr val="0000FF"/>
                        </a:solidFill>
                      </a:endParaRPr>
                    </a:p>
                  </a:txBody>
                  <a:tcPr/>
                </a:tc>
                <a:tc>
                  <a:txBody>
                    <a:bodyPr/>
                    <a:lstStyle/>
                    <a:p>
                      <a:pPr algn="r"/>
                      <a:r>
                        <a:rPr lang="en-US" sz="2400" dirty="0" smtClean="0">
                          <a:solidFill>
                            <a:srgbClr val="0000FF"/>
                          </a:solidFill>
                        </a:rPr>
                        <a:t>7.09</a:t>
                      </a:r>
                      <a:endParaRPr lang="en-US" sz="2400" dirty="0">
                        <a:solidFill>
                          <a:srgbClr val="0000FF"/>
                        </a:solidFill>
                      </a:endParaRPr>
                    </a:p>
                  </a:txBody>
                  <a:tcPr/>
                </a:tc>
              </a:tr>
              <a:tr h="370840">
                <a:tc>
                  <a:txBody>
                    <a:bodyPr/>
                    <a:lstStyle/>
                    <a:p>
                      <a:pPr algn="r"/>
                      <a:r>
                        <a:rPr lang="en-US" sz="2000" dirty="0" smtClean="0">
                          <a:solidFill>
                            <a:srgbClr val="0000FF"/>
                          </a:solidFill>
                        </a:rPr>
                        <a:t>Diff</a:t>
                      </a:r>
                      <a:r>
                        <a:rPr lang="en-US" sz="2000" baseline="0" dirty="0" smtClean="0">
                          <a:solidFill>
                            <a:srgbClr val="0000FF"/>
                          </a:solidFill>
                        </a:rPr>
                        <a:t> =1.18x10</a:t>
                      </a:r>
                      <a:r>
                        <a:rPr lang="en-US" sz="2000" baseline="30000" dirty="0" smtClean="0">
                          <a:solidFill>
                            <a:srgbClr val="0000FF"/>
                          </a:solidFill>
                        </a:rPr>
                        <a:t>-8</a:t>
                      </a:r>
                      <a:r>
                        <a:rPr lang="en-US" sz="2000" baseline="0" dirty="0" smtClean="0">
                          <a:solidFill>
                            <a:srgbClr val="0000FF"/>
                          </a:solidFill>
                        </a:rPr>
                        <a:t> </a:t>
                      </a:r>
                      <a:endParaRPr lang="en-US" sz="2000" dirty="0">
                        <a:solidFill>
                          <a:srgbClr val="0000FF"/>
                        </a:solidFill>
                      </a:endParaRPr>
                    </a:p>
                  </a:txBody>
                  <a:tcPr/>
                </a:tc>
                <a:tc>
                  <a:txBody>
                    <a:bodyPr/>
                    <a:lstStyle/>
                    <a:p>
                      <a:pPr algn="r"/>
                      <a:endParaRPr lang="en-US" sz="2400" dirty="0">
                        <a:solidFill>
                          <a:srgbClr val="0000FF"/>
                        </a:solidFill>
                      </a:endParaRPr>
                    </a:p>
                  </a:txBody>
                  <a:tcPr/>
                </a:tc>
                <a:tc>
                  <a:txBody>
                    <a:bodyPr/>
                    <a:lstStyle/>
                    <a:p>
                      <a:pPr algn="r"/>
                      <a:r>
                        <a:rPr lang="en-US" sz="1800" kern="1200" dirty="0" smtClean="0">
                          <a:solidFill>
                            <a:srgbClr val="0000FF"/>
                          </a:solidFill>
                          <a:latin typeface="+mn-lt"/>
                          <a:ea typeface="+mn-ea"/>
                          <a:cs typeface="+mn-cs"/>
                        </a:rPr>
                        <a:t>0.9999999753</a:t>
                      </a:r>
                      <a:endParaRPr lang="en-US" sz="2400" dirty="0">
                        <a:solidFill>
                          <a:srgbClr val="0000FF"/>
                        </a:solidFill>
                      </a:endParaRPr>
                    </a:p>
                  </a:txBody>
                  <a:tcPr/>
                </a:tc>
                <a:tc>
                  <a:txBody>
                    <a:bodyPr/>
                    <a:lstStyle/>
                    <a:p>
                      <a:pPr algn="r"/>
                      <a:r>
                        <a:rPr lang="en-US" sz="2400" dirty="0" smtClean="0">
                          <a:solidFill>
                            <a:schemeClr val="tx1"/>
                          </a:solidFill>
                        </a:rPr>
                        <a:t>6,500</a:t>
                      </a:r>
                      <a:endParaRPr lang="en-US" sz="2400" dirty="0">
                        <a:solidFill>
                          <a:schemeClr val="tx1"/>
                        </a:solidFill>
                      </a:endParaRPr>
                    </a:p>
                  </a:txBody>
                  <a:tcPr/>
                </a:tc>
              </a:tr>
            </a:tbl>
          </a:graphicData>
        </a:graphic>
      </p:graphicFrame>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72</a:t>
            </a:fld>
            <a:endParaRPr lang="en-US" altLang="zh-CN" dirty="0"/>
          </a:p>
        </p:txBody>
      </p:sp>
      <p:graphicFrame>
        <p:nvGraphicFramePr>
          <p:cNvPr id="6" name="Content Placeholder 4"/>
          <p:cNvGraphicFramePr>
            <a:graphicFrameLocks noChangeAspect="1"/>
          </p:cNvGraphicFramePr>
          <p:nvPr>
            <p:extLst>
              <p:ext uri="{D42A27DB-BD31-4B8C-83A1-F6EECF244321}">
                <p14:modId xmlns:p14="http://schemas.microsoft.com/office/powerpoint/2010/main" val="656260444"/>
              </p:ext>
            </p:extLst>
          </p:nvPr>
        </p:nvGraphicFramePr>
        <p:xfrm>
          <a:off x="5778710" y="4419600"/>
          <a:ext cx="2908090" cy="685800"/>
        </p:xfrm>
        <a:graphic>
          <a:graphicData uri="http://schemas.openxmlformats.org/presentationml/2006/ole">
            <mc:AlternateContent xmlns:mc="http://schemas.openxmlformats.org/markup-compatibility/2006">
              <mc:Choice xmlns:v="urn:schemas-microsoft-com:vml" Requires="v">
                <p:oleObj spid="_x0000_s46111" name="Equation" r:id="rId3" imgW="1993900" imgH="469900" progId="Equation.3">
                  <p:embed/>
                </p:oleObj>
              </mc:Choice>
              <mc:Fallback>
                <p:oleObj name="Equation" r:id="rId3" imgW="1993900" imgH="469900" progId="Equation.3">
                  <p:embed/>
                  <p:pic>
                    <p:nvPicPr>
                      <p:cNvPr id="0" name=""/>
                      <p:cNvPicPr/>
                      <p:nvPr/>
                    </p:nvPicPr>
                    <p:blipFill>
                      <a:blip r:embed="rId4"/>
                      <a:stretch>
                        <a:fillRect/>
                      </a:stretch>
                    </p:blipFill>
                    <p:spPr>
                      <a:xfrm>
                        <a:off x="5778710" y="4419600"/>
                        <a:ext cx="2908090" cy="685800"/>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1573197503"/>
              </p:ext>
            </p:extLst>
          </p:nvPr>
        </p:nvGraphicFramePr>
        <p:xfrm>
          <a:off x="425450" y="4274767"/>
          <a:ext cx="4222750" cy="922853"/>
        </p:xfrm>
        <a:graphic>
          <a:graphicData uri="http://schemas.openxmlformats.org/presentationml/2006/ole">
            <mc:AlternateContent xmlns:mc="http://schemas.openxmlformats.org/markup-compatibility/2006">
              <mc:Choice xmlns:v="urn:schemas-microsoft-com:vml" Requires="v">
                <p:oleObj spid="_x0000_s46112" name="Equation" r:id="rId5" imgW="1917700" imgH="419100" progId="Equation.3">
                  <p:embed/>
                </p:oleObj>
              </mc:Choice>
              <mc:Fallback>
                <p:oleObj name="Equation" r:id="rId5" imgW="1917700" imgH="419100" progId="Equation.3">
                  <p:embed/>
                  <p:pic>
                    <p:nvPicPr>
                      <p:cNvPr id="0" name=""/>
                      <p:cNvPicPr/>
                      <p:nvPr/>
                    </p:nvPicPr>
                    <p:blipFill>
                      <a:blip r:embed="rId6"/>
                      <a:stretch>
                        <a:fillRect/>
                      </a:stretch>
                    </p:blipFill>
                    <p:spPr>
                      <a:xfrm>
                        <a:off x="425450" y="4274767"/>
                        <a:ext cx="4222750" cy="922853"/>
                      </a:xfrm>
                      <a:prstGeom prst="rect">
                        <a:avLst/>
                      </a:prstGeom>
                    </p:spPr>
                  </p:pic>
                </p:oleObj>
              </mc:Fallback>
            </mc:AlternateContent>
          </a:graphicData>
        </a:graphic>
      </p:graphicFrame>
      <p:graphicFrame>
        <p:nvGraphicFramePr>
          <p:cNvPr id="8" name="Object 7"/>
          <p:cNvGraphicFramePr>
            <a:graphicFrameLocks noChangeAspect="1"/>
          </p:cNvGraphicFramePr>
          <p:nvPr>
            <p:extLst>
              <p:ext uri="{D42A27DB-BD31-4B8C-83A1-F6EECF244321}">
                <p14:modId xmlns:p14="http://schemas.microsoft.com/office/powerpoint/2010/main" val="1941148392"/>
              </p:ext>
            </p:extLst>
          </p:nvPr>
        </p:nvGraphicFramePr>
        <p:xfrm>
          <a:off x="609600" y="5334000"/>
          <a:ext cx="3473450" cy="769567"/>
        </p:xfrm>
        <a:graphic>
          <a:graphicData uri="http://schemas.openxmlformats.org/presentationml/2006/ole">
            <mc:AlternateContent xmlns:mc="http://schemas.openxmlformats.org/markup-compatibility/2006">
              <mc:Choice xmlns:v="urn:schemas-microsoft-com:vml" Requires="v">
                <p:oleObj spid="_x0000_s46113" name="Equation" r:id="rId7" imgW="2120900" imgH="469900" progId="Equation.3">
                  <p:embed/>
                </p:oleObj>
              </mc:Choice>
              <mc:Fallback>
                <p:oleObj name="Equation" r:id="rId7" imgW="2120900" imgH="469900" progId="Equation.3">
                  <p:embed/>
                  <p:pic>
                    <p:nvPicPr>
                      <p:cNvPr id="0" name=""/>
                      <p:cNvPicPr/>
                      <p:nvPr/>
                    </p:nvPicPr>
                    <p:blipFill>
                      <a:blip r:embed="rId8"/>
                      <a:stretch>
                        <a:fillRect/>
                      </a:stretch>
                    </p:blipFill>
                    <p:spPr>
                      <a:xfrm>
                        <a:off x="609600" y="5334000"/>
                        <a:ext cx="3473450" cy="769567"/>
                      </a:xfrm>
                      <a:prstGeom prst="rect">
                        <a:avLst/>
                      </a:prstGeom>
                    </p:spPr>
                  </p:pic>
                </p:oleObj>
              </mc:Fallback>
            </mc:AlternateContent>
          </a:graphicData>
        </a:graphic>
      </p:graphicFrame>
      <p:graphicFrame>
        <p:nvGraphicFramePr>
          <p:cNvPr id="9" name="Object 8"/>
          <p:cNvGraphicFramePr>
            <a:graphicFrameLocks noChangeAspect="1"/>
          </p:cNvGraphicFramePr>
          <p:nvPr>
            <p:extLst>
              <p:ext uri="{D42A27DB-BD31-4B8C-83A1-F6EECF244321}">
                <p14:modId xmlns:p14="http://schemas.microsoft.com/office/powerpoint/2010/main" val="1117942855"/>
              </p:ext>
            </p:extLst>
          </p:nvPr>
        </p:nvGraphicFramePr>
        <p:xfrm>
          <a:off x="5257800" y="5354638"/>
          <a:ext cx="3629025" cy="486635"/>
        </p:xfrm>
        <a:graphic>
          <a:graphicData uri="http://schemas.openxmlformats.org/presentationml/2006/ole">
            <mc:AlternateContent xmlns:mc="http://schemas.openxmlformats.org/markup-compatibility/2006">
              <mc:Choice xmlns:v="urn:schemas-microsoft-com:vml" Requires="v">
                <p:oleObj spid="_x0000_s46114" name="Equation" r:id="rId9" imgW="1892300" imgH="254000" progId="Equation.3">
                  <p:embed/>
                </p:oleObj>
              </mc:Choice>
              <mc:Fallback>
                <p:oleObj name="Equation" r:id="rId9" imgW="1892300" imgH="254000" progId="Equation.3">
                  <p:embed/>
                  <p:pic>
                    <p:nvPicPr>
                      <p:cNvPr id="0" name=""/>
                      <p:cNvPicPr/>
                      <p:nvPr/>
                    </p:nvPicPr>
                    <p:blipFill>
                      <a:blip r:embed="rId10"/>
                      <a:stretch>
                        <a:fillRect/>
                      </a:stretch>
                    </p:blipFill>
                    <p:spPr>
                      <a:xfrm>
                        <a:off x="5257800" y="5354638"/>
                        <a:ext cx="3629025" cy="486635"/>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2299016292"/>
              </p:ext>
            </p:extLst>
          </p:nvPr>
        </p:nvGraphicFramePr>
        <p:xfrm>
          <a:off x="5676900" y="5943600"/>
          <a:ext cx="2806700" cy="398463"/>
        </p:xfrm>
        <a:graphic>
          <a:graphicData uri="http://schemas.openxmlformats.org/presentationml/2006/ole">
            <mc:AlternateContent xmlns:mc="http://schemas.openxmlformats.org/markup-compatibility/2006">
              <mc:Choice xmlns:v="urn:schemas-microsoft-com:vml" Requires="v">
                <p:oleObj spid="_x0000_s46115" name="Equation" r:id="rId11" imgW="1968500" imgH="279400" progId="Equation.3">
                  <p:embed/>
                </p:oleObj>
              </mc:Choice>
              <mc:Fallback>
                <p:oleObj name="Equation" r:id="rId11" imgW="1968500" imgH="279400" progId="Equation.3">
                  <p:embed/>
                  <p:pic>
                    <p:nvPicPr>
                      <p:cNvPr id="0" name=""/>
                      <p:cNvPicPr/>
                      <p:nvPr/>
                    </p:nvPicPr>
                    <p:blipFill>
                      <a:blip r:embed="rId12"/>
                      <a:stretch>
                        <a:fillRect/>
                      </a:stretch>
                    </p:blipFill>
                    <p:spPr>
                      <a:xfrm>
                        <a:off x="5676900" y="5943600"/>
                        <a:ext cx="2806700" cy="398463"/>
                      </a:xfrm>
                      <a:prstGeom prst="rect">
                        <a:avLst/>
                      </a:prstGeom>
                    </p:spPr>
                  </p:pic>
                </p:oleObj>
              </mc:Fallback>
            </mc:AlternateContent>
          </a:graphicData>
        </a:graphic>
      </p:graphicFrame>
    </p:spTree>
    <p:extLst>
      <p:ext uri="{BB962C8B-B14F-4D97-AF65-F5344CB8AC3E}">
        <p14:creationId xmlns:p14="http://schemas.microsoft.com/office/powerpoint/2010/main" val="263762146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Notacion</a:t>
            </a:r>
            <a:r>
              <a:rPr lang="en-US" dirty="0" smtClean="0"/>
              <a:t> de </a:t>
            </a:r>
            <a:r>
              <a:rPr lang="en-US" dirty="0" err="1" smtClean="0"/>
              <a:t>cuadrivectores</a:t>
            </a:r>
            <a:endParaRPr lang="en-US"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73</a:t>
            </a:fld>
            <a:endParaRPr lang="en-US" altLang="zh-CN"/>
          </a:p>
        </p:txBody>
      </p:sp>
      <p:sp>
        <p:nvSpPr>
          <p:cNvPr id="3" name="Content Placeholder 2"/>
          <p:cNvSpPr>
            <a:spLocks noGrp="1"/>
          </p:cNvSpPr>
          <p:nvPr>
            <p:ph idx="1"/>
          </p:nvPr>
        </p:nvSpPr>
        <p:spPr>
          <a:xfrm>
            <a:off x="457200" y="914400"/>
            <a:ext cx="8229600" cy="2286000"/>
          </a:xfrm>
        </p:spPr>
        <p:txBody>
          <a:bodyPr/>
          <a:lstStyle/>
          <a:p>
            <a:pPr marL="0" indent="0">
              <a:buNone/>
            </a:pPr>
            <a:r>
              <a:rPr lang="en-US" b="1" dirty="0" err="1" smtClean="0">
                <a:cs typeface="Times New Roman"/>
                <a:sym typeface="Wingdings"/>
              </a:rPr>
              <a:t>Cuadrivector</a:t>
            </a:r>
            <a:r>
              <a:rPr lang="en-US" b="1" dirty="0" smtClean="0">
                <a:cs typeface="Times New Roman"/>
                <a:sym typeface="Wingdings"/>
              </a:rPr>
              <a:t> de </a:t>
            </a:r>
            <a:r>
              <a:rPr lang="en-US" b="1" dirty="0" err="1" smtClean="0">
                <a:cs typeface="Times New Roman"/>
                <a:sym typeface="Wingdings"/>
              </a:rPr>
              <a:t>posicion</a:t>
            </a:r>
            <a:r>
              <a:rPr lang="en-US" b="1" dirty="0" smtClean="0">
                <a:cs typeface="Times New Roman"/>
                <a:sym typeface="Wingdings"/>
              </a:rPr>
              <a:t> y </a:t>
            </a:r>
            <a:r>
              <a:rPr lang="en-US" b="1" dirty="0" err="1" smtClean="0">
                <a:cs typeface="Times New Roman"/>
                <a:sym typeface="Wingdings"/>
              </a:rPr>
              <a:t>tiempo</a:t>
            </a:r>
            <a:r>
              <a:rPr lang="en-US" b="1" dirty="0" smtClean="0">
                <a:cs typeface="Times New Roman"/>
                <a:sym typeface="Wingdings"/>
              </a:rPr>
              <a:t>:</a:t>
            </a:r>
            <a:endParaRPr lang="en-US" b="1" dirty="0" smtClean="0">
              <a:cs typeface="Times New Roman"/>
              <a:sym typeface="Wingdings"/>
            </a:endParaRPr>
          </a:p>
          <a:p>
            <a:endParaRPr lang="en-US" dirty="0" smtClean="0">
              <a:solidFill>
                <a:srgbClr val="0000FF"/>
              </a:solidFill>
              <a:cs typeface="Times New Roman"/>
              <a:sym typeface="Wingdings"/>
            </a:endParaRPr>
          </a:p>
          <a:p>
            <a:endParaRPr lang="en-US" dirty="0" smtClean="0">
              <a:solidFill>
                <a:srgbClr val="0000FF"/>
              </a:solidFill>
              <a:cs typeface="Times New Roman"/>
              <a:sym typeface="Wingdings"/>
            </a:endParaRPr>
          </a:p>
          <a:p>
            <a:pPr marL="0" indent="0">
              <a:buNone/>
            </a:pPr>
            <a:endParaRPr lang="en-US" sz="1400" dirty="0" smtClean="0">
              <a:solidFill>
                <a:srgbClr val="000000"/>
              </a:solidFill>
              <a:cs typeface="Times New Roman"/>
              <a:sym typeface="Wingdings"/>
            </a:endParaRPr>
          </a:p>
          <a:p>
            <a:pPr marL="0" indent="0">
              <a:buNone/>
            </a:pPr>
            <a:r>
              <a:rPr lang="en-US" dirty="0" smtClean="0">
                <a:solidFill>
                  <a:srgbClr val="000000"/>
                </a:solidFill>
                <a:cs typeface="Times New Roman"/>
                <a:sym typeface="Wingdings"/>
              </a:rPr>
              <a:t>Las T. de Lorent</a:t>
            </a:r>
            <a:r>
              <a:rPr lang="en-US" dirty="0" smtClean="0">
                <a:solidFill>
                  <a:srgbClr val="000000"/>
                </a:solidFill>
                <a:cs typeface="Times New Roman"/>
                <a:sym typeface="Wingdings"/>
              </a:rPr>
              <a:t>z </a:t>
            </a:r>
            <a:r>
              <a:rPr lang="en-US" dirty="0" err="1" smtClean="0">
                <a:solidFill>
                  <a:srgbClr val="000000"/>
                </a:solidFill>
                <a:cs typeface="Times New Roman"/>
                <a:sym typeface="Wingdings"/>
              </a:rPr>
              <a:t>toman</a:t>
            </a:r>
            <a:r>
              <a:rPr lang="en-US" dirty="0" smtClean="0">
                <a:solidFill>
                  <a:srgbClr val="000000"/>
                </a:solidFill>
                <a:cs typeface="Times New Roman"/>
                <a:sym typeface="Wingdings"/>
              </a:rPr>
              <a:t> </a:t>
            </a:r>
            <a:r>
              <a:rPr lang="en-US" dirty="0" err="1" smtClean="0">
                <a:solidFill>
                  <a:srgbClr val="000000"/>
                </a:solidFill>
                <a:cs typeface="Times New Roman"/>
                <a:sym typeface="Wingdings"/>
              </a:rPr>
              <a:t>una</a:t>
            </a:r>
            <a:r>
              <a:rPr lang="en-US" dirty="0" smtClean="0">
                <a:solidFill>
                  <a:srgbClr val="000000"/>
                </a:solidFill>
                <a:cs typeface="Times New Roman"/>
                <a:sym typeface="Wingdings"/>
              </a:rPr>
              <a:t> forma </a:t>
            </a:r>
            <a:r>
              <a:rPr lang="en-US" dirty="0" err="1" smtClean="0">
                <a:solidFill>
                  <a:srgbClr val="000000"/>
                </a:solidFill>
                <a:cs typeface="Times New Roman"/>
                <a:sym typeface="Wingdings"/>
              </a:rPr>
              <a:t>sim</a:t>
            </a:r>
            <a:r>
              <a:rPr lang="en-US" dirty="0" err="1" smtClean="0">
                <a:solidFill>
                  <a:srgbClr val="000000"/>
                </a:solidFill>
                <a:cs typeface="Times New Roman"/>
                <a:sym typeface="Wingdings"/>
              </a:rPr>
              <a:t>étrica</a:t>
            </a:r>
            <a:r>
              <a:rPr lang="en-US" dirty="0" smtClean="0">
                <a:solidFill>
                  <a:srgbClr val="000000"/>
                </a:solidFill>
                <a:cs typeface="Times New Roman"/>
                <a:sym typeface="Wingdings"/>
              </a:rPr>
              <a:t>:</a:t>
            </a:r>
            <a:endParaRPr lang="en-US" dirty="0">
              <a:solidFill>
                <a:srgbClr val="000000"/>
              </a:solidFill>
              <a:cs typeface="Times New Roman"/>
              <a:sym typeface="Wingdings"/>
            </a:endParaRPr>
          </a:p>
          <a:p>
            <a:endParaRPr lang="en-US" i="1" dirty="0" smtClean="0">
              <a:solidFill>
                <a:srgbClr val="660066"/>
              </a:solidFill>
              <a:latin typeface="Times New Roman"/>
              <a:cs typeface="Times New Roman"/>
              <a:sym typeface="Wingdings"/>
            </a:endParaRPr>
          </a:p>
          <a:p>
            <a:endParaRPr lang="en-US" dirty="0">
              <a:cs typeface="Times New Roman"/>
            </a:endParaRPr>
          </a:p>
          <a:p>
            <a:endParaRPr lang="en-US" dirty="0" smtClean="0">
              <a:cs typeface="Times New Roman"/>
            </a:endParaRPr>
          </a:p>
          <a:p>
            <a:endParaRPr lang="en-US" dirty="0">
              <a:cs typeface="Times New Roman"/>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386933918"/>
              </p:ext>
            </p:extLst>
          </p:nvPr>
        </p:nvGraphicFramePr>
        <p:xfrm>
          <a:off x="1752600" y="1485900"/>
          <a:ext cx="5793317" cy="647700"/>
        </p:xfrm>
        <a:graphic>
          <a:graphicData uri="http://schemas.openxmlformats.org/presentationml/2006/ole">
            <mc:AlternateContent xmlns:mc="http://schemas.openxmlformats.org/markup-compatibility/2006">
              <mc:Choice xmlns:v="urn:schemas-microsoft-com:vml" Requires="v">
                <p:oleObj spid="_x0000_s21585" name="Equation" r:id="rId3" imgW="2044700" imgH="228600" progId="Equation.3">
                  <p:embed/>
                </p:oleObj>
              </mc:Choice>
              <mc:Fallback>
                <p:oleObj name="Equation" r:id="rId3" imgW="2044700" imgH="228600" progId="Equation.3">
                  <p:embed/>
                  <p:pic>
                    <p:nvPicPr>
                      <p:cNvPr id="0" name=""/>
                      <p:cNvPicPr/>
                      <p:nvPr/>
                    </p:nvPicPr>
                    <p:blipFill>
                      <a:blip r:embed="rId4"/>
                      <a:stretch>
                        <a:fillRect/>
                      </a:stretch>
                    </p:blipFill>
                    <p:spPr>
                      <a:xfrm>
                        <a:off x="1752600" y="1485900"/>
                        <a:ext cx="5793317" cy="647700"/>
                      </a:xfrm>
                      <a:prstGeom prst="rect">
                        <a:avLst/>
                      </a:prstGeom>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4234239745"/>
              </p:ext>
            </p:extLst>
          </p:nvPr>
        </p:nvGraphicFramePr>
        <p:xfrm>
          <a:off x="5715000" y="3276600"/>
          <a:ext cx="2611878" cy="2357438"/>
        </p:xfrm>
        <a:graphic>
          <a:graphicData uri="http://schemas.openxmlformats.org/presentationml/2006/ole">
            <mc:AlternateContent xmlns:mc="http://schemas.openxmlformats.org/markup-compatibility/2006">
              <mc:Choice xmlns:v="urn:schemas-microsoft-com:vml" Requires="v">
                <p:oleObj spid="_x0000_s21586" name="Equation" r:id="rId5" imgW="1041400" imgH="939800" progId="Equation.3">
                  <p:embed/>
                </p:oleObj>
              </mc:Choice>
              <mc:Fallback>
                <p:oleObj name="Equation" r:id="rId5" imgW="1041400" imgH="939800" progId="Equation.3">
                  <p:embed/>
                  <p:pic>
                    <p:nvPicPr>
                      <p:cNvPr id="0" name=""/>
                      <p:cNvPicPr/>
                      <p:nvPr/>
                    </p:nvPicPr>
                    <p:blipFill>
                      <a:blip r:embed="rId6"/>
                      <a:stretch>
                        <a:fillRect/>
                      </a:stretch>
                    </p:blipFill>
                    <p:spPr>
                      <a:xfrm>
                        <a:off x="5715000" y="3276600"/>
                        <a:ext cx="2611878" cy="2357438"/>
                      </a:xfrm>
                      <a:prstGeom prst="rect">
                        <a:avLst/>
                      </a:prstGeom>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965283984"/>
              </p:ext>
            </p:extLst>
          </p:nvPr>
        </p:nvGraphicFramePr>
        <p:xfrm>
          <a:off x="1221060" y="3184143"/>
          <a:ext cx="2055539" cy="2454657"/>
        </p:xfrm>
        <a:graphic>
          <a:graphicData uri="http://schemas.openxmlformats.org/presentationml/2006/ole">
            <mc:AlternateContent xmlns:mc="http://schemas.openxmlformats.org/markup-compatibility/2006">
              <mc:Choice xmlns:v="urn:schemas-microsoft-com:vml" Requires="v">
                <p:oleObj spid="_x0000_s21587" name="Equation" r:id="rId7" imgW="914400" imgH="1092200" progId="Equation.3">
                  <p:embed/>
                </p:oleObj>
              </mc:Choice>
              <mc:Fallback>
                <p:oleObj name="Equation" r:id="rId7" imgW="914400" imgH="1092200" progId="Equation.3">
                  <p:embed/>
                  <p:pic>
                    <p:nvPicPr>
                      <p:cNvPr id="0" name=""/>
                      <p:cNvPicPr/>
                      <p:nvPr/>
                    </p:nvPicPr>
                    <p:blipFill>
                      <a:blip r:embed="rId8"/>
                      <a:stretch>
                        <a:fillRect/>
                      </a:stretch>
                    </p:blipFill>
                    <p:spPr>
                      <a:xfrm>
                        <a:off x="1221060" y="3184143"/>
                        <a:ext cx="2055539" cy="2454657"/>
                      </a:xfrm>
                      <a:prstGeom prst="rect">
                        <a:avLst/>
                      </a:prstGeom>
                    </p:spPr>
                  </p:pic>
                </p:oleObj>
              </mc:Fallback>
            </mc:AlternateContent>
          </a:graphicData>
        </a:graphic>
      </p:graphicFrame>
      <p:sp>
        <p:nvSpPr>
          <p:cNvPr id="8" name="Right Arrow 7"/>
          <p:cNvSpPr/>
          <p:nvPr/>
        </p:nvSpPr>
        <p:spPr bwMode="auto">
          <a:xfrm>
            <a:off x="3886200" y="4191000"/>
            <a:ext cx="1143000" cy="609600"/>
          </a:xfrm>
          <a:prstGeom prst="right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graphicFrame>
        <p:nvGraphicFramePr>
          <p:cNvPr id="9" name="Object 8"/>
          <p:cNvGraphicFramePr>
            <a:graphicFrameLocks noChangeAspect="1"/>
          </p:cNvGraphicFramePr>
          <p:nvPr>
            <p:extLst>
              <p:ext uri="{D42A27DB-BD31-4B8C-83A1-F6EECF244321}">
                <p14:modId xmlns:p14="http://schemas.microsoft.com/office/powerpoint/2010/main" val="2537250900"/>
              </p:ext>
            </p:extLst>
          </p:nvPr>
        </p:nvGraphicFramePr>
        <p:xfrm>
          <a:off x="7772400" y="5334000"/>
          <a:ext cx="884903" cy="914400"/>
        </p:xfrm>
        <a:graphic>
          <a:graphicData uri="http://schemas.openxmlformats.org/presentationml/2006/ole">
            <mc:AlternateContent xmlns:mc="http://schemas.openxmlformats.org/markup-compatibility/2006">
              <mc:Choice xmlns:v="urn:schemas-microsoft-com:vml" Requires="v">
                <p:oleObj spid="_x0000_s21588" name="Equation" r:id="rId9" imgW="381000" imgH="393700" progId="Equation.3">
                  <p:embed/>
                </p:oleObj>
              </mc:Choice>
              <mc:Fallback>
                <p:oleObj name="Equation" r:id="rId9" imgW="381000" imgH="393700" progId="Equation.3">
                  <p:embed/>
                  <p:pic>
                    <p:nvPicPr>
                      <p:cNvPr id="0" name=""/>
                      <p:cNvPicPr/>
                      <p:nvPr/>
                    </p:nvPicPr>
                    <p:blipFill>
                      <a:blip r:embed="rId10"/>
                      <a:stretch>
                        <a:fillRect/>
                      </a:stretch>
                    </p:blipFill>
                    <p:spPr>
                      <a:xfrm>
                        <a:off x="7772400" y="5334000"/>
                        <a:ext cx="884903" cy="914400"/>
                      </a:xfrm>
                      <a:prstGeom prst="rect">
                        <a:avLst/>
                      </a:prstGeom>
                    </p:spPr>
                  </p:pic>
                </p:oleObj>
              </mc:Fallback>
            </mc:AlternateContent>
          </a:graphicData>
        </a:graphic>
      </p:graphicFrame>
    </p:spTree>
    <p:extLst>
      <p:ext uri="{BB962C8B-B14F-4D97-AF65-F5344CB8AC3E}">
        <p14:creationId xmlns:p14="http://schemas.microsoft.com/office/powerpoint/2010/main" val="957497394"/>
      </p:ext>
    </p:extLst>
  </p:cSld>
  <p:clrMapOvr>
    <a:masterClrMapping/>
  </p:clrMapOvr>
  <p:timing>
    <p:tnLst>
      <p:par>
        <p:cTn xmlns:p14="http://schemas.microsoft.com/office/powerpoint/2010/mai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dirty="0" smtClean="0"/>
              <a:t>Notación de </a:t>
            </a:r>
            <a:r>
              <a:rPr lang="es-ES_tradnl" dirty="0" err="1" smtClean="0"/>
              <a:t>cuadrivectores</a:t>
            </a:r>
            <a:endParaRPr lang="es-ES_tradnl"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74</a:t>
            </a:fld>
            <a:endParaRPr lang="en-US" altLang="zh-CN"/>
          </a:p>
        </p:txBody>
      </p:sp>
      <p:sp>
        <p:nvSpPr>
          <p:cNvPr id="3" name="Content Placeholder 2"/>
          <p:cNvSpPr>
            <a:spLocks noGrp="1"/>
          </p:cNvSpPr>
          <p:nvPr>
            <p:ph idx="1"/>
          </p:nvPr>
        </p:nvSpPr>
        <p:spPr/>
        <p:txBody>
          <a:bodyPr/>
          <a:lstStyle/>
          <a:p>
            <a:pPr marL="0" indent="0">
              <a:buNone/>
            </a:pPr>
            <a:r>
              <a:rPr lang="es-ES_tradnl" b="1" smtClean="0">
                <a:cs typeface="Times New Roman"/>
                <a:sym typeface="Wingdings"/>
              </a:rPr>
              <a:t>que puede escribirse como:</a:t>
            </a:r>
          </a:p>
          <a:p>
            <a:endParaRPr lang="es-ES_tradnl" smtClean="0">
              <a:solidFill>
                <a:srgbClr val="0000FF"/>
              </a:solidFill>
              <a:cs typeface="Times New Roman"/>
              <a:sym typeface="Wingdings"/>
            </a:endParaRPr>
          </a:p>
          <a:p>
            <a:endParaRPr lang="es-ES_tradnl" smtClean="0">
              <a:solidFill>
                <a:srgbClr val="0000FF"/>
              </a:solidFill>
              <a:cs typeface="Times New Roman"/>
              <a:sym typeface="Wingdings"/>
            </a:endParaRPr>
          </a:p>
          <a:p>
            <a:pPr marL="0" indent="0">
              <a:buNone/>
            </a:pPr>
            <a:endParaRPr lang="es-ES_tradnl" sz="1400" smtClean="0">
              <a:solidFill>
                <a:srgbClr val="000000"/>
              </a:solidFill>
              <a:cs typeface="Times New Roman"/>
              <a:sym typeface="Wingdings"/>
            </a:endParaRPr>
          </a:p>
          <a:p>
            <a:pPr marL="0" indent="0">
              <a:buNone/>
            </a:pPr>
            <a:r>
              <a:rPr lang="es-ES_tradnl" smtClean="0">
                <a:solidFill>
                  <a:srgbClr val="000000"/>
                </a:solidFill>
                <a:cs typeface="Times New Roman"/>
                <a:sym typeface="Wingdings"/>
              </a:rPr>
              <a:t>donde</a:t>
            </a:r>
          </a:p>
          <a:p>
            <a:endParaRPr lang="es-ES_tradnl" i="1" smtClean="0">
              <a:solidFill>
                <a:srgbClr val="660066"/>
              </a:solidFill>
              <a:latin typeface="Times New Roman"/>
              <a:cs typeface="Times New Roman"/>
              <a:sym typeface="Wingdings"/>
            </a:endParaRPr>
          </a:p>
          <a:p>
            <a:endParaRPr lang="es-ES_tradnl" smtClean="0">
              <a:cs typeface="Times New Roman"/>
            </a:endParaRPr>
          </a:p>
          <a:p>
            <a:endParaRPr lang="es-ES_tradnl" smtClean="0">
              <a:cs typeface="Times New Roman"/>
            </a:endParaRPr>
          </a:p>
          <a:p>
            <a:endParaRPr lang="es-ES_tradnl" smtClean="0">
              <a:cs typeface="Times New Roman"/>
            </a:endParaRPr>
          </a:p>
          <a:p>
            <a:endParaRPr lang="es-ES_tradnl" smtClean="0">
              <a:cs typeface="Times New Roman"/>
            </a:endParaRPr>
          </a:p>
          <a:p>
            <a:pPr marL="0" indent="0">
              <a:buNone/>
            </a:pPr>
            <a:r>
              <a:rPr lang="es-ES_tradnl" smtClean="0">
                <a:cs typeface="Times New Roman"/>
              </a:rPr>
              <a:t>Convenci</a:t>
            </a:r>
            <a:r>
              <a:rPr lang="es-ES_tradnl" smtClean="0">
                <a:cs typeface="Times New Roman"/>
              </a:rPr>
              <a:t>ó</a:t>
            </a:r>
            <a:r>
              <a:rPr lang="es-ES_tradnl" smtClean="0">
                <a:cs typeface="Times New Roman"/>
              </a:rPr>
              <a:t>n de Einstein:</a:t>
            </a:r>
            <a:endParaRPr lang="es-ES_tradnl">
              <a:cs typeface="Times New Roman"/>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944731630"/>
              </p:ext>
            </p:extLst>
          </p:nvPr>
        </p:nvGraphicFramePr>
        <p:xfrm>
          <a:off x="2286000" y="1295400"/>
          <a:ext cx="4630738" cy="1165540"/>
        </p:xfrm>
        <a:graphic>
          <a:graphicData uri="http://schemas.openxmlformats.org/presentationml/2006/ole">
            <mc:AlternateContent xmlns:mc="http://schemas.openxmlformats.org/markup-compatibility/2006">
              <mc:Choice xmlns:v="urn:schemas-microsoft-com:vml" Requires="v">
                <p:oleObj spid="_x0000_s22569" name="Equation" r:id="rId3" imgW="1816100" imgH="457200" progId="Equation.3">
                  <p:embed/>
                </p:oleObj>
              </mc:Choice>
              <mc:Fallback>
                <p:oleObj name="Equation" r:id="rId3" imgW="1816100" imgH="457200" progId="Equation.3">
                  <p:embed/>
                  <p:pic>
                    <p:nvPicPr>
                      <p:cNvPr id="0" name=""/>
                      <p:cNvPicPr/>
                      <p:nvPr/>
                    </p:nvPicPr>
                    <p:blipFill>
                      <a:blip r:embed="rId4"/>
                      <a:stretch>
                        <a:fillRect/>
                      </a:stretch>
                    </p:blipFill>
                    <p:spPr>
                      <a:xfrm>
                        <a:off x="2286000" y="1295400"/>
                        <a:ext cx="4630738" cy="1165540"/>
                      </a:xfrm>
                      <a:prstGeom prst="rect">
                        <a:avLst/>
                      </a:prstGeom>
                    </p:spPr>
                  </p:pic>
                </p:oleObj>
              </mc:Fallback>
            </mc:AlternateContent>
          </a:graphicData>
        </a:graphic>
      </p:graphicFrame>
      <p:pic>
        <p:nvPicPr>
          <p:cNvPr id="9" name="Picture 8" descr="Screen Shot 2015-01-16 at 09.00.1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2600" y="2743200"/>
            <a:ext cx="4622800" cy="2082800"/>
          </a:xfrm>
          <a:prstGeom prst="rect">
            <a:avLst/>
          </a:prstGeom>
        </p:spPr>
      </p:pic>
      <p:graphicFrame>
        <p:nvGraphicFramePr>
          <p:cNvPr id="10" name="Object 9"/>
          <p:cNvGraphicFramePr>
            <a:graphicFrameLocks noChangeAspect="1"/>
          </p:cNvGraphicFramePr>
          <p:nvPr>
            <p:extLst>
              <p:ext uri="{D42A27DB-BD31-4B8C-83A1-F6EECF244321}">
                <p14:modId xmlns:p14="http://schemas.microsoft.com/office/powerpoint/2010/main" val="4086394830"/>
              </p:ext>
            </p:extLst>
          </p:nvPr>
        </p:nvGraphicFramePr>
        <p:xfrm>
          <a:off x="3124200" y="5715000"/>
          <a:ext cx="1781175" cy="614362"/>
        </p:xfrm>
        <a:graphic>
          <a:graphicData uri="http://schemas.openxmlformats.org/presentationml/2006/ole">
            <mc:AlternateContent xmlns:mc="http://schemas.openxmlformats.org/markup-compatibility/2006">
              <mc:Choice xmlns:v="urn:schemas-microsoft-com:vml" Requires="v">
                <p:oleObj spid="_x0000_s22570" name="Equation" r:id="rId6" imgW="698500" imgH="241300" progId="Equation.3">
                  <p:embed/>
                </p:oleObj>
              </mc:Choice>
              <mc:Fallback>
                <p:oleObj name="Equation" r:id="rId6" imgW="698500" imgH="241300" progId="Equation.3">
                  <p:embed/>
                  <p:pic>
                    <p:nvPicPr>
                      <p:cNvPr id="0" name=""/>
                      <p:cNvPicPr/>
                      <p:nvPr/>
                    </p:nvPicPr>
                    <p:blipFill>
                      <a:blip r:embed="rId7"/>
                      <a:stretch>
                        <a:fillRect/>
                      </a:stretch>
                    </p:blipFill>
                    <p:spPr>
                      <a:xfrm>
                        <a:off x="3124200" y="5715000"/>
                        <a:ext cx="1781175" cy="614362"/>
                      </a:xfrm>
                      <a:prstGeom prst="rect">
                        <a:avLst/>
                      </a:prstGeom>
                    </p:spPr>
                  </p:pic>
                </p:oleObj>
              </mc:Fallback>
            </mc:AlternateContent>
          </a:graphicData>
        </a:graphic>
      </p:graphicFrame>
    </p:spTree>
    <p:extLst>
      <p:ext uri="{BB962C8B-B14F-4D97-AF65-F5344CB8AC3E}">
        <p14:creationId xmlns:p14="http://schemas.microsoft.com/office/powerpoint/2010/main" val="1350062160"/>
      </p:ext>
    </p:extLst>
  </p:cSld>
  <p:clrMapOvr>
    <a:masterClrMapping/>
  </p:clrMapOvr>
  <p:timing>
    <p:tnLst>
      <p:par>
        <p:cTn xmlns:p14="http://schemas.microsoft.com/office/powerpoint/2010/mai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Notaci</a:t>
            </a:r>
            <a:r>
              <a:rPr lang="en-US" dirty="0" err="1" smtClean="0"/>
              <a:t>ó</a:t>
            </a:r>
            <a:r>
              <a:rPr lang="en-US" dirty="0" err="1" smtClean="0"/>
              <a:t>n</a:t>
            </a:r>
            <a:r>
              <a:rPr lang="en-US" dirty="0" smtClean="0"/>
              <a:t> </a:t>
            </a:r>
            <a:r>
              <a:rPr lang="en-US" dirty="0"/>
              <a:t>de </a:t>
            </a:r>
            <a:r>
              <a:rPr lang="en-US" dirty="0" err="1"/>
              <a:t>cuadrivectores</a:t>
            </a:r>
            <a:endParaRPr lang="en-US"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75</a:t>
            </a:fld>
            <a:endParaRPr lang="en-US" altLang="zh-CN"/>
          </a:p>
        </p:txBody>
      </p:sp>
      <p:sp>
        <p:nvSpPr>
          <p:cNvPr id="3" name="Content Placeholder 2"/>
          <p:cNvSpPr>
            <a:spLocks noGrp="1"/>
          </p:cNvSpPr>
          <p:nvPr>
            <p:ph idx="1"/>
          </p:nvPr>
        </p:nvSpPr>
        <p:spPr>
          <a:xfrm>
            <a:off x="457200" y="914400"/>
            <a:ext cx="8229600" cy="5562600"/>
          </a:xfrm>
        </p:spPr>
        <p:txBody>
          <a:bodyPr/>
          <a:lstStyle/>
          <a:p>
            <a:pPr marL="0" indent="0">
              <a:buNone/>
            </a:pPr>
            <a:r>
              <a:rPr lang="en-US" dirty="0" err="1" smtClean="0">
                <a:cs typeface="Times New Roman"/>
              </a:rPr>
              <a:t>Muy</a:t>
            </a:r>
            <a:r>
              <a:rPr lang="en-US" dirty="0" smtClean="0">
                <a:cs typeface="Times New Roman"/>
              </a:rPr>
              <a:t> </a:t>
            </a:r>
            <a:r>
              <a:rPr lang="en-US" dirty="0" err="1" smtClean="0">
                <a:cs typeface="Times New Roman"/>
              </a:rPr>
              <a:t>concisa</a:t>
            </a:r>
            <a:r>
              <a:rPr lang="en-US" dirty="0" smtClean="0">
                <a:cs typeface="Times New Roman"/>
              </a:rPr>
              <a:t>, </a:t>
            </a:r>
            <a:r>
              <a:rPr lang="en-US" dirty="0" err="1" smtClean="0">
                <a:cs typeface="Times New Roman"/>
              </a:rPr>
              <a:t>permite</a:t>
            </a:r>
            <a:r>
              <a:rPr lang="en-US" dirty="0" smtClean="0">
                <a:cs typeface="Times New Roman"/>
              </a:rPr>
              <a:t> </a:t>
            </a:r>
            <a:r>
              <a:rPr lang="en-US" dirty="0" err="1" smtClean="0">
                <a:cs typeface="Times New Roman"/>
              </a:rPr>
              <a:t>generalizaciones</a:t>
            </a:r>
            <a:r>
              <a:rPr lang="en-US" dirty="0" smtClean="0">
                <a:cs typeface="Times New Roman"/>
              </a:rPr>
              <a:t>.</a:t>
            </a:r>
          </a:p>
          <a:p>
            <a:r>
              <a:rPr lang="en-US" dirty="0" err="1" smtClean="0">
                <a:cs typeface="Times New Roman"/>
              </a:rPr>
              <a:t>Funciona</a:t>
            </a:r>
            <a:r>
              <a:rPr lang="en-US" dirty="0" smtClean="0">
                <a:cs typeface="Times New Roman"/>
              </a:rPr>
              <a:t> </a:t>
            </a:r>
            <a:r>
              <a:rPr lang="en-US" dirty="0" err="1" smtClean="0">
                <a:cs typeface="Times New Roman"/>
              </a:rPr>
              <a:t>tambien</a:t>
            </a:r>
            <a:r>
              <a:rPr lang="en-US" dirty="0" smtClean="0">
                <a:cs typeface="Times New Roman"/>
              </a:rPr>
              <a:t> </a:t>
            </a:r>
            <a:r>
              <a:rPr lang="en-US" dirty="0" err="1" smtClean="0">
                <a:cs typeface="Times New Roman"/>
              </a:rPr>
              <a:t>para</a:t>
            </a:r>
            <a:r>
              <a:rPr lang="en-US" dirty="0" smtClean="0">
                <a:cs typeface="Times New Roman"/>
              </a:rPr>
              <a:t> transformations a lo largo de </a:t>
            </a:r>
            <a:r>
              <a:rPr lang="en-US" dirty="0" err="1" smtClean="0">
                <a:cs typeface="Times New Roman"/>
              </a:rPr>
              <a:t>otros</a:t>
            </a:r>
            <a:r>
              <a:rPr lang="en-US" dirty="0" smtClean="0">
                <a:cs typeface="Times New Roman"/>
              </a:rPr>
              <a:t> </a:t>
            </a:r>
            <a:r>
              <a:rPr lang="en-US" dirty="0" err="1" smtClean="0">
                <a:cs typeface="Times New Roman"/>
              </a:rPr>
              <a:t>ejes</a:t>
            </a:r>
            <a:endParaRPr lang="en-US" dirty="0">
              <a:cs typeface="Times New Roman"/>
            </a:endParaRPr>
          </a:p>
          <a:p>
            <a:pPr marL="0" indent="0">
              <a:buNone/>
            </a:pPr>
            <a:r>
              <a:rPr lang="en-US" dirty="0" smtClean="0">
                <a:cs typeface="Times New Roman"/>
              </a:rPr>
              <a:t>De </a:t>
            </a:r>
            <a:r>
              <a:rPr lang="en-US" i="1" dirty="0" smtClean="0">
                <a:cs typeface="Times New Roman"/>
              </a:rPr>
              <a:t>S</a:t>
            </a:r>
            <a:r>
              <a:rPr lang="en-US" dirty="0" smtClean="0">
                <a:cs typeface="Times New Roman"/>
              </a:rPr>
              <a:t> </a:t>
            </a:r>
            <a:r>
              <a:rPr lang="en-US" dirty="0">
                <a:cs typeface="Times New Roman"/>
              </a:rPr>
              <a:t>a</a:t>
            </a:r>
            <a:r>
              <a:rPr lang="en-US" dirty="0" smtClean="0">
                <a:cs typeface="Times New Roman"/>
              </a:rPr>
              <a:t> </a:t>
            </a:r>
            <a:r>
              <a:rPr lang="en-US" i="1" dirty="0" smtClean="0">
                <a:cs typeface="Times New Roman"/>
              </a:rPr>
              <a:t>S</a:t>
            </a:r>
            <a:r>
              <a:rPr lang="en-US" i="1" dirty="0" smtClean="0">
                <a:cs typeface="Times New Roman"/>
              </a:rPr>
              <a:t>’</a:t>
            </a:r>
            <a:r>
              <a:rPr lang="en-US" dirty="0" smtClean="0">
                <a:cs typeface="Times New Roman"/>
              </a:rPr>
              <a:t> </a:t>
            </a:r>
            <a:r>
              <a:rPr lang="en-US" dirty="0" err="1" smtClean="0">
                <a:cs typeface="Times New Roman"/>
              </a:rPr>
              <a:t>cambian</a:t>
            </a:r>
            <a:r>
              <a:rPr lang="en-US" dirty="0" smtClean="0">
                <a:cs typeface="Times New Roman"/>
              </a:rPr>
              <a:t> los </a:t>
            </a:r>
            <a:r>
              <a:rPr lang="en-US" dirty="0" err="1" smtClean="0">
                <a:cs typeface="Times New Roman"/>
              </a:rPr>
              <a:t>valores</a:t>
            </a:r>
            <a:r>
              <a:rPr lang="en-US" dirty="0" smtClean="0">
                <a:cs typeface="Times New Roman"/>
              </a:rPr>
              <a:t> de </a:t>
            </a:r>
            <a:r>
              <a:rPr lang="en-US" dirty="0" err="1" smtClean="0">
                <a:cs typeface="Times New Roman"/>
              </a:rPr>
              <a:t>las</a:t>
            </a:r>
            <a:r>
              <a:rPr lang="en-US" dirty="0" smtClean="0">
                <a:cs typeface="Times New Roman"/>
              </a:rPr>
              <a:t> </a:t>
            </a:r>
            <a:r>
              <a:rPr lang="en-US" dirty="0" err="1" smtClean="0">
                <a:cs typeface="Times New Roman"/>
              </a:rPr>
              <a:t>coordenadas</a:t>
            </a:r>
            <a:r>
              <a:rPr lang="en-US" dirty="0" smtClean="0">
                <a:cs typeface="Times New Roman"/>
              </a:rPr>
              <a:t>, </a:t>
            </a:r>
            <a:r>
              <a:rPr lang="en-US" dirty="0" err="1" smtClean="0">
                <a:cs typeface="Times New Roman"/>
              </a:rPr>
              <a:t>pero</a:t>
            </a:r>
            <a:r>
              <a:rPr lang="en-US" dirty="0" smtClean="0">
                <a:cs typeface="Times New Roman"/>
              </a:rPr>
              <a:t> la </a:t>
            </a:r>
            <a:r>
              <a:rPr lang="en-US" dirty="0" err="1" smtClean="0">
                <a:cs typeface="Times New Roman"/>
              </a:rPr>
              <a:t>siguiente</a:t>
            </a:r>
            <a:r>
              <a:rPr lang="en-US" dirty="0" smtClean="0">
                <a:cs typeface="Times New Roman"/>
              </a:rPr>
              <a:t> </a:t>
            </a:r>
            <a:r>
              <a:rPr lang="en-US" dirty="0" err="1" smtClean="0">
                <a:cs typeface="Times New Roman"/>
              </a:rPr>
              <a:t>combinaci</a:t>
            </a:r>
            <a:r>
              <a:rPr lang="en-US" dirty="0" err="1" smtClean="0">
                <a:cs typeface="Times New Roman"/>
              </a:rPr>
              <a:t>ó</a:t>
            </a:r>
            <a:r>
              <a:rPr lang="en-US" dirty="0" err="1" smtClean="0">
                <a:cs typeface="Times New Roman"/>
              </a:rPr>
              <a:t>n</a:t>
            </a:r>
            <a:r>
              <a:rPr lang="en-US" dirty="0" smtClean="0">
                <a:cs typeface="Times New Roman"/>
              </a:rPr>
              <a:t> </a:t>
            </a:r>
            <a:r>
              <a:rPr lang="en-US" dirty="0" err="1" smtClean="0">
                <a:cs typeface="Times New Roman"/>
              </a:rPr>
              <a:t>mantiene</a:t>
            </a:r>
            <a:r>
              <a:rPr lang="en-US" dirty="0" smtClean="0">
                <a:cs typeface="Times New Roman"/>
              </a:rPr>
              <a:t> el </a:t>
            </a:r>
            <a:r>
              <a:rPr lang="en-US" dirty="0" err="1" smtClean="0">
                <a:cs typeface="Times New Roman"/>
              </a:rPr>
              <a:t>mismo</a:t>
            </a:r>
            <a:r>
              <a:rPr lang="en-US" dirty="0" smtClean="0">
                <a:cs typeface="Times New Roman"/>
              </a:rPr>
              <a:t> valor:</a:t>
            </a:r>
            <a:endParaRPr lang="en-US" dirty="0" smtClean="0">
              <a:cs typeface="Times New Roman"/>
            </a:endParaRPr>
          </a:p>
          <a:p>
            <a:pPr marL="0" indent="0">
              <a:buNone/>
            </a:pPr>
            <a:endParaRPr lang="en-US" dirty="0" smtClean="0">
              <a:cs typeface="Times New Roman"/>
            </a:endParaRPr>
          </a:p>
          <a:p>
            <a:pPr marL="0" indent="0">
              <a:buNone/>
            </a:pPr>
            <a:endParaRPr lang="en-US" dirty="0" smtClean="0">
              <a:cs typeface="Times New Roman"/>
            </a:endParaRPr>
          </a:p>
          <a:p>
            <a:pPr marL="0" indent="0">
              <a:buNone/>
            </a:pPr>
            <a:endParaRPr lang="en-US" dirty="0">
              <a:cs typeface="Times New Roman"/>
            </a:endParaRPr>
          </a:p>
          <a:p>
            <a:pPr marL="0" indent="0">
              <a:buNone/>
            </a:pPr>
            <a:endParaRPr lang="en-US" dirty="0" smtClean="0">
              <a:cs typeface="Times New Roman"/>
            </a:endParaRPr>
          </a:p>
          <a:p>
            <a:pPr marL="0" indent="0">
              <a:buNone/>
            </a:pPr>
            <a:r>
              <a:rPr lang="en-US" dirty="0" smtClean="0">
                <a:cs typeface="Times New Roman"/>
              </a:rPr>
              <a:t>Para </a:t>
            </a:r>
            <a:r>
              <a:rPr lang="en-US" dirty="0" err="1" smtClean="0">
                <a:cs typeface="Times New Roman"/>
              </a:rPr>
              <a:t>expresarlo</a:t>
            </a:r>
            <a:r>
              <a:rPr lang="en-US" dirty="0" smtClean="0">
                <a:cs typeface="Times New Roman"/>
              </a:rPr>
              <a:t> </a:t>
            </a:r>
            <a:r>
              <a:rPr lang="en-US" dirty="0" err="1" smtClean="0">
                <a:cs typeface="Times New Roman"/>
              </a:rPr>
              <a:t>como</a:t>
            </a:r>
            <a:r>
              <a:rPr lang="en-US" dirty="0" smtClean="0">
                <a:cs typeface="Times New Roman"/>
              </a:rPr>
              <a:t> </a:t>
            </a:r>
            <a:r>
              <a:rPr lang="en-US" dirty="0" err="1" smtClean="0">
                <a:cs typeface="Times New Roman"/>
              </a:rPr>
              <a:t>suma</a:t>
            </a:r>
            <a:r>
              <a:rPr lang="en-US" dirty="0" smtClean="0">
                <a:cs typeface="Times New Roman"/>
              </a:rPr>
              <a:t>:</a:t>
            </a:r>
            <a:endParaRPr lang="en-US" dirty="0" smtClean="0">
              <a:cs typeface="Times New Roman"/>
            </a:endParaRPr>
          </a:p>
          <a:p>
            <a:pPr marL="0" indent="0">
              <a:buNone/>
            </a:pPr>
            <a:endParaRPr lang="en-US" dirty="0">
              <a:cs typeface="Times New Roman"/>
            </a:endParaRPr>
          </a:p>
          <a:p>
            <a:pPr marL="0" indent="0">
              <a:buNone/>
            </a:pPr>
            <a:r>
              <a:rPr lang="en-US" dirty="0" err="1" smtClean="0">
                <a:cs typeface="Times New Roman"/>
              </a:rPr>
              <a:t>necesitamos</a:t>
            </a:r>
            <a:r>
              <a:rPr lang="en-US" dirty="0" smtClean="0">
                <a:cs typeface="Times New Roman"/>
              </a:rPr>
              <a:t> antes </a:t>
            </a:r>
            <a:r>
              <a:rPr lang="en-US" dirty="0" err="1" smtClean="0">
                <a:cs typeface="Times New Roman"/>
              </a:rPr>
              <a:t>cambiar</a:t>
            </a:r>
            <a:r>
              <a:rPr lang="en-US" dirty="0" smtClean="0">
                <a:cs typeface="Times New Roman"/>
              </a:rPr>
              <a:t> el </a:t>
            </a:r>
            <a:r>
              <a:rPr lang="en-US" dirty="0" err="1" smtClean="0">
                <a:cs typeface="Times New Roman"/>
              </a:rPr>
              <a:t>signo</a:t>
            </a:r>
            <a:r>
              <a:rPr lang="en-US" dirty="0" smtClean="0">
                <a:cs typeface="Times New Roman"/>
              </a:rPr>
              <a:t> de </a:t>
            </a:r>
            <a:r>
              <a:rPr lang="en-US" dirty="0" err="1" smtClean="0">
                <a:cs typeface="Times New Roman"/>
              </a:rPr>
              <a:t>las</a:t>
            </a:r>
            <a:r>
              <a:rPr lang="en-US" dirty="0" smtClean="0">
                <a:cs typeface="Times New Roman"/>
              </a:rPr>
              <a:t> </a:t>
            </a:r>
            <a:r>
              <a:rPr lang="en-US" dirty="0" err="1" smtClean="0">
                <a:cs typeface="Times New Roman"/>
              </a:rPr>
              <a:t>componentes</a:t>
            </a:r>
            <a:r>
              <a:rPr lang="en-US" dirty="0" smtClean="0">
                <a:cs typeface="Times New Roman"/>
              </a:rPr>
              <a:t> </a:t>
            </a:r>
            <a:r>
              <a:rPr lang="en-US" dirty="0" err="1" smtClean="0">
                <a:cs typeface="Times New Roman"/>
              </a:rPr>
              <a:t>espaciales</a:t>
            </a:r>
            <a:r>
              <a:rPr lang="en-US" dirty="0" smtClean="0">
                <a:cs typeface="Times New Roman"/>
              </a:rPr>
              <a:t>.</a:t>
            </a:r>
            <a:endParaRPr lang="en-US" dirty="0" smtClean="0">
              <a:cs typeface="Times New Roman"/>
            </a:endParaRPr>
          </a:p>
        </p:txBody>
      </p:sp>
      <p:graphicFrame>
        <p:nvGraphicFramePr>
          <p:cNvPr id="12" name="Object 11"/>
          <p:cNvGraphicFramePr>
            <a:graphicFrameLocks noChangeAspect="1"/>
          </p:cNvGraphicFramePr>
          <p:nvPr>
            <p:extLst>
              <p:ext uri="{D42A27DB-BD31-4B8C-83A1-F6EECF244321}">
                <p14:modId xmlns:p14="http://schemas.microsoft.com/office/powerpoint/2010/main" val="1897873215"/>
              </p:ext>
            </p:extLst>
          </p:nvPr>
        </p:nvGraphicFramePr>
        <p:xfrm>
          <a:off x="4768850" y="4486275"/>
          <a:ext cx="1327150" cy="1228725"/>
        </p:xfrm>
        <a:graphic>
          <a:graphicData uri="http://schemas.openxmlformats.org/presentationml/2006/ole">
            <mc:AlternateContent xmlns:mc="http://schemas.openxmlformats.org/markup-compatibility/2006">
              <mc:Choice xmlns:v="urn:schemas-microsoft-com:vml" Requires="v">
                <p:oleObj spid="_x0000_s23593" name="Equation" r:id="rId3" imgW="520700" imgH="482600" progId="Equation.3">
                  <p:embed/>
                </p:oleObj>
              </mc:Choice>
              <mc:Fallback>
                <p:oleObj name="Equation" r:id="rId3" imgW="520700" imgH="482600" progId="Equation.3">
                  <p:embed/>
                  <p:pic>
                    <p:nvPicPr>
                      <p:cNvPr id="0" name=""/>
                      <p:cNvPicPr/>
                      <p:nvPr/>
                    </p:nvPicPr>
                    <p:blipFill>
                      <a:blip r:embed="rId4"/>
                      <a:stretch>
                        <a:fillRect/>
                      </a:stretch>
                    </p:blipFill>
                    <p:spPr>
                      <a:xfrm>
                        <a:off x="4768850" y="4486275"/>
                        <a:ext cx="1327150" cy="1228725"/>
                      </a:xfrm>
                      <a:prstGeom prst="rect">
                        <a:avLst/>
                      </a:prstGeom>
                    </p:spPr>
                  </p:pic>
                </p:oleObj>
              </mc:Fallback>
            </mc:AlternateContent>
          </a:graphicData>
        </a:graphic>
      </p:graphicFrame>
      <p:graphicFrame>
        <p:nvGraphicFramePr>
          <p:cNvPr id="2" name="Object 1"/>
          <p:cNvGraphicFramePr>
            <a:graphicFrameLocks noChangeAspect="1"/>
          </p:cNvGraphicFramePr>
          <p:nvPr>
            <p:extLst>
              <p:ext uri="{D42A27DB-BD31-4B8C-83A1-F6EECF244321}">
                <p14:modId xmlns:p14="http://schemas.microsoft.com/office/powerpoint/2010/main" val="3114389327"/>
              </p:ext>
            </p:extLst>
          </p:nvPr>
        </p:nvGraphicFramePr>
        <p:xfrm>
          <a:off x="2068512" y="3260725"/>
          <a:ext cx="4789488" cy="1158875"/>
        </p:xfrm>
        <a:graphic>
          <a:graphicData uri="http://schemas.openxmlformats.org/presentationml/2006/ole">
            <mc:AlternateContent xmlns:mc="http://schemas.openxmlformats.org/markup-compatibility/2006">
              <mc:Choice xmlns:v="urn:schemas-microsoft-com:vml" Requires="v">
                <p:oleObj spid="_x0000_s23594" name="Equation" r:id="rId5" imgW="1993900" imgH="482600" progId="Equation.3">
                  <p:embed/>
                </p:oleObj>
              </mc:Choice>
              <mc:Fallback>
                <p:oleObj name="Equation" r:id="rId5" imgW="1993900" imgH="482600" progId="Equation.3">
                  <p:embed/>
                  <p:pic>
                    <p:nvPicPr>
                      <p:cNvPr id="0" name=""/>
                      <p:cNvPicPr/>
                      <p:nvPr/>
                    </p:nvPicPr>
                    <p:blipFill>
                      <a:blip r:embed="rId6"/>
                      <a:stretch>
                        <a:fillRect/>
                      </a:stretch>
                    </p:blipFill>
                    <p:spPr>
                      <a:xfrm>
                        <a:off x="2068512" y="3260725"/>
                        <a:ext cx="4789488" cy="1158875"/>
                      </a:xfrm>
                      <a:prstGeom prst="rect">
                        <a:avLst/>
                      </a:prstGeom>
                    </p:spPr>
                  </p:pic>
                </p:oleObj>
              </mc:Fallback>
            </mc:AlternateContent>
          </a:graphicData>
        </a:graphic>
      </p:graphicFrame>
    </p:spTree>
    <p:extLst>
      <p:ext uri="{BB962C8B-B14F-4D97-AF65-F5344CB8AC3E}">
        <p14:creationId xmlns:p14="http://schemas.microsoft.com/office/powerpoint/2010/main" val="690349831"/>
      </p:ext>
    </p:extLst>
  </p:cSld>
  <p:clrMapOvr>
    <a:masterClrMapping/>
  </p:clrMapOvr>
  <p:timing>
    <p:tnLst>
      <p:par>
        <p:cTn xmlns:p14="http://schemas.microsoft.com/office/powerpoint/2010/mai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Notaci</a:t>
            </a:r>
            <a:r>
              <a:rPr lang="en-US" dirty="0" err="1" smtClean="0"/>
              <a:t>ó</a:t>
            </a:r>
            <a:r>
              <a:rPr lang="en-US" dirty="0" err="1" smtClean="0"/>
              <a:t>n</a:t>
            </a:r>
            <a:r>
              <a:rPr lang="en-US" dirty="0" smtClean="0"/>
              <a:t> </a:t>
            </a:r>
            <a:r>
              <a:rPr lang="en-US" dirty="0"/>
              <a:t>de </a:t>
            </a:r>
            <a:r>
              <a:rPr lang="en-US" dirty="0" err="1"/>
              <a:t>cuadrivectores</a:t>
            </a:r>
            <a:endParaRPr lang="en-US"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76</a:t>
            </a:fld>
            <a:endParaRPr lang="en-US" altLang="zh-CN"/>
          </a:p>
        </p:txBody>
      </p:sp>
      <p:sp>
        <p:nvSpPr>
          <p:cNvPr id="3" name="Content Placeholder 2"/>
          <p:cNvSpPr>
            <a:spLocks noGrp="1"/>
          </p:cNvSpPr>
          <p:nvPr>
            <p:ph idx="1"/>
          </p:nvPr>
        </p:nvSpPr>
        <p:spPr/>
        <p:txBody>
          <a:bodyPr/>
          <a:lstStyle/>
          <a:p>
            <a:pPr marL="0" indent="0">
              <a:buNone/>
            </a:pPr>
            <a:r>
              <a:rPr lang="en-US" dirty="0" err="1" smtClean="0">
                <a:cs typeface="Times New Roman"/>
              </a:rPr>
              <a:t>Podemos</a:t>
            </a:r>
            <a:r>
              <a:rPr lang="en-US" dirty="0" smtClean="0">
                <a:cs typeface="Times New Roman"/>
              </a:rPr>
              <a:t> </a:t>
            </a:r>
            <a:r>
              <a:rPr lang="en-US" dirty="0" err="1" smtClean="0">
                <a:cs typeface="Times New Roman"/>
              </a:rPr>
              <a:t>hacerlo</a:t>
            </a:r>
            <a:r>
              <a:rPr lang="en-US" dirty="0" smtClean="0">
                <a:cs typeface="Times New Roman"/>
              </a:rPr>
              <a:t> </a:t>
            </a:r>
            <a:r>
              <a:rPr lang="en-US" dirty="0" err="1" smtClean="0">
                <a:cs typeface="Times New Roman"/>
              </a:rPr>
              <a:t>por</a:t>
            </a:r>
            <a:r>
              <a:rPr lang="en-US" dirty="0" smtClean="0">
                <a:cs typeface="Times New Roman"/>
              </a:rPr>
              <a:t> </a:t>
            </a:r>
            <a:r>
              <a:rPr lang="en-US" dirty="0" err="1" smtClean="0">
                <a:cs typeface="Times New Roman"/>
              </a:rPr>
              <a:t>medio</a:t>
            </a:r>
            <a:r>
              <a:rPr lang="en-US" dirty="0" smtClean="0">
                <a:cs typeface="Times New Roman"/>
              </a:rPr>
              <a:t> de </a:t>
            </a:r>
            <a:endParaRPr lang="en-US" dirty="0" smtClean="0">
              <a:cs typeface="Times New Roman"/>
            </a:endParaRPr>
          </a:p>
          <a:p>
            <a:pPr marL="0" indent="0">
              <a:buNone/>
            </a:pPr>
            <a:endParaRPr lang="en-US" dirty="0">
              <a:cs typeface="Times New Roman"/>
            </a:endParaRPr>
          </a:p>
          <a:p>
            <a:pPr marL="0" indent="0">
              <a:buNone/>
            </a:pPr>
            <a:endParaRPr lang="en-US" dirty="0" smtClean="0">
              <a:cs typeface="Times New Roman"/>
            </a:endParaRPr>
          </a:p>
          <a:p>
            <a:pPr marL="0" indent="0">
              <a:buNone/>
            </a:pPr>
            <a:endParaRPr lang="en-US" dirty="0">
              <a:cs typeface="Times New Roman"/>
            </a:endParaRPr>
          </a:p>
          <a:p>
            <a:pPr marL="0" indent="0">
              <a:buNone/>
            </a:pPr>
            <a:endParaRPr lang="en-US" dirty="0" smtClean="0">
              <a:cs typeface="Times New Roman"/>
            </a:endParaRPr>
          </a:p>
          <a:p>
            <a:pPr marL="0" indent="0">
              <a:buNone/>
            </a:pPr>
            <a:endParaRPr lang="en-US" dirty="0">
              <a:cs typeface="Times New Roman"/>
            </a:endParaRPr>
          </a:p>
          <a:p>
            <a:pPr marL="0" indent="0">
              <a:buNone/>
            </a:pPr>
            <a:r>
              <a:rPr lang="en-US" dirty="0" err="1" smtClean="0">
                <a:cs typeface="Times New Roman"/>
              </a:rPr>
              <a:t>haciendo</a:t>
            </a:r>
            <a:endParaRPr lang="en-US" dirty="0" smtClean="0">
              <a:cs typeface="Times New Roman"/>
            </a:endParaRPr>
          </a:p>
          <a:p>
            <a:pPr marL="0" indent="0">
              <a:buNone/>
            </a:pPr>
            <a:endParaRPr lang="en-US" dirty="0">
              <a:cs typeface="Times New Roman"/>
            </a:endParaRPr>
          </a:p>
          <a:p>
            <a:pPr marL="0" indent="0">
              <a:buNone/>
            </a:pPr>
            <a:endParaRPr lang="en-US" dirty="0" smtClean="0">
              <a:cs typeface="Times New Roman"/>
            </a:endParaRPr>
          </a:p>
          <a:p>
            <a:pPr marL="0" indent="0">
              <a:buNone/>
            </a:pPr>
            <a:endParaRPr lang="en-US" dirty="0">
              <a:cs typeface="Times New Roman"/>
            </a:endParaRPr>
          </a:p>
          <a:p>
            <a:pPr marL="0" indent="0">
              <a:buNone/>
            </a:pPr>
            <a:endParaRPr lang="en-US" dirty="0" smtClean="0">
              <a:cs typeface="Times New Roman"/>
            </a:endParaRPr>
          </a:p>
          <a:p>
            <a:pPr marL="0" indent="0">
              <a:buNone/>
            </a:pPr>
            <a:r>
              <a:rPr lang="en-US" dirty="0" smtClean="0">
                <a:cs typeface="Times New Roman"/>
              </a:rPr>
              <a:t>Y </a:t>
            </a:r>
            <a:r>
              <a:rPr lang="en-US" dirty="0" err="1" smtClean="0">
                <a:cs typeface="Times New Roman"/>
              </a:rPr>
              <a:t>podemos</a:t>
            </a:r>
            <a:r>
              <a:rPr lang="en-US" dirty="0" smtClean="0">
                <a:cs typeface="Times New Roman"/>
              </a:rPr>
              <a:t> </a:t>
            </a:r>
            <a:r>
              <a:rPr lang="en-US" dirty="0" err="1" smtClean="0">
                <a:cs typeface="Times New Roman"/>
              </a:rPr>
              <a:t>definir</a:t>
            </a:r>
            <a:endParaRPr lang="en-US" dirty="0" smtClean="0">
              <a:cs typeface="Times New Roman"/>
            </a:endParaRPr>
          </a:p>
        </p:txBody>
      </p:sp>
      <p:pic>
        <p:nvPicPr>
          <p:cNvPr id="2" name="Picture 1" descr="Screen Shot 2015-01-16 at 09.18.5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1676400"/>
            <a:ext cx="4305300" cy="1892300"/>
          </a:xfrm>
          <a:prstGeom prst="rect">
            <a:avLst/>
          </a:prstGeom>
        </p:spPr>
      </p:pic>
      <p:pic>
        <p:nvPicPr>
          <p:cNvPr id="7" name="Picture 6" descr="Screen Shot 2015-01-16 at 09.19.26.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76400" y="4038600"/>
            <a:ext cx="5334000" cy="1374588"/>
          </a:xfrm>
          <a:prstGeom prst="rect">
            <a:avLst/>
          </a:prstGeom>
        </p:spPr>
      </p:pic>
      <p:pic>
        <p:nvPicPr>
          <p:cNvPr id="8" name="Picture 7" descr="Screen Shot 2015-01-16 at 09.20.1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62399" y="5638800"/>
            <a:ext cx="2085975" cy="685800"/>
          </a:xfrm>
          <a:prstGeom prst="rect">
            <a:avLst/>
          </a:prstGeom>
        </p:spPr>
      </p:pic>
    </p:spTree>
    <p:extLst>
      <p:ext uri="{BB962C8B-B14F-4D97-AF65-F5344CB8AC3E}">
        <p14:creationId xmlns:p14="http://schemas.microsoft.com/office/powerpoint/2010/main" val="4194529597"/>
      </p:ext>
    </p:extLst>
  </p:cSld>
  <p:clrMapOvr>
    <a:masterClrMapping/>
  </p:clrMapOvr>
  <p:timing>
    <p:tnLst>
      <p:par>
        <p:cTn xmlns:p14="http://schemas.microsoft.com/office/powerpoint/2010/mai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smtClean="0"/>
              <a:t>Notaci</a:t>
            </a:r>
            <a:r>
              <a:rPr lang="en-US" dirty="0" err="1" smtClean="0"/>
              <a:t>ó</a:t>
            </a:r>
            <a:r>
              <a:rPr lang="en-US" dirty="0" err="1" smtClean="0"/>
              <a:t>n</a:t>
            </a:r>
            <a:r>
              <a:rPr lang="en-US" dirty="0" smtClean="0"/>
              <a:t> </a:t>
            </a:r>
            <a:r>
              <a:rPr lang="en-US" dirty="0"/>
              <a:t>de </a:t>
            </a:r>
            <a:r>
              <a:rPr lang="en-US" dirty="0" err="1"/>
              <a:t>cuadrivectores</a:t>
            </a:r>
            <a:endParaRPr lang="en-US"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77</a:t>
            </a:fld>
            <a:endParaRPr lang="en-US" altLang="zh-CN"/>
          </a:p>
        </p:txBody>
      </p:sp>
      <p:sp>
        <p:nvSpPr>
          <p:cNvPr id="3" name="Content Placeholder 2"/>
          <p:cNvSpPr>
            <a:spLocks noGrp="1"/>
          </p:cNvSpPr>
          <p:nvPr>
            <p:ph idx="1"/>
          </p:nvPr>
        </p:nvSpPr>
        <p:spPr>
          <a:xfrm>
            <a:off x="457200" y="914400"/>
            <a:ext cx="8229600" cy="4343400"/>
          </a:xfrm>
        </p:spPr>
        <p:txBody>
          <a:bodyPr/>
          <a:lstStyle/>
          <a:p>
            <a:pPr marL="0" indent="0">
              <a:buNone/>
            </a:pPr>
            <a:r>
              <a:rPr lang="es-ES_tradnl" dirty="0" smtClean="0">
                <a:cs typeface="Times New Roman"/>
              </a:rPr>
              <a:t>De esa forma</a:t>
            </a:r>
          </a:p>
          <a:p>
            <a:pPr marL="0" indent="0">
              <a:buNone/>
            </a:pPr>
            <a:endParaRPr lang="es-ES_tradnl" dirty="0" smtClean="0">
              <a:cs typeface="Times New Roman"/>
            </a:endParaRPr>
          </a:p>
          <a:p>
            <a:pPr marL="0" indent="0">
              <a:buNone/>
            </a:pPr>
            <a:endParaRPr lang="es-ES_tradnl" dirty="0" smtClean="0">
              <a:cs typeface="Times New Roman"/>
            </a:endParaRPr>
          </a:p>
          <a:p>
            <a:pPr marL="0" indent="0">
              <a:buNone/>
            </a:pPr>
            <a:r>
              <a:rPr lang="es-ES_tradnl" dirty="0" smtClean="0">
                <a:cs typeface="Times New Roman"/>
              </a:rPr>
              <a:t>Constituye una </a:t>
            </a:r>
            <a:r>
              <a:rPr lang="es-ES_tradnl" dirty="0" err="1" smtClean="0">
                <a:cs typeface="Times New Roman"/>
              </a:rPr>
              <a:t>expresion</a:t>
            </a:r>
            <a:r>
              <a:rPr lang="es-ES_tradnl" dirty="0" smtClean="0">
                <a:cs typeface="Times New Roman"/>
              </a:rPr>
              <a:t> muy simple del invariante.</a:t>
            </a:r>
          </a:p>
          <a:p>
            <a:pPr marL="0" indent="0">
              <a:buNone/>
            </a:pPr>
            <a:endParaRPr lang="es-ES_tradnl" dirty="0" smtClean="0">
              <a:cs typeface="Times New Roman"/>
            </a:endParaRPr>
          </a:p>
          <a:p>
            <a:pPr marL="0" indent="0">
              <a:buNone/>
            </a:pPr>
            <a:r>
              <a:rPr lang="es-ES_tradnl" dirty="0" smtClean="0">
                <a:cs typeface="Times New Roman"/>
              </a:rPr>
              <a:t>Vale la pena tanta notaci</a:t>
            </a:r>
            <a:r>
              <a:rPr lang="es-ES_tradnl" dirty="0" smtClean="0">
                <a:cs typeface="Times New Roman"/>
              </a:rPr>
              <a:t>ó</a:t>
            </a:r>
            <a:r>
              <a:rPr lang="es-ES_tradnl" dirty="0" smtClean="0">
                <a:cs typeface="Times New Roman"/>
              </a:rPr>
              <a:t>n s</a:t>
            </a:r>
            <a:r>
              <a:rPr lang="es-ES_tradnl" dirty="0" smtClean="0">
                <a:cs typeface="Times New Roman"/>
              </a:rPr>
              <a:t>ólo </a:t>
            </a:r>
            <a:r>
              <a:rPr lang="es-ES_tradnl" dirty="0" smtClean="0">
                <a:cs typeface="Times New Roman"/>
              </a:rPr>
              <a:t>para incluir un signo negativo?</a:t>
            </a:r>
          </a:p>
          <a:p>
            <a:pPr marL="0" indent="0">
              <a:buNone/>
            </a:pPr>
            <a:endParaRPr lang="es-ES_tradnl" dirty="0" smtClean="0">
              <a:cs typeface="Times New Roman"/>
            </a:endParaRPr>
          </a:p>
          <a:p>
            <a:pPr marL="0" indent="0">
              <a:buNone/>
            </a:pPr>
            <a:r>
              <a:rPr lang="es-ES_tradnl" dirty="0" smtClean="0">
                <a:cs typeface="Times New Roman"/>
              </a:rPr>
              <a:t>S</a:t>
            </a:r>
            <a:r>
              <a:rPr lang="es-ES_tradnl" dirty="0" smtClean="0">
                <a:cs typeface="Times New Roman"/>
              </a:rPr>
              <a:t>í, pues se generaliza </a:t>
            </a:r>
            <a:r>
              <a:rPr lang="es-ES_tradnl" dirty="0" smtClean="0">
                <a:cs typeface="Times New Roman"/>
              </a:rPr>
              <a:t>para coordenadas no cartesianas y para Relatividad General.</a:t>
            </a:r>
            <a:endParaRPr lang="es-ES_tradnl" dirty="0" smtClean="0">
              <a:cs typeface="Times New Roman"/>
            </a:endParaRPr>
          </a:p>
          <a:p>
            <a:pPr marL="0" indent="0">
              <a:buNone/>
            </a:pPr>
            <a:endParaRPr lang="es-ES_tradnl" dirty="0" smtClean="0">
              <a:cs typeface="Times New Roman"/>
            </a:endParaRPr>
          </a:p>
          <a:p>
            <a:pPr marL="0" indent="0">
              <a:buNone/>
            </a:pPr>
            <a:endParaRPr lang="es-ES_tradnl" dirty="0" smtClean="0">
              <a:cs typeface="Times New Roman"/>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2842144121"/>
              </p:ext>
            </p:extLst>
          </p:nvPr>
        </p:nvGraphicFramePr>
        <p:xfrm>
          <a:off x="2667000" y="1268681"/>
          <a:ext cx="2743200" cy="712519"/>
        </p:xfrm>
        <a:graphic>
          <a:graphicData uri="http://schemas.openxmlformats.org/presentationml/2006/ole">
            <mc:AlternateContent xmlns:mc="http://schemas.openxmlformats.org/markup-compatibility/2006">
              <mc:Choice xmlns:v="urn:schemas-microsoft-com:vml" Requires="v">
                <p:oleObj spid="_x0000_s24597" name="Equation" r:id="rId3" imgW="977900" imgH="254000" progId="Equation.3">
                  <p:embed/>
                </p:oleObj>
              </mc:Choice>
              <mc:Fallback>
                <p:oleObj name="Equation" r:id="rId3" imgW="977900" imgH="254000" progId="Equation.3">
                  <p:embed/>
                  <p:pic>
                    <p:nvPicPr>
                      <p:cNvPr id="0" name=""/>
                      <p:cNvPicPr/>
                      <p:nvPr/>
                    </p:nvPicPr>
                    <p:blipFill>
                      <a:blip r:embed="rId4"/>
                      <a:stretch>
                        <a:fillRect/>
                      </a:stretch>
                    </p:blipFill>
                    <p:spPr>
                      <a:xfrm>
                        <a:off x="2667000" y="1268681"/>
                        <a:ext cx="2743200" cy="712519"/>
                      </a:xfrm>
                      <a:prstGeom prst="rect">
                        <a:avLst/>
                      </a:prstGeom>
                    </p:spPr>
                  </p:pic>
                </p:oleObj>
              </mc:Fallback>
            </mc:AlternateContent>
          </a:graphicData>
        </a:graphic>
      </p:graphicFrame>
    </p:spTree>
    <p:extLst>
      <p:ext uri="{BB962C8B-B14F-4D97-AF65-F5344CB8AC3E}">
        <p14:creationId xmlns:p14="http://schemas.microsoft.com/office/powerpoint/2010/main" val="1381760872"/>
      </p:ext>
    </p:extLst>
  </p:cSld>
  <p:clrMapOvr>
    <a:masterClrMapping/>
  </p:clrMapOvr>
  <p:timing>
    <p:tnLst>
      <p:par>
        <p:cTn xmlns:p14="http://schemas.microsoft.com/office/powerpoint/2010/mai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err="1"/>
              <a:t>Notación</a:t>
            </a:r>
            <a:r>
              <a:rPr lang="en-US" dirty="0"/>
              <a:t> de </a:t>
            </a:r>
            <a:r>
              <a:rPr lang="en-US" dirty="0" err="1"/>
              <a:t>cuadrivectores</a:t>
            </a:r>
            <a:endParaRPr lang="en-US" dirty="0"/>
          </a:p>
        </p:txBody>
      </p:sp>
      <p:sp>
        <p:nvSpPr>
          <p:cNvPr id="4" name="Slide Number Placeholder 3"/>
          <p:cNvSpPr>
            <a:spLocks noGrp="1"/>
          </p:cNvSpPr>
          <p:nvPr>
            <p:ph type="sldNum" sz="quarter" idx="12"/>
          </p:nvPr>
        </p:nvSpPr>
        <p:spPr/>
        <p:txBody>
          <a:bodyPr/>
          <a:lstStyle/>
          <a:p>
            <a:pPr>
              <a:defRPr/>
            </a:pPr>
            <a:fld id="{769FE69F-81D8-4DAC-B475-A9BAA1000BE6}" type="slidenum">
              <a:rPr lang="en-US" altLang="zh-CN" smtClean="0"/>
              <a:pPr>
                <a:defRPr/>
              </a:pPr>
              <a:t>78</a:t>
            </a:fld>
            <a:endParaRPr lang="en-US" altLang="zh-CN"/>
          </a:p>
        </p:txBody>
      </p:sp>
      <p:sp>
        <p:nvSpPr>
          <p:cNvPr id="3" name="Content Placeholder 2"/>
          <p:cNvSpPr>
            <a:spLocks noGrp="1"/>
          </p:cNvSpPr>
          <p:nvPr>
            <p:ph idx="1"/>
          </p:nvPr>
        </p:nvSpPr>
        <p:spPr>
          <a:xfrm>
            <a:off x="457200" y="914400"/>
            <a:ext cx="8229600" cy="5638800"/>
          </a:xfrm>
        </p:spPr>
        <p:txBody>
          <a:bodyPr/>
          <a:lstStyle/>
          <a:p>
            <a:pPr marL="0" indent="0">
              <a:buNone/>
            </a:pPr>
            <a:r>
              <a:rPr lang="en-US" dirty="0" err="1">
                <a:cs typeface="Times New Roman"/>
              </a:rPr>
              <a:t>V</a:t>
            </a:r>
            <a:r>
              <a:rPr lang="en-US" dirty="0" err="1" smtClean="0">
                <a:cs typeface="Times New Roman"/>
              </a:rPr>
              <a:t>arios</a:t>
            </a:r>
            <a:r>
              <a:rPr lang="en-US" dirty="0" smtClean="0">
                <a:cs typeface="Times New Roman"/>
              </a:rPr>
              <a:t> </a:t>
            </a:r>
            <a:r>
              <a:rPr lang="en-US" dirty="0" err="1" smtClean="0">
                <a:cs typeface="Times New Roman"/>
              </a:rPr>
              <a:t>objetos</a:t>
            </a:r>
            <a:r>
              <a:rPr lang="en-US" dirty="0" smtClean="0">
                <a:cs typeface="Times New Roman"/>
              </a:rPr>
              <a:t> se </a:t>
            </a:r>
            <a:r>
              <a:rPr lang="en-US" dirty="0" err="1" smtClean="0">
                <a:cs typeface="Times New Roman"/>
              </a:rPr>
              <a:t>transforman</a:t>
            </a:r>
            <a:r>
              <a:rPr lang="en-US" dirty="0" smtClean="0">
                <a:cs typeface="Times New Roman"/>
              </a:rPr>
              <a:t> </a:t>
            </a:r>
            <a:r>
              <a:rPr lang="en-US" dirty="0" err="1" smtClean="0">
                <a:cs typeface="Times New Roman"/>
              </a:rPr>
              <a:t>como</a:t>
            </a:r>
            <a:r>
              <a:rPr lang="en-US" dirty="0" smtClean="0">
                <a:cs typeface="Times New Roman"/>
              </a:rPr>
              <a:t> el vector de </a:t>
            </a:r>
            <a:r>
              <a:rPr lang="en-US" dirty="0" err="1" smtClean="0">
                <a:cs typeface="Times New Roman"/>
              </a:rPr>
              <a:t>posicion-tiempo</a:t>
            </a:r>
            <a:r>
              <a:rPr lang="en-US" dirty="0" smtClean="0">
                <a:cs typeface="Times New Roman"/>
              </a:rPr>
              <a:t>:</a:t>
            </a:r>
            <a:endParaRPr lang="en-US" dirty="0" smtClean="0">
              <a:cs typeface="Times New Roman"/>
            </a:endParaRPr>
          </a:p>
          <a:p>
            <a:pPr marL="0" indent="0">
              <a:buNone/>
            </a:pPr>
            <a:endParaRPr lang="en-US" dirty="0" smtClean="0">
              <a:cs typeface="Times New Roman"/>
            </a:endParaRPr>
          </a:p>
          <a:p>
            <a:pPr marL="0" indent="0">
              <a:buNone/>
            </a:pPr>
            <a:r>
              <a:rPr lang="en-US" dirty="0" err="1" smtClean="0">
                <a:cs typeface="Times New Roman"/>
              </a:rPr>
              <a:t>Definimos</a:t>
            </a:r>
            <a:r>
              <a:rPr lang="en-US" dirty="0" smtClean="0">
                <a:cs typeface="Times New Roman"/>
              </a:rPr>
              <a:t> un </a:t>
            </a:r>
            <a:r>
              <a:rPr lang="en-US" b="1" i="1" dirty="0" err="1" smtClean="0">
                <a:cs typeface="Times New Roman"/>
              </a:rPr>
              <a:t>cuadrivector</a:t>
            </a:r>
            <a:r>
              <a:rPr lang="en-US" dirty="0" smtClean="0">
                <a:cs typeface="Times New Roman"/>
              </a:rPr>
              <a:t> </a:t>
            </a:r>
            <a:r>
              <a:rPr lang="en-US" dirty="0" err="1" smtClean="0">
                <a:cs typeface="Times New Roman"/>
              </a:rPr>
              <a:t>como</a:t>
            </a:r>
            <a:r>
              <a:rPr lang="en-US" dirty="0" smtClean="0">
                <a:cs typeface="Times New Roman"/>
              </a:rPr>
              <a:t> </a:t>
            </a:r>
            <a:r>
              <a:rPr lang="en-US" dirty="0" err="1" smtClean="0">
                <a:cs typeface="Times New Roman"/>
              </a:rPr>
              <a:t>cualquier</a:t>
            </a:r>
            <a:r>
              <a:rPr lang="en-US" dirty="0" smtClean="0">
                <a:cs typeface="Times New Roman"/>
              </a:rPr>
              <a:t> </a:t>
            </a:r>
            <a:r>
              <a:rPr lang="en-US" dirty="0" err="1" smtClean="0">
                <a:cs typeface="Times New Roman"/>
              </a:rPr>
              <a:t>objeto</a:t>
            </a:r>
            <a:r>
              <a:rPr lang="en-US" dirty="0" smtClean="0">
                <a:cs typeface="Times New Roman"/>
              </a:rPr>
              <a:t> </a:t>
            </a:r>
            <a:r>
              <a:rPr lang="en-US" dirty="0" err="1" smtClean="0">
                <a:cs typeface="Times New Roman"/>
              </a:rPr>
              <a:t>que</a:t>
            </a:r>
            <a:r>
              <a:rPr lang="en-US" dirty="0" smtClean="0">
                <a:cs typeface="Times New Roman"/>
              </a:rPr>
              <a:t> se </a:t>
            </a:r>
            <a:r>
              <a:rPr lang="en-US" dirty="0" err="1" smtClean="0">
                <a:cs typeface="Times New Roman"/>
              </a:rPr>
              <a:t>transforme</a:t>
            </a:r>
            <a:r>
              <a:rPr lang="en-US" dirty="0" smtClean="0">
                <a:cs typeface="Times New Roman"/>
              </a:rPr>
              <a:t> de </a:t>
            </a:r>
            <a:r>
              <a:rPr lang="en-US" dirty="0" err="1" smtClean="0">
                <a:cs typeface="Times New Roman"/>
              </a:rPr>
              <a:t>esta</a:t>
            </a:r>
            <a:r>
              <a:rPr lang="en-US" dirty="0" smtClean="0">
                <a:cs typeface="Times New Roman"/>
              </a:rPr>
              <a:t> </a:t>
            </a:r>
            <a:r>
              <a:rPr lang="en-US" dirty="0" err="1" smtClean="0">
                <a:cs typeface="Times New Roman"/>
              </a:rPr>
              <a:t>manera</a:t>
            </a:r>
            <a:r>
              <a:rPr lang="en-US" dirty="0" smtClean="0">
                <a:cs typeface="Times New Roman"/>
              </a:rPr>
              <a:t> </a:t>
            </a:r>
            <a:r>
              <a:rPr lang="en-US" dirty="0" err="1" smtClean="0">
                <a:cs typeface="Times New Roman"/>
              </a:rPr>
              <a:t>cuando</a:t>
            </a:r>
            <a:r>
              <a:rPr lang="en-US" dirty="0" smtClean="0">
                <a:cs typeface="Times New Roman"/>
              </a:rPr>
              <a:t> </a:t>
            </a:r>
            <a:r>
              <a:rPr lang="en-US" dirty="0" err="1" smtClean="0">
                <a:cs typeface="Times New Roman"/>
              </a:rPr>
              <a:t>vamos</a:t>
            </a:r>
            <a:r>
              <a:rPr lang="en-US" dirty="0" smtClean="0">
                <a:cs typeface="Times New Roman"/>
              </a:rPr>
              <a:t> de un </a:t>
            </a:r>
            <a:r>
              <a:rPr lang="en-US" dirty="0" err="1" smtClean="0">
                <a:cs typeface="Times New Roman"/>
              </a:rPr>
              <a:t>sistema</a:t>
            </a:r>
            <a:r>
              <a:rPr lang="en-US" dirty="0" smtClean="0">
                <a:cs typeface="Times New Roman"/>
              </a:rPr>
              <a:t> </a:t>
            </a:r>
            <a:r>
              <a:rPr lang="en-US" dirty="0" err="1" smtClean="0">
                <a:cs typeface="Times New Roman"/>
              </a:rPr>
              <a:t>inercial</a:t>
            </a:r>
            <a:r>
              <a:rPr lang="en-US" dirty="0" smtClean="0">
                <a:cs typeface="Times New Roman"/>
              </a:rPr>
              <a:t> a </a:t>
            </a:r>
            <a:r>
              <a:rPr lang="en-US" dirty="0" err="1" smtClean="0">
                <a:cs typeface="Times New Roman"/>
              </a:rPr>
              <a:t>otro</a:t>
            </a:r>
            <a:r>
              <a:rPr lang="en-US" dirty="0" smtClean="0">
                <a:cs typeface="Times New Roman"/>
              </a:rPr>
              <a:t>. </a:t>
            </a:r>
            <a:endParaRPr lang="en-US" dirty="0" smtClean="0">
              <a:cs typeface="Times New Roman"/>
            </a:endParaRPr>
          </a:p>
          <a:p>
            <a:pPr marL="0" indent="0">
              <a:buNone/>
            </a:pPr>
            <a:endParaRPr lang="en-US" sz="1600" dirty="0">
              <a:cs typeface="Times New Roman"/>
            </a:endParaRPr>
          </a:p>
          <a:p>
            <a:pPr marL="0" indent="0">
              <a:buNone/>
            </a:pPr>
            <a:r>
              <a:rPr lang="en-US" dirty="0" err="1" smtClean="0">
                <a:cs typeface="Times New Roman"/>
              </a:rPr>
              <a:t>Siempre</a:t>
            </a:r>
            <a:r>
              <a:rPr lang="en-US" dirty="0" smtClean="0">
                <a:cs typeface="Times New Roman"/>
              </a:rPr>
              <a:t> </a:t>
            </a:r>
            <a:r>
              <a:rPr lang="en-US" dirty="0" err="1" smtClean="0">
                <a:cs typeface="Times New Roman"/>
              </a:rPr>
              <a:t>podemos</a:t>
            </a:r>
            <a:r>
              <a:rPr lang="en-US" dirty="0" smtClean="0">
                <a:cs typeface="Times New Roman"/>
              </a:rPr>
              <a:t> </a:t>
            </a:r>
            <a:r>
              <a:rPr lang="en-US" dirty="0" err="1" smtClean="0">
                <a:cs typeface="Times New Roman"/>
              </a:rPr>
              <a:t>obtener</a:t>
            </a:r>
            <a:r>
              <a:rPr lang="en-US" dirty="0" smtClean="0">
                <a:cs typeface="Times New Roman"/>
              </a:rPr>
              <a:t> un vector </a:t>
            </a:r>
            <a:r>
              <a:rPr lang="en-US" dirty="0" err="1" smtClean="0">
                <a:cs typeface="Times New Roman"/>
              </a:rPr>
              <a:t>correspondiente</a:t>
            </a:r>
            <a:r>
              <a:rPr lang="en-US" dirty="0" smtClean="0">
                <a:cs typeface="Times New Roman"/>
              </a:rPr>
              <a:t> con </a:t>
            </a:r>
            <a:r>
              <a:rPr lang="en-US" dirty="0" err="1" smtClean="0">
                <a:cs typeface="Times New Roman"/>
              </a:rPr>
              <a:t>signos</a:t>
            </a:r>
            <a:r>
              <a:rPr lang="en-US" dirty="0" smtClean="0">
                <a:cs typeface="Times New Roman"/>
              </a:rPr>
              <a:t> </a:t>
            </a:r>
            <a:r>
              <a:rPr lang="en-US" dirty="0" err="1" smtClean="0">
                <a:cs typeface="Times New Roman"/>
              </a:rPr>
              <a:t>negativos</a:t>
            </a:r>
            <a:r>
              <a:rPr lang="en-US" dirty="0" smtClean="0">
                <a:cs typeface="Times New Roman"/>
              </a:rPr>
              <a:t> en </a:t>
            </a:r>
            <a:r>
              <a:rPr lang="en-US" dirty="0" err="1" smtClean="0">
                <a:cs typeface="Times New Roman"/>
              </a:rPr>
              <a:t>las</a:t>
            </a:r>
            <a:r>
              <a:rPr lang="en-US" dirty="0" smtClean="0">
                <a:cs typeface="Times New Roman"/>
              </a:rPr>
              <a:t> </a:t>
            </a:r>
            <a:r>
              <a:rPr lang="en-US" dirty="0" err="1" smtClean="0">
                <a:cs typeface="Times New Roman"/>
              </a:rPr>
              <a:t>componentes</a:t>
            </a:r>
            <a:r>
              <a:rPr lang="en-US" dirty="0" smtClean="0">
                <a:cs typeface="Times New Roman"/>
              </a:rPr>
              <a:t> </a:t>
            </a:r>
            <a:r>
              <a:rPr lang="en-US" dirty="0" err="1" smtClean="0">
                <a:cs typeface="Times New Roman"/>
              </a:rPr>
              <a:t>espaciales</a:t>
            </a:r>
            <a:r>
              <a:rPr lang="en-US" dirty="0" smtClean="0">
                <a:cs typeface="Times New Roman"/>
              </a:rPr>
              <a:t>:</a:t>
            </a:r>
            <a:endParaRPr lang="en-US" dirty="0" smtClean="0">
              <a:cs typeface="Times New Roman"/>
            </a:endParaRPr>
          </a:p>
          <a:p>
            <a:pPr marL="0" indent="0">
              <a:buNone/>
            </a:pPr>
            <a:endParaRPr lang="en-US" dirty="0" smtClean="0">
              <a:cs typeface="Times New Roman"/>
            </a:endParaRPr>
          </a:p>
          <a:p>
            <a:pPr marL="0" indent="0">
              <a:buNone/>
            </a:pPr>
            <a:endParaRPr lang="en-US" dirty="0" smtClean="0">
              <a:cs typeface="Times New Roman"/>
            </a:endParaRPr>
          </a:p>
          <a:p>
            <a:pPr marL="0" indent="0">
              <a:buNone/>
            </a:pPr>
            <a:r>
              <a:rPr lang="en-US" dirty="0" smtClean="0">
                <a:cs typeface="Times New Roman"/>
              </a:rPr>
              <a:t>(</a:t>
            </a:r>
            <a:r>
              <a:rPr lang="en-US" dirty="0" err="1" smtClean="0">
                <a:cs typeface="Times New Roman"/>
              </a:rPr>
              <a:t>que</a:t>
            </a:r>
            <a:r>
              <a:rPr lang="en-US" dirty="0" smtClean="0">
                <a:cs typeface="Times New Roman"/>
              </a:rPr>
              <a:t> </a:t>
            </a:r>
            <a:r>
              <a:rPr lang="en-US" dirty="0" err="1" smtClean="0">
                <a:cs typeface="Times New Roman"/>
              </a:rPr>
              <a:t>es</a:t>
            </a:r>
            <a:r>
              <a:rPr lang="en-US" dirty="0" smtClean="0">
                <a:cs typeface="Times New Roman"/>
              </a:rPr>
              <a:t> </a:t>
            </a:r>
            <a:r>
              <a:rPr lang="en-US" dirty="0" err="1" smtClean="0">
                <a:cs typeface="Times New Roman"/>
              </a:rPr>
              <a:t>f</a:t>
            </a:r>
            <a:r>
              <a:rPr lang="en-US" dirty="0" err="1" smtClean="0">
                <a:cs typeface="Times New Roman"/>
              </a:rPr>
              <a:t>ácil</a:t>
            </a:r>
            <a:r>
              <a:rPr lang="en-US" dirty="0" smtClean="0">
                <a:cs typeface="Times New Roman"/>
              </a:rPr>
              <a:t> de </a:t>
            </a:r>
            <a:r>
              <a:rPr lang="en-US" dirty="0" err="1" smtClean="0">
                <a:cs typeface="Times New Roman"/>
              </a:rPr>
              <a:t>revertir</a:t>
            </a:r>
            <a:r>
              <a:rPr lang="en-US" dirty="0" smtClean="0">
                <a:cs typeface="Times New Roman"/>
              </a:rPr>
              <a:t>:                                   </a:t>
            </a:r>
            <a:r>
              <a:rPr lang="en-US" dirty="0" smtClean="0">
                <a:cs typeface="Times New Roman"/>
              </a:rPr>
              <a:t>)</a:t>
            </a:r>
          </a:p>
          <a:p>
            <a:pPr marL="0" indent="0">
              <a:buNone/>
            </a:pPr>
            <a:endParaRPr lang="en-US" dirty="0">
              <a:cs typeface="Times New Roman"/>
            </a:endParaRPr>
          </a:p>
          <a:p>
            <a:pPr marL="0" indent="0" algn="ctr">
              <a:buNone/>
            </a:pPr>
            <a:r>
              <a:rPr lang="en-US" sz="2000" dirty="0" smtClean="0">
                <a:cs typeface="Times New Roman"/>
              </a:rPr>
              <a:t>[ </a:t>
            </a:r>
            <a:r>
              <a:rPr lang="en-US" sz="2000" dirty="0" err="1" smtClean="0">
                <a:cs typeface="Times New Roman"/>
              </a:rPr>
              <a:t>formalmente</a:t>
            </a:r>
            <a:r>
              <a:rPr lang="en-US" sz="2000" dirty="0" smtClean="0">
                <a:cs typeface="Times New Roman"/>
              </a:rPr>
              <a:t>, </a:t>
            </a:r>
            <a:r>
              <a:rPr lang="en-US" sz="2000" i="1" dirty="0" err="1" smtClean="0">
                <a:latin typeface="Times New Roman"/>
                <a:cs typeface="Times New Roman"/>
              </a:rPr>
              <a:t>g</a:t>
            </a:r>
            <a:r>
              <a:rPr lang="en-US" sz="2000" i="1" baseline="-25000" dirty="0" err="1" smtClean="0">
                <a:latin typeface="Times New Roman"/>
                <a:cs typeface="Times New Roman"/>
              </a:rPr>
              <a:t>μν</a:t>
            </a:r>
            <a:r>
              <a:rPr lang="en-US" sz="2000" dirty="0" smtClean="0">
                <a:cs typeface="Times New Roman"/>
              </a:rPr>
              <a:t> </a:t>
            </a:r>
            <a:r>
              <a:rPr lang="en-US" sz="2000" dirty="0" smtClean="0">
                <a:cs typeface="Times New Roman"/>
              </a:rPr>
              <a:t>son los </a:t>
            </a:r>
            <a:r>
              <a:rPr lang="en-US" sz="2000" dirty="0" err="1" smtClean="0">
                <a:cs typeface="Times New Roman"/>
              </a:rPr>
              <a:t>elementos</a:t>
            </a:r>
            <a:r>
              <a:rPr lang="en-US" sz="2000" dirty="0" smtClean="0">
                <a:cs typeface="Times New Roman"/>
              </a:rPr>
              <a:t> de </a:t>
            </a:r>
            <a:r>
              <a:rPr lang="en-US" sz="2000" dirty="0" smtClean="0">
                <a:cs typeface="Times New Roman"/>
              </a:rPr>
              <a:t>g</a:t>
            </a:r>
            <a:r>
              <a:rPr lang="en-US" sz="2000" baseline="30000" dirty="0" smtClean="0">
                <a:cs typeface="Times New Roman"/>
              </a:rPr>
              <a:t>-1</a:t>
            </a:r>
            <a:r>
              <a:rPr lang="en-US" sz="2000" dirty="0" smtClean="0">
                <a:cs typeface="Times New Roman"/>
              </a:rPr>
              <a:t>, </a:t>
            </a:r>
            <a:r>
              <a:rPr lang="en-US" sz="2000" dirty="0" err="1" smtClean="0">
                <a:cs typeface="Times New Roman"/>
              </a:rPr>
              <a:t>pero</a:t>
            </a:r>
            <a:r>
              <a:rPr lang="en-US" sz="2000" dirty="0" smtClean="0">
                <a:cs typeface="Times New Roman"/>
              </a:rPr>
              <a:t> </a:t>
            </a:r>
            <a:r>
              <a:rPr lang="en-US" sz="2000" dirty="0" err="1" smtClean="0">
                <a:cs typeface="Times New Roman"/>
              </a:rPr>
              <a:t>es</a:t>
            </a:r>
            <a:r>
              <a:rPr lang="en-US" sz="2000" dirty="0" smtClean="0">
                <a:cs typeface="Times New Roman"/>
              </a:rPr>
              <a:t> </a:t>
            </a:r>
            <a:r>
              <a:rPr lang="en-US" sz="2000" dirty="0" err="1" smtClean="0">
                <a:cs typeface="Times New Roman"/>
              </a:rPr>
              <a:t>su</a:t>
            </a:r>
            <a:r>
              <a:rPr lang="en-US" sz="2000" dirty="0" smtClean="0">
                <a:cs typeface="Times New Roman"/>
              </a:rPr>
              <a:t> </a:t>
            </a:r>
            <a:r>
              <a:rPr lang="en-US" sz="2000" dirty="0" err="1" smtClean="0">
                <a:cs typeface="Times New Roman"/>
              </a:rPr>
              <a:t>propia</a:t>
            </a:r>
            <a:r>
              <a:rPr lang="en-US" sz="2000" dirty="0" smtClean="0">
                <a:cs typeface="Times New Roman"/>
              </a:rPr>
              <a:t> </a:t>
            </a:r>
            <a:r>
              <a:rPr lang="en-US" sz="2000" dirty="0" err="1" smtClean="0">
                <a:cs typeface="Times New Roman"/>
              </a:rPr>
              <a:t>inversa</a:t>
            </a:r>
            <a:r>
              <a:rPr lang="en-US" sz="2000" dirty="0" smtClean="0">
                <a:cs typeface="Times New Roman"/>
              </a:rPr>
              <a:t> </a:t>
            </a:r>
            <a:r>
              <a:rPr lang="en-US" sz="2000" dirty="0" smtClean="0">
                <a:cs typeface="Times New Roman"/>
              </a:rPr>
              <a:t>] </a:t>
            </a:r>
            <a:endParaRPr lang="en-US" sz="2000" dirty="0">
              <a:cs typeface="Times New Roman"/>
            </a:endParaRPr>
          </a:p>
        </p:txBody>
      </p:sp>
      <p:graphicFrame>
        <p:nvGraphicFramePr>
          <p:cNvPr id="2" name="Object 1"/>
          <p:cNvGraphicFramePr>
            <a:graphicFrameLocks noChangeAspect="1"/>
          </p:cNvGraphicFramePr>
          <p:nvPr>
            <p:extLst>
              <p:ext uri="{D42A27DB-BD31-4B8C-83A1-F6EECF244321}">
                <p14:modId xmlns:p14="http://schemas.microsoft.com/office/powerpoint/2010/main" val="1010748191"/>
              </p:ext>
            </p:extLst>
          </p:nvPr>
        </p:nvGraphicFramePr>
        <p:xfrm>
          <a:off x="3124200" y="1600200"/>
          <a:ext cx="1958975" cy="677862"/>
        </p:xfrm>
        <a:graphic>
          <a:graphicData uri="http://schemas.openxmlformats.org/presentationml/2006/ole">
            <mc:AlternateContent xmlns:mc="http://schemas.openxmlformats.org/markup-compatibility/2006">
              <mc:Choice xmlns:v="urn:schemas-microsoft-com:vml" Requires="v">
                <p:oleObj spid="_x0000_s43030" name="Equation" r:id="rId3" imgW="698500" imgH="241300" progId="Equation.3">
                  <p:embed/>
                </p:oleObj>
              </mc:Choice>
              <mc:Fallback>
                <p:oleObj name="Equation" r:id="rId3" imgW="698500" imgH="241300" progId="Equation.3">
                  <p:embed/>
                  <p:pic>
                    <p:nvPicPr>
                      <p:cNvPr id="0" name=""/>
                      <p:cNvPicPr/>
                      <p:nvPr/>
                    </p:nvPicPr>
                    <p:blipFill>
                      <a:blip r:embed="rId4"/>
                      <a:stretch>
                        <a:fillRect/>
                      </a:stretch>
                    </p:blipFill>
                    <p:spPr>
                      <a:xfrm>
                        <a:off x="3124200" y="1600200"/>
                        <a:ext cx="1958975" cy="677862"/>
                      </a:xfrm>
                      <a:prstGeom prst="rect">
                        <a:avLst/>
                      </a:prstGeom>
                    </p:spPr>
                  </p:pic>
                </p:oleObj>
              </mc:Fallback>
            </mc:AlternateContent>
          </a:graphicData>
        </a:graphic>
      </p:graphicFrame>
      <p:graphicFrame>
        <p:nvGraphicFramePr>
          <p:cNvPr id="10" name="Object 9"/>
          <p:cNvGraphicFramePr>
            <a:graphicFrameLocks noChangeAspect="1"/>
          </p:cNvGraphicFramePr>
          <p:nvPr>
            <p:extLst>
              <p:ext uri="{D42A27DB-BD31-4B8C-83A1-F6EECF244321}">
                <p14:modId xmlns:p14="http://schemas.microsoft.com/office/powerpoint/2010/main" val="669938352"/>
              </p:ext>
            </p:extLst>
          </p:nvPr>
        </p:nvGraphicFramePr>
        <p:xfrm>
          <a:off x="3198813" y="4391025"/>
          <a:ext cx="1852612" cy="714375"/>
        </p:xfrm>
        <a:graphic>
          <a:graphicData uri="http://schemas.openxmlformats.org/presentationml/2006/ole">
            <mc:AlternateContent xmlns:mc="http://schemas.openxmlformats.org/markup-compatibility/2006">
              <mc:Choice xmlns:v="urn:schemas-microsoft-com:vml" Requires="v">
                <p:oleObj spid="_x0000_s43031" name="Equation" r:id="rId5" imgW="660400" imgH="254000" progId="Equation.3">
                  <p:embed/>
                </p:oleObj>
              </mc:Choice>
              <mc:Fallback>
                <p:oleObj name="Equation" r:id="rId5" imgW="660400" imgH="254000" progId="Equation.3">
                  <p:embed/>
                  <p:pic>
                    <p:nvPicPr>
                      <p:cNvPr id="0" name=""/>
                      <p:cNvPicPr/>
                      <p:nvPr/>
                    </p:nvPicPr>
                    <p:blipFill>
                      <a:blip r:embed="rId6"/>
                      <a:stretch>
                        <a:fillRect/>
                      </a:stretch>
                    </p:blipFill>
                    <p:spPr>
                      <a:xfrm>
                        <a:off x="3198813" y="4391025"/>
                        <a:ext cx="1852612" cy="714375"/>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388773394"/>
              </p:ext>
            </p:extLst>
          </p:nvPr>
        </p:nvGraphicFramePr>
        <p:xfrm>
          <a:off x="4343400" y="5187950"/>
          <a:ext cx="1887538" cy="679450"/>
        </p:xfrm>
        <a:graphic>
          <a:graphicData uri="http://schemas.openxmlformats.org/presentationml/2006/ole">
            <mc:AlternateContent xmlns:mc="http://schemas.openxmlformats.org/markup-compatibility/2006">
              <mc:Choice xmlns:v="urn:schemas-microsoft-com:vml" Requires="v">
                <p:oleObj spid="_x0000_s43032" name="Equation" r:id="rId7" imgW="673100" imgH="241300" progId="Equation.3">
                  <p:embed/>
                </p:oleObj>
              </mc:Choice>
              <mc:Fallback>
                <p:oleObj name="Equation" r:id="rId7" imgW="673100" imgH="241300" progId="Equation.3">
                  <p:embed/>
                  <p:pic>
                    <p:nvPicPr>
                      <p:cNvPr id="0" name=""/>
                      <p:cNvPicPr/>
                      <p:nvPr/>
                    </p:nvPicPr>
                    <p:blipFill>
                      <a:blip r:embed="rId8"/>
                      <a:stretch>
                        <a:fillRect/>
                      </a:stretch>
                    </p:blipFill>
                    <p:spPr>
                      <a:xfrm>
                        <a:off x="4343400" y="5187950"/>
                        <a:ext cx="1887538" cy="679450"/>
                      </a:xfrm>
                      <a:prstGeom prst="rect">
                        <a:avLst/>
                      </a:prstGeom>
                    </p:spPr>
                  </p:pic>
                </p:oleObj>
              </mc:Fallback>
            </mc:AlternateContent>
          </a:graphicData>
        </a:graphic>
      </p:graphicFrame>
      <p:sp>
        <p:nvSpPr>
          <p:cNvPr id="6" name="TextBox 5"/>
          <p:cNvSpPr txBox="1"/>
          <p:nvPr/>
        </p:nvSpPr>
        <p:spPr>
          <a:xfrm>
            <a:off x="5816184" y="4522113"/>
            <a:ext cx="1938051" cy="430887"/>
          </a:xfrm>
          <a:prstGeom prst="rect">
            <a:avLst/>
          </a:prstGeom>
          <a:noFill/>
        </p:spPr>
        <p:txBody>
          <a:bodyPr wrap="none" rtlCol="0">
            <a:spAutoFit/>
          </a:bodyPr>
          <a:lstStyle/>
          <a:p>
            <a:pPr>
              <a:buNone/>
            </a:pPr>
            <a:r>
              <a:rPr lang="en-US" dirty="0" smtClean="0">
                <a:solidFill>
                  <a:srgbClr val="FF0000"/>
                </a:solidFill>
              </a:rPr>
              <a:t>“</a:t>
            </a:r>
            <a:r>
              <a:rPr lang="en-US" dirty="0" err="1" smtClean="0">
                <a:solidFill>
                  <a:srgbClr val="FF0000"/>
                </a:solidFill>
              </a:rPr>
              <a:t>covariante</a:t>
            </a:r>
            <a:r>
              <a:rPr lang="en-US" dirty="0" smtClean="0">
                <a:solidFill>
                  <a:srgbClr val="FF0000"/>
                </a:solidFill>
              </a:rPr>
              <a:t>”</a:t>
            </a:r>
            <a:endParaRPr lang="en-US" dirty="0">
              <a:solidFill>
                <a:srgbClr val="FF0000"/>
              </a:solidFill>
            </a:endParaRPr>
          </a:p>
        </p:txBody>
      </p:sp>
      <p:sp>
        <p:nvSpPr>
          <p:cNvPr id="14" name="TextBox 13"/>
          <p:cNvSpPr txBox="1"/>
          <p:nvPr/>
        </p:nvSpPr>
        <p:spPr>
          <a:xfrm>
            <a:off x="5740398" y="1702713"/>
            <a:ext cx="2471037" cy="430887"/>
          </a:xfrm>
          <a:prstGeom prst="rect">
            <a:avLst/>
          </a:prstGeom>
          <a:noFill/>
        </p:spPr>
        <p:txBody>
          <a:bodyPr wrap="none" rtlCol="0">
            <a:spAutoFit/>
          </a:bodyPr>
          <a:lstStyle/>
          <a:p>
            <a:pPr>
              <a:buNone/>
            </a:pPr>
            <a:r>
              <a:rPr lang="en-US" dirty="0" smtClean="0">
                <a:solidFill>
                  <a:srgbClr val="FF0000"/>
                </a:solidFill>
              </a:rPr>
              <a:t>“</a:t>
            </a:r>
            <a:r>
              <a:rPr lang="en-US" dirty="0" err="1" smtClean="0">
                <a:solidFill>
                  <a:srgbClr val="FF0000"/>
                </a:solidFill>
              </a:rPr>
              <a:t>contravariante</a:t>
            </a:r>
            <a:r>
              <a:rPr lang="en-US" dirty="0" smtClean="0">
                <a:solidFill>
                  <a:srgbClr val="FF0000"/>
                </a:solidFill>
              </a:rPr>
              <a:t>”</a:t>
            </a:r>
            <a:endParaRPr lang="en-US" dirty="0">
              <a:solidFill>
                <a:srgbClr val="FF0000"/>
              </a:solidFill>
            </a:endParaRPr>
          </a:p>
        </p:txBody>
      </p:sp>
    </p:spTree>
    <p:extLst>
      <p:ext uri="{BB962C8B-B14F-4D97-AF65-F5344CB8AC3E}">
        <p14:creationId xmlns:p14="http://schemas.microsoft.com/office/powerpoint/2010/main" val="4029201529"/>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4"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Energ</a:t>
            </a:r>
            <a:r>
              <a:rPr lang="en-US" dirty="0" err="1" smtClean="0"/>
              <a:t>ía</a:t>
            </a:r>
            <a:r>
              <a:rPr lang="en-US" dirty="0" smtClean="0"/>
              <a:t> y </a:t>
            </a:r>
            <a:r>
              <a:rPr lang="en-US" dirty="0" err="1" smtClean="0"/>
              <a:t>momento</a:t>
            </a:r>
            <a:endParaRPr lang="en-US" dirty="0"/>
          </a:p>
        </p:txBody>
      </p:sp>
      <p:sp>
        <p:nvSpPr>
          <p:cNvPr id="3" name="Content Placeholder 2"/>
          <p:cNvSpPr>
            <a:spLocks noGrp="1"/>
          </p:cNvSpPr>
          <p:nvPr>
            <p:ph idx="1"/>
          </p:nvPr>
        </p:nvSpPr>
        <p:spPr>
          <a:xfrm>
            <a:off x="457200" y="914400"/>
            <a:ext cx="6629400" cy="914400"/>
          </a:xfrm>
        </p:spPr>
        <p:txBody>
          <a:bodyPr/>
          <a:lstStyle/>
          <a:p>
            <a:pPr marL="0" indent="0">
              <a:buNone/>
            </a:pPr>
            <a:r>
              <a:rPr lang="en-US" dirty="0" smtClean="0"/>
              <a:t>Al </a:t>
            </a:r>
            <a:r>
              <a:rPr lang="en-US" dirty="0" err="1" smtClean="0"/>
              <a:t>considerar</a:t>
            </a:r>
            <a:r>
              <a:rPr lang="en-US" dirty="0" smtClean="0"/>
              <a:t> dos </a:t>
            </a:r>
            <a:r>
              <a:rPr lang="en-US" dirty="0" err="1" smtClean="0"/>
              <a:t>sistemas</a:t>
            </a:r>
            <a:r>
              <a:rPr lang="en-US" dirty="0" smtClean="0"/>
              <a:t> de </a:t>
            </a:r>
            <a:r>
              <a:rPr lang="en-US" dirty="0" err="1" smtClean="0"/>
              <a:t>referencia</a:t>
            </a:r>
            <a:r>
              <a:rPr lang="en-US" dirty="0" smtClean="0"/>
              <a:t>, el </a:t>
            </a:r>
            <a:r>
              <a:rPr lang="en-US" b="1" i="1" dirty="0" err="1" smtClean="0"/>
              <a:t>tiempo</a:t>
            </a:r>
            <a:r>
              <a:rPr lang="en-US" b="1" i="1" dirty="0" smtClean="0"/>
              <a:t> </a:t>
            </a:r>
            <a:r>
              <a:rPr lang="en-US" b="1" i="1" dirty="0" err="1" smtClean="0"/>
              <a:t>propio</a:t>
            </a:r>
            <a:r>
              <a:rPr lang="en-US" dirty="0" smtClean="0"/>
              <a:t> </a:t>
            </a:r>
            <a:r>
              <a:rPr lang="en-US" dirty="0" err="1" smtClean="0"/>
              <a:t>avanza</a:t>
            </a:r>
            <a:r>
              <a:rPr lang="en-US" dirty="0" smtClean="0"/>
              <a:t> </a:t>
            </a:r>
            <a:r>
              <a:rPr lang="en-US" dirty="0" err="1" smtClean="0"/>
              <a:t>menos</a:t>
            </a:r>
            <a:r>
              <a:rPr lang="en-US" dirty="0" smtClean="0"/>
              <a:t> </a:t>
            </a:r>
            <a:endParaRPr lang="en-US" dirty="0" smtClean="0"/>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79</a:t>
            </a:fld>
            <a:endParaRPr lang="en-US" altLang="zh-CN" dirty="0"/>
          </a:p>
        </p:txBody>
      </p:sp>
      <p:graphicFrame>
        <p:nvGraphicFramePr>
          <p:cNvPr id="8" name="Object 7"/>
          <p:cNvGraphicFramePr>
            <a:graphicFrameLocks noChangeAspect="1"/>
          </p:cNvGraphicFramePr>
          <p:nvPr>
            <p:extLst>
              <p:ext uri="{D42A27DB-BD31-4B8C-83A1-F6EECF244321}">
                <p14:modId xmlns:p14="http://schemas.microsoft.com/office/powerpoint/2010/main" val="3206393669"/>
              </p:ext>
            </p:extLst>
          </p:nvPr>
        </p:nvGraphicFramePr>
        <p:xfrm>
          <a:off x="7239000" y="838200"/>
          <a:ext cx="1425575" cy="1214437"/>
        </p:xfrm>
        <a:graphic>
          <a:graphicData uri="http://schemas.openxmlformats.org/presentationml/2006/ole">
            <mc:AlternateContent xmlns:mc="http://schemas.openxmlformats.org/markup-compatibility/2006">
              <mc:Choice xmlns:v="urn:schemas-microsoft-com:vml" Requires="v">
                <p:oleObj spid="_x0000_s27729" name="Equation" r:id="rId3" imgW="508000" imgH="431800" progId="Equation.3">
                  <p:embed/>
                </p:oleObj>
              </mc:Choice>
              <mc:Fallback>
                <p:oleObj name="Equation" r:id="rId3" imgW="508000" imgH="431800" progId="Equation.3">
                  <p:embed/>
                  <p:pic>
                    <p:nvPicPr>
                      <p:cNvPr id="0" name=""/>
                      <p:cNvPicPr/>
                      <p:nvPr/>
                    </p:nvPicPr>
                    <p:blipFill>
                      <a:blip r:embed="rId4"/>
                      <a:stretch>
                        <a:fillRect/>
                      </a:stretch>
                    </p:blipFill>
                    <p:spPr>
                      <a:xfrm>
                        <a:off x="7239000" y="838200"/>
                        <a:ext cx="1425575" cy="1214437"/>
                      </a:xfrm>
                      <a:prstGeom prst="rect">
                        <a:avLst/>
                      </a:prstGeom>
                    </p:spPr>
                  </p:pic>
                </p:oleObj>
              </mc:Fallback>
            </mc:AlternateContent>
          </a:graphicData>
        </a:graphic>
      </p:graphicFrame>
      <p:sp>
        <p:nvSpPr>
          <p:cNvPr id="9" name="Content Placeholder 2"/>
          <p:cNvSpPr txBox="1">
            <a:spLocks/>
          </p:cNvSpPr>
          <p:nvPr/>
        </p:nvSpPr>
        <p:spPr bwMode="auto">
          <a:xfrm>
            <a:off x="457200" y="2057400"/>
            <a:ext cx="8229600" cy="27432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FontTx/>
              <a:buNone/>
            </a:pPr>
            <a:r>
              <a:rPr lang="en-US" b="0" i="0" dirty="0" smtClean="0"/>
              <a:t>Este </a:t>
            </a:r>
            <a:r>
              <a:rPr lang="en-US" b="0" i="0" dirty="0" err="1" smtClean="0"/>
              <a:t>tambi</a:t>
            </a:r>
            <a:r>
              <a:rPr lang="en-US" b="0" i="0" dirty="0" err="1" smtClean="0"/>
              <a:t>én</a:t>
            </a:r>
            <a:r>
              <a:rPr lang="en-US" b="0" i="0" dirty="0" smtClean="0"/>
              <a:t> </a:t>
            </a:r>
            <a:r>
              <a:rPr lang="en-US" b="0" i="0" dirty="0" err="1" smtClean="0"/>
              <a:t>es</a:t>
            </a:r>
            <a:r>
              <a:rPr lang="en-US" b="0" i="0" dirty="0" smtClean="0"/>
              <a:t> un </a:t>
            </a:r>
            <a:r>
              <a:rPr lang="en-US" b="0" i="0" dirty="0" err="1" smtClean="0"/>
              <a:t>invariante</a:t>
            </a:r>
            <a:r>
              <a:rPr lang="en-US" b="0" i="0" dirty="0" smtClean="0"/>
              <a:t> (los </a:t>
            </a:r>
            <a:r>
              <a:rPr lang="en-US" b="0" i="0" dirty="0" err="1" smtClean="0"/>
              <a:t>observadores</a:t>
            </a:r>
            <a:r>
              <a:rPr lang="en-US" b="0" i="0" dirty="0" smtClean="0"/>
              <a:t> </a:t>
            </a:r>
            <a:r>
              <a:rPr lang="en-US" b="0" i="0" dirty="0" err="1" smtClean="0"/>
              <a:t>coinciden</a:t>
            </a:r>
            <a:r>
              <a:rPr lang="en-US" b="0" i="0" dirty="0" smtClean="0"/>
              <a:t> </a:t>
            </a:r>
            <a:r>
              <a:rPr lang="en-US" b="0" i="0" dirty="0" err="1" smtClean="0"/>
              <a:t>sobre</a:t>
            </a:r>
            <a:r>
              <a:rPr lang="en-US" b="0" i="0" dirty="0" smtClean="0"/>
              <a:t> </a:t>
            </a:r>
            <a:r>
              <a:rPr lang="en-US" b="0" i="0" dirty="0" err="1" smtClean="0"/>
              <a:t>su</a:t>
            </a:r>
            <a:r>
              <a:rPr lang="en-US" b="0" i="0" dirty="0" smtClean="0"/>
              <a:t> valor </a:t>
            </a:r>
            <a:r>
              <a:rPr lang="en-US" b="0" i="0" dirty="0" err="1" smtClean="0"/>
              <a:t>para</a:t>
            </a:r>
            <a:r>
              <a:rPr lang="en-US" b="0" i="0" dirty="0" smtClean="0"/>
              <a:t> </a:t>
            </a:r>
            <a:r>
              <a:rPr lang="en-US" b="0" i="0" dirty="0" err="1" smtClean="0"/>
              <a:t>part</a:t>
            </a:r>
            <a:r>
              <a:rPr lang="en-US" b="0" i="0" dirty="0" err="1" smtClean="0"/>
              <a:t>ículas</a:t>
            </a:r>
            <a:r>
              <a:rPr lang="en-US" b="0" i="0" dirty="0" smtClean="0"/>
              <a:t>, </a:t>
            </a:r>
            <a:r>
              <a:rPr lang="en-US" b="0" i="0" dirty="0" err="1" smtClean="0"/>
              <a:t>sat</a:t>
            </a:r>
            <a:r>
              <a:rPr lang="en-US" b="0" i="0" dirty="0" err="1" smtClean="0"/>
              <a:t>é</a:t>
            </a:r>
            <a:r>
              <a:rPr lang="en-US" b="0" i="0" dirty="0" err="1" smtClean="0"/>
              <a:t>lites</a:t>
            </a:r>
            <a:r>
              <a:rPr lang="en-US" b="0" i="0" dirty="0" smtClean="0"/>
              <a:t> o </a:t>
            </a:r>
            <a:r>
              <a:rPr lang="en-US" b="0" i="0" dirty="0" err="1" smtClean="0"/>
              <a:t>viajeros</a:t>
            </a:r>
            <a:r>
              <a:rPr lang="en-US" b="0" i="0" dirty="0" smtClean="0"/>
              <a:t>)</a:t>
            </a:r>
            <a:r>
              <a:rPr lang="en-US" b="0" i="0" dirty="0" smtClean="0"/>
              <a:t>.</a:t>
            </a:r>
          </a:p>
          <a:p>
            <a:pPr marL="0" indent="0">
              <a:buFontTx/>
              <a:buNone/>
            </a:pPr>
            <a:endParaRPr lang="en-US" b="0" i="0" dirty="0" smtClean="0"/>
          </a:p>
          <a:p>
            <a:pPr marL="0" indent="0">
              <a:buFontTx/>
              <a:buNone/>
            </a:pPr>
            <a:r>
              <a:rPr lang="en-US" b="0" i="0" dirty="0" err="1" smtClean="0"/>
              <a:t>Una</a:t>
            </a:r>
            <a:r>
              <a:rPr lang="en-US" b="0" i="0" dirty="0" smtClean="0"/>
              <a:t> </a:t>
            </a:r>
            <a:r>
              <a:rPr lang="en-US" b="0" i="0" dirty="0" err="1" smtClean="0"/>
              <a:t>cantidad</a:t>
            </a:r>
            <a:r>
              <a:rPr lang="en-US" b="0" i="0" dirty="0" smtClean="0"/>
              <a:t> </a:t>
            </a:r>
            <a:r>
              <a:rPr lang="en-US" b="0" i="0" dirty="0" err="1" smtClean="0"/>
              <a:t>relacionada</a:t>
            </a:r>
            <a:r>
              <a:rPr lang="en-US" b="0" i="0" dirty="0"/>
              <a:t> </a:t>
            </a:r>
            <a:r>
              <a:rPr lang="en-US" b="0" i="0" dirty="0" smtClean="0"/>
              <a:t>a la </a:t>
            </a:r>
            <a:r>
              <a:rPr lang="en-US" b="0" i="0" dirty="0" err="1" smtClean="0"/>
              <a:t>velocidad</a:t>
            </a:r>
            <a:r>
              <a:rPr lang="en-US" b="0" i="0" dirty="0" smtClean="0"/>
              <a:t>  </a:t>
            </a:r>
            <a:endParaRPr lang="en-US" b="0" i="0" dirty="0"/>
          </a:p>
          <a:p>
            <a:pPr marL="0" indent="0">
              <a:buFontTx/>
              <a:buNone/>
            </a:pPr>
            <a:endParaRPr lang="en-US" b="0" i="0" dirty="0" smtClean="0"/>
          </a:p>
          <a:p>
            <a:pPr marL="0" indent="0">
              <a:buFontTx/>
              <a:buNone/>
            </a:pPr>
            <a:r>
              <a:rPr lang="en-US" b="0" i="0" dirty="0" err="1" smtClean="0"/>
              <a:t>es</a:t>
            </a:r>
            <a:r>
              <a:rPr lang="en-US" b="0" i="0" dirty="0" smtClean="0"/>
              <a:t> la</a:t>
            </a:r>
            <a:r>
              <a:rPr lang="en-US" b="0" i="0" dirty="0" smtClean="0"/>
              <a:t> “</a:t>
            </a:r>
            <a:r>
              <a:rPr lang="en-US" b="0" i="0" dirty="0" err="1" smtClean="0"/>
              <a:t>velocidad</a:t>
            </a:r>
            <a:r>
              <a:rPr lang="en-US" b="0" i="0" dirty="0" smtClean="0"/>
              <a:t> </a:t>
            </a:r>
            <a:r>
              <a:rPr lang="en-US" b="0" i="0" dirty="0" err="1" smtClean="0"/>
              <a:t>propia</a:t>
            </a:r>
            <a:r>
              <a:rPr lang="en-US" b="0" i="0" dirty="0" smtClean="0"/>
              <a:t>”</a:t>
            </a:r>
            <a:r>
              <a:rPr lang="en-US" b="0" i="0" dirty="0" smtClean="0"/>
              <a:t>: </a:t>
            </a:r>
          </a:p>
          <a:p>
            <a:pPr marL="0" indent="0">
              <a:buFontTx/>
              <a:buNone/>
            </a:pPr>
            <a:endParaRPr lang="en-US" b="0" i="0" dirty="0" smtClean="0"/>
          </a:p>
        </p:txBody>
      </p:sp>
      <p:graphicFrame>
        <p:nvGraphicFramePr>
          <p:cNvPr id="10" name="Object 9"/>
          <p:cNvGraphicFramePr>
            <a:graphicFrameLocks noChangeAspect="1"/>
          </p:cNvGraphicFramePr>
          <p:nvPr>
            <p:extLst>
              <p:ext uri="{D42A27DB-BD31-4B8C-83A1-F6EECF244321}">
                <p14:modId xmlns:p14="http://schemas.microsoft.com/office/powerpoint/2010/main" val="1672032196"/>
              </p:ext>
            </p:extLst>
          </p:nvPr>
        </p:nvGraphicFramePr>
        <p:xfrm>
          <a:off x="6103938" y="2971800"/>
          <a:ext cx="1211262" cy="1106488"/>
        </p:xfrm>
        <a:graphic>
          <a:graphicData uri="http://schemas.openxmlformats.org/presentationml/2006/ole">
            <mc:AlternateContent xmlns:mc="http://schemas.openxmlformats.org/markup-compatibility/2006">
              <mc:Choice xmlns:v="urn:schemas-microsoft-com:vml" Requires="v">
                <p:oleObj spid="_x0000_s27730" name="Equation" r:id="rId5" imgW="431800" imgH="393700" progId="Equation.3">
                  <p:embed/>
                </p:oleObj>
              </mc:Choice>
              <mc:Fallback>
                <p:oleObj name="Equation" r:id="rId5" imgW="431800" imgH="393700" progId="Equation.3">
                  <p:embed/>
                  <p:pic>
                    <p:nvPicPr>
                      <p:cNvPr id="0" name=""/>
                      <p:cNvPicPr/>
                      <p:nvPr/>
                    </p:nvPicPr>
                    <p:blipFill>
                      <a:blip r:embed="rId6"/>
                      <a:stretch>
                        <a:fillRect/>
                      </a:stretch>
                    </p:blipFill>
                    <p:spPr>
                      <a:xfrm>
                        <a:off x="6103938" y="2971800"/>
                        <a:ext cx="1211262" cy="1106488"/>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195269388"/>
              </p:ext>
            </p:extLst>
          </p:nvPr>
        </p:nvGraphicFramePr>
        <p:xfrm>
          <a:off x="4138613" y="3846513"/>
          <a:ext cx="1317625" cy="1106487"/>
        </p:xfrm>
        <a:graphic>
          <a:graphicData uri="http://schemas.openxmlformats.org/presentationml/2006/ole">
            <mc:AlternateContent xmlns:mc="http://schemas.openxmlformats.org/markup-compatibility/2006">
              <mc:Choice xmlns:v="urn:schemas-microsoft-com:vml" Requires="v">
                <p:oleObj spid="_x0000_s27731" name="Equation" r:id="rId7" imgW="469900" imgH="393700" progId="Equation.3">
                  <p:embed/>
                </p:oleObj>
              </mc:Choice>
              <mc:Fallback>
                <p:oleObj name="Equation" r:id="rId7" imgW="469900" imgH="393700" progId="Equation.3">
                  <p:embed/>
                  <p:pic>
                    <p:nvPicPr>
                      <p:cNvPr id="0" name=""/>
                      <p:cNvPicPr/>
                      <p:nvPr/>
                    </p:nvPicPr>
                    <p:blipFill>
                      <a:blip r:embed="rId8"/>
                      <a:stretch>
                        <a:fillRect/>
                      </a:stretch>
                    </p:blipFill>
                    <p:spPr>
                      <a:xfrm>
                        <a:off x="4138613" y="3846513"/>
                        <a:ext cx="1317625" cy="1106487"/>
                      </a:xfrm>
                      <a:prstGeom prst="rect">
                        <a:avLst/>
                      </a:prstGeom>
                    </p:spPr>
                  </p:pic>
                </p:oleObj>
              </mc:Fallback>
            </mc:AlternateContent>
          </a:graphicData>
        </a:graphic>
      </p:graphicFrame>
      <p:graphicFrame>
        <p:nvGraphicFramePr>
          <p:cNvPr id="12" name="Object 11"/>
          <p:cNvGraphicFramePr>
            <a:graphicFrameLocks noChangeAspect="1"/>
          </p:cNvGraphicFramePr>
          <p:nvPr>
            <p:extLst>
              <p:ext uri="{D42A27DB-BD31-4B8C-83A1-F6EECF244321}">
                <p14:modId xmlns:p14="http://schemas.microsoft.com/office/powerpoint/2010/main" val="376257421"/>
              </p:ext>
            </p:extLst>
          </p:nvPr>
        </p:nvGraphicFramePr>
        <p:xfrm>
          <a:off x="7239000" y="4740275"/>
          <a:ext cx="1174750" cy="465138"/>
        </p:xfrm>
        <a:graphic>
          <a:graphicData uri="http://schemas.openxmlformats.org/presentationml/2006/ole">
            <mc:AlternateContent xmlns:mc="http://schemas.openxmlformats.org/markup-compatibility/2006">
              <mc:Choice xmlns:v="urn:schemas-microsoft-com:vml" Requires="v">
                <p:oleObj spid="_x0000_s27732" name="Equation" r:id="rId9" imgW="419100" imgH="165100" progId="Equation.3">
                  <p:embed/>
                </p:oleObj>
              </mc:Choice>
              <mc:Fallback>
                <p:oleObj name="Equation" r:id="rId9" imgW="419100" imgH="165100" progId="Equation.3">
                  <p:embed/>
                  <p:pic>
                    <p:nvPicPr>
                      <p:cNvPr id="0" name=""/>
                      <p:cNvPicPr/>
                      <p:nvPr/>
                    </p:nvPicPr>
                    <p:blipFill>
                      <a:blip r:embed="rId10"/>
                      <a:stretch>
                        <a:fillRect/>
                      </a:stretch>
                    </p:blipFill>
                    <p:spPr>
                      <a:xfrm>
                        <a:off x="7239000" y="4740275"/>
                        <a:ext cx="1174750" cy="465138"/>
                      </a:xfrm>
                      <a:prstGeom prst="rect">
                        <a:avLst/>
                      </a:prstGeom>
                    </p:spPr>
                  </p:pic>
                </p:oleObj>
              </mc:Fallback>
            </mc:AlternateContent>
          </a:graphicData>
        </a:graphic>
      </p:graphicFrame>
      <p:cxnSp>
        <p:nvCxnSpPr>
          <p:cNvPr id="14" name="Straight Arrow Connector 13"/>
          <p:cNvCxnSpPr/>
          <p:nvPr/>
        </p:nvCxnSpPr>
        <p:spPr bwMode="auto">
          <a:xfrm>
            <a:off x="5562600" y="4495800"/>
            <a:ext cx="1371600" cy="381000"/>
          </a:xfrm>
          <a:prstGeom prst="straightConnector1">
            <a:avLst/>
          </a:prstGeom>
          <a:noFill/>
          <a:ln w="57150" cap="flat" cmpd="sng" algn="ctr">
            <a:solidFill>
              <a:srgbClr val="FF0000"/>
            </a:solidFill>
            <a:prstDash val="solid"/>
            <a:round/>
            <a:headEnd type="none" w="med" len="med"/>
            <a:tailEnd type="triangle"/>
          </a:ln>
          <a:effectLst/>
        </p:spPr>
      </p:cxnSp>
      <p:cxnSp>
        <p:nvCxnSpPr>
          <p:cNvPr id="15" name="Straight Arrow Connector 14"/>
          <p:cNvCxnSpPr/>
          <p:nvPr/>
        </p:nvCxnSpPr>
        <p:spPr bwMode="auto">
          <a:xfrm>
            <a:off x="7391400" y="3886200"/>
            <a:ext cx="228600" cy="685800"/>
          </a:xfrm>
          <a:prstGeom prst="straightConnector1">
            <a:avLst/>
          </a:prstGeom>
          <a:noFill/>
          <a:ln w="57150" cap="flat" cmpd="sng" algn="ctr">
            <a:solidFill>
              <a:srgbClr val="FF0000"/>
            </a:solidFill>
            <a:prstDash val="solid"/>
            <a:round/>
            <a:headEnd type="none" w="med" len="med"/>
            <a:tailEnd type="triangle"/>
          </a:ln>
          <a:effectLst/>
        </p:spPr>
      </p:cxnSp>
      <p:sp>
        <p:nvSpPr>
          <p:cNvPr id="22" name="Freeform 21"/>
          <p:cNvSpPr/>
          <p:nvPr/>
        </p:nvSpPr>
        <p:spPr>
          <a:xfrm>
            <a:off x="8242831" y="1681034"/>
            <a:ext cx="522298" cy="2814177"/>
          </a:xfrm>
          <a:custGeom>
            <a:avLst/>
            <a:gdLst>
              <a:gd name="connsiteX0" fmla="*/ 442178 w 442178"/>
              <a:gd name="connsiteY0" fmla="*/ 0 h 2936134"/>
              <a:gd name="connsiteX1" fmla="*/ 18830 w 442178"/>
              <a:gd name="connsiteY1" fmla="*/ 2689656 h 2936134"/>
              <a:gd name="connsiteX2" fmla="*/ 68636 w 442178"/>
              <a:gd name="connsiteY2" fmla="*/ 2814177 h 2936134"/>
              <a:gd name="connsiteX0" fmla="*/ 373542 w 373542"/>
              <a:gd name="connsiteY0" fmla="*/ 0 h 2814177"/>
              <a:gd name="connsiteX1" fmla="*/ 361090 w 373542"/>
              <a:gd name="connsiteY1" fmla="*/ 1519157 h 2814177"/>
              <a:gd name="connsiteX2" fmla="*/ 0 w 373542"/>
              <a:gd name="connsiteY2" fmla="*/ 2814177 h 2814177"/>
              <a:gd name="connsiteX0" fmla="*/ 373542 w 373542"/>
              <a:gd name="connsiteY0" fmla="*/ 0 h 2814177"/>
              <a:gd name="connsiteX1" fmla="*/ 361090 w 373542"/>
              <a:gd name="connsiteY1" fmla="*/ 1519157 h 2814177"/>
              <a:gd name="connsiteX2" fmla="*/ 0 w 373542"/>
              <a:gd name="connsiteY2" fmla="*/ 2814177 h 2814177"/>
              <a:gd name="connsiteX0" fmla="*/ 373542 w 394164"/>
              <a:gd name="connsiteY0" fmla="*/ 0 h 2814177"/>
              <a:gd name="connsiteX1" fmla="*/ 361090 w 394164"/>
              <a:gd name="connsiteY1" fmla="*/ 1519157 h 2814177"/>
              <a:gd name="connsiteX2" fmla="*/ 0 w 394164"/>
              <a:gd name="connsiteY2" fmla="*/ 2814177 h 2814177"/>
              <a:gd name="connsiteX0" fmla="*/ 373542 w 481795"/>
              <a:gd name="connsiteY0" fmla="*/ 0 h 2814177"/>
              <a:gd name="connsiteX1" fmla="*/ 361090 w 481795"/>
              <a:gd name="connsiteY1" fmla="*/ 1519157 h 2814177"/>
              <a:gd name="connsiteX2" fmla="*/ 0 w 481795"/>
              <a:gd name="connsiteY2" fmla="*/ 2814177 h 2814177"/>
              <a:gd name="connsiteX0" fmla="*/ 373542 w 522298"/>
              <a:gd name="connsiteY0" fmla="*/ 0 h 2814177"/>
              <a:gd name="connsiteX1" fmla="*/ 460702 w 522298"/>
              <a:gd name="connsiteY1" fmla="*/ 1618774 h 2814177"/>
              <a:gd name="connsiteX2" fmla="*/ 0 w 522298"/>
              <a:gd name="connsiteY2" fmla="*/ 2814177 h 2814177"/>
            </a:gdLst>
            <a:ahLst/>
            <a:cxnLst>
              <a:cxn ang="0">
                <a:pos x="connsiteX0" y="connsiteY0"/>
              </a:cxn>
              <a:cxn ang="0">
                <a:pos x="connsiteX1" y="connsiteY1"/>
              </a:cxn>
              <a:cxn ang="0">
                <a:pos x="connsiteX2" y="connsiteY2"/>
              </a:cxn>
            </a:cxnLst>
            <a:rect l="l" t="t" r="r" b="b"/>
            <a:pathLst>
              <a:path w="522298" h="2814177">
                <a:moveTo>
                  <a:pt x="373542" y="0"/>
                </a:moveTo>
                <a:cubicBezTo>
                  <a:pt x="591441" y="724298"/>
                  <a:pt x="522959" y="1149745"/>
                  <a:pt x="460702" y="1618774"/>
                </a:cubicBezTo>
                <a:cubicBezTo>
                  <a:pt x="398445" y="2087803"/>
                  <a:pt x="0" y="2814177"/>
                  <a:pt x="0" y="2814177"/>
                </a:cubicBezTo>
              </a:path>
            </a:pathLst>
          </a:custGeom>
          <a:ln w="57150" cmpd="sng">
            <a:solidFill>
              <a:srgbClr val="0000FF"/>
            </a:solidFill>
            <a:headEnd type="none"/>
            <a:tailEnd type="triangle"/>
          </a:ln>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23" name="Content Placeholder 2"/>
          <p:cNvSpPr txBox="1">
            <a:spLocks/>
          </p:cNvSpPr>
          <p:nvPr/>
        </p:nvSpPr>
        <p:spPr bwMode="auto">
          <a:xfrm>
            <a:off x="457200" y="5562600"/>
            <a:ext cx="8458200" cy="8382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FontTx/>
              <a:buNone/>
            </a:pPr>
            <a:r>
              <a:rPr lang="en-US" b="0" i="0" dirty="0" err="1" smtClean="0"/>
              <a:t>Util</a:t>
            </a:r>
            <a:r>
              <a:rPr lang="en-US" b="0" i="0" dirty="0" smtClean="0"/>
              <a:t> </a:t>
            </a:r>
            <a:r>
              <a:rPr lang="en-US" b="0" i="0" dirty="0" err="1" smtClean="0"/>
              <a:t>porque</a:t>
            </a:r>
            <a:r>
              <a:rPr lang="en-US" b="0" i="0" dirty="0" smtClean="0"/>
              <a:t>, </a:t>
            </a:r>
            <a:r>
              <a:rPr lang="en-US" b="0" i="0" dirty="0" err="1" smtClean="0"/>
              <a:t>bajo</a:t>
            </a:r>
            <a:r>
              <a:rPr lang="en-US" b="0" i="0" dirty="0" smtClean="0"/>
              <a:t> </a:t>
            </a:r>
            <a:r>
              <a:rPr lang="en-US" b="0" i="0" dirty="0" err="1" smtClean="0"/>
              <a:t>una</a:t>
            </a:r>
            <a:r>
              <a:rPr lang="en-US" b="0" i="0" dirty="0" smtClean="0"/>
              <a:t> TL, </a:t>
            </a:r>
            <a:r>
              <a:rPr lang="en-US" dirty="0" err="1" smtClean="0"/>
              <a:t>s</a:t>
            </a:r>
            <a:r>
              <a:rPr lang="en-US" dirty="0" err="1" smtClean="0"/>
              <a:t>ólo</a:t>
            </a:r>
            <a:r>
              <a:rPr lang="en-US" dirty="0" smtClean="0"/>
              <a:t> el </a:t>
            </a:r>
            <a:r>
              <a:rPr lang="en-US" dirty="0" err="1" smtClean="0"/>
              <a:t>numerador</a:t>
            </a:r>
            <a:r>
              <a:rPr lang="en-US" b="0" dirty="0" smtClean="0"/>
              <a:t> </a:t>
            </a:r>
            <a:r>
              <a:rPr lang="en-US" b="0" i="0" dirty="0" smtClean="0"/>
              <a:t>se</a:t>
            </a:r>
            <a:r>
              <a:rPr lang="en-US" i="0" dirty="0" smtClean="0"/>
              <a:t> </a:t>
            </a:r>
            <a:r>
              <a:rPr lang="en-US" b="0" i="0" dirty="0" err="1" smtClean="0"/>
              <a:t>transforma</a:t>
            </a:r>
            <a:r>
              <a:rPr lang="en-US" b="0" i="0" dirty="0" smtClean="0"/>
              <a:t> (</a:t>
            </a:r>
            <a:r>
              <a:rPr lang="en-US" b="0" i="0" dirty="0" smtClean="0"/>
              <a:t>y </a:t>
            </a:r>
            <a:r>
              <a:rPr lang="en-US" b="0" i="0" dirty="0" err="1" smtClean="0"/>
              <a:t>como</a:t>
            </a:r>
            <a:r>
              <a:rPr lang="en-US" b="0" i="0" dirty="0" smtClean="0"/>
              <a:t> </a:t>
            </a:r>
            <a:r>
              <a:rPr lang="en-US" b="0" i="0" dirty="0" err="1" smtClean="0"/>
              <a:t>cuadrivector</a:t>
            </a:r>
            <a:r>
              <a:rPr lang="en-US" b="0" i="0" dirty="0" smtClean="0"/>
              <a:t>); </a:t>
            </a:r>
            <a:r>
              <a:rPr lang="en-US" b="0" i="0" dirty="0" err="1" smtClean="0"/>
              <a:t>tambi</a:t>
            </a:r>
            <a:r>
              <a:rPr lang="en-US" b="0" i="0" dirty="0" err="1" smtClean="0"/>
              <a:t>én</a:t>
            </a:r>
            <a:r>
              <a:rPr lang="en-US" b="0" i="0" dirty="0" smtClean="0"/>
              <a:t> eta </a:t>
            </a:r>
            <a:r>
              <a:rPr lang="en-US" b="0" i="0" dirty="0" err="1" smtClean="0"/>
              <a:t>es</a:t>
            </a:r>
            <a:r>
              <a:rPr lang="en-US" b="0" i="0" dirty="0" smtClean="0"/>
              <a:t> un </a:t>
            </a:r>
            <a:r>
              <a:rPr lang="en-US" b="0" i="0" dirty="0" err="1" smtClean="0"/>
              <a:t>cuadrivector</a:t>
            </a:r>
            <a:r>
              <a:rPr lang="en-US" b="0" i="0" dirty="0" smtClean="0"/>
              <a:t>.</a:t>
            </a:r>
            <a:endParaRPr lang="en-US" b="0" i="0" dirty="0" smtClean="0"/>
          </a:p>
          <a:p>
            <a:pPr marL="0" indent="0">
              <a:buFontTx/>
              <a:buNone/>
            </a:pPr>
            <a:endParaRPr lang="en-US" b="0" i="0" dirty="0" smtClean="0"/>
          </a:p>
        </p:txBody>
      </p:sp>
    </p:spTree>
    <p:extLst>
      <p:ext uri="{BB962C8B-B14F-4D97-AF65-F5344CB8AC3E}">
        <p14:creationId xmlns:p14="http://schemas.microsoft.com/office/powerpoint/2010/main" val="211490998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dirty="0" smtClean="0"/>
              <a:t>8 de octubre de 2013</a:t>
            </a:r>
            <a:endParaRPr lang="es-ES_tradnl" dirty="0"/>
          </a:p>
        </p:txBody>
      </p:sp>
      <p:sp>
        <p:nvSpPr>
          <p:cNvPr id="3" name="Content Placeholder 2"/>
          <p:cNvSpPr>
            <a:spLocks noGrp="1"/>
          </p:cNvSpPr>
          <p:nvPr>
            <p:ph idx="1"/>
          </p:nvPr>
        </p:nvSpPr>
        <p:spPr>
          <a:xfrm>
            <a:off x="457200" y="4648200"/>
            <a:ext cx="8229600" cy="1295400"/>
          </a:xfrm>
        </p:spPr>
        <p:txBody>
          <a:bodyPr/>
          <a:lstStyle/>
          <a:p>
            <a:pPr marL="0" indent="0">
              <a:buNone/>
            </a:pPr>
            <a:r>
              <a:rPr lang="en-US" sz="1800" i="1" dirty="0" smtClean="0"/>
              <a:t>“For </a:t>
            </a:r>
            <a:r>
              <a:rPr lang="en-US" sz="1800" i="1" dirty="0"/>
              <a:t>the theoretical discovery of a mechanism that contributes to our understanding of the origin of mass of subatomic particles, and which recently was confirmed through the discovery of the predicted fundamental particle, by the ATLAS and CMS experiments at CERN’s Large Hadron </a:t>
            </a:r>
            <a:r>
              <a:rPr lang="en-US" sz="1800" i="1" dirty="0" smtClean="0"/>
              <a:t>Collider”</a:t>
            </a:r>
            <a:endParaRPr lang="en-US" sz="1800"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a:t>
            </a:fld>
            <a:endParaRPr lang="en-US" altLang="zh-CN" dirty="0"/>
          </a:p>
        </p:txBody>
      </p:sp>
      <p:pic>
        <p:nvPicPr>
          <p:cNvPr id="7" name="Picture 6"/>
          <p:cNvPicPr>
            <a:picLocks noChangeAspect="1"/>
          </p:cNvPicPr>
          <p:nvPr/>
        </p:nvPicPr>
        <p:blipFill>
          <a:blip r:embed="rId2"/>
          <a:stretch>
            <a:fillRect/>
          </a:stretch>
        </p:blipFill>
        <p:spPr>
          <a:xfrm>
            <a:off x="0" y="1066800"/>
            <a:ext cx="9144000" cy="5143500"/>
          </a:xfrm>
          <a:prstGeom prst="rect">
            <a:avLst/>
          </a:prstGeom>
        </p:spPr>
      </p:pic>
    </p:spTree>
    <p:extLst>
      <p:ext uri="{BB962C8B-B14F-4D97-AF65-F5344CB8AC3E}">
        <p14:creationId xmlns:p14="http://schemas.microsoft.com/office/powerpoint/2010/main" val="4128681233"/>
      </p:ext>
    </p:extLst>
  </p:cSld>
  <p:clrMapOvr>
    <a:masterClrMapping/>
  </p:clrMapOvr>
  <p:timing>
    <p:tnLst>
      <p:par>
        <p:cTn xmlns:p14="http://schemas.microsoft.com/office/powerpoint/2010/mai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Energía</a:t>
            </a:r>
            <a:r>
              <a:rPr lang="en-US" dirty="0"/>
              <a:t> y </a:t>
            </a:r>
            <a:r>
              <a:rPr lang="en-US" dirty="0" err="1"/>
              <a:t>momento</a:t>
            </a:r>
            <a:endParaRPr lang="en-US" dirty="0"/>
          </a:p>
        </p:txBody>
      </p:sp>
      <p:sp>
        <p:nvSpPr>
          <p:cNvPr id="3" name="Content Placeholder 2"/>
          <p:cNvSpPr>
            <a:spLocks noGrp="1"/>
          </p:cNvSpPr>
          <p:nvPr>
            <p:ph idx="1"/>
          </p:nvPr>
        </p:nvSpPr>
        <p:spPr>
          <a:xfrm>
            <a:off x="457200" y="914400"/>
            <a:ext cx="2362200" cy="457200"/>
          </a:xfrm>
        </p:spPr>
        <p:txBody>
          <a:bodyPr/>
          <a:lstStyle/>
          <a:p>
            <a:pPr marL="0" indent="0">
              <a:buNone/>
            </a:pPr>
            <a:r>
              <a:rPr lang="en-US" dirty="0" err="1" smtClean="0"/>
              <a:t>Componentes</a:t>
            </a:r>
            <a:r>
              <a:rPr lang="en-US" dirty="0" smtClean="0"/>
              <a:t>:</a:t>
            </a:r>
            <a:endParaRPr lang="en-US" dirty="0" smtClean="0"/>
          </a:p>
          <a:p>
            <a:pPr marL="0" indent="0">
              <a:buNone/>
            </a:pPr>
            <a:endParaRPr lang="en-US" dirty="0" smtClean="0"/>
          </a:p>
          <a:p>
            <a:pPr marL="0" indent="0">
              <a:buNone/>
            </a:pP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80</a:t>
            </a:fld>
            <a:endParaRPr lang="en-US" altLang="zh-CN" dirty="0"/>
          </a:p>
        </p:txBody>
      </p:sp>
      <p:sp>
        <p:nvSpPr>
          <p:cNvPr id="9" name="Content Placeholder 2"/>
          <p:cNvSpPr txBox="1">
            <a:spLocks/>
          </p:cNvSpPr>
          <p:nvPr/>
        </p:nvSpPr>
        <p:spPr bwMode="auto">
          <a:xfrm>
            <a:off x="457200" y="2057400"/>
            <a:ext cx="8229600" cy="4572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FontTx/>
              <a:buNone/>
            </a:pPr>
            <a:r>
              <a:rPr lang="en-US" b="0" i="0" dirty="0" smtClean="0"/>
              <a:t>En </a:t>
            </a:r>
            <a:r>
              <a:rPr lang="en-US" b="0" i="0" dirty="0" err="1" smtClean="0"/>
              <a:t>este</a:t>
            </a:r>
            <a:r>
              <a:rPr lang="en-US" b="0" i="0" dirty="0" smtClean="0"/>
              <a:t> </a:t>
            </a:r>
            <a:r>
              <a:rPr lang="en-US" b="0" i="0" dirty="0" err="1" smtClean="0"/>
              <a:t>caso</a:t>
            </a:r>
            <a:r>
              <a:rPr lang="en-US" b="0" i="0" dirty="0" smtClean="0"/>
              <a:t>, el </a:t>
            </a:r>
            <a:r>
              <a:rPr lang="en-US" b="0" i="0" dirty="0" err="1" smtClean="0"/>
              <a:t>invariante</a:t>
            </a:r>
            <a:r>
              <a:rPr lang="en-US" b="0" i="0" dirty="0" smtClean="0"/>
              <a:t> </a:t>
            </a:r>
            <a:r>
              <a:rPr lang="en-US" b="0" dirty="0" err="1" smtClean="0">
                <a:latin typeface="Times New Roman"/>
                <a:cs typeface="Times New Roman"/>
              </a:rPr>
              <a:t>η</a:t>
            </a:r>
            <a:r>
              <a:rPr lang="en-US" b="0" baseline="-25000" dirty="0" err="1" smtClean="0">
                <a:latin typeface="Times New Roman"/>
                <a:cs typeface="Times New Roman"/>
              </a:rPr>
              <a:t>μ</a:t>
            </a:r>
            <a:r>
              <a:rPr lang="en-US" b="0" dirty="0" err="1" smtClean="0">
                <a:latin typeface="Times New Roman"/>
                <a:cs typeface="Times New Roman"/>
              </a:rPr>
              <a:t>η</a:t>
            </a:r>
            <a:r>
              <a:rPr lang="en-US" b="0" baseline="30000" dirty="0" err="1" smtClean="0">
                <a:latin typeface="Times New Roman"/>
                <a:cs typeface="Times New Roman"/>
              </a:rPr>
              <a:t>μ</a:t>
            </a:r>
            <a:r>
              <a:rPr lang="en-US" b="0" i="0" dirty="0" smtClean="0"/>
              <a:t> </a:t>
            </a:r>
            <a:r>
              <a:rPr lang="en-US" b="0" i="0" dirty="0" err="1" smtClean="0"/>
              <a:t>es</a:t>
            </a:r>
            <a:r>
              <a:rPr lang="en-US" b="0" i="0" dirty="0" smtClean="0"/>
              <a:t>:</a:t>
            </a:r>
            <a:endParaRPr lang="en-US" b="0" i="0" dirty="0" smtClean="0"/>
          </a:p>
        </p:txBody>
      </p:sp>
      <p:sp>
        <p:nvSpPr>
          <p:cNvPr id="23" name="Content Placeholder 2"/>
          <p:cNvSpPr txBox="1">
            <a:spLocks/>
          </p:cNvSpPr>
          <p:nvPr/>
        </p:nvSpPr>
        <p:spPr bwMode="auto">
          <a:xfrm>
            <a:off x="457200" y="3733800"/>
            <a:ext cx="8458200" cy="2133600"/>
          </a:xfrm>
          <a:prstGeom prst="rect">
            <a:avLst/>
          </a:prstGeom>
          <a:noFill/>
          <a:ln w="9525">
            <a:noFill/>
            <a:miter lim="800000"/>
            <a:headEnd/>
            <a:tailEnd/>
          </a:ln>
        </p:spPr>
        <p:txBody>
          <a:bodyPr vert="horz" wrap="square" lIns="91435" tIns="45718" rIns="91435" bIns="45718" numCol="1" anchor="t" anchorCtr="0" compatLnSpc="1">
            <a:prstTxWarp prst="textNoShape">
              <a:avLst/>
            </a:prstTxWarp>
          </a:bodyPr>
          <a:lstStyle>
            <a:lvl1pPr marL="233351" indent="-233351" algn="l" rtl="0" eaLnBrk="0" fontAlgn="base" hangingPunct="0">
              <a:spcBef>
                <a:spcPct val="20000"/>
              </a:spcBef>
              <a:spcAft>
                <a:spcPct val="0"/>
              </a:spcAft>
              <a:buChar char="•"/>
              <a:defRPr sz="2400">
                <a:solidFill>
                  <a:schemeClr val="tx1"/>
                </a:solidFill>
                <a:latin typeface="+mn-lt"/>
                <a:ea typeface="+mn-ea"/>
                <a:cs typeface="+mn-cs"/>
              </a:defRPr>
            </a:lvl1pPr>
            <a:lvl2pPr marL="457177" indent="-223826" algn="l" rtl="0" eaLnBrk="0" fontAlgn="base" hangingPunct="0">
              <a:spcBef>
                <a:spcPct val="20000"/>
              </a:spcBef>
              <a:spcAft>
                <a:spcPct val="0"/>
              </a:spcAft>
              <a:buChar char="–"/>
              <a:defRPr sz="2200">
                <a:solidFill>
                  <a:schemeClr val="tx1"/>
                </a:solidFill>
                <a:latin typeface="+mn-lt"/>
              </a:defRPr>
            </a:lvl2pPr>
            <a:lvl3pPr marL="685765" indent="-228588" algn="l" rtl="0" eaLnBrk="0" fontAlgn="base" hangingPunct="0">
              <a:spcBef>
                <a:spcPct val="20000"/>
              </a:spcBef>
              <a:spcAft>
                <a:spcPct val="0"/>
              </a:spcAft>
              <a:buChar char="•"/>
              <a:defRPr sz="2200">
                <a:solidFill>
                  <a:schemeClr val="tx1"/>
                </a:solidFill>
                <a:latin typeface="+mn-lt"/>
              </a:defRPr>
            </a:lvl3pPr>
            <a:lvl4pPr marL="909591" indent="-228588" algn="l" rtl="0" eaLnBrk="0" fontAlgn="base" hangingPunct="0">
              <a:spcBef>
                <a:spcPct val="20000"/>
              </a:spcBef>
              <a:spcAft>
                <a:spcPct val="0"/>
              </a:spcAft>
              <a:buChar char="–"/>
              <a:defRPr sz="2000">
                <a:solidFill>
                  <a:schemeClr val="tx1"/>
                </a:solidFill>
                <a:latin typeface="+mn-lt"/>
              </a:defRPr>
            </a:lvl4pPr>
            <a:lvl5pPr marL="1142942" indent="-228588" algn="l" rtl="0" eaLnBrk="0" fontAlgn="base" hangingPunct="0">
              <a:spcBef>
                <a:spcPct val="20000"/>
              </a:spcBef>
              <a:spcAft>
                <a:spcPct val="0"/>
              </a:spcAft>
              <a:buChar char="»"/>
              <a:defRPr sz="2000">
                <a:solidFill>
                  <a:schemeClr val="tx1"/>
                </a:solidFill>
                <a:latin typeface="+mn-lt"/>
              </a:defRPr>
            </a:lvl5pPr>
            <a:lvl6pPr marL="2514471" indent="-228588" algn="l" rtl="0" fontAlgn="base">
              <a:spcBef>
                <a:spcPct val="20000"/>
              </a:spcBef>
              <a:spcAft>
                <a:spcPct val="0"/>
              </a:spcAft>
              <a:buChar char="»"/>
              <a:defRPr sz="2000">
                <a:solidFill>
                  <a:schemeClr val="tx1"/>
                </a:solidFill>
                <a:latin typeface="+mn-lt"/>
              </a:defRPr>
            </a:lvl6pPr>
            <a:lvl7pPr marL="2971648" indent="-228588" algn="l" rtl="0" fontAlgn="base">
              <a:spcBef>
                <a:spcPct val="20000"/>
              </a:spcBef>
              <a:spcAft>
                <a:spcPct val="0"/>
              </a:spcAft>
              <a:buChar char="»"/>
              <a:defRPr sz="2000">
                <a:solidFill>
                  <a:schemeClr val="tx1"/>
                </a:solidFill>
                <a:latin typeface="+mn-lt"/>
              </a:defRPr>
            </a:lvl7pPr>
            <a:lvl8pPr marL="3428825" indent="-228588" algn="l" rtl="0" fontAlgn="base">
              <a:spcBef>
                <a:spcPct val="20000"/>
              </a:spcBef>
              <a:spcAft>
                <a:spcPct val="0"/>
              </a:spcAft>
              <a:buChar char="»"/>
              <a:defRPr sz="2000">
                <a:solidFill>
                  <a:schemeClr val="tx1"/>
                </a:solidFill>
                <a:latin typeface="+mn-lt"/>
              </a:defRPr>
            </a:lvl8pPr>
            <a:lvl9pPr marL="3886001" indent="-228588" algn="l" rtl="0" fontAlgn="base">
              <a:spcBef>
                <a:spcPct val="20000"/>
              </a:spcBef>
              <a:spcAft>
                <a:spcPct val="0"/>
              </a:spcAft>
              <a:buChar char="»"/>
              <a:defRPr sz="2000">
                <a:solidFill>
                  <a:schemeClr val="tx1"/>
                </a:solidFill>
                <a:latin typeface="+mn-lt"/>
              </a:defRPr>
            </a:lvl9pPr>
          </a:lstStyle>
          <a:p>
            <a:pPr marL="0" indent="0">
              <a:buFontTx/>
              <a:buNone/>
            </a:pPr>
            <a:r>
              <a:rPr lang="en-US" b="0" i="0" dirty="0" err="1" smtClean="0"/>
              <a:t>C</a:t>
            </a:r>
            <a:r>
              <a:rPr lang="en-US" b="0" i="0" dirty="0" err="1" smtClean="0"/>
              <a:t>ómo</a:t>
            </a:r>
            <a:r>
              <a:rPr lang="en-US" b="0" i="0" dirty="0" smtClean="0"/>
              <a:t> </a:t>
            </a:r>
            <a:r>
              <a:rPr lang="en-US" b="0" i="0" dirty="0" err="1" smtClean="0"/>
              <a:t>definir</a:t>
            </a:r>
            <a:r>
              <a:rPr lang="en-US" b="0" i="0" dirty="0" smtClean="0"/>
              <a:t> el</a:t>
            </a:r>
            <a:r>
              <a:rPr lang="en-US" b="0" i="0" dirty="0" smtClean="0"/>
              <a:t> </a:t>
            </a:r>
            <a:r>
              <a:rPr lang="en-US" dirty="0" err="1" smtClean="0"/>
              <a:t>momento</a:t>
            </a:r>
            <a:r>
              <a:rPr lang="en-US" b="0" i="0" dirty="0" smtClean="0"/>
              <a:t>? </a:t>
            </a:r>
            <a:endParaRPr lang="en-US" sz="1000" b="0" i="0" dirty="0" smtClean="0"/>
          </a:p>
          <a:p>
            <a:pPr marL="0" indent="0" algn="ctr">
              <a:spcBef>
                <a:spcPts val="0"/>
              </a:spcBef>
              <a:buFontTx/>
              <a:buNone/>
            </a:pPr>
            <a:r>
              <a:rPr lang="en-US" sz="3600" b="0" dirty="0" smtClean="0">
                <a:latin typeface="Times New Roman"/>
                <a:cs typeface="Times New Roman"/>
              </a:rPr>
              <a:t>m</a:t>
            </a:r>
            <a:r>
              <a:rPr lang="en-US" sz="3600" dirty="0" smtClean="0">
                <a:latin typeface="Times New Roman"/>
                <a:cs typeface="Times New Roman"/>
              </a:rPr>
              <a:t>v</a:t>
            </a:r>
            <a:r>
              <a:rPr lang="en-US" sz="3600" b="0" i="0" dirty="0" smtClean="0"/>
              <a:t> </a:t>
            </a:r>
            <a:r>
              <a:rPr lang="en-US" b="0" i="0" dirty="0" smtClean="0"/>
              <a:t>or </a:t>
            </a:r>
            <a:r>
              <a:rPr lang="en-US" sz="3600" b="0" dirty="0" err="1" smtClean="0">
                <a:latin typeface="Times New Roman"/>
                <a:cs typeface="Times New Roman"/>
              </a:rPr>
              <a:t>m</a:t>
            </a:r>
            <a:r>
              <a:rPr lang="en-US" sz="3600" dirty="0" err="1" smtClean="0">
                <a:latin typeface="Times New Roman"/>
                <a:cs typeface="Times New Roman"/>
              </a:rPr>
              <a:t>η</a:t>
            </a:r>
            <a:r>
              <a:rPr lang="en-US" sz="3600" b="0" i="0" dirty="0" smtClean="0">
                <a:latin typeface="Times New Roman"/>
                <a:cs typeface="Times New Roman"/>
              </a:rPr>
              <a:t>   ?</a:t>
            </a:r>
            <a:endParaRPr lang="en-US" b="0" i="0" dirty="0">
              <a:latin typeface="Times New Roman"/>
              <a:cs typeface="Times New Roman"/>
            </a:endParaRPr>
          </a:p>
          <a:p>
            <a:pPr marL="0" indent="0">
              <a:buFontTx/>
              <a:buNone/>
            </a:pPr>
            <a:r>
              <a:rPr lang="en-US" b="0" i="0" dirty="0" err="1" smtClean="0"/>
              <a:t>Es</a:t>
            </a:r>
            <a:r>
              <a:rPr lang="en-US" b="0" i="0" dirty="0" smtClean="0"/>
              <a:t> </a:t>
            </a:r>
            <a:r>
              <a:rPr lang="en-US" b="0" i="0" dirty="0" err="1" smtClean="0"/>
              <a:t>mejor</a:t>
            </a:r>
            <a:r>
              <a:rPr lang="en-US" b="0" i="0" dirty="0" smtClean="0"/>
              <a:t> </a:t>
            </a:r>
            <a:r>
              <a:rPr lang="en-US" b="0" i="0" dirty="0" err="1" smtClean="0"/>
              <a:t>usar</a:t>
            </a:r>
            <a:r>
              <a:rPr lang="en-US" b="0" i="0" dirty="0" smtClean="0"/>
              <a:t> </a:t>
            </a:r>
            <a:r>
              <a:rPr lang="en-US" sz="3200" b="0" dirty="0" err="1" smtClean="0">
                <a:latin typeface="Times New Roman"/>
                <a:cs typeface="Times New Roman"/>
              </a:rPr>
              <a:t>η</a:t>
            </a:r>
            <a:r>
              <a:rPr lang="en-US" b="0" i="0" dirty="0" smtClean="0"/>
              <a:t>, </a:t>
            </a:r>
            <a:r>
              <a:rPr lang="en-US" b="0" i="0" dirty="0" err="1" smtClean="0"/>
              <a:t>pues</a:t>
            </a:r>
            <a:r>
              <a:rPr lang="en-US" b="0" i="0" dirty="0" smtClean="0"/>
              <a:t> </a:t>
            </a:r>
            <a:r>
              <a:rPr lang="en-US" b="0" i="0" dirty="0" err="1" smtClean="0"/>
              <a:t>eso</a:t>
            </a:r>
            <a:r>
              <a:rPr lang="en-US" b="0" i="0" dirty="0" smtClean="0"/>
              <a:t> </a:t>
            </a:r>
            <a:r>
              <a:rPr lang="en-US" b="0" i="0" dirty="0" err="1" smtClean="0"/>
              <a:t>hace</a:t>
            </a:r>
            <a:r>
              <a:rPr lang="en-US" b="0" i="0" dirty="0" smtClean="0"/>
              <a:t> </a:t>
            </a:r>
            <a:r>
              <a:rPr lang="en-US" b="0" i="0" dirty="0" err="1" smtClean="0"/>
              <a:t>su</a:t>
            </a:r>
            <a:r>
              <a:rPr lang="en-US" b="0" i="0" dirty="0" smtClean="0"/>
              <a:t> </a:t>
            </a:r>
            <a:r>
              <a:rPr lang="en-US" b="0" i="0" dirty="0" err="1" smtClean="0"/>
              <a:t>magnitud</a:t>
            </a:r>
            <a:r>
              <a:rPr lang="en-US" b="0" i="0" dirty="0" smtClean="0"/>
              <a:t> un </a:t>
            </a:r>
            <a:r>
              <a:rPr lang="en-US" b="0" i="0" dirty="0" err="1" smtClean="0"/>
              <a:t>invariante</a:t>
            </a:r>
            <a:endParaRPr lang="en-US" b="0" i="0" dirty="0" smtClean="0"/>
          </a:p>
        </p:txBody>
      </p:sp>
      <p:graphicFrame>
        <p:nvGraphicFramePr>
          <p:cNvPr id="7" name="Object 6"/>
          <p:cNvGraphicFramePr>
            <a:graphicFrameLocks noChangeAspect="1"/>
          </p:cNvGraphicFramePr>
          <p:nvPr>
            <p:extLst>
              <p:ext uri="{D42A27DB-BD31-4B8C-83A1-F6EECF244321}">
                <p14:modId xmlns:p14="http://schemas.microsoft.com/office/powerpoint/2010/main" val="3168660127"/>
              </p:ext>
            </p:extLst>
          </p:nvPr>
        </p:nvGraphicFramePr>
        <p:xfrm>
          <a:off x="2743200" y="1066800"/>
          <a:ext cx="3352800" cy="762000"/>
        </p:xfrm>
        <a:graphic>
          <a:graphicData uri="http://schemas.openxmlformats.org/presentationml/2006/ole">
            <mc:AlternateContent xmlns:mc="http://schemas.openxmlformats.org/markup-compatibility/2006">
              <mc:Choice xmlns:v="urn:schemas-microsoft-com:vml" Requires="v">
                <p:oleObj spid="_x0000_s28733" name="Equation" r:id="rId3" imgW="1117600" imgH="254000" progId="Equation.3">
                  <p:embed/>
                </p:oleObj>
              </mc:Choice>
              <mc:Fallback>
                <p:oleObj name="Equation" r:id="rId3" imgW="1117600" imgH="254000" progId="Equation.3">
                  <p:embed/>
                  <p:pic>
                    <p:nvPicPr>
                      <p:cNvPr id="0" name=""/>
                      <p:cNvPicPr/>
                      <p:nvPr/>
                    </p:nvPicPr>
                    <p:blipFill>
                      <a:blip r:embed="rId4"/>
                      <a:stretch>
                        <a:fillRect/>
                      </a:stretch>
                    </p:blipFill>
                    <p:spPr>
                      <a:xfrm>
                        <a:off x="2743200" y="1066800"/>
                        <a:ext cx="3352800" cy="762000"/>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1907860158"/>
              </p:ext>
            </p:extLst>
          </p:nvPr>
        </p:nvGraphicFramePr>
        <p:xfrm>
          <a:off x="1524000" y="2590800"/>
          <a:ext cx="7132320" cy="609600"/>
        </p:xfrm>
        <a:graphic>
          <a:graphicData uri="http://schemas.openxmlformats.org/presentationml/2006/ole">
            <mc:AlternateContent xmlns:mc="http://schemas.openxmlformats.org/markup-compatibility/2006">
              <mc:Choice xmlns:v="urn:schemas-microsoft-com:vml" Requires="v">
                <p:oleObj spid="_x0000_s28734" name="Equation" r:id="rId5" imgW="2971800" imgH="254000" progId="Equation.3">
                  <p:embed/>
                </p:oleObj>
              </mc:Choice>
              <mc:Fallback>
                <p:oleObj name="Equation" r:id="rId5" imgW="2971800" imgH="254000" progId="Equation.3">
                  <p:embed/>
                  <p:pic>
                    <p:nvPicPr>
                      <p:cNvPr id="0" name=""/>
                      <p:cNvPicPr/>
                      <p:nvPr/>
                    </p:nvPicPr>
                    <p:blipFill>
                      <a:blip r:embed="rId6"/>
                      <a:stretch>
                        <a:fillRect/>
                      </a:stretch>
                    </p:blipFill>
                    <p:spPr>
                      <a:xfrm>
                        <a:off x="1524000" y="2590800"/>
                        <a:ext cx="7132320" cy="609600"/>
                      </a:xfrm>
                      <a:prstGeom prst="rect">
                        <a:avLst/>
                      </a:prstGeom>
                    </p:spPr>
                  </p:pic>
                </p:oleObj>
              </mc:Fallback>
            </mc:AlternateContent>
          </a:graphicData>
        </a:graphic>
      </p:graphicFrame>
      <p:graphicFrame>
        <p:nvGraphicFramePr>
          <p:cNvPr id="18" name="Object 17"/>
          <p:cNvGraphicFramePr>
            <a:graphicFrameLocks noChangeAspect="1"/>
          </p:cNvGraphicFramePr>
          <p:nvPr>
            <p:extLst>
              <p:ext uri="{D42A27DB-BD31-4B8C-83A1-F6EECF244321}">
                <p14:modId xmlns:p14="http://schemas.microsoft.com/office/powerpoint/2010/main" val="2448621500"/>
              </p:ext>
            </p:extLst>
          </p:nvPr>
        </p:nvGraphicFramePr>
        <p:xfrm>
          <a:off x="6172200" y="5715000"/>
          <a:ext cx="1828800" cy="685800"/>
        </p:xfrm>
        <a:graphic>
          <a:graphicData uri="http://schemas.openxmlformats.org/presentationml/2006/ole">
            <mc:AlternateContent xmlns:mc="http://schemas.openxmlformats.org/markup-compatibility/2006">
              <mc:Choice xmlns:v="urn:schemas-microsoft-com:vml" Requires="v">
                <p:oleObj spid="_x0000_s28735" name="Equation" r:id="rId7" imgW="609600" imgH="228600" progId="Equation.3">
                  <p:embed/>
                </p:oleObj>
              </mc:Choice>
              <mc:Fallback>
                <p:oleObj name="Equation" r:id="rId7" imgW="609600" imgH="228600" progId="Equation.3">
                  <p:embed/>
                  <p:pic>
                    <p:nvPicPr>
                      <p:cNvPr id="0" name=""/>
                      <p:cNvPicPr/>
                      <p:nvPr/>
                    </p:nvPicPr>
                    <p:blipFill>
                      <a:blip r:embed="rId8"/>
                      <a:stretch>
                        <a:fillRect/>
                      </a:stretch>
                    </p:blipFill>
                    <p:spPr>
                      <a:xfrm>
                        <a:off x="6172200" y="5715000"/>
                        <a:ext cx="1828800" cy="685800"/>
                      </a:xfrm>
                      <a:prstGeom prst="rect">
                        <a:avLst/>
                      </a:prstGeom>
                      <a:ln w="38100" cmpd="sng">
                        <a:solidFill>
                          <a:srgbClr val="FF0000"/>
                        </a:solidFill>
                      </a:ln>
                    </p:spPr>
                  </p:pic>
                </p:oleObj>
              </mc:Fallback>
            </mc:AlternateContent>
          </a:graphicData>
        </a:graphic>
      </p:graphicFrame>
    </p:spTree>
    <p:extLst>
      <p:ext uri="{BB962C8B-B14F-4D97-AF65-F5344CB8AC3E}">
        <p14:creationId xmlns:p14="http://schemas.microsoft.com/office/powerpoint/2010/main" val="380824907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Energía</a:t>
            </a:r>
            <a:r>
              <a:rPr lang="en-US" dirty="0"/>
              <a:t> y </a:t>
            </a:r>
            <a:r>
              <a:rPr lang="en-US" dirty="0" err="1"/>
              <a:t>momento</a:t>
            </a:r>
            <a:endParaRPr lang="en-US" dirty="0"/>
          </a:p>
        </p:txBody>
      </p:sp>
      <p:sp>
        <p:nvSpPr>
          <p:cNvPr id="3" name="Content Placeholder 2"/>
          <p:cNvSpPr>
            <a:spLocks noGrp="1"/>
          </p:cNvSpPr>
          <p:nvPr>
            <p:ph idx="1"/>
          </p:nvPr>
        </p:nvSpPr>
        <p:spPr/>
        <p:txBody>
          <a:bodyPr/>
          <a:lstStyle/>
          <a:p>
            <a:pPr marL="0" indent="0">
              <a:buNone/>
            </a:pPr>
            <a:r>
              <a:rPr lang="en-US" dirty="0" smtClean="0"/>
              <a:t>La ‘</a:t>
            </a:r>
            <a:r>
              <a:rPr lang="en-US" dirty="0" err="1" smtClean="0"/>
              <a:t>velocidad</a:t>
            </a:r>
            <a:r>
              <a:rPr lang="en-US" dirty="0" smtClean="0"/>
              <a:t> </a:t>
            </a:r>
            <a:r>
              <a:rPr lang="en-US" dirty="0" err="1" smtClean="0"/>
              <a:t>propia</a:t>
            </a:r>
            <a:r>
              <a:rPr lang="en-US" dirty="0" smtClean="0"/>
              <a:t>’</a:t>
            </a:r>
            <a:r>
              <a:rPr lang="en-US" dirty="0" smtClean="0"/>
              <a:t> </a:t>
            </a:r>
            <a:r>
              <a:rPr lang="en-US" dirty="0" smtClean="0"/>
              <a:t>is a four-momentum, so also is </a:t>
            </a:r>
            <a:r>
              <a:rPr lang="en-US" i="1" dirty="0" err="1" smtClean="0">
                <a:latin typeface="Times New Roman"/>
                <a:cs typeface="Times New Roman"/>
              </a:rPr>
              <a:t>p</a:t>
            </a:r>
            <a:r>
              <a:rPr lang="en-US" i="1" baseline="30000" dirty="0" err="1" smtClean="0">
                <a:latin typeface="Times New Roman"/>
                <a:cs typeface="Times New Roman"/>
              </a:rPr>
              <a:t>μ</a:t>
            </a:r>
            <a:endParaRPr lang="en-US" i="1" baseline="30000" dirty="0" smtClean="0">
              <a:latin typeface="Times New Roman"/>
              <a:cs typeface="Times New Roman"/>
            </a:endParaRPr>
          </a:p>
          <a:p>
            <a:endParaRPr lang="en-US" dirty="0" smtClean="0"/>
          </a:p>
          <a:p>
            <a:endParaRPr lang="en-US" dirty="0"/>
          </a:p>
          <a:p>
            <a:endParaRPr lang="en-US" dirty="0" smtClean="0"/>
          </a:p>
          <a:p>
            <a:pPr marL="0" indent="0">
              <a:buNone/>
            </a:pPr>
            <a:endParaRPr lang="en-US" dirty="0" smtClean="0"/>
          </a:p>
          <a:p>
            <a:pPr marL="0" indent="0">
              <a:buNone/>
            </a:pPr>
            <a:r>
              <a:rPr lang="en-US" dirty="0" smtClean="0"/>
              <a:t>We define the relativistic energy as</a:t>
            </a:r>
          </a:p>
          <a:p>
            <a:pPr marL="0" indent="0">
              <a:buNone/>
            </a:pPr>
            <a:endParaRPr lang="en-US" dirty="0" smtClean="0"/>
          </a:p>
          <a:p>
            <a:pPr marL="0" indent="0">
              <a:buNone/>
            </a:pPr>
            <a:endParaRPr lang="en-US" dirty="0" smtClean="0"/>
          </a:p>
          <a:p>
            <a:pPr marL="0" indent="0">
              <a:buNone/>
            </a:pPr>
            <a:endParaRPr lang="en-US" dirty="0" smtClean="0"/>
          </a:p>
          <a:p>
            <a:pPr marL="0" indent="0">
              <a:buNone/>
            </a:pPr>
            <a:r>
              <a:rPr lang="en-US" dirty="0" smtClean="0"/>
              <a:t>So, the 0-th component of the four-momentum is </a:t>
            </a:r>
            <a:r>
              <a:rPr lang="en-US" i="1" dirty="0" smtClean="0">
                <a:latin typeface="Times New Roman"/>
                <a:cs typeface="Times New Roman"/>
              </a:rPr>
              <a:t>E/c</a:t>
            </a:r>
            <a:r>
              <a:rPr lang="en-US" dirty="0" smtClean="0"/>
              <a:t>.</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81</a:t>
            </a:fld>
            <a:endParaRPr lang="en-US" altLang="zh-CN" dirty="0"/>
          </a:p>
        </p:txBody>
      </p:sp>
      <p:graphicFrame>
        <p:nvGraphicFramePr>
          <p:cNvPr id="5" name="Object 4"/>
          <p:cNvGraphicFramePr>
            <a:graphicFrameLocks noChangeAspect="1"/>
          </p:cNvGraphicFramePr>
          <p:nvPr>
            <p:extLst>
              <p:ext uri="{D42A27DB-BD31-4B8C-83A1-F6EECF244321}">
                <p14:modId xmlns:p14="http://schemas.microsoft.com/office/powerpoint/2010/main" val="1543061067"/>
              </p:ext>
            </p:extLst>
          </p:nvPr>
        </p:nvGraphicFramePr>
        <p:xfrm>
          <a:off x="1676400" y="1762125"/>
          <a:ext cx="1828800" cy="685800"/>
        </p:xfrm>
        <a:graphic>
          <a:graphicData uri="http://schemas.openxmlformats.org/presentationml/2006/ole">
            <mc:AlternateContent xmlns:mc="http://schemas.openxmlformats.org/markup-compatibility/2006">
              <mc:Choice xmlns:v="urn:schemas-microsoft-com:vml" Requires="v">
                <p:oleObj spid="_x0000_s29797" name="Equation" r:id="rId3" imgW="609600" imgH="228600" progId="Equation.3">
                  <p:embed/>
                </p:oleObj>
              </mc:Choice>
              <mc:Fallback>
                <p:oleObj name="Equation" r:id="rId3" imgW="609600" imgH="228600" progId="Equation.3">
                  <p:embed/>
                  <p:pic>
                    <p:nvPicPr>
                      <p:cNvPr id="0" name=""/>
                      <p:cNvPicPr/>
                      <p:nvPr/>
                    </p:nvPicPr>
                    <p:blipFill>
                      <a:blip r:embed="rId4"/>
                      <a:stretch>
                        <a:fillRect/>
                      </a:stretch>
                    </p:blipFill>
                    <p:spPr>
                      <a:xfrm>
                        <a:off x="1676400" y="1762125"/>
                        <a:ext cx="1828800" cy="685800"/>
                      </a:xfrm>
                      <a:prstGeom prst="rect">
                        <a:avLst/>
                      </a:prstGeom>
                      <a:ln w="38100" cmpd="sng">
                        <a:noFill/>
                      </a:ln>
                    </p:spPr>
                  </p:pic>
                </p:oleObj>
              </mc:Fallback>
            </mc:AlternateContent>
          </a:graphicData>
        </a:graphic>
      </p:graphicFrame>
      <p:graphicFrame>
        <p:nvGraphicFramePr>
          <p:cNvPr id="6" name="Object 5"/>
          <p:cNvGraphicFramePr>
            <a:graphicFrameLocks noChangeAspect="1"/>
          </p:cNvGraphicFramePr>
          <p:nvPr>
            <p:extLst>
              <p:ext uri="{D42A27DB-BD31-4B8C-83A1-F6EECF244321}">
                <p14:modId xmlns:p14="http://schemas.microsoft.com/office/powerpoint/2010/main" val="612272167"/>
              </p:ext>
            </p:extLst>
          </p:nvPr>
        </p:nvGraphicFramePr>
        <p:xfrm>
          <a:off x="4800600" y="2219325"/>
          <a:ext cx="2857500" cy="907991"/>
        </p:xfrm>
        <a:graphic>
          <a:graphicData uri="http://schemas.openxmlformats.org/presentationml/2006/ole">
            <mc:AlternateContent xmlns:mc="http://schemas.openxmlformats.org/markup-compatibility/2006">
              <mc:Choice xmlns:v="urn:schemas-microsoft-com:vml" Requires="v">
                <p:oleObj spid="_x0000_s29798" name="Equation" r:id="rId5" imgW="1358900" imgH="431800" progId="Equation.3">
                  <p:embed/>
                </p:oleObj>
              </mc:Choice>
              <mc:Fallback>
                <p:oleObj name="Equation" r:id="rId5" imgW="1358900" imgH="431800" progId="Equation.3">
                  <p:embed/>
                  <p:pic>
                    <p:nvPicPr>
                      <p:cNvPr id="0" name=""/>
                      <p:cNvPicPr/>
                      <p:nvPr/>
                    </p:nvPicPr>
                    <p:blipFill>
                      <a:blip r:embed="rId6"/>
                      <a:stretch>
                        <a:fillRect/>
                      </a:stretch>
                    </p:blipFill>
                    <p:spPr>
                      <a:xfrm>
                        <a:off x="4800600" y="2219325"/>
                        <a:ext cx="2857500" cy="907991"/>
                      </a:xfrm>
                      <a:prstGeom prst="rect">
                        <a:avLst/>
                      </a:prstGeom>
                      <a:ln w="38100" cmpd="sng">
                        <a:noFill/>
                      </a:ln>
                    </p:spPr>
                  </p:pic>
                </p:oleObj>
              </mc:Fallback>
            </mc:AlternateContent>
          </a:graphicData>
        </a:graphic>
      </p:graphicFrame>
      <p:graphicFrame>
        <p:nvGraphicFramePr>
          <p:cNvPr id="7" name="Object 6"/>
          <p:cNvGraphicFramePr>
            <a:graphicFrameLocks noChangeAspect="1"/>
          </p:cNvGraphicFramePr>
          <p:nvPr>
            <p:extLst>
              <p:ext uri="{D42A27DB-BD31-4B8C-83A1-F6EECF244321}">
                <p14:modId xmlns:p14="http://schemas.microsoft.com/office/powerpoint/2010/main" val="3680990895"/>
              </p:ext>
            </p:extLst>
          </p:nvPr>
        </p:nvGraphicFramePr>
        <p:xfrm>
          <a:off x="4800600" y="1447800"/>
          <a:ext cx="1255713" cy="481013"/>
        </p:xfrm>
        <a:graphic>
          <a:graphicData uri="http://schemas.openxmlformats.org/presentationml/2006/ole">
            <mc:AlternateContent xmlns:mc="http://schemas.openxmlformats.org/markup-compatibility/2006">
              <mc:Choice xmlns:v="urn:schemas-microsoft-com:vml" Requires="v">
                <p:oleObj spid="_x0000_s29799" name="Equation" r:id="rId7" imgW="596900" imgH="228600" progId="Equation.3">
                  <p:embed/>
                </p:oleObj>
              </mc:Choice>
              <mc:Fallback>
                <p:oleObj name="Equation" r:id="rId7" imgW="596900" imgH="228600" progId="Equation.3">
                  <p:embed/>
                  <p:pic>
                    <p:nvPicPr>
                      <p:cNvPr id="0" name=""/>
                      <p:cNvPicPr/>
                      <p:nvPr/>
                    </p:nvPicPr>
                    <p:blipFill>
                      <a:blip r:embed="rId8"/>
                      <a:stretch>
                        <a:fillRect/>
                      </a:stretch>
                    </p:blipFill>
                    <p:spPr>
                      <a:xfrm>
                        <a:off x="4800600" y="1447800"/>
                        <a:ext cx="1255713" cy="481013"/>
                      </a:xfrm>
                      <a:prstGeom prst="rect">
                        <a:avLst/>
                      </a:prstGeom>
                      <a:ln w="38100" cmpd="sng">
                        <a:noFill/>
                      </a:ln>
                    </p:spPr>
                  </p:pic>
                </p:oleObj>
              </mc:Fallback>
            </mc:AlternateContent>
          </a:graphicData>
        </a:graphic>
      </p:graphicFrame>
      <p:cxnSp>
        <p:nvCxnSpPr>
          <p:cNvPr id="8" name="Straight Arrow Connector 7"/>
          <p:cNvCxnSpPr>
            <a:stCxn id="5" idx="3"/>
          </p:cNvCxnSpPr>
          <p:nvPr/>
        </p:nvCxnSpPr>
        <p:spPr bwMode="auto">
          <a:xfrm flipV="1">
            <a:off x="3505200" y="1838325"/>
            <a:ext cx="1143000" cy="266700"/>
          </a:xfrm>
          <a:prstGeom prst="straightConnector1">
            <a:avLst/>
          </a:prstGeom>
          <a:noFill/>
          <a:ln w="57150" cap="flat" cmpd="sng" algn="ctr">
            <a:solidFill>
              <a:srgbClr val="FF0000"/>
            </a:solidFill>
            <a:prstDash val="solid"/>
            <a:round/>
            <a:headEnd type="none" w="med" len="med"/>
            <a:tailEnd type="triangle"/>
          </a:ln>
          <a:effectLst/>
        </p:spPr>
      </p:cxnSp>
      <p:cxnSp>
        <p:nvCxnSpPr>
          <p:cNvPr id="11" name="Straight Arrow Connector 10"/>
          <p:cNvCxnSpPr>
            <a:stCxn id="5" idx="3"/>
          </p:cNvCxnSpPr>
          <p:nvPr/>
        </p:nvCxnSpPr>
        <p:spPr bwMode="auto">
          <a:xfrm>
            <a:off x="3505200" y="2105025"/>
            <a:ext cx="1066800" cy="495300"/>
          </a:xfrm>
          <a:prstGeom prst="straightConnector1">
            <a:avLst/>
          </a:prstGeom>
          <a:noFill/>
          <a:ln w="57150" cap="flat" cmpd="sng" algn="ctr">
            <a:solidFill>
              <a:srgbClr val="FF0000"/>
            </a:solidFill>
            <a:prstDash val="solid"/>
            <a:round/>
            <a:headEnd type="none" w="med" len="med"/>
            <a:tailEnd type="triangle"/>
          </a:ln>
          <a:effectLst/>
        </p:spPr>
      </p:cxnSp>
      <p:graphicFrame>
        <p:nvGraphicFramePr>
          <p:cNvPr id="15" name="Object 14"/>
          <p:cNvGraphicFramePr>
            <a:graphicFrameLocks noChangeAspect="1"/>
          </p:cNvGraphicFramePr>
          <p:nvPr>
            <p:extLst>
              <p:ext uri="{D42A27DB-BD31-4B8C-83A1-F6EECF244321}">
                <p14:modId xmlns:p14="http://schemas.microsoft.com/office/powerpoint/2010/main" val="2863208284"/>
              </p:ext>
            </p:extLst>
          </p:nvPr>
        </p:nvGraphicFramePr>
        <p:xfrm>
          <a:off x="4572000" y="3505200"/>
          <a:ext cx="3484090" cy="1079500"/>
        </p:xfrm>
        <a:graphic>
          <a:graphicData uri="http://schemas.openxmlformats.org/presentationml/2006/ole">
            <mc:AlternateContent xmlns:mc="http://schemas.openxmlformats.org/markup-compatibility/2006">
              <mc:Choice xmlns:v="urn:schemas-microsoft-com:vml" Requires="v">
                <p:oleObj spid="_x0000_s29800" name="Equation" r:id="rId9" imgW="1435100" imgH="444500" progId="Equation.3">
                  <p:embed/>
                </p:oleObj>
              </mc:Choice>
              <mc:Fallback>
                <p:oleObj name="Equation" r:id="rId9" imgW="1435100" imgH="444500" progId="Equation.3">
                  <p:embed/>
                  <p:pic>
                    <p:nvPicPr>
                      <p:cNvPr id="0" name=""/>
                      <p:cNvPicPr/>
                      <p:nvPr/>
                    </p:nvPicPr>
                    <p:blipFill>
                      <a:blip r:embed="rId10"/>
                      <a:stretch>
                        <a:fillRect/>
                      </a:stretch>
                    </p:blipFill>
                    <p:spPr>
                      <a:xfrm>
                        <a:off x="4572000" y="3505200"/>
                        <a:ext cx="3484090" cy="1079500"/>
                      </a:xfrm>
                      <a:prstGeom prst="rect">
                        <a:avLst/>
                      </a:prstGeom>
                      <a:ln w="38100" cmpd="sng">
                        <a:noFill/>
                      </a:ln>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584252649"/>
              </p:ext>
            </p:extLst>
          </p:nvPr>
        </p:nvGraphicFramePr>
        <p:xfrm>
          <a:off x="4648200" y="5325893"/>
          <a:ext cx="2971800" cy="1074907"/>
        </p:xfrm>
        <a:graphic>
          <a:graphicData uri="http://schemas.openxmlformats.org/presentationml/2006/ole">
            <mc:AlternateContent xmlns:mc="http://schemas.openxmlformats.org/markup-compatibility/2006">
              <mc:Choice xmlns:v="urn:schemas-microsoft-com:vml" Requires="v">
                <p:oleObj spid="_x0000_s29801" name="Equation" r:id="rId11" imgW="1193800" imgH="431800" progId="Equation.3">
                  <p:embed/>
                </p:oleObj>
              </mc:Choice>
              <mc:Fallback>
                <p:oleObj name="Equation" r:id="rId11" imgW="1193800" imgH="431800" progId="Equation.3">
                  <p:embed/>
                  <p:pic>
                    <p:nvPicPr>
                      <p:cNvPr id="0" name=""/>
                      <p:cNvPicPr/>
                      <p:nvPr/>
                    </p:nvPicPr>
                    <p:blipFill>
                      <a:blip r:embed="rId12"/>
                      <a:stretch>
                        <a:fillRect/>
                      </a:stretch>
                    </p:blipFill>
                    <p:spPr>
                      <a:xfrm>
                        <a:off x="4648200" y="5325893"/>
                        <a:ext cx="2971800" cy="1074907"/>
                      </a:xfrm>
                      <a:prstGeom prst="rect">
                        <a:avLst/>
                      </a:prstGeom>
                      <a:ln w="38100" cmpd="sng">
                        <a:noFill/>
                      </a:ln>
                    </p:spPr>
                  </p:pic>
                </p:oleObj>
              </mc:Fallback>
            </mc:AlternateContent>
          </a:graphicData>
        </a:graphic>
      </p:graphicFrame>
    </p:spTree>
    <p:extLst>
      <p:ext uri="{BB962C8B-B14F-4D97-AF65-F5344CB8AC3E}">
        <p14:creationId xmlns:p14="http://schemas.microsoft.com/office/powerpoint/2010/main" val="533583477"/>
      </p:ext>
    </p:extLst>
  </p:cSld>
  <p:clrMapOvr>
    <a:masterClrMapping/>
  </p:clrMapOvr>
  <p:timing>
    <p:tnLst>
      <p:par>
        <p:cTn xmlns:p14="http://schemas.microsoft.com/office/powerpoint/2010/mai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Energía</a:t>
            </a:r>
            <a:r>
              <a:rPr lang="en-US" dirty="0"/>
              <a:t> y </a:t>
            </a:r>
            <a:r>
              <a:rPr lang="en-US" dirty="0" err="1"/>
              <a:t>momento</a:t>
            </a:r>
            <a:endParaRPr lang="en-US" dirty="0"/>
          </a:p>
        </p:txBody>
      </p:sp>
      <p:sp>
        <p:nvSpPr>
          <p:cNvPr id="3" name="Content Placeholder 2"/>
          <p:cNvSpPr>
            <a:spLocks noGrp="1"/>
          </p:cNvSpPr>
          <p:nvPr>
            <p:ph idx="1"/>
          </p:nvPr>
        </p:nvSpPr>
        <p:spPr/>
        <p:txBody>
          <a:bodyPr/>
          <a:lstStyle/>
          <a:p>
            <a:pPr marL="0" indent="0">
              <a:buNone/>
            </a:pPr>
            <a:r>
              <a:rPr lang="en-US" dirty="0" smtClean="0"/>
              <a:t>El </a:t>
            </a:r>
            <a:r>
              <a:rPr lang="en-US" dirty="0" err="1" smtClean="0"/>
              <a:t>invariante</a:t>
            </a:r>
            <a:r>
              <a:rPr lang="en-US" dirty="0" smtClean="0"/>
              <a:t> </a:t>
            </a:r>
            <a:r>
              <a:rPr lang="en-US" sz="2800" i="1" dirty="0" err="1" smtClean="0">
                <a:latin typeface="Times New Roman"/>
                <a:cs typeface="Times New Roman"/>
              </a:rPr>
              <a:t>p</a:t>
            </a:r>
            <a:r>
              <a:rPr lang="en-US" sz="2800" i="1" baseline="-25000" dirty="0" err="1" smtClean="0">
                <a:latin typeface="Times New Roman"/>
                <a:cs typeface="Times New Roman"/>
              </a:rPr>
              <a:t>μ</a:t>
            </a:r>
            <a:r>
              <a:rPr lang="en-US" sz="2800" i="1" dirty="0" err="1" smtClean="0">
                <a:latin typeface="Times New Roman"/>
                <a:cs typeface="Times New Roman"/>
              </a:rPr>
              <a:t>p</a:t>
            </a:r>
            <a:r>
              <a:rPr lang="en-US" sz="2800" i="1" baseline="30000" dirty="0" err="1" smtClean="0">
                <a:latin typeface="Times New Roman"/>
                <a:cs typeface="Times New Roman"/>
              </a:rPr>
              <a:t>μ</a:t>
            </a:r>
            <a:r>
              <a:rPr lang="en-US" dirty="0" smtClean="0"/>
              <a:t>:</a:t>
            </a:r>
          </a:p>
          <a:p>
            <a:pPr marL="0" indent="0">
              <a:buNone/>
            </a:pPr>
            <a:endParaRPr lang="en-US" dirty="0"/>
          </a:p>
          <a:p>
            <a:pPr marL="0" indent="0">
              <a:buNone/>
            </a:pPr>
            <a:r>
              <a:rPr lang="en-US" dirty="0" smtClean="0"/>
              <a:t>De la </a:t>
            </a:r>
            <a:r>
              <a:rPr lang="en-US" dirty="0" err="1" smtClean="0"/>
              <a:t>definici</a:t>
            </a:r>
            <a:r>
              <a:rPr lang="en-US" dirty="0" err="1" smtClean="0"/>
              <a:t>ó</a:t>
            </a:r>
            <a:r>
              <a:rPr lang="en-US" dirty="0" err="1" smtClean="0"/>
              <a:t>n</a:t>
            </a:r>
            <a:r>
              <a:rPr lang="en-US" dirty="0" smtClean="0"/>
              <a:t>:</a:t>
            </a:r>
            <a:endParaRPr lang="en-US" dirty="0" smtClean="0"/>
          </a:p>
          <a:p>
            <a:pPr marL="0" indent="0">
              <a:buNone/>
            </a:pPr>
            <a:endParaRPr lang="en-US" dirty="0"/>
          </a:p>
          <a:p>
            <a:pPr marL="0" indent="0">
              <a:buNone/>
            </a:pPr>
            <a:endParaRPr lang="en-US" dirty="0" smtClean="0"/>
          </a:p>
          <a:p>
            <a:pPr marL="0" indent="0">
              <a:buNone/>
            </a:pPr>
            <a:r>
              <a:rPr lang="en-US" dirty="0" smtClean="0"/>
              <a:t>De </a:t>
            </a:r>
            <a:r>
              <a:rPr lang="en-US" dirty="0" err="1" smtClean="0"/>
              <a:t>sus</a:t>
            </a:r>
            <a:r>
              <a:rPr lang="en-US" dirty="0" smtClean="0"/>
              <a:t> </a:t>
            </a:r>
            <a:r>
              <a:rPr lang="en-US" dirty="0" err="1" smtClean="0"/>
              <a:t>componentes</a:t>
            </a:r>
            <a:r>
              <a:rPr lang="en-US" dirty="0" smtClean="0"/>
              <a:t>:</a:t>
            </a:r>
          </a:p>
          <a:p>
            <a:pPr marL="0" indent="0">
              <a:buNone/>
            </a:pPr>
            <a:endParaRPr lang="en-US" dirty="0">
              <a:cs typeface="Times New Roman"/>
            </a:endParaRP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82</a:t>
            </a:fld>
            <a:endParaRPr lang="en-US" altLang="zh-CN" dirty="0"/>
          </a:p>
        </p:txBody>
      </p:sp>
      <p:graphicFrame>
        <p:nvGraphicFramePr>
          <p:cNvPr id="16" name="Object 15"/>
          <p:cNvGraphicFramePr>
            <a:graphicFrameLocks noChangeAspect="1"/>
          </p:cNvGraphicFramePr>
          <p:nvPr>
            <p:extLst>
              <p:ext uri="{D42A27DB-BD31-4B8C-83A1-F6EECF244321}">
                <p14:modId xmlns:p14="http://schemas.microsoft.com/office/powerpoint/2010/main" val="2478143992"/>
              </p:ext>
            </p:extLst>
          </p:nvPr>
        </p:nvGraphicFramePr>
        <p:xfrm>
          <a:off x="1600200" y="2266950"/>
          <a:ext cx="5683250" cy="628650"/>
        </p:xfrm>
        <a:graphic>
          <a:graphicData uri="http://schemas.openxmlformats.org/presentationml/2006/ole">
            <mc:AlternateContent xmlns:mc="http://schemas.openxmlformats.org/markup-compatibility/2006">
              <mc:Choice xmlns:v="urn:schemas-microsoft-com:vml" Requires="v">
                <p:oleObj spid="_x0000_s30801" name="Equation" r:id="rId3" imgW="2298700" imgH="254000" progId="Equation.3">
                  <p:embed/>
                </p:oleObj>
              </mc:Choice>
              <mc:Fallback>
                <p:oleObj name="Equation" r:id="rId3" imgW="2298700" imgH="254000" progId="Equation.3">
                  <p:embed/>
                  <p:pic>
                    <p:nvPicPr>
                      <p:cNvPr id="0" name=""/>
                      <p:cNvPicPr/>
                      <p:nvPr/>
                    </p:nvPicPr>
                    <p:blipFill>
                      <a:blip r:embed="rId4"/>
                      <a:stretch>
                        <a:fillRect/>
                      </a:stretch>
                    </p:blipFill>
                    <p:spPr>
                      <a:xfrm>
                        <a:off x="1600200" y="2266950"/>
                        <a:ext cx="5683250" cy="628650"/>
                      </a:xfrm>
                      <a:prstGeom prst="rect">
                        <a:avLst/>
                      </a:prstGeom>
                      <a:ln w="38100" cmpd="sng">
                        <a:noFill/>
                      </a:ln>
                    </p:spPr>
                  </p:pic>
                </p:oleObj>
              </mc:Fallback>
            </mc:AlternateContent>
          </a:graphicData>
        </a:graphic>
      </p:graphicFrame>
      <p:graphicFrame>
        <p:nvGraphicFramePr>
          <p:cNvPr id="25" name="Object 24"/>
          <p:cNvGraphicFramePr>
            <a:graphicFrameLocks noChangeAspect="1"/>
          </p:cNvGraphicFramePr>
          <p:nvPr>
            <p:extLst>
              <p:ext uri="{D42A27DB-BD31-4B8C-83A1-F6EECF244321}">
                <p14:modId xmlns:p14="http://schemas.microsoft.com/office/powerpoint/2010/main" val="3898348275"/>
              </p:ext>
            </p:extLst>
          </p:nvPr>
        </p:nvGraphicFramePr>
        <p:xfrm>
          <a:off x="1552575" y="3660775"/>
          <a:ext cx="2387600" cy="1003300"/>
        </p:xfrm>
        <a:graphic>
          <a:graphicData uri="http://schemas.openxmlformats.org/presentationml/2006/ole">
            <mc:AlternateContent xmlns:mc="http://schemas.openxmlformats.org/markup-compatibility/2006">
              <mc:Choice xmlns:v="urn:schemas-microsoft-com:vml" Requires="v">
                <p:oleObj spid="_x0000_s30802" name="Equation" r:id="rId5" imgW="965200" imgH="406400" progId="Equation.3">
                  <p:embed/>
                </p:oleObj>
              </mc:Choice>
              <mc:Fallback>
                <p:oleObj name="Equation" r:id="rId5" imgW="965200" imgH="406400" progId="Equation.3">
                  <p:embed/>
                  <p:pic>
                    <p:nvPicPr>
                      <p:cNvPr id="0" name=""/>
                      <p:cNvPicPr/>
                      <p:nvPr/>
                    </p:nvPicPr>
                    <p:blipFill>
                      <a:blip r:embed="rId6"/>
                      <a:stretch>
                        <a:fillRect/>
                      </a:stretch>
                    </p:blipFill>
                    <p:spPr>
                      <a:xfrm>
                        <a:off x="1552575" y="3660775"/>
                        <a:ext cx="2387600" cy="1003300"/>
                      </a:xfrm>
                      <a:prstGeom prst="rect">
                        <a:avLst/>
                      </a:prstGeom>
                      <a:ln w="38100" cmpd="sng">
                        <a:noFill/>
                      </a:ln>
                    </p:spPr>
                  </p:pic>
                </p:oleObj>
              </mc:Fallback>
            </mc:AlternateContent>
          </a:graphicData>
        </a:graphic>
      </p:graphicFrame>
      <p:cxnSp>
        <p:nvCxnSpPr>
          <p:cNvPr id="26" name="Straight Arrow Connector 25"/>
          <p:cNvCxnSpPr/>
          <p:nvPr/>
        </p:nvCxnSpPr>
        <p:spPr bwMode="auto">
          <a:xfrm>
            <a:off x="4038600" y="4191000"/>
            <a:ext cx="2286000" cy="533400"/>
          </a:xfrm>
          <a:prstGeom prst="straightConnector1">
            <a:avLst/>
          </a:prstGeom>
          <a:noFill/>
          <a:ln w="57150" cap="flat" cmpd="sng" algn="ctr">
            <a:solidFill>
              <a:srgbClr val="FF0000"/>
            </a:solidFill>
            <a:prstDash val="solid"/>
            <a:round/>
            <a:headEnd type="none" w="med" len="med"/>
            <a:tailEnd type="triangle"/>
          </a:ln>
          <a:effectLst/>
        </p:spPr>
      </p:cxnSp>
      <p:cxnSp>
        <p:nvCxnSpPr>
          <p:cNvPr id="27" name="Straight Arrow Connector 26"/>
          <p:cNvCxnSpPr/>
          <p:nvPr/>
        </p:nvCxnSpPr>
        <p:spPr bwMode="auto">
          <a:xfrm>
            <a:off x="6858000" y="2819400"/>
            <a:ext cx="609600" cy="1295400"/>
          </a:xfrm>
          <a:prstGeom prst="straightConnector1">
            <a:avLst/>
          </a:prstGeom>
          <a:noFill/>
          <a:ln w="57150" cap="flat" cmpd="sng" algn="ctr">
            <a:solidFill>
              <a:srgbClr val="FF0000"/>
            </a:solidFill>
            <a:prstDash val="solid"/>
            <a:round/>
            <a:headEnd type="none" w="med" len="med"/>
            <a:tailEnd type="triangle"/>
          </a:ln>
          <a:effectLst/>
        </p:spPr>
      </p:cxnSp>
      <p:graphicFrame>
        <p:nvGraphicFramePr>
          <p:cNvPr id="31" name="Object 30"/>
          <p:cNvGraphicFramePr>
            <a:graphicFrameLocks noChangeAspect="1"/>
          </p:cNvGraphicFramePr>
          <p:nvPr>
            <p:extLst>
              <p:ext uri="{D42A27DB-BD31-4B8C-83A1-F6EECF244321}">
                <p14:modId xmlns:p14="http://schemas.microsoft.com/office/powerpoint/2010/main" val="679267702"/>
              </p:ext>
            </p:extLst>
          </p:nvPr>
        </p:nvGraphicFramePr>
        <p:xfrm>
          <a:off x="6454775" y="4191000"/>
          <a:ext cx="2355850" cy="1004887"/>
        </p:xfrm>
        <a:graphic>
          <a:graphicData uri="http://schemas.openxmlformats.org/presentationml/2006/ole">
            <mc:AlternateContent xmlns:mc="http://schemas.openxmlformats.org/markup-compatibility/2006">
              <mc:Choice xmlns:v="urn:schemas-microsoft-com:vml" Requires="v">
                <p:oleObj spid="_x0000_s30803" name="Equation" r:id="rId7" imgW="952500" imgH="406400" progId="Equation.3">
                  <p:embed/>
                </p:oleObj>
              </mc:Choice>
              <mc:Fallback>
                <p:oleObj name="Equation" r:id="rId7" imgW="952500" imgH="406400" progId="Equation.3">
                  <p:embed/>
                  <p:pic>
                    <p:nvPicPr>
                      <p:cNvPr id="0" name=""/>
                      <p:cNvPicPr/>
                      <p:nvPr/>
                    </p:nvPicPr>
                    <p:blipFill>
                      <a:blip r:embed="rId8"/>
                      <a:stretch>
                        <a:fillRect/>
                      </a:stretch>
                    </p:blipFill>
                    <p:spPr>
                      <a:xfrm>
                        <a:off x="6454775" y="4191000"/>
                        <a:ext cx="2355850" cy="1004887"/>
                      </a:xfrm>
                      <a:prstGeom prst="rect">
                        <a:avLst/>
                      </a:prstGeom>
                      <a:ln w="38100" cmpd="sng">
                        <a:noFill/>
                      </a:ln>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3306117090"/>
              </p:ext>
            </p:extLst>
          </p:nvPr>
        </p:nvGraphicFramePr>
        <p:xfrm>
          <a:off x="6275388" y="5553075"/>
          <a:ext cx="2606675" cy="565150"/>
        </p:xfrm>
        <a:graphic>
          <a:graphicData uri="http://schemas.openxmlformats.org/presentationml/2006/ole">
            <mc:AlternateContent xmlns:mc="http://schemas.openxmlformats.org/markup-compatibility/2006">
              <mc:Choice xmlns:v="urn:schemas-microsoft-com:vml" Requires="v">
                <p:oleObj spid="_x0000_s30804" name="Equation" r:id="rId9" imgW="1054100" imgH="228600" progId="Equation.3">
                  <p:embed/>
                </p:oleObj>
              </mc:Choice>
              <mc:Fallback>
                <p:oleObj name="Equation" r:id="rId9" imgW="1054100" imgH="228600" progId="Equation.3">
                  <p:embed/>
                  <p:pic>
                    <p:nvPicPr>
                      <p:cNvPr id="0" name=""/>
                      <p:cNvPicPr/>
                      <p:nvPr/>
                    </p:nvPicPr>
                    <p:blipFill>
                      <a:blip r:embed="rId10"/>
                      <a:stretch>
                        <a:fillRect/>
                      </a:stretch>
                    </p:blipFill>
                    <p:spPr>
                      <a:xfrm>
                        <a:off x="6275388" y="5553075"/>
                        <a:ext cx="2606675" cy="565150"/>
                      </a:xfrm>
                      <a:prstGeom prst="rect">
                        <a:avLst/>
                      </a:prstGeom>
                      <a:ln w="38100" cmpd="sng">
                        <a:noFill/>
                      </a:ln>
                    </p:spPr>
                  </p:pic>
                </p:oleObj>
              </mc:Fallback>
            </mc:AlternateContent>
          </a:graphicData>
        </a:graphic>
      </p:graphicFrame>
    </p:spTree>
    <p:extLst>
      <p:ext uri="{BB962C8B-B14F-4D97-AF65-F5344CB8AC3E}">
        <p14:creationId xmlns:p14="http://schemas.microsoft.com/office/powerpoint/2010/main" val="415420336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Energía</a:t>
            </a:r>
            <a:r>
              <a:rPr lang="en-US" dirty="0"/>
              <a:t> y </a:t>
            </a:r>
            <a:r>
              <a:rPr lang="en-US" dirty="0" err="1"/>
              <a:t>momento</a:t>
            </a:r>
            <a:endParaRPr lang="en-US" dirty="0"/>
          </a:p>
        </p:txBody>
      </p:sp>
      <p:sp>
        <p:nvSpPr>
          <p:cNvPr id="3" name="Content Placeholder 2"/>
          <p:cNvSpPr>
            <a:spLocks noGrp="1"/>
          </p:cNvSpPr>
          <p:nvPr>
            <p:ph idx="1"/>
          </p:nvPr>
        </p:nvSpPr>
        <p:spPr>
          <a:xfrm>
            <a:off x="457200" y="914400"/>
            <a:ext cx="8229600" cy="4800600"/>
          </a:xfrm>
        </p:spPr>
        <p:txBody>
          <a:bodyPr/>
          <a:lstStyle/>
          <a:p>
            <a:pPr marL="0" indent="0">
              <a:buNone/>
            </a:pPr>
            <a:r>
              <a:rPr lang="en-US" b="1" dirty="0" err="1" smtClean="0">
                <a:solidFill>
                  <a:srgbClr val="FF0000"/>
                </a:solidFill>
                <a:cs typeface="Times New Roman"/>
              </a:rPr>
              <a:t>Qu</a:t>
            </a:r>
            <a:r>
              <a:rPr lang="en-US" b="1" dirty="0" err="1" smtClean="0">
                <a:solidFill>
                  <a:srgbClr val="FF0000"/>
                </a:solidFill>
                <a:cs typeface="Times New Roman"/>
              </a:rPr>
              <a:t>é</a:t>
            </a:r>
            <a:r>
              <a:rPr lang="en-US" b="1" dirty="0" smtClean="0">
                <a:solidFill>
                  <a:srgbClr val="FF0000"/>
                </a:solidFill>
                <a:cs typeface="Times New Roman"/>
              </a:rPr>
              <a:t> </a:t>
            </a:r>
            <a:r>
              <a:rPr lang="en-US" b="1" dirty="0" err="1" smtClean="0">
                <a:solidFill>
                  <a:srgbClr val="FF0000"/>
                </a:solidFill>
                <a:cs typeface="Times New Roman"/>
              </a:rPr>
              <a:t>pasa</a:t>
            </a:r>
            <a:r>
              <a:rPr lang="en-US" b="1" dirty="0" smtClean="0">
                <a:solidFill>
                  <a:srgbClr val="FF0000"/>
                </a:solidFill>
                <a:cs typeface="Times New Roman"/>
              </a:rPr>
              <a:t> </a:t>
            </a:r>
            <a:r>
              <a:rPr lang="en-US" b="1" dirty="0" err="1" smtClean="0">
                <a:solidFill>
                  <a:srgbClr val="FF0000"/>
                </a:solidFill>
                <a:cs typeface="Times New Roman"/>
              </a:rPr>
              <a:t>si</a:t>
            </a:r>
            <a:r>
              <a:rPr lang="en-US" b="1" dirty="0" smtClean="0">
                <a:solidFill>
                  <a:srgbClr val="FF0000"/>
                </a:solidFill>
                <a:cs typeface="Times New Roman"/>
              </a:rPr>
              <a:t> </a:t>
            </a:r>
            <a:r>
              <a:rPr lang="en-US" b="1" dirty="0" smtClean="0">
                <a:solidFill>
                  <a:srgbClr val="FF0000"/>
                </a:solidFill>
                <a:cs typeface="Times New Roman"/>
              </a:rPr>
              <a:t>m=0?</a:t>
            </a:r>
          </a:p>
          <a:p>
            <a:pPr marL="0" indent="0">
              <a:buNone/>
            </a:pPr>
            <a:endParaRPr lang="en-US" sz="1000" dirty="0">
              <a:cs typeface="Times New Roman"/>
            </a:endParaRPr>
          </a:p>
          <a:p>
            <a:pPr marL="0" indent="0">
              <a:buNone/>
            </a:pPr>
            <a:r>
              <a:rPr lang="en-US" dirty="0" smtClean="0">
                <a:cs typeface="Times New Roman"/>
              </a:rPr>
              <a:t>La </a:t>
            </a:r>
            <a:r>
              <a:rPr lang="en-US" dirty="0" err="1" smtClean="0">
                <a:cs typeface="Times New Roman"/>
              </a:rPr>
              <a:t>energ</a:t>
            </a:r>
            <a:r>
              <a:rPr lang="en-US" dirty="0" err="1" smtClean="0">
                <a:cs typeface="Times New Roman"/>
              </a:rPr>
              <a:t>ía</a:t>
            </a:r>
            <a:r>
              <a:rPr lang="en-US" dirty="0" smtClean="0">
                <a:cs typeface="Times New Roman"/>
              </a:rPr>
              <a:t> y </a:t>
            </a:r>
            <a:r>
              <a:rPr lang="en-US" dirty="0" err="1" smtClean="0">
                <a:cs typeface="Times New Roman"/>
              </a:rPr>
              <a:t>momento</a:t>
            </a:r>
            <a:r>
              <a:rPr lang="en-US" dirty="0" smtClean="0">
                <a:cs typeface="Times New Roman"/>
              </a:rPr>
              <a:t> </a:t>
            </a:r>
            <a:r>
              <a:rPr lang="en-US" dirty="0" err="1" smtClean="0">
                <a:cs typeface="Times New Roman"/>
              </a:rPr>
              <a:t>serían</a:t>
            </a:r>
            <a:r>
              <a:rPr lang="en-US" dirty="0" smtClean="0">
                <a:cs typeface="Times New Roman"/>
              </a:rPr>
              <a:t> </a:t>
            </a:r>
            <a:r>
              <a:rPr lang="en-US" dirty="0" smtClean="0">
                <a:cs typeface="Times New Roman"/>
              </a:rPr>
              <a:t>0?</a:t>
            </a:r>
          </a:p>
          <a:p>
            <a:pPr marL="0" indent="0">
              <a:buNone/>
            </a:pPr>
            <a:endParaRPr lang="en-US" dirty="0">
              <a:cs typeface="Times New Roman"/>
            </a:endParaRPr>
          </a:p>
          <a:p>
            <a:pPr marL="0" indent="0">
              <a:buNone/>
            </a:pPr>
            <a:endParaRPr lang="en-US" dirty="0" smtClean="0">
              <a:cs typeface="Times New Roman"/>
            </a:endParaRPr>
          </a:p>
          <a:p>
            <a:pPr marL="0" indent="0">
              <a:buNone/>
            </a:pPr>
            <a:endParaRPr lang="en-US" dirty="0" smtClean="0">
              <a:cs typeface="Times New Roman"/>
            </a:endParaRPr>
          </a:p>
          <a:p>
            <a:pPr marL="0" indent="0">
              <a:buNone/>
            </a:pPr>
            <a:r>
              <a:rPr lang="en-US" dirty="0" smtClean="0">
                <a:cs typeface="Times New Roman"/>
              </a:rPr>
              <a:t>no </a:t>
            </a:r>
            <a:r>
              <a:rPr lang="en-US" dirty="0" err="1" smtClean="0">
                <a:cs typeface="Times New Roman"/>
              </a:rPr>
              <a:t>necesariamente</a:t>
            </a:r>
            <a:r>
              <a:rPr lang="en-US" dirty="0" smtClean="0">
                <a:cs typeface="Times New Roman"/>
              </a:rPr>
              <a:t> </a:t>
            </a:r>
            <a:r>
              <a:rPr lang="en-US" dirty="0" err="1" smtClean="0">
                <a:cs typeface="Times New Roman"/>
              </a:rPr>
              <a:t>si</a:t>
            </a:r>
            <a:r>
              <a:rPr lang="en-US" dirty="0" smtClean="0">
                <a:cs typeface="Times New Roman"/>
              </a:rPr>
              <a:t> </a:t>
            </a:r>
            <a:r>
              <a:rPr lang="en-US" i="1" dirty="0" smtClean="0">
                <a:cs typeface="Times New Roman"/>
              </a:rPr>
              <a:t> </a:t>
            </a:r>
            <a:r>
              <a:rPr lang="en-US" i="1" dirty="0" smtClean="0">
                <a:latin typeface="Times New Roman"/>
                <a:cs typeface="Times New Roman"/>
              </a:rPr>
              <a:t>v=c</a:t>
            </a:r>
            <a:r>
              <a:rPr lang="en-US" dirty="0" smtClean="0">
                <a:cs typeface="Times New Roman"/>
              </a:rPr>
              <a:t> !!</a:t>
            </a:r>
            <a:endParaRPr lang="en-US" dirty="0">
              <a:cs typeface="Times New Roman"/>
            </a:endParaRPr>
          </a:p>
          <a:p>
            <a:pPr marL="0" indent="0">
              <a:buNone/>
            </a:pPr>
            <a:endParaRPr lang="en-US" sz="1050" dirty="0" smtClean="0">
              <a:cs typeface="Times New Roman"/>
            </a:endParaRPr>
          </a:p>
          <a:p>
            <a:pPr marL="0" indent="0">
              <a:buNone/>
            </a:pPr>
            <a:r>
              <a:rPr lang="en-US" dirty="0" smtClean="0">
                <a:cs typeface="Times New Roman"/>
              </a:rPr>
              <a:t>La </a:t>
            </a:r>
            <a:r>
              <a:rPr lang="en-US" dirty="0" err="1" smtClean="0">
                <a:cs typeface="Times New Roman"/>
              </a:rPr>
              <a:t>ecuaci</a:t>
            </a:r>
            <a:r>
              <a:rPr lang="en-US" dirty="0" err="1" smtClean="0">
                <a:cs typeface="Times New Roman"/>
              </a:rPr>
              <a:t>ón</a:t>
            </a:r>
            <a:endParaRPr lang="en-US" dirty="0" smtClean="0">
              <a:cs typeface="Times New Roman"/>
            </a:endParaRPr>
          </a:p>
          <a:p>
            <a:pPr marL="0" indent="0">
              <a:buNone/>
            </a:pPr>
            <a:r>
              <a:rPr lang="en-US" dirty="0" smtClean="0">
                <a:cs typeface="Times New Roman"/>
              </a:rPr>
              <a:t>se </a:t>
            </a:r>
            <a:r>
              <a:rPr lang="en-US" dirty="0" err="1" smtClean="0">
                <a:cs typeface="Times New Roman"/>
              </a:rPr>
              <a:t>mantiene</a:t>
            </a:r>
            <a:r>
              <a:rPr lang="en-US" dirty="0" smtClean="0">
                <a:cs typeface="Times New Roman"/>
              </a:rPr>
              <a:t>.</a:t>
            </a:r>
            <a:endParaRPr lang="en-US" dirty="0" smtClean="0">
              <a:cs typeface="Times New Roman"/>
            </a:endParaRPr>
          </a:p>
          <a:p>
            <a:pPr marL="0" indent="0">
              <a:buNone/>
            </a:pPr>
            <a:endParaRPr lang="en-US" dirty="0">
              <a:cs typeface="Times New Roman"/>
            </a:endParaRPr>
          </a:p>
          <a:p>
            <a:pPr marL="0" indent="0">
              <a:buNone/>
            </a:pPr>
            <a:r>
              <a:rPr lang="en-US" dirty="0" err="1" smtClean="0">
                <a:cs typeface="Times New Roman"/>
              </a:rPr>
              <a:t>Por</a:t>
            </a:r>
            <a:r>
              <a:rPr lang="en-US" dirty="0" smtClean="0">
                <a:cs typeface="Times New Roman"/>
              </a:rPr>
              <a:t> </a:t>
            </a:r>
            <a:r>
              <a:rPr lang="en-US" dirty="0" err="1" smtClean="0">
                <a:cs typeface="Times New Roman"/>
              </a:rPr>
              <a:t>tanto</a:t>
            </a:r>
            <a:r>
              <a:rPr lang="en-US" dirty="0" smtClean="0">
                <a:cs typeface="Times New Roman"/>
              </a:rPr>
              <a:t>:         </a:t>
            </a:r>
            <a:r>
              <a:rPr lang="en-US" i="1" dirty="0" smtClean="0">
                <a:latin typeface="Times New Roman"/>
                <a:cs typeface="Times New Roman"/>
              </a:rPr>
              <a:t>v = c,     E = |</a:t>
            </a:r>
            <a:r>
              <a:rPr lang="en-US" b="1" dirty="0" smtClean="0">
                <a:latin typeface="Times New Roman"/>
                <a:cs typeface="Times New Roman"/>
              </a:rPr>
              <a:t>p</a:t>
            </a:r>
            <a:r>
              <a:rPr lang="en-US" i="1" dirty="0" smtClean="0">
                <a:latin typeface="Times New Roman"/>
                <a:cs typeface="Times New Roman"/>
              </a:rPr>
              <a:t>| c</a:t>
            </a:r>
            <a:r>
              <a:rPr lang="en-US" dirty="0" smtClean="0">
                <a:cs typeface="Times New Roman"/>
              </a:rPr>
              <a:t>  </a:t>
            </a: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83</a:t>
            </a:fld>
            <a:endParaRPr lang="en-US" altLang="zh-CN" dirty="0"/>
          </a:p>
        </p:txBody>
      </p:sp>
      <p:graphicFrame>
        <p:nvGraphicFramePr>
          <p:cNvPr id="11" name="Object 10"/>
          <p:cNvGraphicFramePr>
            <a:graphicFrameLocks noChangeAspect="1"/>
          </p:cNvGraphicFramePr>
          <p:nvPr>
            <p:extLst>
              <p:ext uri="{D42A27DB-BD31-4B8C-83A1-F6EECF244321}">
                <p14:modId xmlns:p14="http://schemas.microsoft.com/office/powerpoint/2010/main" val="2539503392"/>
              </p:ext>
            </p:extLst>
          </p:nvPr>
        </p:nvGraphicFramePr>
        <p:xfrm>
          <a:off x="2209800" y="1981200"/>
          <a:ext cx="2387600" cy="1068388"/>
        </p:xfrm>
        <a:graphic>
          <a:graphicData uri="http://schemas.openxmlformats.org/presentationml/2006/ole">
            <mc:AlternateContent xmlns:mc="http://schemas.openxmlformats.org/markup-compatibility/2006">
              <mc:Choice xmlns:v="urn:schemas-microsoft-com:vml" Requires="v">
                <p:oleObj spid="_x0000_s32829" name="Equation" r:id="rId3" imgW="965200" imgH="431800" progId="Equation.3">
                  <p:embed/>
                </p:oleObj>
              </mc:Choice>
              <mc:Fallback>
                <p:oleObj name="Equation" r:id="rId3" imgW="965200" imgH="431800" progId="Equation.3">
                  <p:embed/>
                  <p:pic>
                    <p:nvPicPr>
                      <p:cNvPr id="0" name=""/>
                      <p:cNvPicPr/>
                      <p:nvPr/>
                    </p:nvPicPr>
                    <p:blipFill>
                      <a:blip r:embed="rId4"/>
                      <a:stretch>
                        <a:fillRect/>
                      </a:stretch>
                    </p:blipFill>
                    <p:spPr>
                      <a:xfrm>
                        <a:off x="2209800" y="1981200"/>
                        <a:ext cx="2387600" cy="1068388"/>
                      </a:xfrm>
                      <a:prstGeom prst="rect">
                        <a:avLst/>
                      </a:prstGeom>
                      <a:ln w="38100" cmpd="sng">
                        <a:noFill/>
                      </a:ln>
                    </p:spPr>
                  </p:pic>
                </p:oleObj>
              </mc:Fallback>
            </mc:AlternateContent>
          </a:graphicData>
        </a:graphic>
      </p:graphicFrame>
      <p:graphicFrame>
        <p:nvGraphicFramePr>
          <p:cNvPr id="15" name="Object 14"/>
          <p:cNvGraphicFramePr>
            <a:graphicFrameLocks noChangeAspect="1"/>
          </p:cNvGraphicFramePr>
          <p:nvPr>
            <p:extLst>
              <p:ext uri="{D42A27DB-BD31-4B8C-83A1-F6EECF244321}">
                <p14:modId xmlns:p14="http://schemas.microsoft.com/office/powerpoint/2010/main" val="1377208070"/>
              </p:ext>
            </p:extLst>
          </p:nvPr>
        </p:nvGraphicFramePr>
        <p:xfrm>
          <a:off x="5691187" y="1987550"/>
          <a:ext cx="2419350" cy="1098550"/>
        </p:xfrm>
        <a:graphic>
          <a:graphicData uri="http://schemas.openxmlformats.org/presentationml/2006/ole">
            <mc:AlternateContent xmlns:mc="http://schemas.openxmlformats.org/markup-compatibility/2006">
              <mc:Choice xmlns:v="urn:schemas-microsoft-com:vml" Requires="v">
                <p:oleObj spid="_x0000_s32830" name="Equation" r:id="rId5" imgW="977900" imgH="444500" progId="Equation.3">
                  <p:embed/>
                </p:oleObj>
              </mc:Choice>
              <mc:Fallback>
                <p:oleObj name="Equation" r:id="rId5" imgW="977900" imgH="444500" progId="Equation.3">
                  <p:embed/>
                  <p:pic>
                    <p:nvPicPr>
                      <p:cNvPr id="0" name=""/>
                      <p:cNvPicPr/>
                      <p:nvPr/>
                    </p:nvPicPr>
                    <p:blipFill>
                      <a:blip r:embed="rId6"/>
                      <a:stretch>
                        <a:fillRect/>
                      </a:stretch>
                    </p:blipFill>
                    <p:spPr>
                      <a:xfrm>
                        <a:off x="5691187" y="1987550"/>
                        <a:ext cx="2419350" cy="1098550"/>
                      </a:xfrm>
                      <a:prstGeom prst="rect">
                        <a:avLst/>
                      </a:prstGeom>
                      <a:ln w="38100" cmpd="sng">
                        <a:noFill/>
                      </a:ln>
                    </p:spPr>
                  </p:pic>
                </p:oleObj>
              </mc:Fallback>
            </mc:AlternateContent>
          </a:graphicData>
        </a:graphic>
      </p:graphicFrame>
      <p:graphicFrame>
        <p:nvGraphicFramePr>
          <p:cNvPr id="16" name="Object 15"/>
          <p:cNvGraphicFramePr>
            <a:graphicFrameLocks noChangeAspect="1"/>
          </p:cNvGraphicFramePr>
          <p:nvPr>
            <p:extLst>
              <p:ext uri="{D42A27DB-BD31-4B8C-83A1-F6EECF244321}">
                <p14:modId xmlns:p14="http://schemas.microsoft.com/office/powerpoint/2010/main" val="2801098484"/>
              </p:ext>
            </p:extLst>
          </p:nvPr>
        </p:nvGraphicFramePr>
        <p:xfrm>
          <a:off x="2471737" y="3854450"/>
          <a:ext cx="2606675" cy="565150"/>
        </p:xfrm>
        <a:graphic>
          <a:graphicData uri="http://schemas.openxmlformats.org/presentationml/2006/ole">
            <mc:AlternateContent xmlns:mc="http://schemas.openxmlformats.org/markup-compatibility/2006">
              <mc:Choice xmlns:v="urn:schemas-microsoft-com:vml" Requires="v">
                <p:oleObj spid="_x0000_s32831" name="Equation" r:id="rId7" imgW="1054100" imgH="228600" progId="Equation.3">
                  <p:embed/>
                </p:oleObj>
              </mc:Choice>
              <mc:Fallback>
                <p:oleObj name="Equation" r:id="rId7" imgW="1054100" imgH="228600" progId="Equation.3">
                  <p:embed/>
                  <p:pic>
                    <p:nvPicPr>
                      <p:cNvPr id="0" name=""/>
                      <p:cNvPicPr/>
                      <p:nvPr/>
                    </p:nvPicPr>
                    <p:blipFill>
                      <a:blip r:embed="rId8"/>
                      <a:stretch>
                        <a:fillRect/>
                      </a:stretch>
                    </p:blipFill>
                    <p:spPr>
                      <a:xfrm>
                        <a:off x="2471737" y="3854450"/>
                        <a:ext cx="2606675" cy="565150"/>
                      </a:xfrm>
                      <a:prstGeom prst="rect">
                        <a:avLst/>
                      </a:prstGeom>
                      <a:ln w="38100" cmpd="sng">
                        <a:noFill/>
                      </a:ln>
                    </p:spPr>
                  </p:pic>
                </p:oleObj>
              </mc:Fallback>
            </mc:AlternateContent>
          </a:graphicData>
        </a:graphic>
      </p:graphicFrame>
      <p:sp>
        <p:nvSpPr>
          <p:cNvPr id="5" name="TextBox 4"/>
          <p:cNvSpPr txBox="1"/>
          <p:nvPr/>
        </p:nvSpPr>
        <p:spPr>
          <a:xfrm>
            <a:off x="4038600" y="5867400"/>
            <a:ext cx="4858288" cy="584776"/>
          </a:xfrm>
          <a:prstGeom prst="rect">
            <a:avLst/>
          </a:prstGeom>
          <a:noFill/>
        </p:spPr>
        <p:txBody>
          <a:bodyPr wrap="none" rtlCol="0">
            <a:spAutoFit/>
          </a:bodyPr>
          <a:lstStyle/>
          <a:p>
            <a:pPr>
              <a:buNone/>
            </a:pPr>
            <a:r>
              <a:rPr lang="en-US" b="0" i="0" dirty="0" smtClean="0"/>
              <a:t>Y de </a:t>
            </a:r>
            <a:r>
              <a:rPr lang="en-US" b="0" i="0" dirty="0" err="1" smtClean="0"/>
              <a:t>Mec</a:t>
            </a:r>
            <a:r>
              <a:rPr lang="en-US" b="0" i="0" dirty="0" err="1" smtClean="0"/>
              <a:t>ánica</a:t>
            </a:r>
            <a:r>
              <a:rPr lang="en-US" b="0" i="0" dirty="0" smtClean="0"/>
              <a:t> </a:t>
            </a:r>
            <a:r>
              <a:rPr lang="en-US" b="0" i="0" dirty="0" err="1" smtClean="0"/>
              <a:t>Cuántica</a:t>
            </a:r>
            <a:r>
              <a:rPr lang="en-US" dirty="0" smtClean="0"/>
              <a:t>   </a:t>
            </a:r>
            <a:r>
              <a:rPr lang="en-US" sz="3200" b="0" dirty="0" smtClean="0">
                <a:latin typeface="Times New Roman"/>
                <a:cs typeface="Times New Roman"/>
              </a:rPr>
              <a:t>E = </a:t>
            </a:r>
            <a:r>
              <a:rPr lang="en-US" sz="3200" b="0" dirty="0" err="1" smtClean="0">
                <a:latin typeface="Times New Roman"/>
                <a:cs typeface="Times New Roman"/>
              </a:rPr>
              <a:t>hv</a:t>
            </a:r>
            <a:endParaRPr lang="en-US" sz="3200" b="0" dirty="0">
              <a:latin typeface="Times New Roman"/>
              <a:cs typeface="Times New Roman"/>
            </a:endParaRPr>
          </a:p>
        </p:txBody>
      </p:sp>
    </p:spTree>
    <p:extLst>
      <p:ext uri="{BB962C8B-B14F-4D97-AF65-F5344CB8AC3E}">
        <p14:creationId xmlns:p14="http://schemas.microsoft.com/office/powerpoint/2010/main" val="38117973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descr="Screen Shot 2015-01-16 at 09.18.5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22600" y="4231235"/>
            <a:ext cx="1295400" cy="569365"/>
          </a:xfrm>
          <a:prstGeom prst="rect">
            <a:avLst/>
          </a:prstGeom>
        </p:spPr>
      </p:pic>
      <p:pic>
        <p:nvPicPr>
          <p:cNvPr id="23" name="Picture 22" descr="Screen Shot 2015-01-16 at 09.20.16.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000" y="3810000"/>
            <a:ext cx="927100" cy="304800"/>
          </a:xfrm>
          <a:prstGeom prst="rect">
            <a:avLst/>
          </a:prstGeom>
        </p:spPr>
      </p:pic>
      <p:sp>
        <p:nvSpPr>
          <p:cNvPr id="2" name="Title 1"/>
          <p:cNvSpPr>
            <a:spLocks noGrp="1"/>
          </p:cNvSpPr>
          <p:nvPr>
            <p:ph type="title"/>
          </p:nvPr>
        </p:nvSpPr>
        <p:spPr/>
        <p:txBody>
          <a:bodyPr/>
          <a:lstStyle/>
          <a:p>
            <a:r>
              <a:rPr lang="en-US" dirty="0" smtClean="0"/>
              <a:t>One-page summary</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84</a:t>
            </a:fld>
            <a:endParaRPr lang="en-US" altLang="zh-CN" dirty="0"/>
          </a:p>
        </p:txBody>
      </p:sp>
      <p:sp>
        <p:nvSpPr>
          <p:cNvPr id="5" name="TextBox 4"/>
          <p:cNvSpPr txBox="1"/>
          <p:nvPr/>
        </p:nvSpPr>
        <p:spPr>
          <a:xfrm>
            <a:off x="586944" y="994275"/>
            <a:ext cx="1229049" cy="584776"/>
          </a:xfrm>
          <a:prstGeom prst="rect">
            <a:avLst/>
          </a:prstGeom>
          <a:noFill/>
        </p:spPr>
        <p:txBody>
          <a:bodyPr wrap="square" rtlCol="0">
            <a:spAutoFit/>
          </a:bodyPr>
          <a:lstStyle/>
          <a:p>
            <a:pPr>
              <a:buNone/>
            </a:pPr>
            <a:r>
              <a:rPr lang="en-US" sz="1600" b="0" dirty="0" smtClean="0"/>
              <a:t>Maxwell equations</a:t>
            </a:r>
            <a:endParaRPr lang="en-US" sz="1600" b="0" dirty="0"/>
          </a:p>
        </p:txBody>
      </p:sp>
      <p:sp>
        <p:nvSpPr>
          <p:cNvPr id="6" name="Right Arrow 5"/>
          <p:cNvSpPr/>
          <p:nvPr/>
        </p:nvSpPr>
        <p:spPr bwMode="auto">
          <a:xfrm>
            <a:off x="1815993" y="1143000"/>
            <a:ext cx="533400" cy="228600"/>
          </a:xfrm>
          <a:prstGeom prst="right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7" name="TextBox 6"/>
          <p:cNvSpPr txBox="1"/>
          <p:nvPr/>
        </p:nvSpPr>
        <p:spPr>
          <a:xfrm>
            <a:off x="2491944" y="1066800"/>
            <a:ext cx="1914849" cy="338554"/>
          </a:xfrm>
          <a:prstGeom prst="rect">
            <a:avLst/>
          </a:prstGeom>
          <a:noFill/>
        </p:spPr>
        <p:txBody>
          <a:bodyPr wrap="square" rtlCol="0">
            <a:spAutoFit/>
          </a:bodyPr>
          <a:lstStyle/>
          <a:p>
            <a:pPr>
              <a:buNone/>
            </a:pPr>
            <a:r>
              <a:rPr lang="en-US" sz="1600" b="0" dirty="0" smtClean="0"/>
              <a:t>c for </a:t>
            </a:r>
            <a:r>
              <a:rPr lang="en-US" sz="1600" dirty="0" smtClean="0"/>
              <a:t>all observers</a:t>
            </a:r>
            <a:endParaRPr lang="en-US" sz="1600" dirty="0"/>
          </a:p>
        </p:txBody>
      </p:sp>
      <p:sp>
        <p:nvSpPr>
          <p:cNvPr id="8" name="Right Arrow 7"/>
          <p:cNvSpPr/>
          <p:nvPr/>
        </p:nvSpPr>
        <p:spPr bwMode="auto">
          <a:xfrm>
            <a:off x="4559193" y="1143000"/>
            <a:ext cx="533400" cy="228600"/>
          </a:xfrm>
          <a:prstGeom prst="right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9" name="TextBox 8"/>
          <p:cNvSpPr txBox="1"/>
          <p:nvPr/>
        </p:nvSpPr>
        <p:spPr>
          <a:xfrm>
            <a:off x="5235144" y="990600"/>
            <a:ext cx="1686249" cy="584776"/>
          </a:xfrm>
          <a:prstGeom prst="rect">
            <a:avLst/>
          </a:prstGeom>
          <a:noFill/>
        </p:spPr>
        <p:txBody>
          <a:bodyPr wrap="square" rtlCol="0">
            <a:spAutoFit/>
          </a:bodyPr>
          <a:lstStyle/>
          <a:p>
            <a:pPr>
              <a:buNone/>
            </a:pPr>
            <a:r>
              <a:rPr lang="en-US" sz="1600" b="0" dirty="0" smtClean="0"/>
              <a:t>Lorentz transformations</a:t>
            </a:r>
            <a:endParaRPr lang="en-US" sz="1600" b="0" dirty="0"/>
          </a:p>
        </p:txBody>
      </p:sp>
      <p:graphicFrame>
        <p:nvGraphicFramePr>
          <p:cNvPr id="10" name="Object 9"/>
          <p:cNvGraphicFramePr>
            <a:graphicFrameLocks noChangeAspect="1"/>
          </p:cNvGraphicFramePr>
          <p:nvPr>
            <p:extLst>
              <p:ext uri="{D42A27DB-BD31-4B8C-83A1-F6EECF244321}">
                <p14:modId xmlns:p14="http://schemas.microsoft.com/office/powerpoint/2010/main" val="842451037"/>
              </p:ext>
            </p:extLst>
          </p:nvPr>
        </p:nvGraphicFramePr>
        <p:xfrm>
          <a:off x="2806593" y="1905000"/>
          <a:ext cx="1435214" cy="1295400"/>
        </p:xfrm>
        <a:graphic>
          <a:graphicData uri="http://schemas.openxmlformats.org/presentationml/2006/ole">
            <mc:AlternateContent xmlns:mc="http://schemas.openxmlformats.org/markup-compatibility/2006">
              <mc:Choice xmlns:v="urn:schemas-microsoft-com:vml" Requires="v">
                <p:oleObj spid="_x0000_s15676" name="Equation" r:id="rId5" imgW="1041400" imgH="939800" progId="Equation.3">
                  <p:embed/>
                </p:oleObj>
              </mc:Choice>
              <mc:Fallback>
                <p:oleObj name="Equation" r:id="rId5" imgW="1041400" imgH="939800" progId="Equation.3">
                  <p:embed/>
                  <p:pic>
                    <p:nvPicPr>
                      <p:cNvPr id="0" name=""/>
                      <p:cNvPicPr/>
                      <p:nvPr/>
                    </p:nvPicPr>
                    <p:blipFill>
                      <a:blip r:embed="rId6"/>
                      <a:stretch>
                        <a:fillRect/>
                      </a:stretch>
                    </p:blipFill>
                    <p:spPr>
                      <a:xfrm>
                        <a:off x="2806593" y="1905000"/>
                        <a:ext cx="1435214" cy="1295400"/>
                      </a:xfrm>
                      <a:prstGeom prst="rect">
                        <a:avLst/>
                      </a:prstGeom>
                    </p:spPr>
                  </p:pic>
                </p:oleObj>
              </mc:Fallback>
            </mc:AlternateContent>
          </a:graphicData>
        </a:graphic>
      </p:graphicFrame>
      <p:graphicFrame>
        <p:nvGraphicFramePr>
          <p:cNvPr id="11" name="Object 10"/>
          <p:cNvGraphicFramePr>
            <a:graphicFrameLocks noChangeAspect="1"/>
          </p:cNvGraphicFramePr>
          <p:nvPr>
            <p:extLst>
              <p:ext uri="{D42A27DB-BD31-4B8C-83A1-F6EECF244321}">
                <p14:modId xmlns:p14="http://schemas.microsoft.com/office/powerpoint/2010/main" val="4236888622"/>
              </p:ext>
            </p:extLst>
          </p:nvPr>
        </p:nvGraphicFramePr>
        <p:xfrm>
          <a:off x="341553" y="1828800"/>
          <a:ext cx="1212394" cy="1447800"/>
        </p:xfrm>
        <a:graphic>
          <a:graphicData uri="http://schemas.openxmlformats.org/presentationml/2006/ole">
            <mc:AlternateContent xmlns:mc="http://schemas.openxmlformats.org/markup-compatibility/2006">
              <mc:Choice xmlns:v="urn:schemas-microsoft-com:vml" Requires="v">
                <p:oleObj spid="_x0000_s15677" name="Equation" r:id="rId7" imgW="914400" imgH="1092200" progId="Equation.3">
                  <p:embed/>
                </p:oleObj>
              </mc:Choice>
              <mc:Fallback>
                <p:oleObj name="Equation" r:id="rId7" imgW="914400" imgH="1092200" progId="Equation.3">
                  <p:embed/>
                  <p:pic>
                    <p:nvPicPr>
                      <p:cNvPr id="0" name=""/>
                      <p:cNvPicPr/>
                      <p:nvPr/>
                    </p:nvPicPr>
                    <p:blipFill>
                      <a:blip r:embed="rId8"/>
                      <a:stretch>
                        <a:fillRect/>
                      </a:stretch>
                    </p:blipFill>
                    <p:spPr>
                      <a:xfrm>
                        <a:off x="341553" y="1828800"/>
                        <a:ext cx="1212394" cy="1447800"/>
                      </a:xfrm>
                      <a:prstGeom prst="rect">
                        <a:avLst/>
                      </a:prstGeom>
                    </p:spPr>
                  </p:pic>
                </p:oleObj>
              </mc:Fallback>
            </mc:AlternateContent>
          </a:graphicData>
        </a:graphic>
      </p:graphicFrame>
      <p:graphicFrame>
        <p:nvGraphicFramePr>
          <p:cNvPr id="13" name="Object 12"/>
          <p:cNvGraphicFramePr>
            <a:graphicFrameLocks noChangeAspect="1"/>
          </p:cNvGraphicFramePr>
          <p:nvPr>
            <p:extLst>
              <p:ext uri="{D42A27DB-BD31-4B8C-83A1-F6EECF244321}">
                <p14:modId xmlns:p14="http://schemas.microsoft.com/office/powerpoint/2010/main" val="2413484872"/>
              </p:ext>
            </p:extLst>
          </p:nvPr>
        </p:nvGraphicFramePr>
        <p:xfrm>
          <a:off x="3720993" y="2895600"/>
          <a:ext cx="521109" cy="538480"/>
        </p:xfrm>
        <a:graphic>
          <a:graphicData uri="http://schemas.openxmlformats.org/presentationml/2006/ole">
            <mc:AlternateContent xmlns:mc="http://schemas.openxmlformats.org/markup-compatibility/2006">
              <mc:Choice xmlns:v="urn:schemas-microsoft-com:vml" Requires="v">
                <p:oleObj spid="_x0000_s15678" name="Equation" r:id="rId9" imgW="381000" imgH="393700" progId="Equation.3">
                  <p:embed/>
                </p:oleObj>
              </mc:Choice>
              <mc:Fallback>
                <p:oleObj name="Equation" r:id="rId9" imgW="381000" imgH="393700" progId="Equation.3">
                  <p:embed/>
                  <p:pic>
                    <p:nvPicPr>
                      <p:cNvPr id="0" name=""/>
                      <p:cNvPicPr/>
                      <p:nvPr/>
                    </p:nvPicPr>
                    <p:blipFill>
                      <a:blip r:embed="rId10"/>
                      <a:stretch>
                        <a:fillRect/>
                      </a:stretch>
                    </p:blipFill>
                    <p:spPr>
                      <a:xfrm>
                        <a:off x="3720993" y="2895600"/>
                        <a:ext cx="521109" cy="538480"/>
                      </a:xfrm>
                      <a:prstGeom prst="rect">
                        <a:avLst/>
                      </a:prstGeom>
                    </p:spPr>
                  </p:pic>
                </p:oleObj>
              </mc:Fallback>
            </mc:AlternateContent>
          </a:graphicData>
        </a:graphic>
      </p:graphicFrame>
      <p:sp>
        <p:nvSpPr>
          <p:cNvPr id="14" name="Right Arrow 13"/>
          <p:cNvSpPr/>
          <p:nvPr/>
        </p:nvSpPr>
        <p:spPr bwMode="auto">
          <a:xfrm>
            <a:off x="1815993" y="2362200"/>
            <a:ext cx="533400" cy="228600"/>
          </a:xfrm>
          <a:prstGeom prst="right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pic>
        <p:nvPicPr>
          <p:cNvPr id="15" name="Picture 14" descr="Screen Shot 2015-01-16 at 09.00.14.png"/>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4518307" y="2590800"/>
            <a:ext cx="1183886" cy="533400"/>
          </a:xfrm>
          <a:prstGeom prst="rect">
            <a:avLst/>
          </a:prstGeom>
        </p:spPr>
      </p:pic>
      <p:graphicFrame>
        <p:nvGraphicFramePr>
          <p:cNvPr id="16" name="Object 15"/>
          <p:cNvGraphicFramePr>
            <a:graphicFrameLocks noChangeAspect="1"/>
          </p:cNvGraphicFramePr>
          <p:nvPr>
            <p:extLst>
              <p:ext uri="{D42A27DB-BD31-4B8C-83A1-F6EECF244321}">
                <p14:modId xmlns:p14="http://schemas.microsoft.com/office/powerpoint/2010/main" val="2296700315"/>
              </p:ext>
            </p:extLst>
          </p:nvPr>
        </p:nvGraphicFramePr>
        <p:xfrm>
          <a:off x="1871026" y="2614246"/>
          <a:ext cx="478367" cy="662354"/>
        </p:xfrm>
        <a:graphic>
          <a:graphicData uri="http://schemas.openxmlformats.org/presentationml/2006/ole">
            <mc:AlternateContent xmlns:mc="http://schemas.openxmlformats.org/markup-compatibility/2006">
              <mc:Choice xmlns:v="urn:schemas-microsoft-com:vml" Requires="v">
                <p:oleObj spid="_x0000_s15679" name="Equation" r:id="rId12" imgW="635000" imgH="952500" progId="Equation.3">
                  <p:embed/>
                </p:oleObj>
              </mc:Choice>
              <mc:Fallback>
                <p:oleObj name="Equation" r:id="rId12" imgW="635000" imgH="952500" progId="Equation.3">
                  <p:embed/>
                  <p:pic>
                    <p:nvPicPr>
                      <p:cNvPr id="0" name=""/>
                      <p:cNvPicPr/>
                      <p:nvPr/>
                    </p:nvPicPr>
                    <p:blipFill>
                      <a:blip r:embed="rId13"/>
                      <a:stretch>
                        <a:fillRect/>
                      </a:stretch>
                    </p:blipFill>
                    <p:spPr>
                      <a:xfrm>
                        <a:off x="1871026" y="2614246"/>
                        <a:ext cx="478367" cy="662354"/>
                      </a:xfrm>
                      <a:prstGeom prst="rect">
                        <a:avLst/>
                      </a:prstGeom>
                    </p:spPr>
                  </p:pic>
                </p:oleObj>
              </mc:Fallback>
            </mc:AlternateContent>
          </a:graphicData>
        </a:graphic>
      </p:graphicFrame>
      <p:graphicFrame>
        <p:nvGraphicFramePr>
          <p:cNvPr id="17" name="Object 16"/>
          <p:cNvGraphicFramePr>
            <a:graphicFrameLocks noChangeAspect="1"/>
          </p:cNvGraphicFramePr>
          <p:nvPr>
            <p:extLst>
              <p:ext uri="{D42A27DB-BD31-4B8C-83A1-F6EECF244321}">
                <p14:modId xmlns:p14="http://schemas.microsoft.com/office/powerpoint/2010/main" val="779531054"/>
              </p:ext>
            </p:extLst>
          </p:nvPr>
        </p:nvGraphicFramePr>
        <p:xfrm>
          <a:off x="6006993" y="2228779"/>
          <a:ext cx="1270502" cy="438221"/>
        </p:xfrm>
        <a:graphic>
          <a:graphicData uri="http://schemas.openxmlformats.org/presentationml/2006/ole">
            <mc:AlternateContent xmlns:mc="http://schemas.openxmlformats.org/markup-compatibility/2006">
              <mc:Choice xmlns:v="urn:schemas-microsoft-com:vml" Requires="v">
                <p:oleObj spid="_x0000_s15680" name="Equation" r:id="rId14" imgW="698500" imgH="241300" progId="Equation.3">
                  <p:embed/>
                </p:oleObj>
              </mc:Choice>
              <mc:Fallback>
                <p:oleObj name="Equation" r:id="rId14" imgW="698500" imgH="241300" progId="Equation.3">
                  <p:embed/>
                  <p:pic>
                    <p:nvPicPr>
                      <p:cNvPr id="0" name=""/>
                      <p:cNvPicPr/>
                      <p:nvPr/>
                    </p:nvPicPr>
                    <p:blipFill>
                      <a:blip r:embed="rId15"/>
                      <a:stretch>
                        <a:fillRect/>
                      </a:stretch>
                    </p:blipFill>
                    <p:spPr>
                      <a:xfrm>
                        <a:off x="6006993" y="2228779"/>
                        <a:ext cx="1270502" cy="438221"/>
                      </a:xfrm>
                      <a:prstGeom prst="rect">
                        <a:avLst/>
                      </a:prstGeom>
                    </p:spPr>
                  </p:pic>
                </p:oleObj>
              </mc:Fallback>
            </mc:AlternateContent>
          </a:graphicData>
        </a:graphic>
      </p:graphicFrame>
      <p:sp>
        <p:nvSpPr>
          <p:cNvPr id="18" name="Right Arrow 17"/>
          <p:cNvSpPr/>
          <p:nvPr/>
        </p:nvSpPr>
        <p:spPr bwMode="auto">
          <a:xfrm>
            <a:off x="4406793" y="2362200"/>
            <a:ext cx="1371600" cy="228600"/>
          </a:xfrm>
          <a:prstGeom prst="right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graphicFrame>
        <p:nvGraphicFramePr>
          <p:cNvPr id="19" name="Object 18"/>
          <p:cNvGraphicFramePr>
            <a:graphicFrameLocks noChangeAspect="1"/>
          </p:cNvGraphicFramePr>
          <p:nvPr>
            <p:extLst>
              <p:ext uri="{D42A27DB-BD31-4B8C-83A1-F6EECF244321}">
                <p14:modId xmlns:p14="http://schemas.microsoft.com/office/powerpoint/2010/main" val="3449722319"/>
              </p:ext>
            </p:extLst>
          </p:nvPr>
        </p:nvGraphicFramePr>
        <p:xfrm>
          <a:off x="381000" y="3886200"/>
          <a:ext cx="2452688" cy="303212"/>
        </p:xfrm>
        <a:graphic>
          <a:graphicData uri="http://schemas.openxmlformats.org/presentationml/2006/ole">
            <mc:AlternateContent xmlns:mc="http://schemas.openxmlformats.org/markup-compatibility/2006">
              <mc:Choice xmlns:v="urn:schemas-microsoft-com:vml" Requires="v">
                <p:oleObj spid="_x0000_s15681" name="Equation" r:id="rId16" imgW="1841500" imgH="228600" progId="Equation.3">
                  <p:embed/>
                </p:oleObj>
              </mc:Choice>
              <mc:Fallback>
                <p:oleObj name="Equation" r:id="rId16" imgW="1841500" imgH="228600" progId="Equation.3">
                  <p:embed/>
                  <p:pic>
                    <p:nvPicPr>
                      <p:cNvPr id="0" name=""/>
                      <p:cNvPicPr/>
                      <p:nvPr/>
                    </p:nvPicPr>
                    <p:blipFill>
                      <a:blip r:embed="rId17"/>
                      <a:stretch>
                        <a:fillRect/>
                      </a:stretch>
                    </p:blipFill>
                    <p:spPr>
                      <a:xfrm>
                        <a:off x="381000" y="3886200"/>
                        <a:ext cx="2452688" cy="303212"/>
                      </a:xfrm>
                      <a:prstGeom prst="rect">
                        <a:avLst/>
                      </a:prstGeom>
                    </p:spPr>
                  </p:pic>
                </p:oleObj>
              </mc:Fallback>
            </mc:AlternateContent>
          </a:graphicData>
        </a:graphic>
      </p:graphicFrame>
      <p:sp>
        <p:nvSpPr>
          <p:cNvPr id="20" name="TextBox 19"/>
          <p:cNvSpPr txBox="1"/>
          <p:nvPr/>
        </p:nvSpPr>
        <p:spPr>
          <a:xfrm>
            <a:off x="597007" y="4191000"/>
            <a:ext cx="2120793" cy="338554"/>
          </a:xfrm>
          <a:prstGeom prst="rect">
            <a:avLst/>
          </a:prstGeom>
          <a:noFill/>
        </p:spPr>
        <p:txBody>
          <a:bodyPr wrap="none" rtlCol="0">
            <a:spAutoFit/>
          </a:bodyPr>
          <a:lstStyle/>
          <a:p>
            <a:pPr>
              <a:buNone/>
            </a:pPr>
            <a:r>
              <a:rPr lang="en-US" sz="1600" b="0" dirty="0"/>
              <a:t>i</a:t>
            </a:r>
            <a:r>
              <a:rPr lang="en-US" sz="1600" b="0" dirty="0" smtClean="0"/>
              <a:t>s</a:t>
            </a:r>
            <a:r>
              <a:rPr lang="en-US" sz="1600" dirty="0" smtClean="0"/>
              <a:t> </a:t>
            </a:r>
            <a:r>
              <a:rPr lang="en-US" sz="1600" dirty="0" smtClean="0">
                <a:solidFill>
                  <a:srgbClr val="FF0000"/>
                </a:solidFill>
              </a:rPr>
              <a:t>Lorentz-invariant</a:t>
            </a:r>
            <a:endParaRPr lang="en-US" sz="1600" dirty="0">
              <a:solidFill>
                <a:srgbClr val="FF0000"/>
              </a:solidFill>
            </a:endParaRPr>
          </a:p>
        </p:txBody>
      </p:sp>
      <p:sp>
        <p:nvSpPr>
          <p:cNvPr id="21" name="Right Arrow 20"/>
          <p:cNvSpPr/>
          <p:nvPr/>
        </p:nvSpPr>
        <p:spPr bwMode="auto">
          <a:xfrm>
            <a:off x="3022600" y="4038600"/>
            <a:ext cx="1371600" cy="228600"/>
          </a:xfrm>
          <a:prstGeom prst="right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graphicFrame>
        <p:nvGraphicFramePr>
          <p:cNvPr id="24" name="Object 23"/>
          <p:cNvGraphicFramePr>
            <a:graphicFrameLocks noChangeAspect="1"/>
          </p:cNvGraphicFramePr>
          <p:nvPr>
            <p:extLst>
              <p:ext uri="{D42A27DB-BD31-4B8C-83A1-F6EECF244321}">
                <p14:modId xmlns:p14="http://schemas.microsoft.com/office/powerpoint/2010/main" val="2526857107"/>
              </p:ext>
            </p:extLst>
          </p:nvPr>
        </p:nvGraphicFramePr>
        <p:xfrm>
          <a:off x="4622800" y="3962400"/>
          <a:ext cx="909638" cy="431800"/>
        </p:xfrm>
        <a:graphic>
          <a:graphicData uri="http://schemas.openxmlformats.org/presentationml/2006/ole">
            <mc:AlternateContent xmlns:mc="http://schemas.openxmlformats.org/markup-compatibility/2006">
              <mc:Choice xmlns:v="urn:schemas-microsoft-com:vml" Requires="v">
                <p:oleObj spid="_x0000_s15682" name="Equation" r:id="rId18" imgW="533400" imgH="254000" progId="Equation.3">
                  <p:embed/>
                </p:oleObj>
              </mc:Choice>
              <mc:Fallback>
                <p:oleObj name="Equation" r:id="rId18" imgW="533400" imgH="254000" progId="Equation.3">
                  <p:embed/>
                  <p:pic>
                    <p:nvPicPr>
                      <p:cNvPr id="0" name=""/>
                      <p:cNvPicPr/>
                      <p:nvPr/>
                    </p:nvPicPr>
                    <p:blipFill>
                      <a:blip r:embed="rId19"/>
                      <a:stretch>
                        <a:fillRect/>
                      </a:stretch>
                    </p:blipFill>
                    <p:spPr>
                      <a:xfrm>
                        <a:off x="4622800" y="3962400"/>
                        <a:ext cx="909638" cy="431800"/>
                      </a:xfrm>
                      <a:prstGeom prst="rect">
                        <a:avLst/>
                      </a:prstGeom>
                    </p:spPr>
                  </p:pic>
                </p:oleObj>
              </mc:Fallback>
            </mc:AlternateContent>
          </a:graphicData>
        </a:graphic>
      </p:graphicFrame>
      <p:sp>
        <p:nvSpPr>
          <p:cNvPr id="25" name="TextBox 24"/>
          <p:cNvSpPr txBox="1"/>
          <p:nvPr/>
        </p:nvSpPr>
        <p:spPr>
          <a:xfrm>
            <a:off x="4699000" y="4295001"/>
            <a:ext cx="841772" cy="276999"/>
          </a:xfrm>
          <a:prstGeom prst="rect">
            <a:avLst/>
          </a:prstGeom>
          <a:noFill/>
        </p:spPr>
        <p:txBody>
          <a:bodyPr wrap="none" rtlCol="0">
            <a:spAutoFit/>
          </a:bodyPr>
          <a:lstStyle/>
          <a:p>
            <a:pPr>
              <a:buNone/>
            </a:pPr>
            <a:r>
              <a:rPr lang="en-US" sz="1200" b="0" dirty="0" smtClean="0">
                <a:solidFill>
                  <a:srgbClr val="FF0000"/>
                </a:solidFill>
              </a:rPr>
              <a:t>covariant</a:t>
            </a:r>
            <a:endParaRPr lang="en-US" sz="1200" b="0" dirty="0">
              <a:solidFill>
                <a:srgbClr val="FF0000"/>
              </a:solidFill>
            </a:endParaRPr>
          </a:p>
        </p:txBody>
      </p:sp>
      <p:sp>
        <p:nvSpPr>
          <p:cNvPr id="26" name="TextBox 25"/>
          <p:cNvSpPr txBox="1"/>
          <p:nvPr/>
        </p:nvSpPr>
        <p:spPr>
          <a:xfrm>
            <a:off x="5080000" y="3761601"/>
            <a:ext cx="1106944" cy="276999"/>
          </a:xfrm>
          <a:prstGeom prst="rect">
            <a:avLst/>
          </a:prstGeom>
          <a:noFill/>
        </p:spPr>
        <p:txBody>
          <a:bodyPr wrap="none" rtlCol="0">
            <a:spAutoFit/>
          </a:bodyPr>
          <a:lstStyle/>
          <a:p>
            <a:pPr>
              <a:buNone/>
            </a:pPr>
            <a:r>
              <a:rPr lang="en-US" sz="1200" b="0" dirty="0" err="1" smtClean="0">
                <a:solidFill>
                  <a:srgbClr val="FF0000"/>
                </a:solidFill>
              </a:rPr>
              <a:t>contravariant</a:t>
            </a:r>
            <a:endParaRPr lang="en-US" sz="1200" b="0" dirty="0">
              <a:solidFill>
                <a:srgbClr val="FF0000"/>
              </a:solidFill>
            </a:endParaRPr>
          </a:p>
        </p:txBody>
      </p:sp>
      <p:graphicFrame>
        <p:nvGraphicFramePr>
          <p:cNvPr id="27" name="Object 26"/>
          <p:cNvGraphicFramePr>
            <a:graphicFrameLocks noChangeAspect="1"/>
          </p:cNvGraphicFramePr>
          <p:nvPr>
            <p:extLst>
              <p:ext uri="{D42A27DB-BD31-4B8C-83A1-F6EECF244321}">
                <p14:modId xmlns:p14="http://schemas.microsoft.com/office/powerpoint/2010/main" val="824036449"/>
              </p:ext>
            </p:extLst>
          </p:nvPr>
        </p:nvGraphicFramePr>
        <p:xfrm>
          <a:off x="6985000" y="4038600"/>
          <a:ext cx="1258543" cy="457200"/>
        </p:xfrm>
        <a:graphic>
          <a:graphicData uri="http://schemas.openxmlformats.org/presentationml/2006/ole">
            <mc:AlternateContent xmlns:mc="http://schemas.openxmlformats.org/markup-compatibility/2006">
              <mc:Choice xmlns:v="urn:schemas-microsoft-com:vml" Requires="v">
                <p:oleObj spid="_x0000_s15683" name="Equation" r:id="rId20" imgW="698500" imgH="254000" progId="Equation.3">
                  <p:embed/>
                </p:oleObj>
              </mc:Choice>
              <mc:Fallback>
                <p:oleObj name="Equation" r:id="rId20" imgW="698500" imgH="254000" progId="Equation.3">
                  <p:embed/>
                  <p:pic>
                    <p:nvPicPr>
                      <p:cNvPr id="0" name=""/>
                      <p:cNvPicPr/>
                      <p:nvPr/>
                    </p:nvPicPr>
                    <p:blipFill>
                      <a:blip r:embed="rId21"/>
                      <a:stretch>
                        <a:fillRect/>
                      </a:stretch>
                    </p:blipFill>
                    <p:spPr>
                      <a:xfrm>
                        <a:off x="6985000" y="4038600"/>
                        <a:ext cx="1258543" cy="457200"/>
                      </a:xfrm>
                      <a:prstGeom prst="rect">
                        <a:avLst/>
                      </a:prstGeom>
                    </p:spPr>
                  </p:pic>
                </p:oleObj>
              </mc:Fallback>
            </mc:AlternateContent>
          </a:graphicData>
        </a:graphic>
      </p:graphicFrame>
      <p:sp>
        <p:nvSpPr>
          <p:cNvPr id="28" name="TextBox 27"/>
          <p:cNvSpPr txBox="1"/>
          <p:nvPr/>
        </p:nvSpPr>
        <p:spPr>
          <a:xfrm>
            <a:off x="6469113" y="3807023"/>
            <a:ext cx="1430287" cy="307777"/>
          </a:xfrm>
          <a:prstGeom prst="rect">
            <a:avLst/>
          </a:prstGeom>
          <a:noFill/>
        </p:spPr>
        <p:txBody>
          <a:bodyPr wrap="none" rtlCol="0">
            <a:spAutoFit/>
          </a:bodyPr>
          <a:lstStyle/>
          <a:p>
            <a:pPr>
              <a:buNone/>
            </a:pPr>
            <a:r>
              <a:rPr lang="en-US" sz="1400" b="0" dirty="0" smtClean="0"/>
              <a:t>Scalar product:</a:t>
            </a:r>
            <a:endParaRPr lang="en-US" sz="1400" dirty="0"/>
          </a:p>
        </p:txBody>
      </p:sp>
      <p:sp>
        <p:nvSpPr>
          <p:cNvPr id="29" name="TextBox 28"/>
          <p:cNvSpPr txBox="1"/>
          <p:nvPr/>
        </p:nvSpPr>
        <p:spPr>
          <a:xfrm>
            <a:off x="6077614" y="1981200"/>
            <a:ext cx="1072379" cy="276999"/>
          </a:xfrm>
          <a:prstGeom prst="rect">
            <a:avLst/>
          </a:prstGeom>
          <a:noFill/>
        </p:spPr>
        <p:txBody>
          <a:bodyPr wrap="none" rtlCol="0">
            <a:spAutoFit/>
          </a:bodyPr>
          <a:lstStyle/>
          <a:p>
            <a:pPr>
              <a:buNone/>
            </a:pPr>
            <a:r>
              <a:rPr lang="en-US" sz="1200" dirty="0" smtClean="0">
                <a:solidFill>
                  <a:srgbClr val="FF0000"/>
                </a:solidFill>
              </a:rPr>
              <a:t>Four-vector</a:t>
            </a:r>
            <a:endParaRPr lang="en-US" sz="1200" dirty="0">
              <a:solidFill>
                <a:srgbClr val="FF0000"/>
              </a:solidFill>
            </a:endParaRPr>
          </a:p>
        </p:txBody>
      </p:sp>
      <p:sp>
        <p:nvSpPr>
          <p:cNvPr id="30" name="TextBox 29"/>
          <p:cNvSpPr txBox="1"/>
          <p:nvPr/>
        </p:nvSpPr>
        <p:spPr>
          <a:xfrm>
            <a:off x="6083193" y="2590800"/>
            <a:ext cx="2819400" cy="615553"/>
          </a:xfrm>
          <a:prstGeom prst="rect">
            <a:avLst/>
          </a:prstGeom>
          <a:noFill/>
        </p:spPr>
        <p:txBody>
          <a:bodyPr wrap="square" rtlCol="0">
            <a:spAutoFit/>
          </a:bodyPr>
          <a:lstStyle/>
          <a:p>
            <a:pPr>
              <a:buNone/>
              <a:tabLst>
                <a:tab pos="1258888" algn="l"/>
              </a:tabLst>
            </a:pPr>
            <a:r>
              <a:rPr lang="en-US" sz="1000" b="0" dirty="0" smtClean="0"/>
              <a:t>time-position: 	</a:t>
            </a:r>
            <a:r>
              <a:rPr lang="en-US" sz="1000" b="0" dirty="0" err="1">
                <a:latin typeface="Times New Roman"/>
                <a:cs typeface="Times New Roman"/>
              </a:rPr>
              <a:t>x</a:t>
            </a:r>
            <a:r>
              <a:rPr lang="en-US" sz="1000" b="0" baseline="30000" dirty="0" err="1">
                <a:latin typeface="Times New Roman"/>
                <a:cs typeface="Times New Roman"/>
              </a:rPr>
              <a:t>μ</a:t>
            </a:r>
            <a:r>
              <a:rPr lang="en-US" sz="1000" b="0" dirty="0">
                <a:latin typeface="Times New Roman"/>
                <a:cs typeface="Times New Roman"/>
              </a:rPr>
              <a:t> </a:t>
            </a:r>
            <a:r>
              <a:rPr lang="en-US" sz="1000" b="0" dirty="0" smtClean="0">
                <a:latin typeface="Times New Roman"/>
                <a:cs typeface="Times New Roman"/>
              </a:rPr>
              <a:t>= (</a:t>
            </a:r>
            <a:r>
              <a:rPr lang="en-US" sz="1000" b="0" dirty="0" err="1" smtClean="0">
                <a:latin typeface="Times New Roman"/>
                <a:cs typeface="Times New Roman"/>
              </a:rPr>
              <a:t>ct</a:t>
            </a:r>
            <a:r>
              <a:rPr lang="en-US" sz="1000" b="0" dirty="0" smtClean="0">
                <a:latin typeface="Times New Roman"/>
                <a:cs typeface="Times New Roman"/>
              </a:rPr>
              <a:t>, x, y, z)</a:t>
            </a:r>
          </a:p>
          <a:p>
            <a:pPr>
              <a:buNone/>
              <a:tabLst>
                <a:tab pos="1258888" algn="l"/>
              </a:tabLst>
            </a:pPr>
            <a:r>
              <a:rPr lang="en-US" sz="1000" b="0" dirty="0" smtClean="0"/>
              <a:t>proper velocity: 	</a:t>
            </a:r>
            <a:r>
              <a:rPr lang="en-US" sz="1000" b="0" dirty="0" err="1" smtClean="0">
                <a:latin typeface="Times New Roman"/>
                <a:cs typeface="Times New Roman"/>
              </a:rPr>
              <a:t>η</a:t>
            </a:r>
            <a:r>
              <a:rPr lang="en-US" sz="1000" b="0" baseline="30000" dirty="0" err="1" smtClean="0">
                <a:latin typeface="Times New Roman"/>
                <a:cs typeface="Times New Roman"/>
              </a:rPr>
              <a:t>μ</a:t>
            </a:r>
            <a:r>
              <a:rPr lang="en-US" sz="1000" b="0" dirty="0" smtClean="0">
                <a:latin typeface="Times New Roman"/>
                <a:cs typeface="Times New Roman"/>
              </a:rPr>
              <a:t>=</a:t>
            </a:r>
            <a:r>
              <a:rPr lang="en-US" sz="1000" b="0" dirty="0" err="1" smtClean="0">
                <a:latin typeface="Times New Roman"/>
                <a:cs typeface="Times New Roman"/>
              </a:rPr>
              <a:t>dx</a:t>
            </a:r>
            <a:r>
              <a:rPr lang="en-US" sz="1000" b="0" baseline="30000" dirty="0" err="1" smtClean="0">
                <a:latin typeface="Times New Roman"/>
                <a:cs typeface="Times New Roman"/>
              </a:rPr>
              <a:t>μ</a:t>
            </a:r>
            <a:r>
              <a:rPr lang="en-US" sz="1000" b="0" dirty="0">
                <a:latin typeface="Times New Roman"/>
                <a:cs typeface="Times New Roman"/>
              </a:rPr>
              <a:t>/</a:t>
            </a:r>
            <a:r>
              <a:rPr lang="en-US" sz="1000" b="0" dirty="0" err="1" smtClean="0">
                <a:latin typeface="Times New Roman"/>
                <a:cs typeface="Times New Roman"/>
              </a:rPr>
              <a:t>dτ</a:t>
            </a:r>
            <a:r>
              <a:rPr lang="en-US" sz="1000" b="0" dirty="0" smtClean="0">
                <a:latin typeface="Times New Roman"/>
                <a:cs typeface="Times New Roman"/>
              </a:rPr>
              <a:t> = </a:t>
            </a:r>
            <a:r>
              <a:rPr lang="en-US" sz="1000" b="0" dirty="0" err="1" smtClean="0">
                <a:latin typeface="Times New Roman"/>
                <a:cs typeface="Times New Roman"/>
              </a:rPr>
              <a:t>γ</a:t>
            </a:r>
            <a:r>
              <a:rPr lang="en-US" sz="1000" b="0" dirty="0" smtClean="0">
                <a:latin typeface="Times New Roman"/>
                <a:cs typeface="Times New Roman"/>
              </a:rPr>
              <a:t>(c, </a:t>
            </a:r>
            <a:r>
              <a:rPr lang="en-US" sz="1000" b="0" dirty="0" err="1" smtClean="0">
                <a:latin typeface="Times New Roman"/>
                <a:cs typeface="Times New Roman"/>
              </a:rPr>
              <a:t>v</a:t>
            </a:r>
            <a:r>
              <a:rPr lang="en-US" sz="1000" b="0" baseline="-25000" dirty="0" err="1" smtClean="0">
                <a:latin typeface="Times New Roman"/>
                <a:cs typeface="Times New Roman"/>
              </a:rPr>
              <a:t>x</a:t>
            </a:r>
            <a:r>
              <a:rPr lang="en-US" sz="1000" b="0" dirty="0" smtClean="0">
                <a:latin typeface="Times New Roman"/>
                <a:cs typeface="Times New Roman"/>
              </a:rPr>
              <a:t>, </a:t>
            </a:r>
            <a:r>
              <a:rPr lang="en-US" sz="1000" b="0" dirty="0" err="1" smtClean="0">
                <a:latin typeface="Times New Roman"/>
                <a:cs typeface="Times New Roman"/>
              </a:rPr>
              <a:t>v</a:t>
            </a:r>
            <a:r>
              <a:rPr lang="en-US" sz="1000" b="0" baseline="-25000" dirty="0" err="1" smtClean="0">
                <a:latin typeface="Times New Roman"/>
                <a:cs typeface="Times New Roman"/>
              </a:rPr>
              <a:t>y</a:t>
            </a:r>
            <a:r>
              <a:rPr lang="en-US" sz="1000" b="0" dirty="0" smtClean="0">
                <a:latin typeface="Times New Roman"/>
                <a:cs typeface="Times New Roman"/>
              </a:rPr>
              <a:t>, </a:t>
            </a:r>
            <a:r>
              <a:rPr lang="en-US" sz="1000" b="0" dirty="0" err="1" smtClean="0">
                <a:latin typeface="Times New Roman"/>
                <a:cs typeface="Times New Roman"/>
              </a:rPr>
              <a:t>v</a:t>
            </a:r>
            <a:r>
              <a:rPr lang="en-US" sz="1000" b="0" baseline="-25000" dirty="0" err="1" smtClean="0">
                <a:latin typeface="Times New Roman"/>
                <a:cs typeface="Times New Roman"/>
              </a:rPr>
              <a:t>z</a:t>
            </a:r>
            <a:r>
              <a:rPr lang="en-US" sz="1000" b="0" dirty="0" smtClean="0">
                <a:latin typeface="Times New Roman"/>
                <a:cs typeface="Times New Roman"/>
              </a:rPr>
              <a:t>)</a:t>
            </a:r>
          </a:p>
          <a:p>
            <a:pPr>
              <a:buNone/>
              <a:tabLst>
                <a:tab pos="1258888" algn="l"/>
              </a:tabLst>
            </a:pPr>
            <a:r>
              <a:rPr lang="en-US" sz="1000" b="0" dirty="0" smtClean="0"/>
              <a:t>energy-momentum:	</a:t>
            </a:r>
            <a:r>
              <a:rPr lang="en-US" sz="1000" b="0" dirty="0" err="1" smtClean="0">
                <a:latin typeface="Times New Roman"/>
                <a:cs typeface="Times New Roman"/>
              </a:rPr>
              <a:t>p</a:t>
            </a:r>
            <a:r>
              <a:rPr lang="en-US" sz="1000" b="0" baseline="30000" dirty="0" err="1">
                <a:latin typeface="Times New Roman"/>
                <a:cs typeface="Times New Roman"/>
              </a:rPr>
              <a:t>μ</a:t>
            </a:r>
            <a:r>
              <a:rPr lang="en-US" sz="1000" b="0" dirty="0">
                <a:latin typeface="Times New Roman"/>
                <a:cs typeface="Times New Roman"/>
              </a:rPr>
              <a:t> </a:t>
            </a:r>
            <a:r>
              <a:rPr lang="en-US" sz="1000" b="0" dirty="0" smtClean="0">
                <a:latin typeface="Times New Roman"/>
                <a:cs typeface="Times New Roman"/>
              </a:rPr>
              <a:t>= </a:t>
            </a:r>
            <a:r>
              <a:rPr lang="en-US" sz="1000" b="0" dirty="0" err="1" smtClean="0">
                <a:latin typeface="Times New Roman"/>
                <a:cs typeface="Times New Roman"/>
              </a:rPr>
              <a:t>mη</a:t>
            </a:r>
            <a:r>
              <a:rPr lang="en-US" sz="1000" b="0" baseline="30000" dirty="0" err="1" smtClean="0">
                <a:latin typeface="Times New Roman"/>
                <a:cs typeface="Times New Roman"/>
              </a:rPr>
              <a:t>μ</a:t>
            </a:r>
            <a:r>
              <a:rPr lang="en-US" sz="1000" b="0" baseline="30000" dirty="0" smtClean="0">
                <a:latin typeface="Times New Roman"/>
                <a:cs typeface="Times New Roman"/>
              </a:rPr>
              <a:t> </a:t>
            </a:r>
            <a:r>
              <a:rPr lang="en-US" sz="1000" b="0" dirty="0" smtClean="0">
                <a:latin typeface="Times New Roman"/>
                <a:cs typeface="Times New Roman"/>
              </a:rPr>
              <a:t>= (E/c, </a:t>
            </a:r>
            <a:r>
              <a:rPr lang="en-US" sz="1000" b="0" dirty="0" err="1" smtClean="0">
                <a:latin typeface="Times New Roman"/>
                <a:cs typeface="Times New Roman"/>
              </a:rPr>
              <a:t>p</a:t>
            </a:r>
            <a:r>
              <a:rPr lang="en-US" sz="1000" b="0" baseline="-25000" dirty="0" err="1" smtClean="0">
                <a:latin typeface="Times New Roman"/>
                <a:cs typeface="Times New Roman"/>
              </a:rPr>
              <a:t>x</a:t>
            </a:r>
            <a:r>
              <a:rPr lang="en-US" sz="1000" b="0" dirty="0" smtClean="0">
                <a:latin typeface="Times New Roman"/>
                <a:cs typeface="Times New Roman"/>
              </a:rPr>
              <a:t>, </a:t>
            </a:r>
            <a:r>
              <a:rPr lang="en-US" sz="1000" b="0" dirty="0" err="1" smtClean="0">
                <a:latin typeface="Times New Roman"/>
                <a:cs typeface="Times New Roman"/>
              </a:rPr>
              <a:t>p</a:t>
            </a:r>
            <a:r>
              <a:rPr lang="en-US" sz="1000" b="0" baseline="-25000" dirty="0" err="1" smtClean="0">
                <a:latin typeface="Times New Roman"/>
                <a:cs typeface="Times New Roman"/>
              </a:rPr>
              <a:t>y</a:t>
            </a:r>
            <a:r>
              <a:rPr lang="en-US" sz="1000" b="0" dirty="0" smtClean="0">
                <a:latin typeface="Times New Roman"/>
                <a:cs typeface="Times New Roman"/>
              </a:rPr>
              <a:t>, </a:t>
            </a:r>
            <a:r>
              <a:rPr lang="en-US" sz="1000" b="0" dirty="0" err="1" smtClean="0">
                <a:latin typeface="Times New Roman"/>
                <a:cs typeface="Times New Roman"/>
              </a:rPr>
              <a:t>p</a:t>
            </a:r>
            <a:r>
              <a:rPr lang="en-US" sz="1000" b="0" baseline="-25000" dirty="0" err="1" smtClean="0">
                <a:latin typeface="Times New Roman"/>
                <a:cs typeface="Times New Roman"/>
              </a:rPr>
              <a:t>z</a:t>
            </a:r>
            <a:r>
              <a:rPr lang="en-US" sz="1000" b="0" dirty="0" smtClean="0">
                <a:latin typeface="Times New Roman"/>
                <a:cs typeface="Times New Roman"/>
              </a:rPr>
              <a:t>)</a:t>
            </a:r>
          </a:p>
        </p:txBody>
      </p:sp>
      <p:sp>
        <p:nvSpPr>
          <p:cNvPr id="31" name="TextBox 30"/>
          <p:cNvSpPr txBox="1"/>
          <p:nvPr/>
        </p:nvSpPr>
        <p:spPr>
          <a:xfrm>
            <a:off x="304800" y="4953000"/>
            <a:ext cx="2097950" cy="338554"/>
          </a:xfrm>
          <a:prstGeom prst="rect">
            <a:avLst/>
          </a:prstGeom>
          <a:noFill/>
        </p:spPr>
        <p:txBody>
          <a:bodyPr wrap="none" rtlCol="0">
            <a:spAutoFit/>
          </a:bodyPr>
          <a:lstStyle/>
          <a:p>
            <a:pPr>
              <a:buNone/>
            </a:pPr>
            <a:r>
              <a:rPr lang="en-US" sz="1600" dirty="0" smtClean="0"/>
              <a:t>Energy-momentum</a:t>
            </a:r>
            <a:endParaRPr lang="en-US" sz="1600" dirty="0"/>
          </a:p>
        </p:txBody>
      </p:sp>
      <p:graphicFrame>
        <p:nvGraphicFramePr>
          <p:cNvPr id="32" name="Object 31"/>
          <p:cNvGraphicFramePr>
            <a:graphicFrameLocks noChangeAspect="1"/>
          </p:cNvGraphicFramePr>
          <p:nvPr>
            <p:extLst>
              <p:ext uri="{D42A27DB-BD31-4B8C-83A1-F6EECF244321}">
                <p14:modId xmlns:p14="http://schemas.microsoft.com/office/powerpoint/2010/main" val="657428268"/>
              </p:ext>
            </p:extLst>
          </p:nvPr>
        </p:nvGraphicFramePr>
        <p:xfrm>
          <a:off x="1574693" y="5824954"/>
          <a:ext cx="1265238" cy="533400"/>
        </p:xfrm>
        <a:graphic>
          <a:graphicData uri="http://schemas.openxmlformats.org/presentationml/2006/ole">
            <mc:AlternateContent xmlns:mc="http://schemas.openxmlformats.org/markup-compatibility/2006">
              <mc:Choice xmlns:v="urn:schemas-microsoft-com:vml" Requires="v">
                <p:oleObj spid="_x0000_s15684" name="Equation" r:id="rId22" imgW="965200" imgH="406400" progId="Equation.3">
                  <p:embed/>
                </p:oleObj>
              </mc:Choice>
              <mc:Fallback>
                <p:oleObj name="Equation" r:id="rId22" imgW="965200" imgH="406400" progId="Equation.3">
                  <p:embed/>
                  <p:pic>
                    <p:nvPicPr>
                      <p:cNvPr id="0" name=""/>
                      <p:cNvPicPr/>
                      <p:nvPr/>
                    </p:nvPicPr>
                    <p:blipFill>
                      <a:blip r:embed="rId23"/>
                      <a:stretch>
                        <a:fillRect/>
                      </a:stretch>
                    </p:blipFill>
                    <p:spPr>
                      <a:xfrm>
                        <a:off x="1574693" y="5824954"/>
                        <a:ext cx="1265238" cy="533400"/>
                      </a:xfrm>
                      <a:prstGeom prst="rect">
                        <a:avLst/>
                      </a:prstGeom>
                      <a:ln w="38100" cmpd="sng">
                        <a:noFill/>
                      </a:ln>
                    </p:spPr>
                  </p:pic>
                </p:oleObj>
              </mc:Fallback>
            </mc:AlternateContent>
          </a:graphicData>
        </a:graphic>
      </p:graphicFrame>
      <p:graphicFrame>
        <p:nvGraphicFramePr>
          <p:cNvPr id="34" name="Object 33"/>
          <p:cNvGraphicFramePr>
            <a:graphicFrameLocks noChangeAspect="1"/>
          </p:cNvGraphicFramePr>
          <p:nvPr>
            <p:extLst>
              <p:ext uri="{D42A27DB-BD31-4B8C-83A1-F6EECF244321}">
                <p14:modId xmlns:p14="http://schemas.microsoft.com/office/powerpoint/2010/main" val="2325776285"/>
              </p:ext>
            </p:extLst>
          </p:nvPr>
        </p:nvGraphicFramePr>
        <p:xfrm>
          <a:off x="3720993" y="5748754"/>
          <a:ext cx="1757309" cy="381000"/>
        </p:xfrm>
        <a:graphic>
          <a:graphicData uri="http://schemas.openxmlformats.org/presentationml/2006/ole">
            <mc:AlternateContent xmlns:mc="http://schemas.openxmlformats.org/markup-compatibility/2006">
              <mc:Choice xmlns:v="urn:schemas-microsoft-com:vml" Requires="v">
                <p:oleObj spid="_x0000_s15685" name="Equation" r:id="rId24" imgW="1054100" imgH="228600" progId="Equation.3">
                  <p:embed/>
                </p:oleObj>
              </mc:Choice>
              <mc:Fallback>
                <p:oleObj name="Equation" r:id="rId24" imgW="1054100" imgH="228600" progId="Equation.3">
                  <p:embed/>
                  <p:pic>
                    <p:nvPicPr>
                      <p:cNvPr id="0" name=""/>
                      <p:cNvPicPr/>
                      <p:nvPr/>
                    </p:nvPicPr>
                    <p:blipFill>
                      <a:blip r:embed="rId25"/>
                      <a:stretch>
                        <a:fillRect/>
                      </a:stretch>
                    </p:blipFill>
                    <p:spPr>
                      <a:xfrm>
                        <a:off x="3720993" y="5748754"/>
                        <a:ext cx="1757309" cy="381000"/>
                      </a:xfrm>
                      <a:prstGeom prst="rect">
                        <a:avLst/>
                      </a:prstGeom>
                      <a:ln w="38100" cmpd="sng">
                        <a:noFill/>
                      </a:ln>
                    </p:spPr>
                  </p:pic>
                </p:oleObj>
              </mc:Fallback>
            </mc:AlternateContent>
          </a:graphicData>
        </a:graphic>
      </p:graphicFrame>
      <p:graphicFrame>
        <p:nvGraphicFramePr>
          <p:cNvPr id="35" name="Object 34"/>
          <p:cNvGraphicFramePr>
            <a:graphicFrameLocks noChangeAspect="1"/>
          </p:cNvGraphicFramePr>
          <p:nvPr>
            <p:extLst>
              <p:ext uri="{D42A27DB-BD31-4B8C-83A1-F6EECF244321}">
                <p14:modId xmlns:p14="http://schemas.microsoft.com/office/powerpoint/2010/main" val="2430146887"/>
              </p:ext>
            </p:extLst>
          </p:nvPr>
        </p:nvGraphicFramePr>
        <p:xfrm>
          <a:off x="6387993" y="3227616"/>
          <a:ext cx="2331549" cy="277584"/>
        </p:xfrm>
        <a:graphic>
          <a:graphicData uri="http://schemas.openxmlformats.org/presentationml/2006/ole">
            <mc:AlternateContent xmlns:mc="http://schemas.openxmlformats.org/markup-compatibility/2006">
              <mc:Choice xmlns:v="urn:schemas-microsoft-com:vml" Requires="v">
                <p:oleObj spid="_x0000_s15686" name="Equation" r:id="rId26" imgW="2133600" imgH="254000" progId="Equation.3">
                  <p:embed/>
                </p:oleObj>
              </mc:Choice>
              <mc:Fallback>
                <p:oleObj name="Equation" r:id="rId26" imgW="2133600" imgH="254000" progId="Equation.3">
                  <p:embed/>
                  <p:pic>
                    <p:nvPicPr>
                      <p:cNvPr id="0" name=""/>
                      <p:cNvPicPr/>
                      <p:nvPr/>
                    </p:nvPicPr>
                    <p:blipFill>
                      <a:blip r:embed="rId27"/>
                      <a:stretch>
                        <a:fillRect/>
                      </a:stretch>
                    </p:blipFill>
                    <p:spPr>
                      <a:xfrm>
                        <a:off x="6387993" y="3227616"/>
                        <a:ext cx="2331549" cy="277584"/>
                      </a:xfrm>
                      <a:prstGeom prst="rect">
                        <a:avLst/>
                      </a:prstGeom>
                    </p:spPr>
                  </p:pic>
                </p:oleObj>
              </mc:Fallback>
            </mc:AlternateContent>
          </a:graphicData>
        </a:graphic>
      </p:graphicFrame>
      <p:graphicFrame>
        <p:nvGraphicFramePr>
          <p:cNvPr id="36" name="Object 35"/>
          <p:cNvGraphicFramePr>
            <a:graphicFrameLocks noChangeAspect="1"/>
          </p:cNvGraphicFramePr>
          <p:nvPr>
            <p:extLst>
              <p:ext uri="{D42A27DB-BD31-4B8C-83A1-F6EECF244321}">
                <p14:modId xmlns:p14="http://schemas.microsoft.com/office/powerpoint/2010/main" val="620021860"/>
              </p:ext>
            </p:extLst>
          </p:nvPr>
        </p:nvGraphicFramePr>
        <p:xfrm>
          <a:off x="682518" y="5443954"/>
          <a:ext cx="2200275" cy="333375"/>
        </p:xfrm>
        <a:graphic>
          <a:graphicData uri="http://schemas.openxmlformats.org/presentationml/2006/ole">
            <mc:AlternateContent xmlns:mc="http://schemas.openxmlformats.org/markup-compatibility/2006">
              <mc:Choice xmlns:v="urn:schemas-microsoft-com:vml" Requires="v">
                <p:oleObj spid="_x0000_s15687" name="Equation" r:id="rId28" imgW="1676400" imgH="254000" progId="Equation.3">
                  <p:embed/>
                </p:oleObj>
              </mc:Choice>
              <mc:Fallback>
                <p:oleObj name="Equation" r:id="rId28" imgW="1676400" imgH="254000" progId="Equation.3">
                  <p:embed/>
                  <p:pic>
                    <p:nvPicPr>
                      <p:cNvPr id="0" name=""/>
                      <p:cNvPicPr/>
                      <p:nvPr/>
                    </p:nvPicPr>
                    <p:blipFill>
                      <a:blip r:embed="rId29"/>
                      <a:stretch>
                        <a:fillRect/>
                      </a:stretch>
                    </p:blipFill>
                    <p:spPr>
                      <a:xfrm>
                        <a:off x="682518" y="5443954"/>
                        <a:ext cx="2200275" cy="333375"/>
                      </a:xfrm>
                      <a:prstGeom prst="rect">
                        <a:avLst/>
                      </a:prstGeom>
                      <a:ln w="38100" cmpd="sng">
                        <a:noFill/>
                      </a:ln>
                    </p:spPr>
                  </p:pic>
                </p:oleObj>
              </mc:Fallback>
            </mc:AlternateContent>
          </a:graphicData>
        </a:graphic>
      </p:graphicFrame>
      <p:sp>
        <p:nvSpPr>
          <p:cNvPr id="37" name="TextBox 36"/>
          <p:cNvSpPr txBox="1"/>
          <p:nvPr/>
        </p:nvSpPr>
        <p:spPr>
          <a:xfrm>
            <a:off x="5750650" y="4953000"/>
            <a:ext cx="923650" cy="338554"/>
          </a:xfrm>
          <a:prstGeom prst="rect">
            <a:avLst/>
          </a:prstGeom>
          <a:noFill/>
        </p:spPr>
        <p:txBody>
          <a:bodyPr wrap="none" rtlCol="0">
            <a:spAutoFit/>
          </a:bodyPr>
          <a:lstStyle/>
          <a:p>
            <a:pPr>
              <a:buNone/>
            </a:pPr>
            <a:r>
              <a:rPr lang="en-US" sz="1600" dirty="0" smtClean="0"/>
              <a:t>Useful:</a:t>
            </a:r>
            <a:endParaRPr lang="en-US" sz="1600" dirty="0"/>
          </a:p>
        </p:txBody>
      </p:sp>
      <p:graphicFrame>
        <p:nvGraphicFramePr>
          <p:cNvPr id="38" name="Object 37"/>
          <p:cNvGraphicFramePr>
            <a:graphicFrameLocks noChangeAspect="1"/>
          </p:cNvGraphicFramePr>
          <p:nvPr>
            <p:extLst>
              <p:ext uri="{D42A27DB-BD31-4B8C-83A1-F6EECF244321}">
                <p14:modId xmlns:p14="http://schemas.microsoft.com/office/powerpoint/2010/main" val="2891300092"/>
              </p:ext>
            </p:extLst>
          </p:nvPr>
        </p:nvGraphicFramePr>
        <p:xfrm>
          <a:off x="6434138" y="5300663"/>
          <a:ext cx="784225" cy="550862"/>
        </p:xfrm>
        <a:graphic>
          <a:graphicData uri="http://schemas.openxmlformats.org/presentationml/2006/ole">
            <mc:AlternateContent xmlns:mc="http://schemas.openxmlformats.org/markup-compatibility/2006">
              <mc:Choice xmlns:v="urn:schemas-microsoft-com:vml" Requires="v">
                <p:oleObj spid="_x0000_s15688" name="Equation" r:id="rId30" imgW="596900" imgH="419100" progId="Equation.3">
                  <p:embed/>
                </p:oleObj>
              </mc:Choice>
              <mc:Fallback>
                <p:oleObj name="Equation" r:id="rId30" imgW="596900" imgH="419100" progId="Equation.3">
                  <p:embed/>
                  <p:pic>
                    <p:nvPicPr>
                      <p:cNvPr id="0" name=""/>
                      <p:cNvPicPr/>
                      <p:nvPr/>
                    </p:nvPicPr>
                    <p:blipFill>
                      <a:blip r:embed="rId31"/>
                      <a:stretch>
                        <a:fillRect/>
                      </a:stretch>
                    </p:blipFill>
                    <p:spPr>
                      <a:xfrm>
                        <a:off x="6434138" y="5300663"/>
                        <a:ext cx="784225" cy="550862"/>
                      </a:xfrm>
                      <a:prstGeom prst="rect">
                        <a:avLst/>
                      </a:prstGeom>
                      <a:ln w="38100" cmpd="sng">
                        <a:noFill/>
                      </a:ln>
                    </p:spPr>
                  </p:pic>
                </p:oleObj>
              </mc:Fallback>
            </mc:AlternateContent>
          </a:graphicData>
        </a:graphic>
      </p:graphicFrame>
      <p:sp>
        <p:nvSpPr>
          <p:cNvPr id="39" name="Right Arrow 38"/>
          <p:cNvSpPr/>
          <p:nvPr/>
        </p:nvSpPr>
        <p:spPr bwMode="auto">
          <a:xfrm>
            <a:off x="2958993" y="5824954"/>
            <a:ext cx="609600" cy="228600"/>
          </a:xfrm>
          <a:prstGeom prst="right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40" name="Right Brace 39"/>
          <p:cNvSpPr/>
          <p:nvPr/>
        </p:nvSpPr>
        <p:spPr bwMode="auto">
          <a:xfrm>
            <a:off x="2882793" y="5443954"/>
            <a:ext cx="152400" cy="914400"/>
          </a:xfrm>
          <a:prstGeom prst="rightBrace">
            <a:avLst/>
          </a:pr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41" name="Right Arrow 40"/>
          <p:cNvSpPr/>
          <p:nvPr/>
        </p:nvSpPr>
        <p:spPr bwMode="auto">
          <a:xfrm>
            <a:off x="7315200" y="5486400"/>
            <a:ext cx="304800" cy="228600"/>
          </a:xfrm>
          <a:prstGeom prst="right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42" name="Right Brace 41"/>
          <p:cNvSpPr/>
          <p:nvPr/>
        </p:nvSpPr>
        <p:spPr bwMode="auto">
          <a:xfrm>
            <a:off x="7239000" y="5334000"/>
            <a:ext cx="152400" cy="533400"/>
          </a:xfrm>
          <a:prstGeom prst="rightBrace">
            <a:avLst/>
          </a:prstGeom>
          <a:noFill/>
          <a:ln w="38100" cap="flat" cmpd="sng" algn="ctr">
            <a:solidFill>
              <a:srgbClr val="0000F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graphicFrame>
        <p:nvGraphicFramePr>
          <p:cNvPr id="43" name="Object 42"/>
          <p:cNvGraphicFramePr>
            <a:graphicFrameLocks noChangeAspect="1"/>
          </p:cNvGraphicFramePr>
          <p:nvPr>
            <p:extLst>
              <p:ext uri="{D42A27DB-BD31-4B8C-83A1-F6EECF244321}">
                <p14:modId xmlns:p14="http://schemas.microsoft.com/office/powerpoint/2010/main" val="302169683"/>
              </p:ext>
            </p:extLst>
          </p:nvPr>
        </p:nvGraphicFramePr>
        <p:xfrm>
          <a:off x="7772400" y="5719762"/>
          <a:ext cx="900113" cy="300038"/>
        </p:xfrm>
        <a:graphic>
          <a:graphicData uri="http://schemas.openxmlformats.org/presentationml/2006/ole">
            <mc:AlternateContent xmlns:mc="http://schemas.openxmlformats.org/markup-compatibility/2006">
              <mc:Choice xmlns:v="urn:schemas-microsoft-com:vml" Requires="v">
                <p:oleObj spid="_x0000_s15689" name="Equation" r:id="rId32" imgW="685800" imgH="228600" progId="Equation.3">
                  <p:embed/>
                </p:oleObj>
              </mc:Choice>
              <mc:Fallback>
                <p:oleObj name="Equation" r:id="rId32" imgW="685800" imgH="228600" progId="Equation.3">
                  <p:embed/>
                  <p:pic>
                    <p:nvPicPr>
                      <p:cNvPr id="0" name=""/>
                      <p:cNvPicPr/>
                      <p:nvPr/>
                    </p:nvPicPr>
                    <p:blipFill>
                      <a:blip r:embed="rId33"/>
                      <a:stretch>
                        <a:fillRect/>
                      </a:stretch>
                    </p:blipFill>
                    <p:spPr>
                      <a:xfrm>
                        <a:off x="7772400" y="5719762"/>
                        <a:ext cx="900113" cy="300038"/>
                      </a:xfrm>
                      <a:prstGeom prst="rect">
                        <a:avLst/>
                      </a:prstGeom>
                      <a:ln w="38100" cmpd="sng">
                        <a:noFill/>
                      </a:ln>
                    </p:spPr>
                  </p:pic>
                </p:oleObj>
              </mc:Fallback>
            </mc:AlternateContent>
          </a:graphicData>
        </a:graphic>
      </p:graphicFrame>
      <p:graphicFrame>
        <p:nvGraphicFramePr>
          <p:cNvPr id="44" name="Object 43"/>
          <p:cNvGraphicFramePr>
            <a:graphicFrameLocks noChangeAspect="1"/>
          </p:cNvGraphicFramePr>
          <p:nvPr>
            <p:extLst>
              <p:ext uri="{D42A27DB-BD31-4B8C-83A1-F6EECF244321}">
                <p14:modId xmlns:p14="http://schemas.microsoft.com/office/powerpoint/2010/main" val="550102978"/>
              </p:ext>
            </p:extLst>
          </p:nvPr>
        </p:nvGraphicFramePr>
        <p:xfrm>
          <a:off x="7772400" y="5414963"/>
          <a:ext cx="1016000" cy="300037"/>
        </p:xfrm>
        <a:graphic>
          <a:graphicData uri="http://schemas.openxmlformats.org/presentationml/2006/ole">
            <mc:AlternateContent xmlns:mc="http://schemas.openxmlformats.org/markup-compatibility/2006">
              <mc:Choice xmlns:v="urn:schemas-microsoft-com:vml" Requires="v">
                <p:oleObj spid="_x0000_s15690" name="Equation" r:id="rId34" imgW="774700" imgH="228600" progId="Equation.3">
                  <p:embed/>
                </p:oleObj>
              </mc:Choice>
              <mc:Fallback>
                <p:oleObj name="Equation" r:id="rId34" imgW="774700" imgH="228600" progId="Equation.3">
                  <p:embed/>
                  <p:pic>
                    <p:nvPicPr>
                      <p:cNvPr id="0" name=""/>
                      <p:cNvPicPr/>
                      <p:nvPr/>
                    </p:nvPicPr>
                    <p:blipFill>
                      <a:blip r:embed="rId35"/>
                      <a:stretch>
                        <a:fillRect/>
                      </a:stretch>
                    </p:blipFill>
                    <p:spPr>
                      <a:xfrm>
                        <a:off x="7772400" y="5414963"/>
                        <a:ext cx="1016000" cy="300037"/>
                      </a:xfrm>
                      <a:prstGeom prst="rect">
                        <a:avLst/>
                      </a:prstGeom>
                      <a:ln w="38100" cmpd="sng">
                        <a:noFill/>
                      </a:ln>
                    </p:spPr>
                  </p:pic>
                </p:oleObj>
              </mc:Fallback>
            </mc:AlternateContent>
          </a:graphicData>
        </a:graphic>
      </p:graphicFrame>
      <p:sp>
        <p:nvSpPr>
          <p:cNvPr id="45" name="TextBox 44"/>
          <p:cNvSpPr txBox="1"/>
          <p:nvPr/>
        </p:nvSpPr>
        <p:spPr>
          <a:xfrm>
            <a:off x="6400800" y="6031468"/>
            <a:ext cx="1673802" cy="369332"/>
          </a:xfrm>
          <a:prstGeom prst="rect">
            <a:avLst/>
          </a:prstGeom>
          <a:noFill/>
        </p:spPr>
        <p:txBody>
          <a:bodyPr wrap="none" rtlCol="0">
            <a:spAutoFit/>
          </a:bodyPr>
          <a:lstStyle/>
          <a:p>
            <a:pPr>
              <a:buNone/>
            </a:pPr>
            <a:r>
              <a:rPr lang="en-US" sz="1400" b="0" i="0" dirty="0" smtClean="0"/>
              <a:t>For  </a:t>
            </a:r>
            <a:r>
              <a:rPr lang="en-US" sz="1400" b="0" dirty="0" smtClean="0">
                <a:latin typeface="Times New Roman"/>
                <a:cs typeface="Times New Roman"/>
              </a:rPr>
              <a:t>v=c</a:t>
            </a:r>
            <a:r>
              <a:rPr lang="en-US" sz="1400" b="0" i="0" dirty="0" smtClean="0"/>
              <a:t>,  </a:t>
            </a:r>
            <a:r>
              <a:rPr lang="en-US" sz="1800" b="0" dirty="0" smtClean="0">
                <a:latin typeface="Times New Roman"/>
                <a:cs typeface="Times New Roman"/>
              </a:rPr>
              <a:t>E = </a:t>
            </a:r>
            <a:r>
              <a:rPr lang="en-US" sz="1800" b="0" dirty="0" err="1" smtClean="0">
                <a:latin typeface="Times New Roman"/>
                <a:cs typeface="Times New Roman"/>
              </a:rPr>
              <a:t>hv</a:t>
            </a:r>
            <a:endParaRPr lang="en-US" sz="1800" b="0" dirty="0">
              <a:latin typeface="Times New Roman"/>
              <a:cs typeface="Times New Roman"/>
            </a:endParaRPr>
          </a:p>
        </p:txBody>
      </p:sp>
    </p:spTree>
    <p:extLst>
      <p:ext uri="{BB962C8B-B14F-4D97-AF65-F5344CB8AC3E}">
        <p14:creationId xmlns:p14="http://schemas.microsoft.com/office/powerpoint/2010/main" val="35738455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dirty="0" smtClean="0"/>
              <a:t>¿Cómo se descubre una partícula?</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85</a:t>
            </a:fld>
            <a:endParaRPr lang="en-US" altLang="zh-CN" dirty="0"/>
          </a:p>
        </p:txBody>
      </p:sp>
    </p:spTree>
    <p:extLst>
      <p:ext uri="{BB962C8B-B14F-4D97-AF65-F5344CB8AC3E}">
        <p14:creationId xmlns:p14="http://schemas.microsoft.com/office/powerpoint/2010/main" val="3953645537"/>
      </p:ext>
    </p:extLst>
  </p:cSld>
  <p:clrMapOvr>
    <a:masterClrMapping/>
  </p:clrMapOvr>
  <p:timing>
    <p:tnLst>
      <p:par>
        <p:cTn xmlns:p14="http://schemas.microsoft.com/office/powerpoint/2010/mai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2" descr="CERN_picture_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solidFill>
                  <a:schemeClr val="bg1"/>
                </a:solidFill>
              </a:rPr>
              <a:t>LHC</a:t>
            </a:r>
            <a:endParaRPr lang="en-US" dirty="0">
              <a:solidFill>
                <a:schemeClr val="bg1"/>
              </a:solidFill>
            </a:endParaRP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86</a:t>
            </a:fld>
            <a:endParaRPr lang="en-US" altLang="zh-CN" dirty="0"/>
          </a:p>
        </p:txBody>
      </p:sp>
      <p:sp>
        <p:nvSpPr>
          <p:cNvPr id="64" name="Content Placeholder 2"/>
          <p:cNvSpPr>
            <a:spLocks noGrp="1"/>
          </p:cNvSpPr>
          <p:nvPr>
            <p:ph idx="1"/>
          </p:nvPr>
        </p:nvSpPr>
        <p:spPr>
          <a:xfrm>
            <a:off x="457200" y="5486400"/>
            <a:ext cx="8229600" cy="1295400"/>
          </a:xfrm>
          <a:solidFill>
            <a:schemeClr val="tx1">
              <a:alpha val="50000"/>
            </a:schemeClr>
          </a:solidFill>
        </p:spPr>
        <p:txBody>
          <a:bodyPr/>
          <a:lstStyle/>
          <a:p>
            <a:r>
              <a:rPr lang="es-ES_tradnl" smtClean="0">
                <a:solidFill>
                  <a:srgbClr val="FFFFFF"/>
                </a:solidFill>
              </a:rPr>
              <a:t>27 km de circunferencia, 50-150 m bajo tierra</a:t>
            </a:r>
          </a:p>
          <a:p>
            <a:r>
              <a:rPr lang="es-ES_tradnl" smtClean="0">
                <a:solidFill>
                  <a:srgbClr val="FFFFFF"/>
                </a:solidFill>
              </a:rPr>
              <a:t>Dos haces de protones casi a la velocidad de la luz</a:t>
            </a:r>
          </a:p>
          <a:p>
            <a:r>
              <a:rPr lang="es-ES_tradnl" smtClean="0">
                <a:solidFill>
                  <a:srgbClr val="FFFFFF"/>
                </a:solidFill>
              </a:rPr>
              <a:t>Energía almacenada: 350 MJ (~TGV a 155 km/h)</a:t>
            </a:r>
          </a:p>
          <a:p>
            <a:endParaRPr lang="es-ES_tradnl">
              <a:solidFill>
                <a:srgbClr val="FFFFFF"/>
              </a:solidFill>
            </a:endParaRPr>
          </a:p>
        </p:txBody>
      </p:sp>
      <p:sp>
        <p:nvSpPr>
          <p:cNvPr id="6" name="Rectangle 5"/>
          <p:cNvSpPr/>
          <p:nvPr/>
        </p:nvSpPr>
        <p:spPr>
          <a:xfrm>
            <a:off x="7848600" y="2020669"/>
            <a:ext cx="1219200" cy="523220"/>
          </a:xfrm>
          <a:prstGeom prst="rect">
            <a:avLst/>
          </a:prstGeom>
          <a:solidFill>
            <a:schemeClr val="bg1">
              <a:alpha val="68000"/>
            </a:schemeClr>
          </a:solidFill>
        </p:spPr>
        <p:txBody>
          <a:bodyPr wrap="square">
            <a:spAutoFit/>
          </a:bodyPr>
          <a:lstStyle/>
          <a:p>
            <a:pPr>
              <a:buNone/>
            </a:pPr>
            <a:r>
              <a:rPr lang="en-US" sz="1400" i="0" dirty="0" err="1" smtClean="0"/>
              <a:t>Aeropuerto</a:t>
            </a:r>
            <a:r>
              <a:rPr lang="en-US" sz="1400" i="0" dirty="0" smtClean="0"/>
              <a:t> de </a:t>
            </a:r>
            <a:r>
              <a:rPr lang="en-US" sz="1400" i="0" dirty="0" err="1" smtClean="0"/>
              <a:t>Ginebra</a:t>
            </a:r>
            <a:endParaRPr lang="en-US" sz="1400" dirty="0"/>
          </a:p>
        </p:txBody>
      </p:sp>
    </p:spTree>
    <p:extLst>
      <p:ext uri="{BB962C8B-B14F-4D97-AF65-F5344CB8AC3E}">
        <p14:creationId xmlns:p14="http://schemas.microsoft.com/office/powerpoint/2010/main" val="2952814098"/>
      </p:ext>
    </p:extLst>
  </p:cSld>
  <p:clrMapOvr>
    <a:masterClrMapping/>
  </p:clrMapOvr>
  <p:timing>
    <p:tnLst>
      <p:par>
        <p:cTn xmlns:p14="http://schemas.microsoft.com/office/powerpoint/2010/mai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2" descr="CERN_picture_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solidFill>
                  <a:schemeClr val="bg1"/>
                </a:solidFill>
              </a:rPr>
              <a:t>LHC</a:t>
            </a:r>
            <a:endParaRPr lang="en-US" dirty="0">
              <a:solidFill>
                <a:schemeClr val="bg1"/>
              </a:solidFill>
            </a:endParaRPr>
          </a:p>
        </p:txBody>
      </p:sp>
      <p:sp>
        <p:nvSpPr>
          <p:cNvPr id="3" name="Content Placeholder 2"/>
          <p:cNvSpPr>
            <a:spLocks noGrp="1"/>
          </p:cNvSpPr>
          <p:nvPr>
            <p:ph idx="1"/>
          </p:nvPr>
        </p:nvSpPr>
        <p:spPr>
          <a:xfrm>
            <a:off x="457200" y="5486400"/>
            <a:ext cx="8229600" cy="1295400"/>
          </a:xfrm>
          <a:solidFill>
            <a:schemeClr val="tx1">
              <a:alpha val="50000"/>
            </a:schemeClr>
          </a:solidFill>
        </p:spPr>
        <p:txBody>
          <a:bodyPr/>
          <a:lstStyle/>
          <a:p>
            <a:r>
              <a:rPr lang="es-ES_tradnl" smtClean="0">
                <a:solidFill>
                  <a:srgbClr val="FFFFFF"/>
                </a:solidFill>
              </a:rPr>
              <a:t>~1600 magnetos superconductores</a:t>
            </a:r>
          </a:p>
          <a:p>
            <a:r>
              <a:rPr lang="es-ES_tradnl" smtClean="0">
                <a:solidFill>
                  <a:srgbClr val="FFFFFF"/>
                </a:solidFill>
              </a:rPr>
              <a:t>Nubes de 1.15×10</a:t>
            </a:r>
            <a:r>
              <a:rPr lang="es-ES_tradnl" baseline="30000" smtClean="0">
                <a:solidFill>
                  <a:srgbClr val="FFFFFF"/>
                </a:solidFill>
              </a:rPr>
              <a:t>11</a:t>
            </a:r>
            <a:r>
              <a:rPr lang="es-ES_tradnl" smtClean="0">
                <a:solidFill>
                  <a:srgbClr val="FFFFFF"/>
                </a:solidFill>
              </a:rPr>
              <a:t> protones: 30 micras por varios cm </a:t>
            </a:r>
          </a:p>
          <a:p>
            <a:r>
              <a:rPr lang="es-ES_tradnl" smtClean="0">
                <a:solidFill>
                  <a:srgbClr val="FFFFFF"/>
                </a:solidFill>
              </a:rPr>
              <a:t>40 millones de cruces por segundo</a:t>
            </a:r>
          </a:p>
          <a:p>
            <a:endParaRPr lang="es-ES_tradnl" smtClean="0">
              <a:solidFill>
                <a:srgbClr val="FFFFFF"/>
              </a:solidFill>
            </a:endParaRPr>
          </a:p>
          <a:p>
            <a:endParaRPr lang="es-ES_tradnl">
              <a:solidFill>
                <a:srgbClr val="FFFFFF"/>
              </a:solidFill>
            </a:endParaRP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87</a:t>
            </a:fld>
            <a:endParaRPr lang="en-US" altLang="zh-CN" dirty="0"/>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19600" y="838200"/>
            <a:ext cx="4591050" cy="2992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52261783"/>
      </p:ext>
    </p:extLst>
  </p:cSld>
  <p:clrMapOvr>
    <a:masterClrMapping/>
  </p:clrMapOvr>
  <p:timing>
    <p:tnLst>
      <p:par>
        <p:cTn xmlns:p14="http://schemas.microsoft.com/office/powerpoint/2010/mai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 name="Picture 2" descr="CERN_picture_sk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175"/>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solidFill>
                  <a:schemeClr val="bg1"/>
                </a:solidFill>
              </a:rPr>
              <a:t>LHC</a:t>
            </a:r>
            <a:endParaRPr lang="en-US" dirty="0">
              <a:solidFill>
                <a:schemeClr val="bg1"/>
              </a:solidFill>
            </a:endParaRPr>
          </a:p>
        </p:txBody>
      </p:sp>
      <p:sp>
        <p:nvSpPr>
          <p:cNvPr id="3" name="Content Placeholder 2"/>
          <p:cNvSpPr>
            <a:spLocks noGrp="1"/>
          </p:cNvSpPr>
          <p:nvPr>
            <p:ph idx="1"/>
          </p:nvPr>
        </p:nvSpPr>
        <p:spPr>
          <a:xfrm>
            <a:off x="457200" y="5410200"/>
            <a:ext cx="5029200" cy="1371600"/>
          </a:xfrm>
          <a:solidFill>
            <a:schemeClr val="tx1">
              <a:alpha val="50000"/>
            </a:schemeClr>
          </a:solidFill>
        </p:spPr>
        <p:txBody>
          <a:bodyPr/>
          <a:lstStyle/>
          <a:p>
            <a:r>
              <a:rPr lang="es-ES_tradnl" smtClean="0">
                <a:solidFill>
                  <a:srgbClr val="FFFFFF"/>
                </a:solidFill>
              </a:rPr>
              <a:t>Cuatro puntos de colisión</a:t>
            </a:r>
          </a:p>
          <a:p>
            <a:r>
              <a:rPr lang="es-ES_tradnl" smtClean="0">
                <a:solidFill>
                  <a:srgbClr val="FFFFFF"/>
                </a:solidFill>
              </a:rPr>
              <a:t>Un detector en cada uno</a:t>
            </a:r>
          </a:p>
          <a:p>
            <a:r>
              <a:rPr lang="es-ES_tradnl" smtClean="0">
                <a:solidFill>
                  <a:srgbClr val="FFFFFF"/>
                </a:solidFill>
              </a:rPr>
              <a:t>Descubrimiento: ATLAS, CMS</a:t>
            </a: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88</a:t>
            </a:fld>
            <a:endParaRPr lang="en-US" altLang="zh-CN" dirty="0"/>
          </a:p>
        </p:txBody>
      </p:sp>
      <p:grpSp>
        <p:nvGrpSpPr>
          <p:cNvPr id="7" name="Group 69"/>
          <p:cNvGrpSpPr>
            <a:grpSpLocks/>
          </p:cNvGrpSpPr>
          <p:nvPr/>
        </p:nvGrpSpPr>
        <p:grpSpPr bwMode="auto">
          <a:xfrm>
            <a:off x="533434" y="1701800"/>
            <a:ext cx="3241675" cy="1727200"/>
            <a:chOff x="336" y="1072"/>
            <a:chExt cx="2042" cy="1088"/>
          </a:xfrm>
        </p:grpSpPr>
        <p:sp>
          <p:nvSpPr>
            <p:cNvPr id="8" name="Line 70"/>
            <p:cNvSpPr>
              <a:spLocks noChangeShapeType="1"/>
            </p:cNvSpPr>
            <p:nvPr/>
          </p:nvSpPr>
          <p:spPr bwMode="auto">
            <a:xfrm flipV="1">
              <a:off x="1968" y="1269"/>
              <a:ext cx="364" cy="891"/>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9" name="Line 71"/>
            <p:cNvSpPr>
              <a:spLocks noChangeShapeType="1"/>
            </p:cNvSpPr>
            <p:nvPr/>
          </p:nvSpPr>
          <p:spPr bwMode="auto">
            <a:xfrm>
              <a:off x="1968" y="1104"/>
              <a:ext cx="336" cy="168"/>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10" name="Oval 72"/>
            <p:cNvSpPr>
              <a:spLocks noChangeArrowheads="1"/>
            </p:cNvSpPr>
            <p:nvPr/>
          </p:nvSpPr>
          <p:spPr bwMode="auto">
            <a:xfrm>
              <a:off x="2285" y="1251"/>
              <a:ext cx="93" cy="71"/>
            </a:xfrm>
            <a:prstGeom prst="ellipse">
              <a:avLst/>
            </a:prstGeom>
            <a:solidFill>
              <a:schemeClr val="accent1"/>
            </a:solidFill>
            <a:ln w="9525">
              <a:solidFill>
                <a:schemeClr val="accent2"/>
              </a:solidFill>
              <a:round/>
              <a:headEnd/>
              <a:tailEnd/>
            </a:ln>
          </p:spPr>
          <p:txBody>
            <a:bodyPr wrap="none" anchor="ctr"/>
            <a:lstStyle/>
            <a:p>
              <a:pPr eaLnBrk="1" hangingPunct="1">
                <a:defRPr/>
              </a:pPr>
              <a:endParaRPr lang="en-US">
                <a:effectLst>
                  <a:outerShdw blurRad="38100" dist="38100" dir="2700000" algn="tl">
                    <a:srgbClr val="FFFFFF"/>
                  </a:outerShdw>
                </a:effectLst>
              </a:endParaRPr>
            </a:p>
          </p:txBody>
        </p:sp>
        <p:pic>
          <p:nvPicPr>
            <p:cNvPr id="11" name="Picture 73" descr="bul-pho-2007-07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6" y="1072"/>
              <a:ext cx="1632" cy="1088"/>
            </a:xfrm>
            <a:prstGeom prst="rect">
              <a:avLst/>
            </a:prstGeom>
            <a:noFill/>
            <a:ln w="28575">
              <a:solidFill>
                <a:srgbClr val="FFFF33"/>
              </a:solidFill>
              <a:miter lim="800000"/>
              <a:headEnd/>
              <a:tailEnd/>
            </a:ln>
            <a:extLst>
              <a:ext uri="{909E8E84-426E-40dd-AFC4-6F175D3DCCD1}">
                <a14:hiddenFill xmlns:a14="http://schemas.microsoft.com/office/drawing/2010/main">
                  <a:solidFill>
                    <a:srgbClr val="FFFFFF"/>
                  </a:solidFill>
                </a14:hiddenFill>
              </a:ext>
            </a:extLst>
          </p:spPr>
        </p:pic>
        <p:sp>
          <p:nvSpPr>
            <p:cNvPr id="12" name="Text Box 74"/>
            <p:cNvSpPr txBox="1">
              <a:spLocks noChangeArrowheads="1"/>
            </p:cNvSpPr>
            <p:nvPr/>
          </p:nvSpPr>
          <p:spPr bwMode="auto">
            <a:xfrm>
              <a:off x="1536" y="1072"/>
              <a:ext cx="436" cy="233"/>
            </a:xfrm>
            <a:prstGeom prst="rect">
              <a:avLst/>
            </a:prstGeom>
            <a:noFill/>
            <a:ln w="9525">
              <a:noFill/>
              <a:miter lim="800000"/>
              <a:headEnd/>
              <a:tailEnd/>
            </a:ln>
            <a:effectLst/>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37931725" indent="-37474525">
                <a:defRPr sz="1600">
                  <a:solidFill>
                    <a:schemeClr val="tx1"/>
                  </a:solidFill>
                  <a:latin typeface="Comic Sans MS" charset="0"/>
                  <a:ea typeface="ＭＳ Ｐゴシック" charset="0"/>
                </a:defRPr>
              </a:lvl2pPr>
              <a:lvl3pPr>
                <a:defRPr sz="1600">
                  <a:solidFill>
                    <a:schemeClr val="tx1"/>
                  </a:solidFill>
                  <a:latin typeface="Comic Sans MS" charset="0"/>
                  <a:ea typeface="ＭＳ Ｐゴシック" charset="0"/>
                </a:defRPr>
              </a:lvl3pPr>
              <a:lvl4pPr>
                <a:defRPr sz="1600">
                  <a:solidFill>
                    <a:schemeClr val="tx1"/>
                  </a:solidFill>
                  <a:latin typeface="Comic Sans MS" charset="0"/>
                  <a:ea typeface="ＭＳ Ｐゴシック" charset="0"/>
                </a:defRPr>
              </a:lvl4pPr>
              <a:lvl5pPr>
                <a:defRPr sz="1600">
                  <a:solidFill>
                    <a:schemeClr val="tx1"/>
                  </a:solidFill>
                  <a:latin typeface="Comic Sans MS" charset="0"/>
                  <a:ea typeface="ＭＳ Ｐゴシック" charset="0"/>
                </a:defRPr>
              </a:lvl5pPr>
              <a:lvl6pPr marL="457200" eaLnBrk="0" fontAlgn="base" hangingPunct="0">
                <a:spcBef>
                  <a:spcPct val="0"/>
                </a:spcBef>
                <a:spcAft>
                  <a:spcPct val="0"/>
                </a:spcAft>
                <a:defRPr sz="1600">
                  <a:solidFill>
                    <a:schemeClr val="tx1"/>
                  </a:solidFill>
                  <a:latin typeface="Comic Sans MS" charset="0"/>
                  <a:ea typeface="ＭＳ Ｐゴシック" charset="0"/>
                </a:defRPr>
              </a:lvl6pPr>
              <a:lvl7pPr marL="914400" eaLnBrk="0" fontAlgn="base" hangingPunct="0">
                <a:spcBef>
                  <a:spcPct val="0"/>
                </a:spcBef>
                <a:spcAft>
                  <a:spcPct val="0"/>
                </a:spcAft>
                <a:defRPr sz="1600">
                  <a:solidFill>
                    <a:schemeClr val="tx1"/>
                  </a:solidFill>
                  <a:latin typeface="Comic Sans MS" charset="0"/>
                  <a:ea typeface="ＭＳ Ｐゴシック" charset="0"/>
                </a:defRPr>
              </a:lvl7pPr>
              <a:lvl8pPr marL="1371600" eaLnBrk="0" fontAlgn="base" hangingPunct="0">
                <a:spcBef>
                  <a:spcPct val="0"/>
                </a:spcBef>
                <a:spcAft>
                  <a:spcPct val="0"/>
                </a:spcAft>
                <a:defRPr sz="1600">
                  <a:solidFill>
                    <a:schemeClr val="tx1"/>
                  </a:solidFill>
                  <a:latin typeface="Comic Sans MS" charset="0"/>
                  <a:ea typeface="ＭＳ Ｐゴシック" charset="0"/>
                </a:defRPr>
              </a:lvl8pPr>
              <a:lvl9pPr marL="1828800" eaLnBrk="0" fontAlgn="base" hangingPunct="0">
                <a:spcBef>
                  <a:spcPct val="0"/>
                </a:spcBef>
                <a:spcAft>
                  <a:spcPct val="0"/>
                </a:spcAft>
                <a:defRPr sz="1600">
                  <a:solidFill>
                    <a:schemeClr val="tx1"/>
                  </a:solidFill>
                  <a:latin typeface="Comic Sans MS" charset="0"/>
                  <a:ea typeface="ＭＳ Ｐゴシック" charset="0"/>
                </a:defRPr>
              </a:lvl9pPr>
            </a:lstStyle>
            <a:p>
              <a:pPr>
                <a:buNone/>
                <a:defRPr/>
              </a:pPr>
              <a:r>
                <a:rPr lang="de-CH" sz="1800" dirty="0" smtClean="0">
                  <a:solidFill>
                    <a:schemeClr val="bg1"/>
                  </a:solidFill>
                  <a:effectLst>
                    <a:outerShdw blurRad="38100" dist="38100" dir="2700000" algn="tl">
                      <a:srgbClr val="000000"/>
                    </a:outerShdw>
                  </a:effectLst>
                  <a:latin typeface="Century Gothic" charset="0"/>
                </a:rPr>
                <a:t>CMS</a:t>
              </a:r>
              <a:endParaRPr lang="de-CH" sz="1800" dirty="0" smtClean="0">
                <a:solidFill>
                  <a:schemeClr val="bg1"/>
                </a:solidFill>
                <a:effectLst>
                  <a:outerShdw blurRad="38100" dist="38100" dir="2700000" algn="tl">
                    <a:srgbClr val="000000"/>
                  </a:outerShdw>
                </a:effectLst>
                <a:latin typeface="Tahoma" charset="0"/>
              </a:endParaRPr>
            </a:p>
          </p:txBody>
        </p:sp>
      </p:grpSp>
      <p:grpSp>
        <p:nvGrpSpPr>
          <p:cNvPr id="13" name="Group 90"/>
          <p:cNvGrpSpPr>
            <a:grpSpLocks/>
          </p:cNvGrpSpPr>
          <p:nvPr/>
        </p:nvGrpSpPr>
        <p:grpSpPr bwMode="auto">
          <a:xfrm>
            <a:off x="5715056" y="4724401"/>
            <a:ext cx="3048000" cy="1687513"/>
            <a:chOff x="3600" y="2976"/>
            <a:chExt cx="1920" cy="1063"/>
          </a:xfrm>
        </p:grpSpPr>
        <p:sp>
          <p:nvSpPr>
            <p:cNvPr id="14" name="Oval 91"/>
            <p:cNvSpPr>
              <a:spLocks noChangeArrowheads="1"/>
            </p:cNvSpPr>
            <p:nvPr/>
          </p:nvSpPr>
          <p:spPr bwMode="auto">
            <a:xfrm>
              <a:off x="3600" y="3247"/>
              <a:ext cx="75" cy="60"/>
            </a:xfrm>
            <a:prstGeom prst="ellipse">
              <a:avLst/>
            </a:prstGeom>
            <a:solidFill>
              <a:schemeClr val="accent1"/>
            </a:solidFill>
            <a:ln w="9525">
              <a:solidFill>
                <a:schemeClr val="accent2"/>
              </a:solidFill>
              <a:round/>
              <a:headEnd/>
              <a:tailEnd/>
            </a:ln>
          </p:spPr>
          <p:txBody>
            <a:bodyPr wrap="none" anchor="ctr"/>
            <a:lstStyle/>
            <a:p>
              <a:pPr eaLnBrk="1" hangingPunct="1">
                <a:defRPr/>
              </a:pPr>
              <a:endParaRPr lang="en-US">
                <a:effectLst>
                  <a:outerShdw blurRad="38100" dist="38100" dir="2700000" algn="tl">
                    <a:srgbClr val="FFFFFF"/>
                  </a:outerShdw>
                </a:effectLst>
              </a:endParaRPr>
            </a:p>
          </p:txBody>
        </p:sp>
        <p:sp>
          <p:nvSpPr>
            <p:cNvPr id="15" name="Line 92"/>
            <p:cNvSpPr>
              <a:spLocks noChangeShapeType="1"/>
            </p:cNvSpPr>
            <p:nvPr/>
          </p:nvSpPr>
          <p:spPr bwMode="auto">
            <a:xfrm flipV="1">
              <a:off x="3638" y="2976"/>
              <a:ext cx="298" cy="271"/>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sp>
          <p:nvSpPr>
            <p:cNvPr id="16" name="Line 93"/>
            <p:cNvSpPr>
              <a:spLocks noChangeShapeType="1"/>
            </p:cNvSpPr>
            <p:nvPr/>
          </p:nvSpPr>
          <p:spPr bwMode="auto">
            <a:xfrm>
              <a:off x="3638" y="3286"/>
              <a:ext cx="250" cy="746"/>
            </a:xfrm>
            <a:prstGeom prst="line">
              <a:avLst/>
            </a:prstGeom>
            <a:noFill/>
            <a:ln w="38100">
              <a:solidFill>
                <a:schemeClr val="bg1"/>
              </a:solidFill>
              <a:prstDash val="sysDot"/>
              <a:round/>
              <a:headEnd/>
              <a:tailEnd/>
            </a:ln>
          </p:spPr>
          <p:txBody>
            <a:bodyPr wrap="none" anchor="ctr"/>
            <a:lstStyle/>
            <a:p>
              <a:pPr>
                <a:defRPr/>
              </a:pPr>
              <a:endParaRPr lang="en-US">
                <a:ea typeface="+mn-ea"/>
                <a:cs typeface="+mn-cs"/>
              </a:endParaRPr>
            </a:p>
          </p:txBody>
        </p:sp>
        <p:pic>
          <p:nvPicPr>
            <p:cNvPr id="17" name="Picture 94" descr="0511013_0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88" y="2976"/>
              <a:ext cx="1632" cy="1063"/>
            </a:xfrm>
            <a:prstGeom prst="rect">
              <a:avLst/>
            </a:prstGeom>
            <a:noFill/>
            <a:ln w="38100">
              <a:solidFill>
                <a:srgbClr val="FFFF33"/>
              </a:solidFill>
              <a:miter lim="800000"/>
              <a:headEnd/>
              <a:tailEnd/>
            </a:ln>
            <a:extLst>
              <a:ext uri="{909E8E84-426E-40dd-AFC4-6F175D3DCCD1}">
                <a14:hiddenFill xmlns:a14="http://schemas.microsoft.com/office/drawing/2010/main">
                  <a:solidFill>
                    <a:srgbClr val="FFFFFF"/>
                  </a:solidFill>
                </a14:hiddenFill>
              </a:ext>
            </a:extLst>
          </p:spPr>
        </p:pic>
      </p:grpSp>
      <p:sp>
        <p:nvSpPr>
          <p:cNvPr id="18" name="TextBox 17"/>
          <p:cNvSpPr txBox="1"/>
          <p:nvPr/>
        </p:nvSpPr>
        <p:spPr>
          <a:xfrm>
            <a:off x="7848600" y="4343400"/>
            <a:ext cx="936988" cy="369332"/>
          </a:xfrm>
          <a:prstGeom prst="rect">
            <a:avLst/>
          </a:prstGeom>
          <a:solidFill>
            <a:schemeClr val="bg1">
              <a:alpha val="70000"/>
            </a:schemeClr>
          </a:solidFill>
        </p:spPr>
        <p:txBody>
          <a:bodyPr wrap="none" rtlCol="0">
            <a:spAutoFit/>
          </a:bodyPr>
          <a:lstStyle/>
          <a:p>
            <a:pPr>
              <a:buNone/>
            </a:pPr>
            <a:r>
              <a:rPr lang="en-US" sz="1800" dirty="0" smtClean="0">
                <a:latin typeface="+mj-lt"/>
              </a:rPr>
              <a:t>ATLAS</a:t>
            </a:r>
            <a:endParaRPr lang="en-US" sz="1800" dirty="0">
              <a:latin typeface="+mj-lt"/>
            </a:endParaRPr>
          </a:p>
        </p:txBody>
      </p:sp>
    </p:spTree>
    <p:extLst>
      <p:ext uri="{BB962C8B-B14F-4D97-AF65-F5344CB8AC3E}">
        <p14:creationId xmlns:p14="http://schemas.microsoft.com/office/powerpoint/2010/main" val="2896601703"/>
      </p:ext>
    </p:extLst>
  </p:cSld>
  <p:clrMapOvr>
    <a:masterClrMapping/>
  </p:clrMapOvr>
  <p:timing>
    <p:tnLst>
      <p:par>
        <p:cTn xmlns:p14="http://schemas.microsoft.com/office/powerpoint/2010/mai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Barrel Toroid 4 Nov 0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914400"/>
            <a:ext cx="8431213" cy="54940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ATLAS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89</a:t>
            </a:fld>
            <a:endParaRPr lang="en-US" altLang="zh-CN" dirty="0"/>
          </a:p>
        </p:txBody>
      </p:sp>
      <p:sp>
        <p:nvSpPr>
          <p:cNvPr id="8" name="Content Placeholder 2"/>
          <p:cNvSpPr>
            <a:spLocks noGrp="1"/>
          </p:cNvSpPr>
          <p:nvPr>
            <p:ph idx="1"/>
          </p:nvPr>
        </p:nvSpPr>
        <p:spPr>
          <a:xfrm>
            <a:off x="457200" y="5029200"/>
            <a:ext cx="3657600" cy="1295400"/>
          </a:xfrm>
          <a:solidFill>
            <a:schemeClr val="tx1">
              <a:alpha val="71000"/>
            </a:schemeClr>
          </a:solidFill>
        </p:spPr>
        <p:txBody>
          <a:bodyPr/>
          <a:lstStyle/>
          <a:p>
            <a:r>
              <a:rPr lang="es-ES_tradnl" sz="1800" smtClean="0">
                <a:solidFill>
                  <a:srgbClr val="FFFFFF"/>
                </a:solidFill>
              </a:rPr>
              <a:t>ATLAS… antes de instalar la mayoría de sus componentes</a:t>
            </a:r>
          </a:p>
          <a:p>
            <a:r>
              <a:rPr lang="es-ES_tradnl" sz="1800" smtClean="0">
                <a:solidFill>
                  <a:srgbClr val="FFFFFF"/>
                </a:solidFill>
              </a:rPr>
              <a:t>~ 3000 científicos, </a:t>
            </a:r>
            <a:br>
              <a:rPr lang="es-ES_tradnl" sz="1800" smtClean="0">
                <a:solidFill>
                  <a:srgbClr val="FFFFFF"/>
                </a:solidFill>
              </a:rPr>
            </a:br>
            <a:r>
              <a:rPr lang="es-ES_tradnl" sz="1800" smtClean="0">
                <a:solidFill>
                  <a:srgbClr val="FFFFFF"/>
                </a:solidFill>
              </a:rPr>
              <a:t>180 instituciones, 38 países</a:t>
            </a:r>
          </a:p>
          <a:p>
            <a:endParaRPr lang="es-ES_tradnl" sz="1800" smtClean="0">
              <a:solidFill>
                <a:srgbClr val="FFFFFF"/>
              </a:solidFill>
            </a:endParaRPr>
          </a:p>
        </p:txBody>
      </p:sp>
    </p:spTree>
    <p:extLst>
      <p:ext uri="{BB962C8B-B14F-4D97-AF65-F5344CB8AC3E}">
        <p14:creationId xmlns:p14="http://schemas.microsoft.com/office/powerpoint/2010/main" val="3235493911"/>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s-ES_tradnl" dirty="0" smtClean="0"/>
              <a:t>Piezas fundamentales</a:t>
            </a:r>
            <a:endParaRPr lang="es-ES_tradnl"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a:t>
            </a:fld>
            <a:endParaRPr lang="en-US" altLang="zh-CN" dirty="0"/>
          </a:p>
        </p:txBody>
      </p:sp>
    </p:spTree>
    <p:extLst>
      <p:ext uri="{BB962C8B-B14F-4D97-AF65-F5344CB8AC3E}">
        <p14:creationId xmlns:p14="http://schemas.microsoft.com/office/powerpoint/2010/main" val="3514183181"/>
      </p:ext>
    </p:extLst>
  </p:cSld>
  <p:clrMapOvr>
    <a:masterClrMapping/>
  </p:clrMapOvr>
  <p:timing>
    <p:tnLst>
      <p:par>
        <p:cTn xmlns:p14="http://schemas.microsoft.com/office/powerpoint/2010/mai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bul-pho-2007-07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838200"/>
            <a:ext cx="8458200" cy="5640475"/>
          </a:xfrm>
          <a:prstGeom prst="rect">
            <a:avLst/>
          </a:prstGeom>
        </p:spPr>
      </p:pic>
      <p:sp>
        <p:nvSpPr>
          <p:cNvPr id="2" name="Title 1"/>
          <p:cNvSpPr>
            <a:spLocks noGrp="1"/>
          </p:cNvSpPr>
          <p:nvPr>
            <p:ph type="title"/>
          </p:nvPr>
        </p:nvSpPr>
        <p:spPr/>
        <p:txBody>
          <a:bodyPr/>
          <a:lstStyle/>
          <a:p>
            <a:r>
              <a:rPr lang="en-US" dirty="0" smtClean="0"/>
              <a:t>CMS</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90</a:t>
            </a:fld>
            <a:endParaRPr lang="en-US" altLang="zh-CN" dirty="0"/>
          </a:p>
        </p:txBody>
      </p:sp>
      <p:sp>
        <p:nvSpPr>
          <p:cNvPr id="8" name="Content Placeholder 2"/>
          <p:cNvSpPr>
            <a:spLocks noGrp="1"/>
          </p:cNvSpPr>
          <p:nvPr>
            <p:ph idx="1"/>
          </p:nvPr>
        </p:nvSpPr>
        <p:spPr>
          <a:xfrm>
            <a:off x="381000" y="5715000"/>
            <a:ext cx="3657600" cy="685800"/>
          </a:xfrm>
          <a:solidFill>
            <a:schemeClr val="tx1">
              <a:alpha val="71000"/>
            </a:schemeClr>
          </a:solidFill>
        </p:spPr>
        <p:txBody>
          <a:bodyPr/>
          <a:lstStyle/>
          <a:p>
            <a:r>
              <a:rPr lang="es-ES_tradnl" sz="1800" smtClean="0">
                <a:solidFill>
                  <a:srgbClr val="FFFFFF"/>
                </a:solidFill>
              </a:rPr>
              <a:t>~ 3000 científicos, </a:t>
            </a:r>
            <a:br>
              <a:rPr lang="es-ES_tradnl" sz="1800" smtClean="0">
                <a:solidFill>
                  <a:srgbClr val="FFFFFF"/>
                </a:solidFill>
              </a:rPr>
            </a:br>
            <a:r>
              <a:rPr lang="es-ES_tradnl" sz="1800" smtClean="0">
                <a:solidFill>
                  <a:srgbClr val="FFFFFF"/>
                </a:solidFill>
              </a:rPr>
              <a:t>182 instituciones, 42 países</a:t>
            </a:r>
          </a:p>
          <a:p>
            <a:endParaRPr lang="es-ES_tradnl" sz="1800" smtClean="0">
              <a:solidFill>
                <a:srgbClr val="FFFFFF"/>
              </a:solidFill>
            </a:endParaRPr>
          </a:p>
        </p:txBody>
      </p:sp>
    </p:spTree>
    <p:extLst>
      <p:ext uri="{BB962C8B-B14F-4D97-AF65-F5344CB8AC3E}">
        <p14:creationId xmlns:p14="http://schemas.microsoft.com/office/powerpoint/2010/main" val="3774771994"/>
      </p:ext>
    </p:extLst>
  </p:cSld>
  <p:clrMapOvr>
    <a:masterClrMapping/>
  </p:clrMapOvr>
  <p:timing>
    <p:tnLst>
      <p:par>
        <p:cTn xmlns:p14="http://schemas.microsoft.com/office/powerpoint/2010/mai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Un “evento”</a:t>
            </a:r>
            <a:endParaRPr lang="es-ES_tradnl"/>
          </a:p>
        </p:txBody>
      </p:sp>
      <p:pic>
        <p:nvPicPr>
          <p:cNvPr id="5" name="TwoPhoton_small.mp4">
            <a:hlinkClick r:id="" action="ppaction://media"/>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457200" y="1295400"/>
            <a:ext cx="8313935" cy="4674304"/>
          </a:xfrm>
        </p:spPr>
      </p:pic>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91</a:t>
            </a:fld>
            <a:endParaRPr lang="en-US" altLang="zh-CN" dirty="0"/>
          </a:p>
        </p:txBody>
      </p:sp>
    </p:spTree>
    <p:extLst>
      <p:ext uri="{BB962C8B-B14F-4D97-AF65-F5344CB8AC3E}">
        <p14:creationId xmlns:p14="http://schemas.microsoft.com/office/powerpoint/2010/main" val="283611117"/>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5"/>
                                        </p:tgtEl>
                                      </p:cBhvr>
                                    </p:cmd>
                                  </p:childTnLst>
                                </p:cTn>
                              </p:par>
                            </p:childTnLst>
                          </p:cTn>
                        </p:par>
                      </p:childTnLst>
                    </p:cTn>
                  </p:par>
                </p:childTnLst>
              </p:cTn>
              <p:nextCondLst>
                <p:cond evt="onClick" delay="0">
                  <p:tgtEl>
                    <p:spTgt spid="5"/>
                  </p:tgtEl>
                </p:cond>
              </p:nextCondLst>
            </p:seq>
            <p:video>
              <p:cMediaNode vol="80000">
                <p:cTn id="7" fill="hold" display="0">
                  <p:stCondLst>
                    <p:cond delay="indefinite"/>
                  </p:stCondLst>
                </p:cTn>
                <p:tgtEl>
                  <p:spTgt spid="5"/>
                </p:tgtEl>
              </p:cMediaNode>
            </p:video>
          </p:childTnLst>
        </p:cTn>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Información generada</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92</a:t>
            </a:fld>
            <a:endParaRPr lang="en-US" altLang="zh-CN" dirty="0"/>
          </a:p>
        </p:txBody>
      </p:sp>
      <p:pic>
        <p:nvPicPr>
          <p:cNvPr id="7" name="Picture 6" descr="Untitled.png"/>
          <p:cNvPicPr preferRelativeResize="0">
            <a:picLocks noChangeAspect="1"/>
          </p:cNvPicPr>
          <p:nvPr/>
        </p:nvPicPr>
        <p:blipFill>
          <a:blip r:embed="rId2">
            <a:extLst>
              <a:ext uri="{28A0092B-C50C-407E-A947-70E740481C1C}">
                <a14:useLocalDpi xmlns:a14="http://schemas.microsoft.com/office/drawing/2010/main" val="0"/>
              </a:ext>
            </a:extLst>
          </a:blip>
          <a:stretch>
            <a:fillRect/>
          </a:stretch>
        </p:blipFill>
        <p:spPr>
          <a:xfrm>
            <a:off x="304798" y="956606"/>
            <a:ext cx="8583654" cy="2669496"/>
          </a:xfrm>
          <a:prstGeom prst="rect">
            <a:avLst/>
          </a:prstGeom>
          <a:ln>
            <a:solidFill>
              <a:sysClr val="windowText" lastClr="000000"/>
            </a:solidFill>
          </a:ln>
        </p:spPr>
      </p:pic>
      <p:sp>
        <p:nvSpPr>
          <p:cNvPr id="8" name="TextBox 5"/>
          <p:cNvSpPr txBox="1">
            <a:spLocks noChangeArrowheads="1"/>
          </p:cNvSpPr>
          <p:nvPr/>
        </p:nvSpPr>
        <p:spPr bwMode="auto">
          <a:xfrm>
            <a:off x="3871574" y="3666052"/>
            <a:ext cx="4967626" cy="338554"/>
          </a:xfrm>
          <a:prstGeom prst="rect">
            <a:avLst/>
          </a:prstGeom>
          <a:solidFill>
            <a:srgbClr val="FFFF00"/>
          </a:solidFill>
          <a:ln w="9525">
            <a:solidFill>
              <a:srgbClr val="000000"/>
            </a:solidFill>
            <a:miter lim="800000"/>
            <a:headEnd/>
            <a:tailEnd/>
          </a:ln>
        </p:spPr>
        <p:txBody>
          <a:bodyPr wrap="none">
            <a:spAutoFit/>
          </a:bodyPr>
          <a:lstStyle>
            <a:lvl1pPr>
              <a:defRPr sz="1600">
                <a:solidFill>
                  <a:schemeClr val="tx1"/>
                </a:solidFill>
                <a:latin typeface="Comic Sans MS" charset="0"/>
                <a:ea typeface="ＭＳ Ｐゴシック" charset="0"/>
                <a:cs typeface="ＭＳ Ｐゴシック" charset="0"/>
              </a:defRPr>
            </a:lvl1pPr>
            <a:lvl2pPr marL="742950" indent="-285750">
              <a:defRPr sz="1600">
                <a:solidFill>
                  <a:schemeClr val="tx1"/>
                </a:solidFill>
                <a:latin typeface="Comic Sans MS" charset="0"/>
                <a:ea typeface="ＭＳ Ｐゴシック" charset="0"/>
              </a:defRPr>
            </a:lvl2pPr>
            <a:lvl3pPr marL="1143000" indent="-228600">
              <a:defRPr sz="1600">
                <a:solidFill>
                  <a:schemeClr val="tx1"/>
                </a:solidFill>
                <a:latin typeface="Comic Sans MS" charset="0"/>
                <a:ea typeface="ＭＳ Ｐゴシック" charset="0"/>
              </a:defRPr>
            </a:lvl3pPr>
            <a:lvl4pPr marL="1600200" indent="-228600">
              <a:defRPr sz="1600">
                <a:solidFill>
                  <a:schemeClr val="tx1"/>
                </a:solidFill>
                <a:latin typeface="Comic Sans MS" charset="0"/>
                <a:ea typeface="ＭＳ Ｐゴシック" charset="0"/>
              </a:defRPr>
            </a:lvl4pPr>
            <a:lvl5pPr marL="2057400" indent="-228600">
              <a:defRPr sz="1600">
                <a:solidFill>
                  <a:schemeClr val="tx1"/>
                </a:solidFill>
                <a:latin typeface="Comic Sans MS" charset="0"/>
                <a:ea typeface="ＭＳ Ｐゴシック" charset="0"/>
              </a:defRPr>
            </a:lvl5pPr>
            <a:lvl6pPr marL="2514600" indent="-228600" eaLnBrk="0" fontAlgn="base" hangingPunct="0">
              <a:spcBef>
                <a:spcPct val="0"/>
              </a:spcBef>
              <a:spcAft>
                <a:spcPct val="0"/>
              </a:spcAft>
              <a:defRPr sz="1600">
                <a:solidFill>
                  <a:schemeClr val="tx1"/>
                </a:solidFill>
                <a:latin typeface="Comic Sans MS" charset="0"/>
                <a:ea typeface="ＭＳ Ｐゴシック" charset="0"/>
              </a:defRPr>
            </a:lvl6pPr>
            <a:lvl7pPr marL="2971800" indent="-228600" eaLnBrk="0" fontAlgn="base" hangingPunct="0">
              <a:spcBef>
                <a:spcPct val="0"/>
              </a:spcBef>
              <a:spcAft>
                <a:spcPct val="0"/>
              </a:spcAft>
              <a:defRPr sz="1600">
                <a:solidFill>
                  <a:schemeClr val="tx1"/>
                </a:solidFill>
                <a:latin typeface="Comic Sans MS" charset="0"/>
                <a:ea typeface="ＭＳ Ｐゴシック" charset="0"/>
              </a:defRPr>
            </a:lvl7pPr>
            <a:lvl8pPr marL="3429000" indent="-228600" eaLnBrk="0" fontAlgn="base" hangingPunct="0">
              <a:spcBef>
                <a:spcPct val="0"/>
              </a:spcBef>
              <a:spcAft>
                <a:spcPct val="0"/>
              </a:spcAft>
              <a:defRPr sz="1600">
                <a:solidFill>
                  <a:schemeClr val="tx1"/>
                </a:solidFill>
                <a:latin typeface="Comic Sans MS" charset="0"/>
                <a:ea typeface="ＭＳ Ｐゴシック" charset="0"/>
              </a:defRPr>
            </a:lvl8pPr>
            <a:lvl9pPr marL="3886200" indent="-228600" eaLnBrk="0" fontAlgn="base" hangingPunct="0">
              <a:spcBef>
                <a:spcPct val="0"/>
              </a:spcBef>
              <a:spcAft>
                <a:spcPct val="0"/>
              </a:spcAft>
              <a:defRPr sz="1600">
                <a:solidFill>
                  <a:schemeClr val="tx1"/>
                </a:solidFill>
                <a:latin typeface="Comic Sans MS" charset="0"/>
                <a:ea typeface="ＭＳ Ｐゴシック" charset="0"/>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es-ES_tradnl" sz="1600" b="0" i="0" u="none" strike="noStrike" kern="0" cap="none" spc="0" normalizeH="0" baseline="0" dirty="0" smtClean="0">
                <a:ln>
                  <a:noFill/>
                </a:ln>
                <a:solidFill>
                  <a:sysClr val="windowText" lastClr="000000"/>
                </a:solidFill>
                <a:effectLst/>
                <a:uLnTx/>
                <a:uFillTx/>
                <a:latin typeface="+mn-lt"/>
                <a:sym typeface="Wingdings"/>
              </a:rPr>
              <a:t>Evento </a:t>
            </a:r>
            <a:r>
              <a:rPr kumimoji="0" lang="es-ES_tradnl" sz="1600" b="0" i="0" u="none" strike="noStrike" kern="0" cap="none" spc="0" normalizeH="0" baseline="0" dirty="0" err="1" smtClean="0">
                <a:ln>
                  <a:noFill/>
                </a:ln>
                <a:solidFill>
                  <a:sysClr val="windowText" lastClr="000000"/>
                </a:solidFill>
                <a:effectLst/>
                <a:uLnTx/>
                <a:uFillTx/>
                <a:latin typeface="+mn-lt"/>
                <a:sym typeface="Wingdings"/>
              </a:rPr>
              <a:t>Z</a:t>
            </a:r>
            <a:r>
              <a:rPr kumimoji="0" lang="es-ES_tradnl" sz="1600" b="0" i="0" u="none" strike="noStrike" kern="0" cap="none" spc="0" normalizeH="0" baseline="0" dirty="0" err="1" smtClean="0">
                <a:ln>
                  <a:noFill/>
                </a:ln>
                <a:solidFill>
                  <a:sysClr val="windowText" lastClr="000000"/>
                </a:solidFill>
                <a:effectLst/>
                <a:uLnTx/>
                <a:uFillTx/>
                <a:latin typeface="+mn-lt"/>
                <a:ea typeface="Lucida Grande"/>
                <a:cs typeface="Lucida Grande"/>
                <a:sym typeface="Wingdings"/>
              </a:rPr>
              <a:t>μμ</a:t>
            </a:r>
            <a:r>
              <a:rPr kumimoji="0" lang="es-ES_tradnl" sz="1600" b="0" i="0" u="none" strike="noStrike" kern="0" cap="none" spc="0" normalizeH="0" baseline="0" dirty="0" smtClean="0">
                <a:ln>
                  <a:noFill/>
                </a:ln>
                <a:solidFill>
                  <a:sysClr val="windowText" lastClr="000000"/>
                </a:solidFill>
                <a:effectLst/>
                <a:uLnTx/>
                <a:uFillTx/>
                <a:latin typeface="+mn-lt"/>
                <a:sym typeface="Wingdings"/>
              </a:rPr>
              <a:t> de 2012 con 25 vértices reconstruidos</a:t>
            </a:r>
          </a:p>
        </p:txBody>
      </p:sp>
      <p:sp>
        <p:nvSpPr>
          <p:cNvPr id="13" name="TextBox 12"/>
          <p:cNvSpPr txBox="1"/>
          <p:nvPr/>
        </p:nvSpPr>
        <p:spPr>
          <a:xfrm>
            <a:off x="228600" y="4154031"/>
            <a:ext cx="8706525" cy="2246769"/>
          </a:xfrm>
          <a:prstGeom prst="rect">
            <a:avLst/>
          </a:prstGeom>
          <a:ln>
            <a:solidFill>
              <a:schemeClr val="bg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pPr marL="269875" indent="-177800">
              <a:spcBef>
                <a:spcPts val="1200"/>
              </a:spcBef>
              <a:buFont typeface="Arial" pitchFamily="34" charset="0"/>
              <a:buChar char="•"/>
            </a:pPr>
            <a:r>
              <a:rPr lang="es-ES_tradnl" sz="2000" b="0" i="0" dirty="0" smtClean="0">
                <a:solidFill>
                  <a:schemeClr val="tx1"/>
                </a:solidFill>
              </a:rPr>
              <a:t>En cada cruce, ~20 interacciones </a:t>
            </a:r>
            <a:r>
              <a:rPr lang="es-ES_tradnl" sz="2000" b="0" dirty="0" err="1" smtClean="0">
                <a:solidFill>
                  <a:schemeClr val="tx1"/>
                </a:solidFill>
              </a:rPr>
              <a:t>pp</a:t>
            </a:r>
            <a:endParaRPr lang="es-ES_tradnl" sz="2000" b="0" i="0" dirty="0" smtClean="0">
              <a:solidFill>
                <a:schemeClr val="tx1"/>
              </a:solidFill>
            </a:endParaRPr>
          </a:p>
          <a:p>
            <a:pPr marL="269875" indent="-177800">
              <a:spcBef>
                <a:spcPts val="1200"/>
              </a:spcBef>
              <a:buFont typeface="Arial" pitchFamily="34" charset="0"/>
              <a:buChar char="•"/>
            </a:pPr>
            <a:r>
              <a:rPr lang="es-ES_tradnl" sz="2000" b="0" i="0" dirty="0" smtClean="0">
                <a:solidFill>
                  <a:schemeClr val="tx1"/>
                </a:solidFill>
              </a:rPr>
              <a:t>20 M de cruces por segundo × 20 </a:t>
            </a:r>
            <a:r>
              <a:rPr lang="es-ES_tradnl" sz="2000" b="0" i="0" dirty="0" err="1" smtClean="0">
                <a:solidFill>
                  <a:schemeClr val="tx1"/>
                </a:solidFill>
              </a:rPr>
              <a:t>pp</a:t>
            </a:r>
            <a:r>
              <a:rPr lang="es-ES_tradnl" sz="2000" b="0" i="0" dirty="0" smtClean="0">
                <a:solidFill>
                  <a:schemeClr val="tx1"/>
                </a:solidFill>
              </a:rPr>
              <a:t> por cruce: 400 M </a:t>
            </a:r>
            <a:r>
              <a:rPr lang="es-ES_tradnl" sz="2000" b="0" i="0" dirty="0" err="1" smtClean="0">
                <a:solidFill>
                  <a:schemeClr val="tx1"/>
                </a:solidFill>
              </a:rPr>
              <a:t>pp</a:t>
            </a:r>
            <a:r>
              <a:rPr lang="es-ES_tradnl" sz="2000" b="0" i="0" dirty="0" smtClean="0">
                <a:solidFill>
                  <a:schemeClr val="tx1"/>
                </a:solidFill>
              </a:rPr>
              <a:t>/s</a:t>
            </a:r>
          </a:p>
          <a:p>
            <a:pPr marL="269875" indent="-177800">
              <a:spcBef>
                <a:spcPts val="1200"/>
              </a:spcBef>
              <a:buFont typeface="Arial" pitchFamily="34" charset="0"/>
              <a:buChar char="•"/>
            </a:pPr>
            <a:r>
              <a:rPr lang="es-ES_tradnl" sz="2000" b="0" i="0" dirty="0" smtClean="0">
                <a:solidFill>
                  <a:schemeClr val="tx1"/>
                </a:solidFill>
              </a:rPr>
              <a:t>Una primera etapa de proceso escoge “sólo” 400 colisiones/s</a:t>
            </a:r>
          </a:p>
          <a:p>
            <a:pPr marL="269875" indent="-177800">
              <a:spcBef>
                <a:spcPts val="1200"/>
              </a:spcBef>
              <a:buFont typeface="Arial" pitchFamily="34" charset="0"/>
              <a:buChar char="•"/>
            </a:pPr>
            <a:r>
              <a:rPr lang="es-ES_tradnl" sz="2000" b="0" i="0" dirty="0" smtClean="0">
                <a:solidFill>
                  <a:schemeClr val="tx1"/>
                </a:solidFill>
              </a:rPr>
              <a:t>Cada colisión </a:t>
            </a:r>
            <a:r>
              <a:rPr lang="es-ES_tradnl" sz="2000" b="0" i="0" dirty="0" err="1" smtClean="0">
                <a:solidFill>
                  <a:schemeClr val="tx1"/>
                </a:solidFill>
              </a:rPr>
              <a:t>pp</a:t>
            </a:r>
            <a:r>
              <a:rPr lang="es-ES_tradnl" sz="2000" b="0" i="0" dirty="0" smtClean="0">
                <a:solidFill>
                  <a:schemeClr val="tx1"/>
                </a:solidFill>
              </a:rPr>
              <a:t> produce cientos de partículas que deben almacenarse</a:t>
            </a:r>
          </a:p>
          <a:p>
            <a:pPr marL="269875" indent="-177800">
              <a:spcBef>
                <a:spcPts val="1200"/>
              </a:spcBef>
              <a:buFont typeface="Arial" pitchFamily="34" charset="0"/>
              <a:buChar char="•"/>
            </a:pPr>
            <a:r>
              <a:rPr lang="es-ES_tradnl" sz="2000" b="0" i="0" dirty="0" smtClean="0">
                <a:solidFill>
                  <a:schemeClr val="tx1"/>
                </a:solidFill>
              </a:rPr>
              <a:t>Si lo almacenáramos en </a:t>
            </a:r>
            <a:r>
              <a:rPr lang="es-ES_tradnl" sz="2000" b="0" i="0" dirty="0" err="1" smtClean="0">
                <a:solidFill>
                  <a:schemeClr val="tx1"/>
                </a:solidFill>
              </a:rPr>
              <a:t>CD’s</a:t>
            </a:r>
            <a:r>
              <a:rPr lang="es-ES_tradnl" sz="2000" b="0" i="0" dirty="0" smtClean="0">
                <a:solidFill>
                  <a:schemeClr val="tx1"/>
                </a:solidFill>
              </a:rPr>
              <a:t> de música, …</a:t>
            </a:r>
          </a:p>
        </p:txBody>
      </p:sp>
    </p:spTree>
    <p:extLst>
      <p:ext uri="{BB962C8B-B14F-4D97-AF65-F5344CB8AC3E}">
        <p14:creationId xmlns:p14="http://schemas.microsoft.com/office/powerpoint/2010/main" val="737640194"/>
      </p:ext>
    </p:extLst>
  </p:cSld>
  <p:clrMapOvr>
    <a:masterClrMapping/>
  </p:clrMapOvr>
  <p:timing>
    <p:tnLst>
      <p:par>
        <p:cTn xmlns:p14="http://schemas.microsoft.com/office/powerpoint/2010/mai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6" descr="GoogleMap 2010-10-26 4-50 PM.jpg"/>
          <p:cNvPicPr preferRelativeResize="0">
            <a:picLocks noChangeAspect="1"/>
          </p:cNvPicPr>
          <p:nvPr/>
        </p:nvPicPr>
        <p:blipFill>
          <a:blip r:embed="rId2">
            <a:extLst>
              <a:ext uri="{28A0092B-C50C-407E-A947-70E740481C1C}">
                <a14:useLocalDpi xmlns:a14="http://schemas.microsoft.com/office/drawing/2010/main" val="0"/>
              </a:ext>
            </a:extLst>
          </a:blip>
          <a:srcRect l="-606" r="-606"/>
          <a:stretch>
            <a:fillRect/>
          </a:stretch>
        </p:blipFill>
        <p:spPr bwMode="auto">
          <a:xfrm>
            <a:off x="228600" y="990600"/>
            <a:ext cx="8763000" cy="541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s-ES_tradnl" smtClean="0"/>
              <a:t>Red mundial de cómputo</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93</a:t>
            </a:fld>
            <a:endParaRPr lang="en-US" altLang="zh-CN" dirty="0"/>
          </a:p>
        </p:txBody>
      </p:sp>
      <p:sp>
        <p:nvSpPr>
          <p:cNvPr id="6" name="Rectangle 5"/>
          <p:cNvSpPr/>
          <p:nvPr/>
        </p:nvSpPr>
        <p:spPr bwMode="auto">
          <a:xfrm>
            <a:off x="304800" y="4953000"/>
            <a:ext cx="1752600" cy="1371600"/>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l" defTabSz="914400" rtl="0" eaLnBrk="1" fontAlgn="base" latinLnBrk="0" hangingPunct="1">
              <a:lnSpc>
                <a:spcPct val="100000"/>
              </a:lnSpc>
              <a:spcBef>
                <a:spcPct val="0"/>
              </a:spcBef>
              <a:spcAft>
                <a:spcPct val="0"/>
              </a:spcAft>
              <a:buClrTx/>
              <a:buSzTx/>
              <a:buFontTx/>
              <a:buNone/>
              <a:tabLst/>
            </a:pPr>
            <a:endParaRPr kumimoji="0" lang="en-US" sz="2400" b="1" i="0" u="none" strike="noStrike" cap="none" normalizeH="0" baseline="0" smtClean="0">
              <a:ln>
                <a:noFill/>
              </a:ln>
              <a:solidFill>
                <a:srgbClr val="D60000"/>
              </a:solidFill>
              <a:effectLst/>
              <a:latin typeface="Helvetica" pitchFamily="34" charset="0"/>
            </a:endParaRPr>
          </a:p>
        </p:txBody>
      </p:sp>
      <p:sp>
        <p:nvSpPr>
          <p:cNvPr id="3" name="Content Placeholder 2"/>
          <p:cNvSpPr>
            <a:spLocks noGrp="1"/>
          </p:cNvSpPr>
          <p:nvPr>
            <p:ph idx="1"/>
          </p:nvPr>
        </p:nvSpPr>
        <p:spPr>
          <a:xfrm>
            <a:off x="381000" y="1828800"/>
            <a:ext cx="2819400" cy="4343400"/>
          </a:xfrm>
        </p:spPr>
        <p:txBody>
          <a:bodyPr/>
          <a:lstStyle/>
          <a:p>
            <a:r>
              <a:rPr lang="es-ES_tradnl" sz="2000" smtClean="0">
                <a:solidFill>
                  <a:srgbClr val="FFFFFF"/>
                </a:solidFill>
              </a:rPr>
              <a:t>~ 150 centros de cómputo</a:t>
            </a:r>
          </a:p>
          <a:p>
            <a:endParaRPr lang="es-ES_tradnl" sz="2000" smtClean="0">
              <a:solidFill>
                <a:srgbClr val="FFFFFF"/>
              </a:solidFill>
            </a:endParaRPr>
          </a:p>
          <a:p>
            <a:r>
              <a:rPr lang="es-ES_tradnl" sz="2000" smtClean="0">
                <a:solidFill>
                  <a:srgbClr val="FFFFFF"/>
                </a:solidFill>
              </a:rPr>
              <a:t>~ 35 países</a:t>
            </a:r>
          </a:p>
          <a:p>
            <a:endParaRPr lang="es-ES_tradnl" sz="2000" smtClean="0">
              <a:solidFill>
                <a:srgbClr val="FFFFFF"/>
              </a:solidFill>
            </a:endParaRPr>
          </a:p>
          <a:p>
            <a:r>
              <a:rPr lang="es-ES_tradnl" sz="2000" smtClean="0">
                <a:solidFill>
                  <a:srgbClr val="FFFFFF"/>
                </a:solidFill>
              </a:rPr>
              <a:t>~ 250 mil </a:t>
            </a:r>
            <a:br>
              <a:rPr lang="es-ES_tradnl" sz="2000" smtClean="0">
                <a:solidFill>
                  <a:srgbClr val="FFFFFF"/>
                </a:solidFill>
              </a:rPr>
            </a:br>
            <a:r>
              <a:rPr lang="es-ES_tradnl" sz="2000" smtClean="0">
                <a:solidFill>
                  <a:srgbClr val="FFFFFF"/>
                </a:solidFill>
              </a:rPr>
              <a:t>procesadores </a:t>
            </a:r>
            <a:br>
              <a:rPr lang="es-ES_tradnl" sz="2000" smtClean="0">
                <a:solidFill>
                  <a:srgbClr val="FFFFFF"/>
                </a:solidFill>
              </a:rPr>
            </a:br>
            <a:r>
              <a:rPr lang="es-ES_tradnl" sz="2000" smtClean="0">
                <a:solidFill>
                  <a:srgbClr val="FFFFFF"/>
                </a:solidFill>
              </a:rPr>
              <a:t>(cores)</a:t>
            </a:r>
          </a:p>
          <a:p>
            <a:endParaRPr lang="es-ES_tradnl" sz="2000" smtClean="0">
              <a:solidFill>
                <a:srgbClr val="FFFFFF"/>
              </a:solidFill>
            </a:endParaRPr>
          </a:p>
          <a:p>
            <a:r>
              <a:rPr lang="es-ES_tradnl" sz="2000" smtClean="0">
                <a:solidFill>
                  <a:srgbClr val="FFFFFF"/>
                </a:solidFill>
              </a:rPr>
              <a:t>~100 PB de</a:t>
            </a:r>
            <a:br>
              <a:rPr lang="es-ES_tradnl" sz="2000" smtClean="0">
                <a:solidFill>
                  <a:srgbClr val="FFFFFF"/>
                </a:solidFill>
              </a:rPr>
            </a:br>
            <a:r>
              <a:rPr lang="es-ES_tradnl" sz="2000" smtClean="0">
                <a:solidFill>
                  <a:srgbClr val="FFFFFF"/>
                </a:solidFill>
              </a:rPr>
              <a:t> disco </a:t>
            </a:r>
            <a:br>
              <a:rPr lang="es-ES_tradnl" sz="2000" smtClean="0">
                <a:solidFill>
                  <a:srgbClr val="FFFFFF"/>
                </a:solidFill>
              </a:rPr>
            </a:br>
            <a:r>
              <a:rPr lang="es-ES_tradnl" sz="2000" smtClean="0">
                <a:solidFill>
                  <a:srgbClr val="FFFFFF"/>
                </a:solidFill>
              </a:rPr>
              <a:t>(100 millones de GB)</a:t>
            </a:r>
            <a:endParaRPr lang="es-ES_tradnl" sz="2000">
              <a:solidFill>
                <a:srgbClr val="FFFFFF"/>
              </a:solidFill>
            </a:endParaRPr>
          </a:p>
        </p:txBody>
      </p:sp>
    </p:spTree>
    <p:extLst>
      <p:ext uri="{BB962C8B-B14F-4D97-AF65-F5344CB8AC3E}">
        <p14:creationId xmlns:p14="http://schemas.microsoft.com/office/powerpoint/2010/main" val="3214799640"/>
      </p:ext>
    </p:extLst>
  </p:cSld>
  <p:clrMapOvr>
    <a:masterClrMapping/>
  </p:clrMapOvr>
  <p:timing>
    <p:tnLst>
      <p:par>
        <p:cTn xmlns:p14="http://schemas.microsoft.com/office/powerpoint/2010/mai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H</a:t>
            </a:r>
            <a:r>
              <a:rPr lang="el-GR" dirty="0" smtClean="0">
                <a:latin typeface="Times"/>
                <a:cs typeface="Times"/>
              </a:rPr>
              <a:t>γγ</a:t>
            </a:r>
            <a:endParaRPr lang="el-GR" dirty="0">
              <a:latin typeface="Times"/>
              <a:cs typeface="Times"/>
            </a:endParaRPr>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94</a:t>
            </a:fld>
            <a:endParaRPr lang="en-US" altLang="zh-CN" dirty="0"/>
          </a:p>
        </p:txBody>
      </p:sp>
      <p:pic>
        <p:nvPicPr>
          <p:cNvPr id="5" name="Picture 4" descr="ATLAS_two_photons.pn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88358" y="1143000"/>
            <a:ext cx="6127045" cy="4953000"/>
          </a:xfrm>
          <a:prstGeom prst="rect">
            <a:avLst/>
          </a:prstGeom>
        </p:spPr>
      </p:pic>
      <p:pic>
        <p:nvPicPr>
          <p:cNvPr id="6" name="Picture 5" descr="Screen Shot 2012-08-18 at 10.53.29 A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0463" y="1143000"/>
            <a:ext cx="2560320" cy="1600200"/>
          </a:xfrm>
          <a:prstGeom prst="rect">
            <a:avLst/>
          </a:prstGeom>
        </p:spPr>
      </p:pic>
      <p:pic>
        <p:nvPicPr>
          <p:cNvPr id="7" name="Picture 6" descr="Screen Shot 2012-08-18 at 10.53.47 AM.p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0463" y="2819399"/>
            <a:ext cx="2560320" cy="1600200"/>
          </a:xfrm>
          <a:prstGeom prst="rect">
            <a:avLst/>
          </a:prstGeom>
        </p:spPr>
      </p:pic>
      <p:pic>
        <p:nvPicPr>
          <p:cNvPr id="8" name="Picture 7" descr="Screen Shot 2012-08-18 at 10.52.36 AM.pn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0463" y="4495799"/>
            <a:ext cx="2560320" cy="1600200"/>
          </a:xfrm>
          <a:prstGeom prst="rect">
            <a:avLst/>
          </a:prstGeom>
        </p:spPr>
      </p:pic>
    </p:spTree>
    <p:extLst>
      <p:ext uri="{BB962C8B-B14F-4D97-AF65-F5344CB8AC3E}">
        <p14:creationId xmlns:p14="http://schemas.microsoft.com/office/powerpoint/2010/main" val="2695317763"/>
      </p:ext>
    </p:extLst>
  </p:cSld>
  <p:clrMapOvr>
    <a:masterClrMapping/>
  </p:clrMapOvr>
  <p:timing>
    <p:tnLst>
      <p:par>
        <p:cTn xmlns:p14="http://schemas.microsoft.com/office/powerpoint/2010/mai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H</a:t>
            </a:r>
            <a:r>
              <a:rPr lang="el-GR" dirty="0">
                <a:latin typeface="Times"/>
                <a:cs typeface="Times"/>
              </a:rPr>
              <a:t>γγ</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95</a:t>
            </a:fld>
            <a:endParaRPr lang="en-US" altLang="zh-CN" dirty="0"/>
          </a:p>
        </p:txBody>
      </p:sp>
      <p:pic>
        <p:nvPicPr>
          <p:cNvPr id="5" name="Picture 1"/>
          <p:cNvPicPr>
            <a:picLocks noChangeAspect="1" noChangeArrowheads="1" noCrop="1"/>
          </p:cNvPicPr>
          <p:nvPr/>
        </p:nvPicPr>
        <p:blipFill>
          <a:blip r:embed="rId2">
            <a:extLst>
              <a:ext uri="{28A0092B-C50C-407E-A947-70E740481C1C}">
                <a14:useLocalDpi xmlns:a14="http://schemas.microsoft.com/office/drawing/2010/main" val="0"/>
              </a:ext>
            </a:extLst>
          </a:blip>
          <a:stretch>
            <a:fillRect/>
          </a:stretch>
        </p:blipFill>
        <p:spPr bwMode="auto">
          <a:xfrm>
            <a:off x="1600200" y="916189"/>
            <a:ext cx="5334000" cy="5169595"/>
          </a:xfrm>
          <a:prstGeom prst="rect">
            <a:avLst/>
          </a:prstGeom>
          <a:noFill/>
        </p:spPr>
      </p:pic>
    </p:spTree>
    <p:extLst>
      <p:ext uri="{BB962C8B-B14F-4D97-AF65-F5344CB8AC3E}">
        <p14:creationId xmlns:p14="http://schemas.microsoft.com/office/powerpoint/2010/main" val="1829389628"/>
      </p:ext>
    </p:extLst>
  </p:cSld>
  <p:clrMapOvr>
    <a:masterClrMapping/>
  </p:clrMapOvr>
  <p:timing>
    <p:tnLst>
      <p:par>
        <p:cTn xmlns:p14="http://schemas.microsoft.com/office/powerpoint/2010/mai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l-GR" dirty="0"/>
              <a:t>H</a:t>
            </a:r>
            <a:r>
              <a:rPr lang="el-GR" dirty="0">
                <a:latin typeface="Times"/>
                <a:cs typeface="Times"/>
              </a:rPr>
              <a:t>γγ</a:t>
            </a:r>
            <a:endParaRPr lang="en-US" dirty="0"/>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96</a:t>
            </a:fld>
            <a:endParaRPr lang="en-US" altLang="zh-CN" dirty="0"/>
          </a:p>
        </p:txBody>
      </p:sp>
      <p:pic>
        <p:nvPicPr>
          <p:cNvPr id="5" name="Picture 1" descr="C:\Users\Luis\Desktop\Hgg-FixedScale-Short2.gif"/>
          <p:cNvPicPr>
            <a:picLocks noChangeAspect="1" noChangeArrowheads="1" noCrop="1"/>
          </p:cNvPicPr>
          <p:nvPr/>
        </p:nvPicPr>
        <p:blipFill>
          <a:blip r:embed="rId2" cstate="print"/>
          <a:srcRect/>
          <a:stretch>
            <a:fillRect/>
          </a:stretch>
        </p:blipFill>
        <p:spPr bwMode="auto">
          <a:xfrm>
            <a:off x="1600200" y="914400"/>
            <a:ext cx="5334000" cy="5173174"/>
          </a:xfrm>
          <a:prstGeom prst="rect">
            <a:avLst/>
          </a:prstGeom>
          <a:noFill/>
        </p:spPr>
      </p:pic>
    </p:spTree>
    <p:extLst>
      <p:ext uri="{BB962C8B-B14F-4D97-AF65-F5344CB8AC3E}">
        <p14:creationId xmlns:p14="http://schemas.microsoft.com/office/powerpoint/2010/main" val="3518653986"/>
      </p:ext>
    </p:extLst>
  </p:cSld>
  <p:clrMapOvr>
    <a:masterClrMapping/>
  </p:clrMapOvr>
  <p:timing>
    <p:tnLst>
      <p:par>
        <p:cTn xmlns:p14="http://schemas.microsoft.com/office/powerpoint/2010/mai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HZZ</a:t>
            </a:r>
            <a:r>
              <a:rPr lang="es-ES_tradnl" baseline="30000" smtClean="0"/>
              <a:t>(</a:t>
            </a:r>
            <a:r>
              <a:rPr lang="es-ES_tradnl" smtClean="0"/>
              <a:t>*</a:t>
            </a:r>
            <a:r>
              <a:rPr lang="es-ES_tradnl" baseline="30000" smtClean="0"/>
              <a:t>)</a:t>
            </a:r>
            <a:r>
              <a:rPr lang="es-ES_tradnl" smtClean="0"/>
              <a:t>4 leptones</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97</a:t>
            </a:fld>
            <a:endParaRPr lang="en-US" altLang="zh-CN" dirty="0"/>
          </a:p>
        </p:txBody>
      </p:sp>
      <p:sp>
        <p:nvSpPr>
          <p:cNvPr id="5" name="Rectangle 4"/>
          <p:cNvSpPr>
            <a:spLocks/>
          </p:cNvSpPr>
          <p:nvPr/>
        </p:nvSpPr>
        <p:spPr bwMode="auto">
          <a:xfrm>
            <a:off x="685800" y="6222484"/>
            <a:ext cx="8372879" cy="406916"/>
          </a:xfrm>
          <a:prstGeom prst="rect">
            <a:avLst/>
          </a:prstGeom>
          <a:noFill/>
          <a:ln>
            <a:solidFill>
              <a:srgbClr val="FFFFFF"/>
            </a:solidFill>
            <a:headEnd/>
            <a:tailEnd/>
          </a:ln>
          <a:effectLst/>
        </p:spPr>
        <p:style>
          <a:lnRef idx="1">
            <a:schemeClr val="accent1"/>
          </a:lnRef>
          <a:fillRef idx="2">
            <a:schemeClr val="accent1"/>
          </a:fillRef>
          <a:effectRef idx="1">
            <a:schemeClr val="accent1"/>
          </a:effectRef>
          <a:fontRef idx="minor">
            <a:schemeClr val="dk1"/>
          </a:fontRef>
        </p:style>
        <p:txBody>
          <a:bodyPr lIns="38100" tIns="38100" rIns="38100" bIns="38100">
            <a:prstTxWarp prst="textNoShape">
              <a:avLst/>
            </a:prstTxWarp>
          </a:bodyPr>
          <a:lstStyle/>
          <a:p>
            <a:pPr>
              <a:buNone/>
            </a:pPr>
            <a:r>
              <a:rPr lang="es-ES_tradnl" sz="1400" b="0" i="0" smtClean="0">
                <a:solidFill>
                  <a:schemeClr val="tx1"/>
                </a:solidFill>
                <a:latin typeface="Arial" pitchFamily="34" charset="0"/>
                <a:ea typeface="Comic Sans MS" pitchFamily="-65" charset="0"/>
                <a:cs typeface="Arial" pitchFamily="34" charset="0"/>
                <a:sym typeface="Comic Sans MS" pitchFamily="-65" charset="0"/>
              </a:rPr>
              <a:t>p</a:t>
            </a:r>
            <a:r>
              <a:rPr lang="es-ES_tradnl" sz="1400" b="0" i="0" baseline="-20000" smtClean="0">
                <a:solidFill>
                  <a:schemeClr val="tx1"/>
                </a:solidFill>
                <a:latin typeface="Arial" pitchFamily="34" charset="0"/>
                <a:ea typeface="Comic Sans MS" pitchFamily="-65" charset="0"/>
                <a:cs typeface="Arial" pitchFamily="34" charset="0"/>
                <a:sym typeface="Comic Sans MS" pitchFamily="-65" charset="0"/>
              </a:rPr>
              <a:t>T</a:t>
            </a:r>
            <a:r>
              <a:rPr lang="es-ES_tradnl" sz="1400" b="0" i="0" smtClean="0">
                <a:solidFill>
                  <a:schemeClr val="tx1"/>
                </a:solidFill>
                <a:latin typeface="Arial" pitchFamily="34" charset="0"/>
                <a:ea typeface="Comic Sans MS" pitchFamily="-65" charset="0"/>
                <a:cs typeface="Arial" pitchFamily="34" charset="0"/>
                <a:sym typeface="Comic Sans MS" pitchFamily="-65" charset="0"/>
              </a:rPr>
              <a:t> (muones)=  36.1,  47.5,  26.4,  71 .7 GeV   m</a:t>
            </a:r>
            <a:r>
              <a:rPr lang="es-ES_tradnl" sz="1400" b="0" i="0" baseline="-20000" smtClean="0">
                <a:solidFill>
                  <a:schemeClr val="tx1"/>
                </a:solidFill>
                <a:latin typeface="Arial" pitchFamily="34" charset="0"/>
                <a:ea typeface="Comic Sans MS" pitchFamily="-65" charset="0"/>
                <a:cs typeface="Arial" pitchFamily="34" charset="0"/>
                <a:sym typeface="Comic Sans MS" pitchFamily="-65" charset="0"/>
              </a:rPr>
              <a:t>12</a:t>
            </a:r>
            <a:r>
              <a:rPr lang="es-ES_tradnl" sz="1400" b="0" i="0" smtClean="0">
                <a:solidFill>
                  <a:schemeClr val="tx1"/>
                </a:solidFill>
                <a:latin typeface="Arial" pitchFamily="34" charset="0"/>
                <a:ea typeface="Comic Sans MS" pitchFamily="-65" charset="0"/>
                <a:cs typeface="Arial" pitchFamily="34" charset="0"/>
                <a:sym typeface="Comic Sans MS" pitchFamily="-65" charset="0"/>
              </a:rPr>
              <a:t>= 86.3 GeV,  m</a:t>
            </a:r>
            <a:r>
              <a:rPr lang="es-ES_tradnl" sz="1400" b="0" i="0" baseline="-20000" smtClean="0">
                <a:solidFill>
                  <a:schemeClr val="tx1"/>
                </a:solidFill>
                <a:latin typeface="Arial" pitchFamily="34" charset="0"/>
                <a:ea typeface="Comic Sans MS" pitchFamily="-65" charset="0"/>
                <a:cs typeface="Arial" pitchFamily="34" charset="0"/>
                <a:sym typeface="Comic Sans MS" pitchFamily="-65" charset="0"/>
              </a:rPr>
              <a:t>34</a:t>
            </a:r>
            <a:r>
              <a:rPr lang="es-ES_tradnl" sz="1400" b="0" i="0" smtClean="0">
                <a:solidFill>
                  <a:schemeClr val="tx1"/>
                </a:solidFill>
                <a:latin typeface="Arial" pitchFamily="34" charset="0"/>
                <a:ea typeface="Comic Sans MS" pitchFamily="-65" charset="0"/>
                <a:cs typeface="Arial" pitchFamily="34" charset="0"/>
                <a:sym typeface="Comic Sans MS" pitchFamily="-65" charset="0"/>
              </a:rPr>
              <a:t>= 31.6 GeV. 15 vértices reconstruídos</a:t>
            </a:r>
            <a:endParaRPr lang="es-ES_tradnl" sz="1400" b="0" i="0">
              <a:solidFill>
                <a:schemeClr val="tx1"/>
              </a:solidFill>
              <a:latin typeface="Arial" pitchFamily="34" charset="0"/>
              <a:ea typeface="Comic Sans MS" pitchFamily="-65" charset="0"/>
              <a:cs typeface="Arial" pitchFamily="34" charset="0"/>
              <a:sym typeface="Comic Sans MS" pitchFamily="-65" charset="0"/>
            </a:endParaRPr>
          </a:p>
        </p:txBody>
      </p:sp>
      <p:pic>
        <p:nvPicPr>
          <p:cNvPr id="6" name="Picture 5"/>
          <p:cNvPicPr>
            <a:picLocks noChangeAspect="1" noChangeArrowheads="1"/>
          </p:cNvPicPr>
          <p:nvPr/>
        </p:nvPicPr>
        <p:blipFill>
          <a:blip r:embed="rId2"/>
          <a:srcRect/>
          <a:stretch>
            <a:fillRect/>
          </a:stretch>
        </p:blipFill>
        <p:spPr bwMode="auto">
          <a:xfrm>
            <a:off x="275822" y="822141"/>
            <a:ext cx="8563378" cy="5121459"/>
          </a:xfrm>
          <a:prstGeom prst="rect">
            <a:avLst/>
          </a:prstGeom>
          <a:noFill/>
          <a:ln w="9525">
            <a:solidFill>
              <a:srgbClr val="FFFF00"/>
            </a:solidFill>
            <a:round/>
            <a:headEnd/>
            <a:tailEnd/>
          </a:ln>
        </p:spPr>
      </p:pic>
      <p:sp>
        <p:nvSpPr>
          <p:cNvPr id="7" name="Rectangle 6"/>
          <p:cNvSpPr/>
          <p:nvPr/>
        </p:nvSpPr>
        <p:spPr>
          <a:xfrm>
            <a:off x="336012" y="5861919"/>
            <a:ext cx="4690219" cy="369332"/>
          </a:xfrm>
          <a:prstGeom prst="rect">
            <a:avLst/>
          </a:prstGeom>
        </p:spPr>
        <p:txBody>
          <a:bodyPr wrap="none">
            <a:spAutoFit/>
          </a:bodyPr>
          <a:lstStyle/>
          <a:p>
            <a:pPr>
              <a:buNone/>
            </a:pPr>
            <a:r>
              <a:rPr lang="es-ES_tradnl" sz="1800" smtClean="0">
                <a:latin typeface="Arial" pitchFamily="34" charset="0"/>
                <a:cs typeface="Arial" pitchFamily="34" charset="0"/>
              </a:rPr>
              <a:t>Candidato a H to 4μ, with m</a:t>
            </a:r>
            <a:r>
              <a:rPr lang="es-ES_tradnl" sz="1800" baseline="-25000" smtClean="0">
                <a:latin typeface="Arial" pitchFamily="34" charset="0"/>
                <a:cs typeface="Arial" pitchFamily="34" charset="0"/>
              </a:rPr>
              <a:t>4μ</a:t>
            </a:r>
            <a:r>
              <a:rPr lang="es-ES_tradnl" sz="1800" smtClean="0">
                <a:latin typeface="Arial" pitchFamily="34" charset="0"/>
                <a:cs typeface="Arial" pitchFamily="34" charset="0"/>
              </a:rPr>
              <a:t>=125.1 GeV</a:t>
            </a:r>
            <a:endParaRPr lang="es-ES_tradnl" sz="1800"/>
          </a:p>
        </p:txBody>
      </p:sp>
    </p:spTree>
    <p:extLst>
      <p:ext uri="{BB962C8B-B14F-4D97-AF65-F5344CB8AC3E}">
        <p14:creationId xmlns:p14="http://schemas.microsoft.com/office/powerpoint/2010/main" val="1365357146"/>
      </p:ext>
    </p:extLst>
  </p:cSld>
  <p:clrMapOvr>
    <a:masterClrMapping/>
  </p:clrMapOvr>
  <p:timing>
    <p:tnLst>
      <p:par>
        <p:cTn xmlns:p14="http://schemas.microsoft.com/office/powerpoint/2010/mai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4l-firstfram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37711" y="914400"/>
            <a:ext cx="5272689" cy="5108108"/>
          </a:xfrm>
          <a:prstGeom prst="rect">
            <a:avLst/>
          </a:prstGeom>
        </p:spPr>
      </p:pic>
      <p:sp>
        <p:nvSpPr>
          <p:cNvPr id="2" name="Title 1"/>
          <p:cNvSpPr>
            <a:spLocks noGrp="1"/>
          </p:cNvSpPr>
          <p:nvPr>
            <p:ph type="title"/>
          </p:nvPr>
        </p:nvSpPr>
        <p:spPr/>
        <p:txBody>
          <a:bodyPr/>
          <a:lstStyle/>
          <a:p>
            <a:r>
              <a:rPr lang="es-ES_tradnl" smtClean="0"/>
              <a:t>HZZ</a:t>
            </a:r>
            <a:r>
              <a:rPr lang="es-ES_tradnl" baseline="30000" smtClean="0"/>
              <a:t>(</a:t>
            </a:r>
            <a:r>
              <a:rPr lang="es-ES_tradnl" smtClean="0"/>
              <a:t>*</a:t>
            </a:r>
            <a:r>
              <a:rPr lang="es-ES_tradnl" baseline="30000" smtClean="0"/>
              <a:t>)</a:t>
            </a:r>
            <a:r>
              <a:rPr lang="es-ES_tradnl" smtClean="0"/>
              <a:t>4 leptones</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98</a:t>
            </a:fld>
            <a:endParaRPr lang="en-US" altLang="zh-CN" dirty="0"/>
          </a:p>
        </p:txBody>
      </p:sp>
    </p:spTree>
    <p:extLst>
      <p:ext uri="{BB962C8B-B14F-4D97-AF65-F5344CB8AC3E}">
        <p14:creationId xmlns:p14="http://schemas.microsoft.com/office/powerpoint/2010/main" val="2992925195"/>
      </p:ext>
    </p:extLst>
  </p:cSld>
  <p:clrMapOvr>
    <a:masterClrMapping/>
  </p:clrMapOvr>
  <p:timing>
    <p:tnLst>
      <p:par>
        <p:cTn xmlns:p14="http://schemas.microsoft.com/office/powerpoint/2010/mai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smtClean="0"/>
              <a:t>HZZ</a:t>
            </a:r>
            <a:r>
              <a:rPr lang="es-ES_tradnl" baseline="30000" smtClean="0"/>
              <a:t>(</a:t>
            </a:r>
            <a:r>
              <a:rPr lang="es-ES_tradnl" smtClean="0"/>
              <a:t>*</a:t>
            </a:r>
            <a:r>
              <a:rPr lang="es-ES_tradnl" baseline="30000" smtClean="0"/>
              <a:t>)</a:t>
            </a:r>
            <a:r>
              <a:rPr lang="es-ES_tradnl" smtClean="0"/>
              <a:t>4 leptones</a:t>
            </a:r>
            <a:endParaRPr lang="es-ES_tradnl"/>
          </a:p>
        </p:txBody>
      </p:sp>
      <p:sp>
        <p:nvSpPr>
          <p:cNvPr id="4" name="Slide Number Placeholder 3"/>
          <p:cNvSpPr>
            <a:spLocks noGrp="1"/>
          </p:cNvSpPr>
          <p:nvPr>
            <p:ph type="sldNum" sz="quarter" idx="12"/>
          </p:nvPr>
        </p:nvSpPr>
        <p:spPr/>
        <p:txBody>
          <a:bodyPr/>
          <a:lstStyle/>
          <a:p>
            <a:pPr>
              <a:defRPr/>
            </a:pPr>
            <a:fld id="{234D99DB-AB2A-44B6-A23B-76A3E0A1F3A9}" type="slidenum">
              <a:rPr lang="en-US" altLang="zh-CN" smtClean="0"/>
              <a:pPr>
                <a:defRPr/>
              </a:pPr>
              <a:t>99</a:t>
            </a:fld>
            <a:endParaRPr lang="en-US" altLang="zh-CN" dirty="0"/>
          </a:p>
        </p:txBody>
      </p:sp>
      <p:pic>
        <p:nvPicPr>
          <p:cNvPr id="6" name="Picture 1" descr="C:\Users\Luis\Desktop\4l-FixedScale-NoMuProf2.gif"/>
          <p:cNvPicPr>
            <a:picLocks noChangeAspect="1" noChangeArrowheads="1" noCrop="1"/>
          </p:cNvPicPr>
          <p:nvPr/>
        </p:nvPicPr>
        <p:blipFill>
          <a:blip r:embed="rId2" cstate="print"/>
          <a:srcRect/>
          <a:stretch>
            <a:fillRect/>
          </a:stretch>
        </p:blipFill>
        <p:spPr bwMode="auto">
          <a:xfrm>
            <a:off x="1746283" y="914400"/>
            <a:ext cx="5264117" cy="5105400"/>
          </a:xfrm>
          <a:prstGeom prst="rect">
            <a:avLst/>
          </a:prstGeom>
          <a:noFill/>
        </p:spPr>
      </p:pic>
    </p:spTree>
    <p:extLst>
      <p:ext uri="{BB962C8B-B14F-4D97-AF65-F5344CB8AC3E}">
        <p14:creationId xmlns:p14="http://schemas.microsoft.com/office/powerpoint/2010/main" val="183229626"/>
      </p:ext>
    </p:extLst>
  </p:cSld>
  <p:clrMapOvr>
    <a:masterClrMapping/>
  </p:clrMapOvr>
  <p:timing>
    <p:tnLst>
      <p:par>
        <p:cTn xmlns:p14="http://schemas.microsoft.com/office/powerpoint/2010/main" id="1" dur="indefinite" restart="never" nodeType="tmRoot"/>
      </p:par>
    </p:tnLst>
  </p:timing>
</p:sld>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_rels/theme6.xml.rels><?xml version="1.0" encoding="UTF-8" standalone="yes"?>
<Relationships xmlns="http://schemas.openxmlformats.org/package/2006/relationships"><Relationship Id="rId1" Type="http://schemas.openxmlformats.org/officeDocument/2006/relationships/image" Target="../media/image1.jpeg"/></Relationships>
</file>

<file path=ppt/theme/_rels/theme7.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D60000"/>
            </a:solidFill>
            <a:effectLst/>
            <a:latin typeface="Helvetica" pitchFamily="34"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l" defTabSz="914400" rtl="0" eaLnBrk="1" fontAlgn="base" latinLnBrk="0" hangingPunct="1">
          <a:lnSpc>
            <a:spcPct val="100000"/>
          </a:lnSpc>
          <a:spcBef>
            <a:spcPct val="0"/>
          </a:spcBef>
          <a:spcAft>
            <a:spcPct val="0"/>
          </a:spcAft>
          <a:buClrTx/>
          <a:buSzTx/>
          <a:buFontTx/>
          <a:buNone/>
          <a:tabLst/>
          <a:defRPr kumimoji="0" lang="en-US" sz="2400" b="1" i="0" u="none" strike="noStrike" cap="none" normalizeH="0" baseline="0" smtClean="0">
            <a:ln>
              <a:noFill/>
            </a:ln>
            <a:solidFill>
              <a:srgbClr val="D60000"/>
            </a:solidFill>
            <a:effectLst/>
            <a:latin typeface="Helvetica" pitchFamily="34"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a:themeElements>
    <a:clrScheme name="">
      <a:dk1>
        <a:srgbClr val="000000"/>
      </a:dk1>
      <a:lt1>
        <a:srgbClr val="FFFFFF"/>
      </a:lt1>
      <a:dk2>
        <a:srgbClr val="000000"/>
      </a:dk2>
      <a:lt2>
        <a:srgbClr val="80808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itle &amp; Subtitle">
  <a:themeElements>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Title &amp; Subtitle">
      <a:majorFont>
        <a:latin typeface="Gill Sans"/>
        <a:ea typeface="ヒラギノ角ゴ ProN W3"/>
        <a:cs typeface="ヒラギノ角ゴ ProN W3"/>
      </a:majorFont>
      <a:minorFont>
        <a:latin typeface="Gill Sans"/>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Title &amp; Bullets">
  <a:themeElements>
    <a:clrScheme name="">
      <a:dk1>
        <a:srgbClr val="000000"/>
      </a:dk1>
      <a:lt1>
        <a:srgbClr val="FFFFFF"/>
      </a:lt1>
      <a:dk2>
        <a:srgbClr val="000000"/>
      </a:dk2>
      <a:lt2>
        <a:srgbClr val="808080"/>
      </a:lt2>
      <a:accent1>
        <a:srgbClr val="FFFFFF"/>
      </a:accent1>
      <a:accent2>
        <a:srgbClr val="333399"/>
      </a:accent2>
      <a:accent3>
        <a:srgbClr val="FFFFFF"/>
      </a:accent3>
      <a:accent4>
        <a:srgbClr val="000000"/>
      </a:accent4>
      <a:accent5>
        <a:srgbClr val="FFFFFF"/>
      </a:accent5>
      <a:accent6>
        <a:srgbClr val="2D2D8A"/>
      </a:accent6>
      <a:hlink>
        <a:srgbClr val="009999"/>
      </a:hlink>
      <a:folHlink>
        <a:srgbClr val="99CC00"/>
      </a:folHlink>
    </a:clrScheme>
    <a:fontScheme name="Title &amp; Bullets">
      <a:majorFont>
        <a:latin typeface="Gill Sans"/>
        <a:ea typeface="华文细黑"/>
        <a:cs typeface="华文细黑"/>
      </a:majorFont>
      <a:minorFont>
        <a:latin typeface="Gill Sans"/>
        <a:ea typeface="华文细黑"/>
        <a:cs typeface="华文细黑"/>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华文细黑" charset="0"/>
            <a:cs typeface="华文细黑"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华文细黑" charset="0"/>
            <a:cs typeface="华文细黑" charset="0"/>
            <a:sym typeface="Gill Sans"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Horizontal">
  <a:themeElements>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Photo - Horizontal">
      <a:majorFont>
        <a:latin typeface="Gill Sans"/>
        <a:ea typeface="华文细黑"/>
        <a:cs typeface="华文细黑"/>
      </a:majorFont>
      <a:minorFont>
        <a:latin typeface="Gill Sans"/>
        <a:ea typeface="华文细黑"/>
        <a:cs typeface="华文细黑"/>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华文细黑" charset="0"/>
            <a:cs typeface="华文细黑"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华文细黑" charset="0"/>
            <a:cs typeface="华文细黑" charset="0"/>
            <a:sym typeface="Gill Sans"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项目符号">
  <a:themeElements>
    <a:clrScheme name="项目符号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项目符号">
      <a:majorFont>
        <a:latin typeface="Gill Sans"/>
        <a:ea typeface="华文细黑"/>
        <a:cs typeface="华文细黑"/>
      </a:majorFont>
      <a:minorFont>
        <a:latin typeface="Gill Sans"/>
        <a:ea typeface="华文细黑"/>
        <a:cs typeface="华文细黑"/>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华文细黑" charset="0"/>
            <a:cs typeface="华文细黑" charset="0"/>
            <a:sym typeface="Gill Sans"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Gill Sans" charset="0"/>
            <a:ea typeface="华文细黑" charset="0"/>
            <a:cs typeface="华文细黑" charset="0"/>
            <a:sym typeface="Gill Sans" charset="0"/>
          </a:defRPr>
        </a:defPPr>
      </a:lstStyle>
    </a:lnDef>
  </a:objectDefaults>
  <a:extraClrSchemeLst>
    <a:extraClrScheme>
      <a:clrScheme name="项目符号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83670</TotalTime>
  <Words>3460</Words>
  <Application>Microsoft Macintosh PowerPoint</Application>
  <PresentationFormat>On-screen Show (4:3)</PresentationFormat>
  <Paragraphs>885</Paragraphs>
  <Slides>133</Slides>
  <Notes>1</Notes>
  <HiddenSlides>0</HiddenSlides>
  <MMClips>1</MMClips>
  <ScaleCrop>false</ScaleCrop>
  <HeadingPairs>
    <vt:vector size="6" baseType="variant">
      <vt:variant>
        <vt:lpstr>Theme</vt:lpstr>
      </vt:variant>
      <vt:variant>
        <vt:i4>7</vt:i4>
      </vt:variant>
      <vt:variant>
        <vt:lpstr>Embedded OLE Servers</vt:lpstr>
      </vt:variant>
      <vt:variant>
        <vt:i4>2</vt:i4>
      </vt:variant>
      <vt:variant>
        <vt:lpstr>Slide Titles</vt:lpstr>
      </vt:variant>
      <vt:variant>
        <vt:i4>133</vt:i4>
      </vt:variant>
    </vt:vector>
  </HeadingPairs>
  <TitlesOfParts>
    <vt:vector size="142" baseType="lpstr">
      <vt:lpstr>Default Design</vt:lpstr>
      <vt:lpstr>2_Default Design</vt:lpstr>
      <vt:lpstr>Title &amp; Bullets</vt:lpstr>
      <vt:lpstr>Title &amp; Subtitle</vt:lpstr>
      <vt:lpstr>1_Title &amp; Bullets</vt:lpstr>
      <vt:lpstr>Photo - Horizontal</vt:lpstr>
      <vt:lpstr>项目符号</vt:lpstr>
      <vt:lpstr>Microsoft Equation</vt:lpstr>
      <vt:lpstr>Equation</vt:lpstr>
      <vt:lpstr>PowerPoint Presentation</vt:lpstr>
      <vt:lpstr>Soñando en grande</vt:lpstr>
      <vt:lpstr>Soñando en grande</vt:lpstr>
      <vt:lpstr>Soñando en grande</vt:lpstr>
      <vt:lpstr>Soñando en grande</vt:lpstr>
      <vt:lpstr>Soñando en grande</vt:lpstr>
      <vt:lpstr>4 de Julio de 2012</vt:lpstr>
      <vt:lpstr>8 de octubre de 2013</vt:lpstr>
      <vt:lpstr>Piezas fundamentales</vt:lpstr>
      <vt:lpstr>PowerPoint Presentation</vt:lpstr>
      <vt:lpstr>PowerPoint Presentation</vt:lpstr>
      <vt:lpstr>PowerPoint Presentation</vt:lpstr>
      <vt:lpstr>PowerPoint Presentation</vt:lpstr>
      <vt:lpstr>¿Piezas fundamentales?</vt:lpstr>
      <vt:lpstr>¿Piezas fundamentales?</vt:lpstr>
      <vt:lpstr>PowerPoint Presentation</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Piezas fundamentales</vt:lpstr>
      <vt:lpstr>Algunas partículas compuestas</vt:lpstr>
      <vt:lpstr>Procesos fundamentales</vt:lpstr>
      <vt:lpstr>Nanocurso de Mecánica Cuántica</vt:lpstr>
      <vt:lpstr>Interacción electromagnética (Electrodinámica cuántica)</vt:lpstr>
      <vt:lpstr>Interacción electromagnética</vt:lpstr>
      <vt:lpstr>Interacción electromagnética</vt:lpstr>
      <vt:lpstr>Interacción electromagnética</vt:lpstr>
      <vt:lpstr>Interacción electromagnética</vt:lpstr>
      <vt:lpstr>Interacción electromagnética</vt:lpstr>
      <vt:lpstr>Interacción electromagnética</vt:lpstr>
      <vt:lpstr>Interacción electromagnética</vt:lpstr>
      <vt:lpstr>Interacción electromagnética</vt:lpstr>
      <vt:lpstr>Interacción electromagnética</vt:lpstr>
      <vt:lpstr>Suma de historias</vt:lpstr>
      <vt:lpstr>Interacción Nuclear Fuerte (Cromodinámica Cuántica)</vt:lpstr>
      <vt:lpstr>Interacción nuclear fuerte</vt:lpstr>
      <vt:lpstr>Interacción nuclear fuerte</vt:lpstr>
      <vt:lpstr>Interacción nuclear fuerte</vt:lpstr>
      <vt:lpstr>Interacción nuclear fuerte</vt:lpstr>
      <vt:lpstr>Interacción nuclear fuerte</vt:lpstr>
      <vt:lpstr>Confinamiento del color</vt:lpstr>
      <vt:lpstr>Fuerza Nuclear Débil (Weak Interaction)</vt:lpstr>
      <vt:lpstr>Interacción débil</vt:lpstr>
      <vt:lpstr>Interacción débil cargada</vt:lpstr>
      <vt:lpstr>Acoplamientos EM y débiles del W y el Z</vt:lpstr>
      <vt:lpstr>El Modelo Estándar en una página</vt:lpstr>
      <vt:lpstr>Cinemática Relativista</vt:lpstr>
      <vt:lpstr>Transformaciones de Lorentz</vt:lpstr>
      <vt:lpstr>Transformaciones de Lorentz</vt:lpstr>
      <vt:lpstr>Consecuencias</vt:lpstr>
      <vt:lpstr>Consequences</vt:lpstr>
      <vt:lpstr>Consecuencias</vt:lpstr>
      <vt:lpstr>Algunos ejercicios breves</vt:lpstr>
      <vt:lpstr>Algunos ejercicios breves</vt:lpstr>
      <vt:lpstr>Algunos ejercicios breves</vt:lpstr>
      <vt:lpstr>Algunos ejercicios breves</vt:lpstr>
      <vt:lpstr>Algunos ejercicios breves</vt:lpstr>
      <vt:lpstr>Algunos ejercicios breves</vt:lpstr>
      <vt:lpstr>Notacion de cuadrivectores</vt:lpstr>
      <vt:lpstr>Notación de cuadrivectores</vt:lpstr>
      <vt:lpstr>Notación de cuadrivectores</vt:lpstr>
      <vt:lpstr>Notación de cuadrivectores</vt:lpstr>
      <vt:lpstr>Notación de cuadrivectores</vt:lpstr>
      <vt:lpstr>Notación de cuadrivectores</vt:lpstr>
      <vt:lpstr>Energía y momento</vt:lpstr>
      <vt:lpstr>Energía y momento</vt:lpstr>
      <vt:lpstr>Energía y momento</vt:lpstr>
      <vt:lpstr>Energía y momento</vt:lpstr>
      <vt:lpstr>Energía y momento</vt:lpstr>
      <vt:lpstr>One-page summary</vt:lpstr>
      <vt:lpstr>¿Cómo se descubre una partícula?</vt:lpstr>
      <vt:lpstr>LHC</vt:lpstr>
      <vt:lpstr>LHC</vt:lpstr>
      <vt:lpstr>LHC</vt:lpstr>
      <vt:lpstr>ATLAS</vt:lpstr>
      <vt:lpstr>CMS</vt:lpstr>
      <vt:lpstr>Un “evento”</vt:lpstr>
      <vt:lpstr>Información generada</vt:lpstr>
      <vt:lpstr>Red mundial de cómputo</vt:lpstr>
      <vt:lpstr>Hγγ</vt:lpstr>
      <vt:lpstr>Hγγ</vt:lpstr>
      <vt:lpstr>Hγγ</vt:lpstr>
      <vt:lpstr>HZZ(*)4 leptones</vt:lpstr>
      <vt:lpstr>HZZ(*)4 leptones</vt:lpstr>
      <vt:lpstr>HZZ(*)4 leptones</vt:lpstr>
      <vt:lpstr>Verificación independiente</vt:lpstr>
      <vt:lpstr>Verificación independiente</vt:lpstr>
      <vt:lpstr>Combinación</vt:lpstr>
      <vt:lpstr>4 de julio de 2012</vt:lpstr>
      <vt:lpstr>¿Qué sigue?</vt:lpstr>
      <vt:lpstr>¿Qué sigue?</vt:lpstr>
      <vt:lpstr>PowerPoint Presentation</vt:lpstr>
      <vt:lpstr>PowerPoint Presentation</vt:lpstr>
      <vt:lpstr>PowerPoint Presentation</vt:lpstr>
      <vt:lpstr>PowerPoint Presentation</vt:lpstr>
      <vt:lpstr>Sobre Constantes y Unidades</vt:lpstr>
      <vt:lpstr>On Constants and Units</vt:lpstr>
      <vt:lpstr>On Constants and Units</vt:lpstr>
      <vt:lpstr>On Constants and Units</vt:lpstr>
      <vt:lpstr>On Constants and Units</vt:lpstr>
      <vt:lpstr>On Constants and Units</vt:lpstr>
      <vt:lpstr>On Constants and Units</vt:lpstr>
      <vt:lpstr>On Constants and Units</vt:lpstr>
      <vt:lpstr>On Constants and Units</vt:lpstr>
      <vt:lpstr>On Constants and Units</vt:lpstr>
      <vt:lpstr>El bosón de Higgs</vt:lpstr>
      <vt:lpstr>¿Masa = cero?</vt:lpstr>
      <vt:lpstr>El bosón de Higgs</vt:lpstr>
      <vt:lpstr>El bosón de Higgs</vt:lpstr>
      <vt:lpstr>El bosón de Higgs</vt:lpstr>
      <vt:lpstr>El bosón de Higgs</vt:lpstr>
      <vt:lpstr>El bosón de Higgs</vt:lpstr>
      <vt:lpstr>PowerPoint Presentation</vt:lpstr>
      <vt:lpstr>Quantum Electrodynamics (QED)</vt:lpstr>
      <vt:lpstr>Some complications</vt:lpstr>
      <vt:lpstr>… and a solution</vt:lpstr>
      <vt:lpstr>The CKM Matrix</vt:lpstr>
      <vt:lpstr>Example 1</vt:lpstr>
      <vt:lpstr>Example 2</vt:lpstr>
    </vt:vector>
  </TitlesOfParts>
  <Company>Wisconsin group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Annabelle Leung</dc:creator>
  <cp:lastModifiedBy>Luis Roberto Flores Castillo</cp:lastModifiedBy>
  <cp:revision>5062</cp:revision>
  <cp:lastPrinted>2012-05-22T17:01:16Z</cp:lastPrinted>
  <dcterms:created xsi:type="dcterms:W3CDTF">2012-05-12T15:04:20Z</dcterms:created>
  <dcterms:modified xsi:type="dcterms:W3CDTF">2015-06-22T07:26:39Z</dcterms:modified>
</cp:coreProperties>
</file>