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media/image1.jpeg" ContentType="image/jpeg"/>
  <Override PartName="/ppt/media/image2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lvl1pPr defTabSz="457200">
      <a:defRPr sz="1200">
        <a:latin typeface="Palatino"/>
        <a:ea typeface="Palatino"/>
        <a:cs typeface="Palatino"/>
        <a:sym typeface="Palatino"/>
      </a:defRPr>
    </a:lvl1pPr>
    <a:lvl2pPr defTabSz="457200">
      <a:defRPr sz="1200">
        <a:latin typeface="Palatino"/>
        <a:ea typeface="Palatino"/>
        <a:cs typeface="Palatino"/>
        <a:sym typeface="Palatino"/>
      </a:defRPr>
    </a:lvl2pPr>
    <a:lvl3pPr defTabSz="457200">
      <a:defRPr sz="1200">
        <a:latin typeface="Palatino"/>
        <a:ea typeface="Palatino"/>
        <a:cs typeface="Palatino"/>
        <a:sym typeface="Palatino"/>
      </a:defRPr>
    </a:lvl3pPr>
    <a:lvl4pPr defTabSz="457200">
      <a:defRPr sz="1200">
        <a:latin typeface="Palatino"/>
        <a:ea typeface="Palatino"/>
        <a:cs typeface="Palatino"/>
        <a:sym typeface="Palatino"/>
      </a:defRPr>
    </a:lvl4pPr>
    <a:lvl5pPr defTabSz="457200">
      <a:defRPr sz="1200">
        <a:latin typeface="Palatino"/>
        <a:ea typeface="Palatino"/>
        <a:cs typeface="Palatino"/>
        <a:sym typeface="Palatino"/>
      </a:defRPr>
    </a:lvl5pPr>
    <a:lvl6pPr defTabSz="457200">
      <a:defRPr sz="1200">
        <a:latin typeface="Palatino"/>
        <a:ea typeface="Palatino"/>
        <a:cs typeface="Palatino"/>
        <a:sym typeface="Palatino"/>
      </a:defRPr>
    </a:lvl6pPr>
    <a:lvl7pPr defTabSz="457200">
      <a:defRPr sz="1200">
        <a:latin typeface="Palatino"/>
        <a:ea typeface="Palatino"/>
        <a:cs typeface="Palatino"/>
        <a:sym typeface="Palatino"/>
      </a:defRPr>
    </a:lvl7pPr>
    <a:lvl8pPr defTabSz="457200">
      <a:defRPr sz="1200">
        <a:latin typeface="Palatino"/>
        <a:ea typeface="Palatino"/>
        <a:cs typeface="Palatino"/>
        <a:sym typeface="Palatino"/>
      </a:defRPr>
    </a:lvl8pPr>
    <a:lvl9pPr defTabSz="457200">
      <a:defRPr sz="1200">
        <a:latin typeface="Palatino"/>
        <a:ea typeface="Palatino"/>
        <a:cs typeface="Palatino"/>
        <a:sym typeface="Palatino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381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381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381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381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381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381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000000"/>
          </a:solidFill>
        </a:fill>
      </a:tcStyle>
    </a:band2H>
    <a:firstCo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/>
        </a:fill>
      </a:tcStyle>
    </a:lastRow>
    <a:fir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381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381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Palatino"/>
          <a:ea typeface="Palatino"/>
          <a:cs typeface="Palatin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3" name="Shape 10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2.png"/><Relationship Id="rId7" Type="http://schemas.openxmlformats.org/officeDocument/2006/relationships/image" Target="../media/image7.jpeg"/><Relationship Id="rId8" Type="http://schemas.openxmlformats.org/officeDocument/2006/relationships/image" Target="../media/image1.png"/><Relationship Id="rId9" Type="http://schemas.openxmlformats.org/officeDocument/2006/relationships/image" Target="../media/image1.jpeg"/><Relationship Id="rId10" Type="http://schemas.openxmlformats.org/officeDocument/2006/relationships/image" Target="../media/image3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11.jpe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1.jpeg"/><Relationship Id="rId5" Type="http://schemas.openxmlformats.org/officeDocument/2006/relationships/image" Target="../media/image3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1.png"/><Relationship Id="rId4" Type="http://schemas.openxmlformats.org/officeDocument/2006/relationships/image" Target="../media/image1.jpeg"/><Relationship Id="rId5" Type="http://schemas.openxmlformats.org/officeDocument/2006/relationships/image" Target="../media/image3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jpeg"/><Relationship Id="rId4" Type="http://schemas.openxmlformats.org/officeDocument/2006/relationships/image" Target="../media/image10.jpe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jpeg"/><Relationship Id="rId4" Type="http://schemas.openxmlformats.org/officeDocument/2006/relationships/image" Target="../media/image10.jpe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10.jpe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jpeg"/><Relationship Id="rId4" Type="http://schemas.openxmlformats.org/officeDocument/2006/relationships/image" Target="../media/image10.jpe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jpeg"/><Relationship Id="rId4" Type="http://schemas.openxmlformats.org/officeDocument/2006/relationships/image" Target="../media/image10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Slid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1.jpeg"/>
          <p:cNvPicPr/>
          <p:nvPr/>
        </p:nvPicPr>
        <p:blipFill>
          <a:blip r:embed="rId2">
            <a:extLst/>
          </a:blip>
          <a:srcRect l="30458" t="0" r="35109" b="0"/>
          <a:stretch>
            <a:fillRect/>
          </a:stretch>
        </p:blipFill>
        <p:spPr>
          <a:xfrm>
            <a:off x="10617200" y="6172200"/>
            <a:ext cx="2387600" cy="1295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2.jpeg"/>
          <p:cNvPicPr/>
          <p:nvPr/>
        </p:nvPicPr>
        <p:blipFill>
          <a:blip r:embed="rId3">
            <a:extLst/>
          </a:blip>
          <a:srcRect l="26562" t="30412" r="6639" b="17010"/>
          <a:stretch>
            <a:fillRect/>
          </a:stretch>
        </p:blipFill>
        <p:spPr>
          <a:xfrm>
            <a:off x="2057400" y="6172199"/>
            <a:ext cx="2171700" cy="1295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3.jpeg"/>
          <p:cNvPicPr/>
          <p:nvPr/>
        </p:nvPicPr>
        <p:blipFill>
          <a:blip r:embed="rId4">
            <a:extLst/>
          </a:blip>
          <a:srcRect l="12740" t="20869" r="24000" b="37065"/>
          <a:stretch>
            <a:fillRect/>
          </a:stretch>
        </p:blipFill>
        <p:spPr>
          <a:xfrm>
            <a:off x="-1" y="6172199"/>
            <a:ext cx="2080769" cy="13141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4.jpeg"/>
          <p:cNvPicPr/>
          <p:nvPr/>
        </p:nvPicPr>
        <p:blipFill>
          <a:blip r:embed="rId5">
            <a:extLst/>
          </a:blip>
          <a:srcRect l="20826" t="0" r="20025" b="12355"/>
          <a:stretch>
            <a:fillRect/>
          </a:stretch>
        </p:blipFill>
        <p:spPr>
          <a:xfrm>
            <a:off x="4153734" y="5366649"/>
            <a:ext cx="2080770" cy="23152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1.png"/>
          <p:cNvPicPr/>
          <p:nvPr/>
        </p:nvPicPr>
        <p:blipFill>
          <a:blip r:embed="rId6">
            <a:extLst/>
          </a:blip>
          <a:srcRect l="0" t="5707" r="97" b="713"/>
          <a:stretch>
            <a:fillRect/>
          </a:stretch>
        </p:blipFill>
        <p:spPr>
          <a:xfrm>
            <a:off x="6480725" y="6172200"/>
            <a:ext cx="2080769" cy="1295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5.jpeg"/>
          <p:cNvPicPr/>
          <p:nvPr/>
        </p:nvPicPr>
        <p:blipFill>
          <a:blip r:embed="rId7">
            <a:extLst/>
          </a:blip>
          <a:srcRect l="0" t="6201" r="97" b="14727"/>
          <a:stretch>
            <a:fillRect/>
          </a:stretch>
        </p:blipFill>
        <p:spPr>
          <a:xfrm>
            <a:off x="8559800" y="6172199"/>
            <a:ext cx="2080768" cy="129540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 19"/>
          <p:cNvGrpSpPr/>
          <p:nvPr/>
        </p:nvGrpSpPr>
        <p:grpSpPr>
          <a:xfrm>
            <a:off x="114299" y="8917823"/>
            <a:ext cx="2921002" cy="780291"/>
            <a:chOff x="0" y="0"/>
            <a:chExt cx="2921000" cy="780290"/>
          </a:xfrm>
        </p:grpSpPr>
        <p:pic>
          <p:nvPicPr>
            <p:cNvPr id="17" name="image2.png"/>
            <p:cNvPicPr/>
            <p:nvPr/>
          </p:nvPicPr>
          <p:blipFill>
            <a:blip r:embed="rId8">
              <a:extLst/>
            </a:blip>
            <a:srcRect l="2461" t="16696" r="5085" b="16521"/>
            <a:stretch>
              <a:fillRect/>
            </a:stretch>
          </p:blipFill>
          <p:spPr>
            <a:xfrm>
              <a:off x="431800" y="-1"/>
              <a:ext cx="2489200" cy="780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image6.jpe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-1" y="73776"/>
              <a:ext cx="647701" cy="6477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0" name="image3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2428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hape 21"/>
          <p:cNvSpPr/>
          <p:nvPr>
            <p:ph type="title"/>
          </p:nvPr>
        </p:nvSpPr>
        <p:spPr>
          <a:xfrm>
            <a:off x="1104540" y="1430303"/>
            <a:ext cx="8432315" cy="2252697"/>
          </a:xfrm>
          <a:prstGeom prst="rect">
            <a:avLst/>
          </a:prstGeom>
        </p:spPr>
        <p:txBody>
          <a:bodyPr/>
          <a:lstStyle>
            <a:lvl1pPr algn="l">
              <a:defRPr b="0"/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2482182" y="3683000"/>
            <a:ext cx="4114803" cy="3302000"/>
          </a:xfrm>
          <a:prstGeom prst="rect">
            <a:avLst/>
          </a:prstGeom>
        </p:spPr>
        <p:txBody>
          <a:bodyPr/>
          <a:lstStyle>
            <a:lvl1pPr marL="482600" indent="-482600" algn="r">
              <a:buSzTx/>
              <a:buFontTx/>
              <a:buNone/>
              <a:def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lvl1pPr>
            <a:lvl2pPr marL="482600" indent="165100" algn="r">
              <a:buSzTx/>
              <a:buFontTx/>
              <a:buNone/>
              <a:def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lvl2pPr>
            <a:lvl3pPr marL="1210235" indent="-295835" algn="r">
              <a:buFontTx/>
              <a:def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lvl3pPr>
            <a:lvl4pPr marL="1730828" indent="-359228" algn="r">
              <a:buFontTx/>
              <a:def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lvl4pPr>
            <a:lvl5pPr marL="2188028" indent="-359228" algn="r">
              <a:buFontTx/>
              <a:buChar char="»"/>
              <a:def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Body Level One</a:t>
            </a:r>
            <a:endParaRPr sz="4400">
              <a:solidFill>
                <a:srgbClr val="929292"/>
              </a:solidFill>
              <a:uFill>
                <a:solidFill>
                  <a:srgbClr val="929292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Body Level Two</a:t>
            </a:r>
            <a:endParaRPr sz="4400">
              <a:solidFill>
                <a:srgbClr val="929292"/>
              </a:solidFill>
              <a:uFill>
                <a:solidFill>
                  <a:srgbClr val="929292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Body Level Three</a:t>
            </a:r>
            <a:endParaRPr sz="4400">
              <a:solidFill>
                <a:srgbClr val="929292"/>
              </a:solidFill>
              <a:uFill>
                <a:solidFill>
                  <a:srgbClr val="929292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Body Level Four</a:t>
            </a:r>
            <a:endParaRPr sz="4400">
              <a:solidFill>
                <a:srgbClr val="929292"/>
              </a:solidFill>
              <a:uFill>
                <a:solidFill>
                  <a:srgbClr val="929292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4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12039640" y="9236285"/>
            <a:ext cx="314921" cy="317501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ain slide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 rot="16200000">
            <a:off x="-4451350" y="4451350"/>
            <a:ext cx="9766300" cy="8636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91" name="image2.png"/>
          <p:cNvPicPr/>
          <p:nvPr/>
        </p:nvPicPr>
        <p:blipFill>
          <a:blip r:embed="rId2">
            <a:extLst/>
          </a:blip>
          <a:srcRect l="2369" t="16887" r="5204" b="16446"/>
          <a:stretch>
            <a:fillRect/>
          </a:stretch>
        </p:blipFill>
        <p:spPr>
          <a:xfrm rot="16200000">
            <a:off x="-834602" y="7471156"/>
            <a:ext cx="2489201" cy="780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92" name="image6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image11.jpeg"/>
          <p:cNvPicPr/>
          <p:nvPr/>
        </p:nvPicPr>
        <p:blipFill>
          <a:blip r:embed="rId4">
            <a:extLst/>
          </a:blip>
          <a:srcRect l="30724" t="0" r="26049" b="12068"/>
          <a:stretch>
            <a:fillRect/>
          </a:stretch>
        </p:blipFill>
        <p:spPr>
          <a:xfrm>
            <a:off x="11308" y="-228601"/>
            <a:ext cx="850901" cy="1295402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Shape 94"/>
          <p:cNvSpPr/>
          <p:nvPr/>
        </p:nvSpPr>
        <p:spPr>
          <a:xfrm>
            <a:off x="863600" y="0"/>
            <a:ext cx="12153900" cy="10795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95" name="Shape 9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96" name="Shape 9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97" name="Shape 9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14400"/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100" name="Shape 10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spcBef>
                <a:spcPts val="1100"/>
              </a:spcBef>
              <a:buClr>
                <a:srgbClr val="005493"/>
              </a:buClr>
            </a:lvl1pPr>
            <a:lvl2pPr marL="742950" defTabSz="914400">
              <a:spcBef>
                <a:spcPts val="1100"/>
              </a:spcBef>
              <a:buClr>
                <a:srgbClr val="005493"/>
              </a:buClr>
            </a:lvl2pPr>
            <a:lvl3pPr marL="1153885" defTabSz="914400">
              <a:spcBef>
                <a:spcPts val="1100"/>
              </a:spcBef>
              <a:buClr>
                <a:srgbClr val="005493"/>
              </a:buClr>
            </a:lvl3pPr>
            <a:lvl4pPr marL="1632438" defTabSz="914400">
              <a:spcBef>
                <a:spcPts val="1100"/>
              </a:spcBef>
              <a:buClr>
                <a:srgbClr val="005493"/>
              </a:buClr>
            </a:lvl4pPr>
            <a:lvl5pPr marL="2114550" defTabSz="914400">
              <a:spcBef>
                <a:spcPts val="1100"/>
              </a:spcBef>
              <a:buClr>
                <a:srgbClr val="005493"/>
              </a:buCl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101" name="Shape 101"/>
          <p:cNvSpPr/>
          <p:nvPr>
            <p:ph type="sldNum" sz="quarter" idx="2"/>
          </p:nvPr>
        </p:nvSpPr>
        <p:spPr>
          <a:xfrm>
            <a:off x="12351246" y="9223375"/>
            <a:ext cx="340321" cy="342900"/>
          </a:xfrm>
          <a:prstGeom prst="rect">
            <a:avLst/>
          </a:prstGeom>
        </p:spPr>
        <p:txBody>
          <a:bodyPr lIns="50800" tIns="50800" rIns="50800" bIns="50800"/>
          <a:lstStyle>
            <a:lvl1pPr algn="ctr" defTabSz="584200">
              <a:defRPr>
                <a:solidFill>
                  <a:srgbClr val="999999"/>
                </a:solidFill>
                <a:uFill>
                  <a:solidFill>
                    <a:srgbClr val="999999"/>
                  </a:solidFill>
                </a:u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Last slide - EU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4.png"/>
          <p:cNvPicPr/>
          <p:nvPr/>
        </p:nvPicPr>
        <p:blipFill>
          <a:blip r:embed="rId2">
            <a:extLst/>
          </a:blip>
          <a:srcRect l="71086" t="10835" r="4231" b="2631"/>
          <a:stretch>
            <a:fillRect/>
          </a:stretch>
        </p:blipFill>
        <p:spPr>
          <a:xfrm>
            <a:off x="-1" y="-1"/>
            <a:ext cx="4445002" cy="9736930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hape 30"/>
          <p:cNvSpPr/>
          <p:nvPr/>
        </p:nvSpPr>
        <p:spPr>
          <a:xfrm>
            <a:off x="2705100" y="8775700"/>
            <a:ext cx="1752600" cy="977900"/>
          </a:xfrm>
          <a:prstGeom prst="rect">
            <a:avLst/>
          </a:pr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grpSp>
        <p:nvGrpSpPr>
          <p:cNvPr id="33" name="Group 33"/>
          <p:cNvGrpSpPr/>
          <p:nvPr/>
        </p:nvGrpSpPr>
        <p:grpSpPr>
          <a:xfrm>
            <a:off x="114299" y="8917823"/>
            <a:ext cx="2921002" cy="780291"/>
            <a:chOff x="0" y="0"/>
            <a:chExt cx="2921000" cy="780290"/>
          </a:xfrm>
        </p:grpSpPr>
        <p:pic>
          <p:nvPicPr>
            <p:cNvPr id="31" name="image2.png"/>
            <p:cNvPicPr/>
            <p:nvPr/>
          </p:nvPicPr>
          <p:blipFill>
            <a:blip r:embed="rId3">
              <a:extLst/>
            </a:blip>
            <a:srcRect l="2461" t="16696" r="5085" b="16521"/>
            <a:stretch>
              <a:fillRect/>
            </a:stretch>
          </p:blipFill>
          <p:spPr>
            <a:xfrm>
              <a:off x="431800" y="-1"/>
              <a:ext cx="2489200" cy="780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image6.jpe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73776"/>
              <a:ext cx="647701" cy="6477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4" name="image3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2428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hape 35"/>
          <p:cNvSpPr/>
          <p:nvPr>
            <p:ph type="body" idx="1"/>
          </p:nvPr>
        </p:nvSpPr>
        <p:spPr>
          <a:xfrm>
            <a:off x="4330700" y="863600"/>
            <a:ext cx="7581900" cy="1050714"/>
          </a:xfrm>
          <a:prstGeom prst="rect">
            <a:avLst/>
          </a:prstGeom>
        </p:spPr>
        <p:txBody>
          <a:bodyPr/>
          <a:lstStyle>
            <a:lvl1pPr marL="482600" indent="-482600">
              <a:buSzTx/>
              <a:buFontTx/>
              <a:buNone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  <a:lvl2pPr marL="712871" indent="-255671">
              <a:buFontTx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2pPr>
            <a:lvl3pPr marL="1143000" indent="-228600">
              <a:buFontTx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3pPr>
            <a:lvl4pPr marL="1649185" indent="-277585">
              <a:buFontTx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4pPr>
            <a:lvl5pPr marL="2106385" indent="-277585">
              <a:buFontTx/>
              <a:buChar char="»"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One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Two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Three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Four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Last slide - U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8.jpeg"/>
          <p:cNvPicPr/>
          <p:nvPr/>
        </p:nvPicPr>
        <p:blipFill>
          <a:blip r:embed="rId2">
            <a:extLst/>
          </a:blip>
          <a:srcRect l="68926" t="10621" r="5388" b="2714"/>
          <a:stretch>
            <a:fillRect/>
          </a:stretch>
        </p:blipFill>
        <p:spPr>
          <a:xfrm>
            <a:off x="-1" y="-1"/>
            <a:ext cx="4618806" cy="9740599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Shape 38"/>
          <p:cNvSpPr/>
          <p:nvPr/>
        </p:nvSpPr>
        <p:spPr>
          <a:xfrm>
            <a:off x="3035300" y="8775700"/>
            <a:ext cx="1752600" cy="977900"/>
          </a:xfrm>
          <a:prstGeom prst="rect">
            <a:avLst/>
          </a:pr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grpSp>
        <p:nvGrpSpPr>
          <p:cNvPr id="41" name="Group 41"/>
          <p:cNvGrpSpPr/>
          <p:nvPr/>
        </p:nvGrpSpPr>
        <p:grpSpPr>
          <a:xfrm>
            <a:off x="114299" y="8917823"/>
            <a:ext cx="2921002" cy="780291"/>
            <a:chOff x="0" y="0"/>
            <a:chExt cx="2921000" cy="780290"/>
          </a:xfrm>
        </p:grpSpPr>
        <p:pic>
          <p:nvPicPr>
            <p:cNvPr id="39" name="image2.png"/>
            <p:cNvPicPr/>
            <p:nvPr/>
          </p:nvPicPr>
          <p:blipFill>
            <a:blip r:embed="rId3">
              <a:extLst/>
            </a:blip>
            <a:srcRect l="2461" t="16696" r="5085" b="16521"/>
            <a:stretch>
              <a:fillRect/>
            </a:stretch>
          </p:blipFill>
          <p:spPr>
            <a:xfrm>
              <a:off x="431800" y="-1"/>
              <a:ext cx="2489200" cy="780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image6.jpe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73776"/>
              <a:ext cx="647701" cy="6477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2" name="image3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2428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hape 43"/>
          <p:cNvSpPr/>
          <p:nvPr>
            <p:ph type="body" idx="1"/>
          </p:nvPr>
        </p:nvSpPr>
        <p:spPr>
          <a:xfrm>
            <a:off x="4330700" y="863600"/>
            <a:ext cx="7581900" cy="1050714"/>
          </a:xfrm>
          <a:prstGeom prst="rect">
            <a:avLst/>
          </a:prstGeom>
        </p:spPr>
        <p:txBody>
          <a:bodyPr/>
          <a:lstStyle>
            <a:lvl1pPr marL="482600" indent="-482600">
              <a:buSzTx/>
              <a:buFontTx/>
              <a:buNone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  <a:lvl2pPr marL="712871" indent="-255671">
              <a:buFontTx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2pPr>
            <a:lvl3pPr marL="1143000" indent="-228600">
              <a:buFontTx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3pPr>
            <a:lvl4pPr marL="1649185" indent="-277585">
              <a:buFontTx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4pPr>
            <a:lvl5pPr marL="2106385" indent="-277585">
              <a:buFontTx/>
              <a:buChar char="»"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One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Two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Three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Four</a:t>
            </a:r>
            <a:endParaRPr sz="34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ain slid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 rot="16200000">
            <a:off x="-4451350" y="4451350"/>
            <a:ext cx="9766300" cy="8636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46" name="image2.png"/>
          <p:cNvPicPr/>
          <p:nvPr/>
        </p:nvPicPr>
        <p:blipFill>
          <a:blip r:embed="rId2">
            <a:extLst/>
          </a:blip>
          <a:srcRect l="2369" t="16887" r="5204" b="16446"/>
          <a:stretch>
            <a:fillRect/>
          </a:stretch>
        </p:blipFill>
        <p:spPr>
          <a:xfrm rot="16200000">
            <a:off x="-834602" y="7471156"/>
            <a:ext cx="2489201" cy="780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image9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image10.jpeg"/>
          <p:cNvPicPr/>
          <p:nvPr/>
        </p:nvPicPr>
        <p:blipFill>
          <a:blip r:embed="rId4">
            <a:extLst/>
          </a:blip>
          <a:srcRect l="30724" t="0" r="26049" b="12068"/>
          <a:stretch>
            <a:fillRect/>
          </a:stretch>
        </p:blipFill>
        <p:spPr>
          <a:xfrm>
            <a:off x="11308" y="-228601"/>
            <a:ext cx="850901" cy="1295402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hape 49"/>
          <p:cNvSpPr/>
          <p:nvPr/>
        </p:nvSpPr>
        <p:spPr>
          <a:xfrm>
            <a:off x="863600" y="0"/>
            <a:ext cx="12153900" cy="10795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50" name="Shape 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51" name="Shape 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ain slid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 rot="16200000">
            <a:off x="-4451350" y="4451350"/>
            <a:ext cx="9766300" cy="8636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55" name="image2.png"/>
          <p:cNvPicPr/>
          <p:nvPr/>
        </p:nvPicPr>
        <p:blipFill>
          <a:blip r:embed="rId2">
            <a:extLst/>
          </a:blip>
          <a:srcRect l="2369" t="16887" r="5204" b="16446"/>
          <a:stretch>
            <a:fillRect/>
          </a:stretch>
        </p:blipFill>
        <p:spPr>
          <a:xfrm rot="16200000">
            <a:off x="-834602" y="7471156"/>
            <a:ext cx="2489201" cy="780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9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image10.jpeg"/>
          <p:cNvPicPr/>
          <p:nvPr/>
        </p:nvPicPr>
        <p:blipFill>
          <a:blip r:embed="rId4">
            <a:extLst/>
          </a:blip>
          <a:srcRect l="30724" t="0" r="26049" b="12068"/>
          <a:stretch>
            <a:fillRect/>
          </a:stretch>
        </p:blipFill>
        <p:spPr>
          <a:xfrm>
            <a:off x="11308" y="-228601"/>
            <a:ext cx="850901" cy="1295402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Shape 58"/>
          <p:cNvSpPr/>
          <p:nvPr/>
        </p:nvSpPr>
        <p:spPr>
          <a:xfrm>
            <a:off x="863600" y="0"/>
            <a:ext cx="12153900" cy="10795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59" name="Shape 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60" name="Shape 6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61" name="Shape 6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ain slide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 rot="16200000">
            <a:off x="-4451350" y="4451350"/>
            <a:ext cx="9766300" cy="8636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64" name="image2.png"/>
          <p:cNvPicPr/>
          <p:nvPr/>
        </p:nvPicPr>
        <p:blipFill>
          <a:blip r:embed="rId2">
            <a:extLst/>
          </a:blip>
          <a:srcRect l="2369" t="16887" r="5204" b="16446"/>
          <a:stretch>
            <a:fillRect/>
          </a:stretch>
        </p:blipFill>
        <p:spPr>
          <a:xfrm rot="16200000">
            <a:off x="-834602" y="7471156"/>
            <a:ext cx="2489201" cy="780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6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image10.jpeg"/>
          <p:cNvPicPr/>
          <p:nvPr/>
        </p:nvPicPr>
        <p:blipFill>
          <a:blip r:embed="rId4">
            <a:extLst/>
          </a:blip>
          <a:srcRect l="30724" t="0" r="26049" b="12068"/>
          <a:stretch>
            <a:fillRect/>
          </a:stretch>
        </p:blipFill>
        <p:spPr>
          <a:xfrm>
            <a:off x="11308" y="-228601"/>
            <a:ext cx="850901" cy="1295402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863600" y="0"/>
            <a:ext cx="12153900" cy="10795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68" name="Shape 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69" name="Shape 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70" name="Shape 7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ain slide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 rot="16200000">
            <a:off x="-4451350" y="4451350"/>
            <a:ext cx="9766300" cy="8636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73" name="image2.png"/>
          <p:cNvPicPr/>
          <p:nvPr/>
        </p:nvPicPr>
        <p:blipFill>
          <a:blip r:embed="rId2">
            <a:extLst/>
          </a:blip>
          <a:srcRect l="2369" t="16887" r="5204" b="16446"/>
          <a:stretch>
            <a:fillRect/>
          </a:stretch>
        </p:blipFill>
        <p:spPr>
          <a:xfrm rot="16200000">
            <a:off x="-834602" y="7471156"/>
            <a:ext cx="2489201" cy="780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image9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image10.jpeg"/>
          <p:cNvPicPr/>
          <p:nvPr/>
        </p:nvPicPr>
        <p:blipFill>
          <a:blip r:embed="rId4">
            <a:extLst/>
          </a:blip>
          <a:srcRect l="30724" t="0" r="26049" b="12068"/>
          <a:stretch>
            <a:fillRect/>
          </a:stretch>
        </p:blipFill>
        <p:spPr>
          <a:xfrm>
            <a:off x="11308" y="-228601"/>
            <a:ext cx="850901" cy="1295402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>
            <a:off x="863600" y="0"/>
            <a:ext cx="12153900" cy="10795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7" name="Shape 7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78" name="Shape 7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79" name="Shape 7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ain slide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 rot="16200000">
            <a:off x="-4451350" y="4451350"/>
            <a:ext cx="9766300" cy="8636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82" name="image2.png"/>
          <p:cNvPicPr/>
          <p:nvPr/>
        </p:nvPicPr>
        <p:blipFill>
          <a:blip r:embed="rId2">
            <a:extLst/>
          </a:blip>
          <a:srcRect l="2369" t="16887" r="5204" b="16446"/>
          <a:stretch>
            <a:fillRect/>
          </a:stretch>
        </p:blipFill>
        <p:spPr>
          <a:xfrm rot="16200000">
            <a:off x="-834602" y="7471156"/>
            <a:ext cx="2489201" cy="780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image9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image10.jpeg"/>
          <p:cNvPicPr/>
          <p:nvPr/>
        </p:nvPicPr>
        <p:blipFill>
          <a:blip r:embed="rId4">
            <a:extLst/>
          </a:blip>
          <a:srcRect l="30724" t="0" r="26049" b="12068"/>
          <a:stretch>
            <a:fillRect/>
          </a:stretch>
        </p:blipFill>
        <p:spPr>
          <a:xfrm>
            <a:off x="11308" y="-228601"/>
            <a:ext cx="850901" cy="1295402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863600" y="0"/>
            <a:ext cx="12153900" cy="10795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6" name="Shape 8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87" name="Shape 8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88" name="Shape 8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rot="16200000">
            <a:off x="-4451350" y="4451350"/>
            <a:ext cx="9766300" cy="8636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3" name="image2.png"/>
          <p:cNvPicPr/>
          <p:nvPr/>
        </p:nvPicPr>
        <p:blipFill>
          <a:blip r:embed="rId2">
            <a:extLst/>
          </a:blip>
          <a:srcRect l="2369" t="16887" r="5204" b="16446"/>
          <a:stretch>
            <a:fillRect/>
          </a:stretch>
        </p:blipFill>
        <p:spPr>
          <a:xfrm rot="16200000">
            <a:off x="-834602" y="7471156"/>
            <a:ext cx="2489201" cy="780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6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8991600"/>
            <a:ext cx="647700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7.jpeg"/>
          <p:cNvPicPr/>
          <p:nvPr/>
        </p:nvPicPr>
        <p:blipFill>
          <a:blip r:embed="rId4">
            <a:extLst/>
          </a:blip>
          <a:srcRect l="30724" t="0" r="26049" b="12068"/>
          <a:stretch>
            <a:fillRect/>
          </a:stretch>
        </p:blipFill>
        <p:spPr>
          <a:xfrm>
            <a:off x="11308" y="-228601"/>
            <a:ext cx="850901" cy="129540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/>
          <p:nvPr/>
        </p:nvSpPr>
        <p:spPr>
          <a:xfrm>
            <a:off x="863600" y="0"/>
            <a:ext cx="12153900" cy="1079500"/>
          </a:xfrm>
          <a:prstGeom prst="rect">
            <a:avLst/>
          </a:prstGeom>
          <a:solidFill>
            <a:srgbClr val="0E0E0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1295400">
              <a:defRPr sz="2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" name="Shape 7"/>
          <p:cNvSpPr/>
          <p:nvPr>
            <p:ph type="title"/>
          </p:nvPr>
        </p:nvSpPr>
        <p:spPr>
          <a:xfrm>
            <a:off x="1079500" y="0"/>
            <a:ext cx="11264900" cy="107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977900" y="1295400"/>
            <a:ext cx="11963400" cy="845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One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Two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Three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Four</a:t>
            </a:r>
            <a:endParaRPr sz="340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340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Body Level Five</a:t>
            </a:r>
          </a:p>
        </p:txBody>
      </p:sp>
      <p:sp>
        <p:nvSpPr>
          <p:cNvPr id="9" name="Shape 9"/>
          <p:cNvSpPr/>
          <p:nvPr>
            <p:ph type="sldNum" sz="quarter" idx="2"/>
          </p:nvPr>
        </p:nvSpPr>
        <p:spPr>
          <a:xfrm>
            <a:off x="12364759" y="9236285"/>
            <a:ext cx="314921" cy="317501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 anchor="ctr">
            <a:spAutoFit/>
          </a:bodyPr>
          <a:lstStyle>
            <a:lvl1pPr algn="r" defTabSz="1295400">
              <a:defRPr sz="1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ransition spd="med" advClick="1"/>
  <p:txStyles>
    <p:titleStyle>
      <a:lvl1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1pPr>
      <a:lvl2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2pPr>
      <a:lvl3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3pPr>
      <a:lvl4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4pPr>
      <a:lvl5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5pPr>
      <a:lvl6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6pPr>
      <a:lvl7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7pPr>
      <a:lvl8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8pPr>
      <a:lvl9pPr algn="ctr" defTabSz="1295400">
        <a:defRPr b="1" sz="6200">
          <a:solidFill>
            <a:srgbClr val="FFFFFF"/>
          </a:solidFill>
          <a:uFill>
            <a:solidFill>
              <a:srgbClr val="FFFFFF"/>
            </a:solidFill>
          </a:uFill>
          <a:latin typeface="Palatino"/>
          <a:ea typeface="Palatino"/>
          <a:cs typeface="Palatino"/>
          <a:sym typeface="Palatino"/>
        </a:defRPr>
      </a:lvl9pPr>
    </p:titleStyle>
    <p:bodyStyle>
      <a:lvl1pPr marL="342900" indent="-342900" defTabSz="1295400">
        <a:spcBef>
          <a:spcPts val="1000"/>
        </a:spcBef>
        <a:buSzPct val="100000"/>
        <a:buFont typeface="Arial"/>
        <a:buChar char="•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1pPr>
      <a:lvl2pPr marL="781050" indent="-323850" defTabSz="1295400">
        <a:spcBef>
          <a:spcPts val="1000"/>
        </a:spcBef>
        <a:buSzPct val="100000"/>
        <a:buFont typeface="Arial"/>
        <a:buChar char="–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2pPr>
      <a:lvl3pPr marL="1191985" indent="-277585" defTabSz="1295400">
        <a:spcBef>
          <a:spcPts val="1000"/>
        </a:spcBef>
        <a:buSzPct val="100000"/>
        <a:buFont typeface="Arial"/>
        <a:buChar char="•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3pPr>
      <a:lvl4pPr marL="1670538" indent="-298938" defTabSz="1295400">
        <a:spcBef>
          <a:spcPts val="1000"/>
        </a:spcBef>
        <a:buSzPct val="100000"/>
        <a:buFont typeface="Arial"/>
        <a:buChar char="–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4pPr>
      <a:lvl5pPr marL="2152650" indent="-323850" defTabSz="1295400">
        <a:spcBef>
          <a:spcPts val="1000"/>
        </a:spcBef>
        <a:buSzPct val="100000"/>
        <a:buFont typeface="Arial"/>
        <a:buChar char="•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5pPr>
      <a:lvl6pPr marL="2114550" indent="-323850" defTabSz="1295400">
        <a:spcBef>
          <a:spcPts val="1000"/>
        </a:spcBef>
        <a:buSzPct val="100000"/>
        <a:buFont typeface="Arial"/>
        <a:buChar char="•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6pPr>
      <a:lvl7pPr marL="2114550" indent="-323850" defTabSz="1295400">
        <a:spcBef>
          <a:spcPts val="1000"/>
        </a:spcBef>
        <a:buSzPct val="100000"/>
        <a:buFont typeface="Arial"/>
        <a:buChar char="•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7pPr>
      <a:lvl8pPr marL="2114550" indent="-323850" defTabSz="1295400">
        <a:spcBef>
          <a:spcPts val="1000"/>
        </a:spcBef>
        <a:buSzPct val="100000"/>
        <a:buFont typeface="Arial"/>
        <a:buChar char="•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8pPr>
      <a:lvl9pPr marL="2114550" indent="-323850" defTabSz="1295400">
        <a:spcBef>
          <a:spcPts val="1000"/>
        </a:spcBef>
        <a:buSzPct val="100000"/>
        <a:buFont typeface="Arial"/>
        <a:buChar char="•"/>
        <a:defRPr sz="3400">
          <a:solidFill>
            <a:srgbClr val="005493"/>
          </a:solidFill>
          <a:uFill>
            <a:solidFill>
              <a:srgbClr val="005493"/>
            </a:solidFill>
          </a:uFill>
          <a:latin typeface="+mn-lt"/>
          <a:ea typeface="+mn-ea"/>
          <a:cs typeface="+mn-cs"/>
          <a:sym typeface="Helvetica"/>
        </a:defRPr>
      </a:lvl9pPr>
    </p:bodyStyle>
    <p:otherStyle>
      <a:lvl1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1pPr>
      <a:lvl2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2pPr>
      <a:lvl3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3pPr>
      <a:lvl4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4pPr>
      <a:lvl5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5pPr>
      <a:lvl6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6pPr>
      <a:lvl7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7pPr>
      <a:lvl8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8pPr>
      <a:lvl9pPr algn="r" defTabSz="1295400">
        <a:defRPr sz="1600">
          <a:solidFill>
            <a:schemeClr val="tx1"/>
          </a:solidFill>
          <a:uFill>
            <a:solidFill>
              <a:srgbClr val="9A9A9A"/>
            </a:solidFill>
          </a:u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>
            <a:lvl1pPr defTabSz="1256538">
              <a:defRPr sz="6014"/>
            </a:lvl1pPr>
          </a:lstStyle>
          <a:p>
            <a:pPr lvl="0">
              <a:defRPr b="0" sz="1800">
                <a:solidFill>
                  <a:srgbClr val="000000"/>
                </a:solidFill>
                <a:uFillTx/>
              </a:defRPr>
            </a:pPr>
            <a:r>
              <a:rPr b="1" sz="601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Phishing, anyone?</a:t>
            </a:r>
          </a:p>
        </p:txBody>
      </p:sp>
      <p:sp>
        <p:nvSpPr>
          <p:cNvPr id="106" name="Shape 106"/>
          <p:cNvSpPr/>
          <p:nvPr>
            <p:ph type="body" idx="1"/>
          </p:nvPr>
        </p:nvSpPr>
        <p:spPr>
          <a:xfrm>
            <a:off x="977900" y="1003300"/>
            <a:ext cx="11963400" cy="8356600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 marL="615315" indent="-615315" defTabSz="1230630">
              <a:spcBef>
                <a:spcPts val="900"/>
              </a:spcBef>
              <a:buClr>
                <a:srgbClr val="005493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323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Received a strange email this week?</a:t>
            </a:r>
            <a:endParaRPr sz="323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0" marL="615315" indent="-615315" defTabSz="1230630">
              <a:spcBef>
                <a:spcPts val="900"/>
              </a:spcBef>
              <a:buClr>
                <a:srgbClr val="C82506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3230">
                <a:solidFill>
                  <a:srgbClr val="C82506"/>
                </a:solidFill>
                <a:uFill>
                  <a:solidFill>
                    <a:srgbClr val="005493"/>
                  </a:solidFill>
                </a:uFill>
              </a:rPr>
              <a:t>Had a ~9% click rate!</a:t>
            </a:r>
            <a:endParaRPr sz="1710">
              <a:solidFill>
                <a:srgbClr val="C82506"/>
              </a:solid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Just below academic average…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Come on HEPiX, you know better!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0" marL="615315" indent="-615315" defTabSz="1230630">
              <a:spcBef>
                <a:spcPts val="900"/>
              </a:spcBef>
              <a:buClr>
                <a:srgbClr val="005493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323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This email was:</a:t>
            </a:r>
            <a:endParaRPr sz="323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Sent with many suspicious fields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IP address: a dedicated “fake mail service” in eastern Europe IP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No LinkedIn headers or any link pointing to LinkedIn.com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Had non-LinkedIn URLs including the word “phishing” in the code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Pete has no LinkedIn account anyway…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0" marL="615315" indent="-615315" defTabSz="1230630">
              <a:spcBef>
                <a:spcPts val="900"/>
              </a:spcBef>
              <a:buClr>
                <a:srgbClr val="005493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3230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Some people “thought” this was not a real phishing</a:t>
            </a:r>
            <a:endParaRPr sz="3230">
              <a:solidFill>
                <a:srgbClr val="005493"/>
              </a:solidFill>
              <a:uFill>
                <a:solidFill>
                  <a:srgbClr val="005493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But user-agents suggest no evidence of that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1" marL="886777" indent="-452437" defTabSz="1230630">
              <a:spcBef>
                <a:spcPts val="800"/>
              </a:spcBef>
              <a:buClr>
                <a:srgbClr val="00705D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850">
                <a:solidFill>
                  <a:srgbClr val="00705D"/>
                </a:solidFill>
                <a:uFill>
                  <a:solidFill>
                    <a:srgbClr val="00705D"/>
                  </a:solidFill>
                </a:uFill>
              </a:rPr>
              <a:t>Could have tried to exploit you anyway!</a:t>
            </a:r>
            <a:endParaRPr sz="2850">
              <a:solidFill>
                <a:srgbClr val="00705D"/>
              </a:solidFill>
              <a:uFill>
                <a:solidFill>
                  <a:srgbClr val="00705D"/>
                </a:solidFill>
              </a:uFill>
            </a:endParaRPr>
          </a:p>
          <a:p>
            <a:pPr lvl="0" marL="524825" indent="-524825" defTabSz="1230630">
              <a:spcBef>
                <a:spcPts val="900"/>
              </a:spcBef>
              <a:buClr>
                <a:srgbClr val="005493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i="1" sz="2755">
                <a:solidFill>
                  <a:srgbClr val="005493"/>
                </a:solidFill>
                <a:uFill>
                  <a:solidFill>
                    <a:srgbClr val="005493"/>
                  </a:solidFill>
                </a:uFill>
              </a:rPr>
              <a:t>“If we can get the target to visit us in some sort of Web browser, we can probably own them. The only limitation is “how”.” —NSA report</a:t>
            </a:r>
          </a:p>
        </p:txBody>
      </p:sp>
      <p:pic>
        <p:nvPicPr>
          <p:cNvPr id="107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13242" y="1543574"/>
            <a:ext cx="5319960" cy="2556955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Shape 108"/>
          <p:cNvSpPr/>
          <p:nvPr/>
        </p:nvSpPr>
        <p:spPr>
          <a:xfrm>
            <a:off x="11689667" y="9381066"/>
            <a:ext cx="112305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200"/>
              <a:t>Romain Wartel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