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0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399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717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739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410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7873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385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60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492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5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363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21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5F399-2778-4C48-B35F-A313BEBF5F07}" type="datetimeFigureOut">
              <a:rPr kumimoji="1" lang="ja-JP" altLang="en-US" smtClean="0"/>
              <a:t>14/10/17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984D8-086D-C74C-996D-5629A013C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45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(4)     CGBM session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AutoNum type="arabicPlain" startAt="17"/>
            </a:pPr>
            <a:r>
              <a:rPr kumimoji="1" lang="en-US" altLang="ja-JP" dirty="0" smtClean="0"/>
              <a:t>October 2014</a:t>
            </a:r>
          </a:p>
          <a:p>
            <a:r>
              <a:rPr lang="en-US" altLang="ja-JP" dirty="0" smtClean="0"/>
              <a:t>@ Tsukuba SC JAXA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3880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62787"/>
            <a:ext cx="8229600" cy="65952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600" dirty="0" smtClean="0"/>
              <a:t>(</a:t>
            </a:r>
            <a:r>
              <a:rPr lang="en-US" altLang="ja-JP" sz="1600" dirty="0"/>
              <a:t>1)  Review of AIs (</a:t>
            </a:r>
            <a:r>
              <a:rPr lang="en-US" altLang="ja-JP" sz="1600" dirty="0" err="1"/>
              <a:t>Atsu</a:t>
            </a:r>
            <a:r>
              <a:rPr lang="en-US" altLang="ja-JP" sz="1600" dirty="0"/>
              <a:t> Yoshida; 10min)</a:t>
            </a:r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/>
              <a:t>(2) Current status and future test plans of CGBM (60min</a:t>
            </a:r>
            <a:r>
              <a:rPr lang="en-US" altLang="ja-JP" sz="1600" dirty="0" smtClean="0"/>
              <a:t>)</a:t>
            </a: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/>
              <a:t>2.1  performance tests in Tsukuba SC and results (Taka Sakamoto)</a:t>
            </a:r>
          </a:p>
          <a:p>
            <a:pPr marL="0" indent="0">
              <a:buNone/>
            </a:pPr>
            <a:r>
              <a:rPr lang="en-US" altLang="ja-JP" sz="1600" dirty="0"/>
              <a:t>2.1.5  future test plan (Taka Sakamoto)</a:t>
            </a:r>
          </a:p>
          <a:p>
            <a:pPr marL="0" indent="0">
              <a:buNone/>
            </a:pPr>
            <a:r>
              <a:rPr lang="en-US" altLang="ja-JP" sz="1600" dirty="0"/>
              <a:t>2.2  HV supplier for CGBM (Sergio </a:t>
            </a:r>
            <a:r>
              <a:rPr lang="en-US" altLang="ja-JP" sz="1600" dirty="0" err="1"/>
              <a:t>Ricciarini</a:t>
            </a:r>
            <a:r>
              <a:rPr lang="en-US" altLang="ja-JP" sz="1600" dirty="0"/>
              <a:t>)</a:t>
            </a:r>
          </a:p>
          <a:p>
            <a:pPr marL="0" indent="0">
              <a:buNone/>
            </a:pPr>
            <a:r>
              <a:rPr lang="en-US" altLang="ja-JP" sz="1600" dirty="0"/>
              <a:t>2.3  current status and tests at IA (</a:t>
            </a:r>
            <a:r>
              <a:rPr lang="en-US" altLang="ja-JP" sz="1600" dirty="0" err="1"/>
              <a:t>Kazu</a:t>
            </a:r>
            <a:r>
              <a:rPr lang="en-US" altLang="ja-JP" sz="1600" dirty="0"/>
              <a:t> Yamaoka)</a:t>
            </a:r>
          </a:p>
          <a:p>
            <a:pPr marL="0" indent="0">
              <a:buNone/>
            </a:pPr>
            <a:r>
              <a:rPr lang="en-US" altLang="ja-JP" sz="1600" dirty="0"/>
              <a:t>2.4  discussions (all)</a:t>
            </a:r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/>
              <a:t>(3) Data transfer/handling and reduction (30min</a:t>
            </a:r>
            <a:r>
              <a:rPr lang="en-US" altLang="ja-JP" sz="1600" dirty="0" smtClean="0"/>
              <a:t>)</a:t>
            </a: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/>
              <a:t>3.1  scheme of data flow and ops (Taka Sakamoto [Satoshi </a:t>
            </a:r>
            <a:r>
              <a:rPr lang="en-US" altLang="ja-JP" sz="1600" dirty="0" err="1"/>
              <a:t>Nakahira</a:t>
            </a:r>
            <a:r>
              <a:rPr lang="en-US" altLang="ja-JP" sz="1600" dirty="0"/>
              <a:t>])</a:t>
            </a:r>
          </a:p>
          <a:p>
            <a:pPr marL="0" indent="0">
              <a:buNone/>
            </a:pPr>
            <a:r>
              <a:rPr lang="en-US" altLang="ja-JP" sz="1600" dirty="0"/>
              <a:t>3.2  plan for GRB alerts (Taka Sakamoto)</a:t>
            </a:r>
          </a:p>
          <a:p>
            <a:pPr marL="0" indent="0">
              <a:buNone/>
            </a:pPr>
            <a:r>
              <a:rPr lang="en-US" altLang="ja-JP" sz="1600" dirty="0"/>
              <a:t>3.3  current status of software (Taka Sakamoto)</a:t>
            </a:r>
          </a:p>
          <a:p>
            <a:pPr marL="0" indent="0">
              <a:buNone/>
            </a:pPr>
            <a:r>
              <a:rPr lang="en-US" altLang="ja-JP" sz="1600" dirty="0"/>
              <a:t>3.4  discussions (all)</a:t>
            </a:r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/>
              <a:t>(4) Strategy concerning GW event candidates and possible future collaborations  (55min</a:t>
            </a:r>
            <a:r>
              <a:rPr lang="en-US" altLang="ja-JP" sz="1600" dirty="0" smtClean="0"/>
              <a:t>)</a:t>
            </a: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 smtClean="0"/>
              <a:t>4.1  </a:t>
            </a:r>
            <a:r>
              <a:rPr lang="en-US" altLang="ja-JP" sz="1600" dirty="0"/>
              <a:t>current status and policy for LIGO-Virgo collaboration (Sergio </a:t>
            </a:r>
            <a:r>
              <a:rPr lang="en-US" altLang="ja-JP" sz="1600" dirty="0" err="1"/>
              <a:t>Ricciarini</a:t>
            </a:r>
            <a:r>
              <a:rPr lang="en-US" altLang="ja-JP" sz="1600" dirty="0"/>
              <a:t>)</a:t>
            </a:r>
          </a:p>
          <a:p>
            <a:pPr marL="0" indent="0">
              <a:buNone/>
            </a:pPr>
            <a:r>
              <a:rPr lang="en-US" altLang="ja-JP" sz="1600" dirty="0"/>
              <a:t>4.2  planned responses for LVC events (Sergio </a:t>
            </a:r>
            <a:r>
              <a:rPr lang="en-US" altLang="ja-JP" sz="1600" dirty="0" err="1"/>
              <a:t>Ricciarini</a:t>
            </a:r>
            <a:r>
              <a:rPr lang="en-US" altLang="ja-JP" sz="1600" dirty="0"/>
              <a:t>, </a:t>
            </a:r>
            <a:r>
              <a:rPr lang="en-US" altLang="ja-JP" sz="1600" dirty="0" err="1"/>
              <a:t>Atsu</a:t>
            </a:r>
            <a:r>
              <a:rPr lang="en-US" altLang="ja-JP" sz="1600" dirty="0"/>
              <a:t> Yoshida)</a:t>
            </a:r>
          </a:p>
          <a:p>
            <a:pPr marL="0" indent="0">
              <a:buNone/>
            </a:pPr>
            <a:r>
              <a:rPr lang="en-US" altLang="ja-JP" sz="1600" dirty="0"/>
              <a:t>4.3  possible future collaboration with KAGRA experiment and MAXI experiment (</a:t>
            </a:r>
            <a:r>
              <a:rPr lang="en-US" altLang="ja-JP" sz="1600" dirty="0" err="1"/>
              <a:t>Atsu</a:t>
            </a:r>
            <a:r>
              <a:rPr lang="en-US" altLang="ja-JP" sz="1600" dirty="0"/>
              <a:t> Yoshida)</a:t>
            </a:r>
          </a:p>
          <a:p>
            <a:pPr marL="0" indent="0">
              <a:buNone/>
            </a:pPr>
            <a:r>
              <a:rPr lang="en-US" altLang="ja-JP" sz="1600" dirty="0"/>
              <a:t>4.4  discussions (all</a:t>
            </a:r>
            <a:r>
              <a:rPr lang="en-US" altLang="ja-JP" sz="1600" dirty="0" smtClean="0"/>
              <a:t>)</a:t>
            </a:r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/>
              <a:t>(5) Overall group discussions (15min) (all)</a:t>
            </a:r>
          </a:p>
          <a:p>
            <a:pPr marL="0" indent="0">
              <a:buNone/>
            </a:pP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37582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Since TIM2013 @ WU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dirty="0" smtClean="0"/>
              <a:t> </a:t>
            </a:r>
            <a:r>
              <a:rPr lang="en-US" altLang="ja-JP" dirty="0">
                <a:solidFill>
                  <a:srgbClr val="3366FF"/>
                </a:solidFill>
              </a:rPr>
              <a:t>Hard X-ray </a:t>
            </a:r>
            <a:r>
              <a:rPr lang="en-US" altLang="ja-JP" dirty="0" smtClean="0">
                <a:solidFill>
                  <a:srgbClr val="3366FF"/>
                </a:solidFill>
              </a:rPr>
              <a:t>Monitor</a:t>
            </a:r>
          </a:p>
          <a:p>
            <a:pPr marL="0" indent="0">
              <a:buNone/>
            </a:pPr>
            <a:r>
              <a:rPr lang="en-US" altLang="ja-JP" dirty="0"/>
              <a:t>	</a:t>
            </a:r>
            <a:r>
              <a:rPr lang="en-US" altLang="ja-JP" sz="2800" dirty="0" smtClean="0"/>
              <a:t>Structure </a:t>
            </a:r>
            <a:r>
              <a:rPr lang="en-US" altLang="ja-JP" sz="2800" dirty="0"/>
              <a:t>to be modified to fit the vibration </a:t>
            </a:r>
            <a:r>
              <a:rPr lang="en-US" altLang="ja-JP" sz="2800" dirty="0" smtClean="0"/>
              <a:t>test</a:t>
            </a:r>
          </a:p>
          <a:p>
            <a:pPr marL="0" indent="0">
              <a:buNone/>
            </a:pPr>
            <a:r>
              <a:rPr lang="en-US" altLang="ja-JP" sz="2800" dirty="0"/>
              <a:t>	</a:t>
            </a:r>
            <a:r>
              <a:rPr lang="en-US" altLang="ja-JP" sz="2800" dirty="0" smtClean="0"/>
              <a:t>✔done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 smtClean="0"/>
              <a:t> </a:t>
            </a:r>
            <a:r>
              <a:rPr lang="en-US" altLang="ja-JP" dirty="0">
                <a:solidFill>
                  <a:srgbClr val="3366FF"/>
                </a:solidFill>
              </a:rPr>
              <a:t>CGBM Electronic (EBOX) </a:t>
            </a:r>
          </a:p>
          <a:p>
            <a:pPr marL="0" indent="0">
              <a:buNone/>
            </a:pPr>
            <a:r>
              <a:rPr lang="en-US" altLang="ja-JP" dirty="0" smtClean="0"/>
              <a:t>	</a:t>
            </a:r>
            <a:r>
              <a:rPr lang="en-US" altLang="ja-JP" sz="2800" dirty="0" smtClean="0"/>
              <a:t>Trigger</a:t>
            </a:r>
            <a:r>
              <a:rPr lang="en-US" altLang="ja-JP" sz="2800" dirty="0"/>
              <a:t>-</a:t>
            </a:r>
            <a:r>
              <a:rPr lang="en-US" altLang="ja-JP" sz="2800" dirty="0" smtClean="0"/>
              <a:t>data-taking </a:t>
            </a:r>
            <a:r>
              <a:rPr lang="en-US" altLang="ja-JP" sz="2800" dirty="0"/>
              <a:t>(logic) </a:t>
            </a:r>
            <a:r>
              <a:rPr lang="en-US" altLang="ja-JP" dirty="0" smtClean="0"/>
              <a:t>&gt;</a:t>
            </a:r>
            <a:r>
              <a:rPr lang="en-US" altLang="ja-JP" dirty="0"/>
              <a:t>	</a:t>
            </a:r>
            <a:r>
              <a:rPr lang="en-US" altLang="ja-JP" dirty="0" smtClean="0"/>
              <a:t>FPGA</a:t>
            </a:r>
            <a:r>
              <a:rPr lang="ja-JP" altLang="en-US" dirty="0" smtClean="0"/>
              <a:t>　</a:t>
            </a:r>
            <a:r>
              <a:rPr lang="en-US" altLang="ja-JP" dirty="0"/>
              <a:t>✔</a:t>
            </a:r>
            <a:r>
              <a:rPr lang="en-US" altLang="ja-JP" dirty="0" smtClean="0"/>
              <a:t>done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	</a:t>
            </a:r>
            <a:r>
              <a:rPr lang="en-US" altLang="ja-JP" sz="2800" dirty="0" smtClean="0"/>
              <a:t>HV Module</a:t>
            </a:r>
            <a:r>
              <a:rPr lang="en-US" altLang="ja-JP" dirty="0" smtClean="0"/>
              <a:t> </a:t>
            </a:r>
            <a:r>
              <a:rPr lang="en-US" altLang="ja-JP" dirty="0"/>
              <a:t>&gt;	✔</a:t>
            </a:r>
            <a:r>
              <a:rPr lang="en-US" altLang="ja-JP" dirty="0" smtClean="0"/>
              <a:t>done  (Sergio’s talk)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rgbClr val="3366FF"/>
                </a:solidFill>
              </a:rPr>
              <a:t>Calibration testing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3366FF"/>
                </a:solidFill>
              </a:rPr>
              <a:t>	</a:t>
            </a:r>
            <a:r>
              <a:rPr lang="en-US" altLang="ja-JP" dirty="0"/>
              <a:t>✔</a:t>
            </a:r>
            <a:r>
              <a:rPr lang="en-US" altLang="ja-JP" dirty="0" smtClean="0"/>
              <a:t>done     (to be cont’d)</a:t>
            </a:r>
          </a:p>
          <a:p>
            <a:pPr marL="0" indent="0">
              <a:buNone/>
            </a:pPr>
            <a:r>
              <a:rPr lang="en-US" altLang="ja-JP" dirty="0"/>
              <a:t>	</a:t>
            </a:r>
            <a:r>
              <a:rPr lang="en-US" altLang="ja-JP" dirty="0" smtClean="0"/>
              <a:t>	(Taka &amp; </a:t>
            </a:r>
            <a:r>
              <a:rPr lang="en-US" altLang="ja-JP" dirty="0" err="1" smtClean="0"/>
              <a:t>Kazu</a:t>
            </a:r>
            <a:r>
              <a:rPr lang="en-US" altLang="ja-JP" dirty="0" smtClean="0"/>
              <a:t> talk)</a:t>
            </a:r>
            <a:endParaRPr lang="en-US" altLang="ja-JP" dirty="0"/>
          </a:p>
          <a:p>
            <a:pPr marL="0" indent="0">
              <a:buNone/>
            </a:pPr>
            <a:endParaRPr lang="en-US" altLang="ja-JP" dirty="0">
              <a:solidFill>
                <a:srgbClr val="3366FF"/>
              </a:solidFill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9598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3238" y="957833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dirty="0">
                <a:solidFill>
                  <a:srgbClr val="3366FF"/>
                </a:solidFill>
              </a:rPr>
              <a:t>Dissemination thru GCN/</a:t>
            </a:r>
            <a:r>
              <a:rPr lang="en-US" altLang="ja-JP" dirty="0" err="1" smtClean="0">
                <a:solidFill>
                  <a:srgbClr val="3366FF"/>
                </a:solidFill>
              </a:rPr>
              <a:t>Atel</a:t>
            </a:r>
            <a:r>
              <a:rPr lang="en-US" altLang="ja-JP" dirty="0" smtClean="0">
                <a:solidFill>
                  <a:srgbClr val="3366FF"/>
                </a:solidFill>
              </a:rPr>
              <a:t> (alert system)</a:t>
            </a:r>
          </a:p>
          <a:p>
            <a:pPr marL="0" indent="0">
              <a:buNone/>
            </a:pPr>
            <a:r>
              <a:rPr kumimoji="1" lang="en-US" altLang="ja-JP" dirty="0"/>
              <a:t>	</a:t>
            </a:r>
            <a:r>
              <a:rPr kumimoji="1" lang="en-US" altLang="ja-JP" dirty="0" smtClean="0"/>
              <a:t>underway (Taka’s talk)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 smtClean="0">
                <a:solidFill>
                  <a:srgbClr val="3366FF"/>
                </a:solidFill>
              </a:rPr>
              <a:t>Collaboration with LIGO-Virgo</a:t>
            </a:r>
          </a:p>
          <a:p>
            <a:pPr marL="0" indent="0">
              <a:buNone/>
            </a:pPr>
            <a:r>
              <a:rPr kumimoji="1" lang="en-US" altLang="ja-JP" dirty="0"/>
              <a:t>	</a:t>
            </a:r>
            <a:r>
              <a:rPr kumimoji="1" lang="en-US" altLang="ja-JP" dirty="0" smtClean="0"/>
              <a:t>MOU   </a:t>
            </a:r>
            <a:r>
              <a:rPr lang="en-US" altLang="ja-JP" dirty="0" smtClean="0"/>
              <a:t>✔</a:t>
            </a:r>
            <a:r>
              <a:rPr lang="en-US" altLang="ja-JP" dirty="0"/>
              <a:t>done </a:t>
            </a:r>
            <a:r>
              <a:rPr lang="en-US" altLang="ja-JP" dirty="0" smtClean="0"/>
              <a:t> (Sergio’s talk)</a:t>
            </a:r>
          </a:p>
          <a:p>
            <a:pPr marL="0" indent="0">
              <a:buNone/>
            </a:pPr>
            <a:r>
              <a:rPr kumimoji="1" lang="en-US" altLang="ja-JP" dirty="0"/>
              <a:t>	</a:t>
            </a:r>
            <a:r>
              <a:rPr kumimoji="1" lang="en-US" altLang="ja-JP" dirty="0" smtClean="0"/>
              <a:t>team member can join to EM forum</a:t>
            </a:r>
          </a:p>
          <a:p>
            <a:pPr marL="0" indent="0">
              <a:buNone/>
            </a:pPr>
            <a:r>
              <a:rPr kumimoji="1" lang="en-US" altLang="ja-JP" dirty="0" smtClean="0"/>
              <a:t> 	visit</a:t>
            </a:r>
          </a:p>
          <a:p>
            <a:pPr marL="0" indent="0">
              <a:buNone/>
            </a:pPr>
            <a:r>
              <a:rPr lang="en-US" altLang="ja-JP" dirty="0" smtClean="0"/>
              <a:t>		https://</a:t>
            </a:r>
            <a:r>
              <a:rPr lang="en-US" altLang="ja-JP" dirty="0" err="1" smtClean="0"/>
              <a:t>gw-astronomy.org</a:t>
            </a:r>
            <a:r>
              <a:rPr lang="en-US" altLang="ja-JP" dirty="0" smtClean="0"/>
              <a:t>/wiki/LV_EM</a:t>
            </a: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2990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AIs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To look at the HXM-1 degradation.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Software development.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In general,   more study on Soyuz (Cs-137) background.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277794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251</Words>
  <Application>Microsoft Macintosh PowerPoint</Application>
  <PresentationFormat>画面に合わせる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ホワイト</vt:lpstr>
      <vt:lpstr>(4)     CGBM session</vt:lpstr>
      <vt:lpstr>PowerPoint プレゼンテーション</vt:lpstr>
      <vt:lpstr>Since TIM2013 @ WU</vt:lpstr>
      <vt:lpstr>PowerPoint プレゼンテーション</vt:lpstr>
      <vt:lpstr>AIs</vt:lpstr>
    </vt:vector>
  </TitlesOfParts>
  <Company>青山学院大学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(4)     CGBM session</dc:title>
  <dc:creator>吉田 篤正</dc:creator>
  <cp:lastModifiedBy>吉田 篤正</cp:lastModifiedBy>
  <cp:revision>9</cp:revision>
  <dcterms:created xsi:type="dcterms:W3CDTF">2014-10-17T00:53:55Z</dcterms:created>
  <dcterms:modified xsi:type="dcterms:W3CDTF">2014-10-17T07:44:48Z</dcterms:modified>
</cp:coreProperties>
</file>