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3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4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0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7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3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0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1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4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38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5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1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CALET Level 1 Data Format Comments and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Stewart, Nicholas Cannady</a:t>
            </a:r>
          </a:p>
          <a:p>
            <a:r>
              <a:rPr lang="en-US" dirty="0" smtClean="0"/>
              <a:t>Louisiana State University</a:t>
            </a:r>
          </a:p>
          <a:p>
            <a:r>
              <a:rPr lang="en-US" dirty="0"/>
              <a:t>Oct. 2014 CALET TIM (Japan)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9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 Volume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Data No. 2, Attribute for Periodic Data, </a:t>
            </a:r>
            <a:endParaRPr lang="en-US" dirty="0"/>
          </a:p>
          <a:p>
            <a:pPr lvl="1"/>
            <a:r>
              <a:rPr lang="en-US" dirty="0" smtClean="0"/>
              <a:t>Why might the data not be available?</a:t>
            </a:r>
          </a:p>
          <a:p>
            <a:r>
              <a:rPr lang="en-US" dirty="0" smtClean="0"/>
              <a:t>Data No. 14, Identification Flag for the Use of Internal Time,</a:t>
            </a:r>
          </a:p>
          <a:p>
            <a:pPr lvl="1"/>
            <a:r>
              <a:rPr lang="en-US" dirty="0" smtClean="0"/>
              <a:t>What is this?</a:t>
            </a:r>
          </a:p>
          <a:p>
            <a:r>
              <a:rPr lang="en-US" dirty="0" smtClean="0"/>
              <a:t>Data No. 15, PPS Correction Flag in GPSR,</a:t>
            </a:r>
          </a:p>
          <a:p>
            <a:pPr lvl="1"/>
            <a:r>
              <a:rPr lang="en-US" dirty="0" smtClean="0"/>
              <a:t>What is this?</a:t>
            </a:r>
          </a:p>
          <a:p>
            <a:r>
              <a:rPr lang="en-US" dirty="0" smtClean="0"/>
              <a:t>Data No. 16-23, Time of Equal-Time Pair,</a:t>
            </a:r>
          </a:p>
          <a:p>
            <a:pPr lvl="1"/>
            <a:r>
              <a:rPr lang="en-US" dirty="0" smtClean="0"/>
              <a:t>Are these for correcting MDC time to GPSR time?</a:t>
            </a:r>
          </a:p>
          <a:p>
            <a:r>
              <a:rPr lang="en-US" dirty="0"/>
              <a:t>Data No. 24-25, Non-reset time,</a:t>
            </a:r>
          </a:p>
          <a:p>
            <a:pPr lvl="1"/>
            <a:r>
              <a:rPr lang="en-US" dirty="0"/>
              <a:t>What is non-reset time?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4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 Volume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Data No. 27, 29, 30, 31, RPC…</a:t>
            </a:r>
          </a:p>
          <a:p>
            <a:pPr lvl="1"/>
            <a:r>
              <a:rPr lang="en-US" dirty="0" smtClean="0"/>
              <a:t>What does RPC stand for? </a:t>
            </a:r>
          </a:p>
          <a:p>
            <a:r>
              <a:rPr lang="en-US" dirty="0" smtClean="0"/>
              <a:t>Data No. 32, Periodic Data Acquisition Setting,</a:t>
            </a:r>
          </a:p>
          <a:p>
            <a:pPr lvl="1"/>
            <a:r>
              <a:rPr lang="en-US" dirty="0" smtClean="0"/>
              <a:t>Does this refer to IMC, CHD and TASC data acquisition and if so can the detectors be run independently?</a:t>
            </a:r>
          </a:p>
          <a:p>
            <a:r>
              <a:rPr lang="en-US" dirty="0" smtClean="0"/>
              <a:t>Data No. 41-79, LD Counters, Trigger Counters</a:t>
            </a:r>
          </a:p>
          <a:p>
            <a:pPr lvl="1"/>
            <a:r>
              <a:rPr lang="en-US" dirty="0" smtClean="0"/>
              <a:t>Are the LD counters cumulative; allowed to roll over?</a:t>
            </a:r>
          </a:p>
          <a:p>
            <a:pPr lvl="1"/>
            <a:r>
              <a:rPr lang="en-US" dirty="0" smtClean="0"/>
              <a:t>Are they any different than those in the CAL volume?</a:t>
            </a:r>
          </a:p>
          <a:p>
            <a:pPr lvl="1"/>
            <a:r>
              <a:rPr lang="en-US" dirty="0" smtClean="0"/>
              <a:t>Are these hardware counters?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54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 Volume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No. 80, CAL Observation Dead Time,</a:t>
            </a:r>
          </a:p>
          <a:p>
            <a:pPr lvl="1"/>
            <a:r>
              <a:rPr lang="en-US" dirty="0" smtClean="0"/>
              <a:t>Is this re-initialized or is it allowed to roll over?</a:t>
            </a:r>
          </a:p>
          <a:p>
            <a:r>
              <a:rPr lang="en-US" dirty="0" smtClean="0"/>
              <a:t>Data No. 81-91, CGBM…</a:t>
            </a:r>
          </a:p>
          <a:p>
            <a:pPr lvl="1"/>
            <a:r>
              <a:rPr lang="en-US" dirty="0" smtClean="0"/>
              <a:t>What are these times?</a:t>
            </a:r>
          </a:p>
          <a:p>
            <a:r>
              <a:rPr lang="en-US" dirty="0" smtClean="0"/>
              <a:t>Data No. 132, 133, Dispatch Coefficient of CAL Event in Low / Medium-rate down link,</a:t>
            </a:r>
          </a:p>
          <a:p>
            <a:pPr lvl="1"/>
            <a:r>
              <a:rPr lang="en-US" dirty="0" smtClean="0"/>
              <a:t>What are these used for?</a:t>
            </a:r>
            <a:endParaRPr lang="en-US" dirty="0"/>
          </a:p>
          <a:p>
            <a:r>
              <a:rPr lang="en-US" dirty="0" smtClean="0"/>
              <a:t>Data No. 140-145, … File Number,</a:t>
            </a:r>
          </a:p>
          <a:p>
            <a:pPr lvl="1"/>
            <a:r>
              <a:rPr lang="en-US" dirty="0" smtClean="0"/>
              <a:t>What are these files?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72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 Volume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No. 278, Inhibit Settings…,</a:t>
            </a:r>
          </a:p>
          <a:p>
            <a:pPr lvl="1"/>
            <a:r>
              <a:rPr lang="en-US" dirty="0" smtClean="0"/>
              <a:t>What does it mean by inhibited?</a:t>
            </a:r>
          </a:p>
          <a:p>
            <a:pPr lvl="1"/>
            <a:r>
              <a:rPr lang="en-US" dirty="0" smtClean="0"/>
              <a:t>How are the fibers routed to the </a:t>
            </a:r>
            <a:r>
              <a:rPr lang="en-US" dirty="0" err="1" smtClean="0"/>
              <a:t>MaPMTs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Is the a fiber to </a:t>
            </a:r>
            <a:r>
              <a:rPr lang="en-US" dirty="0" err="1" smtClean="0"/>
              <a:t>MaPMT</a:t>
            </a:r>
            <a:r>
              <a:rPr lang="en-US" dirty="0" smtClean="0"/>
              <a:t> mapping that we can have?</a:t>
            </a:r>
          </a:p>
          <a:p>
            <a:r>
              <a:rPr lang="en-US" dirty="0" smtClean="0"/>
              <a:t>Data No. 280, </a:t>
            </a:r>
            <a:r>
              <a:rPr lang="en-US" dirty="0" err="1" smtClean="0"/>
              <a:t>MaPMT</a:t>
            </a:r>
            <a:r>
              <a:rPr lang="en-US" dirty="0" smtClean="0"/>
              <a:t> Delay Time,</a:t>
            </a:r>
          </a:p>
          <a:p>
            <a:pPr lvl="1"/>
            <a:r>
              <a:rPr lang="en-US" dirty="0" smtClean="0"/>
              <a:t>What does VA (index 2) stand for?</a:t>
            </a:r>
          </a:p>
          <a:p>
            <a:r>
              <a:rPr lang="en-US" dirty="0" smtClean="0"/>
              <a:t>Data No. 284, Operation Setting,</a:t>
            </a:r>
          </a:p>
          <a:p>
            <a:pPr lvl="1"/>
            <a:r>
              <a:rPr lang="en-US" dirty="0" smtClean="0"/>
              <a:t>What do these operation settings indicate?</a:t>
            </a:r>
          </a:p>
          <a:p>
            <a:r>
              <a:rPr lang="en-US" dirty="0" smtClean="0"/>
              <a:t>Data No. 300, Trigger Setting,</a:t>
            </a:r>
          </a:p>
          <a:p>
            <a:pPr lvl="1"/>
            <a:r>
              <a:rPr lang="en-US" dirty="0" smtClean="0"/>
              <a:t>What does this mean?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2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 Volume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Data No. 301-304, LD Mask Pattern,</a:t>
            </a:r>
          </a:p>
          <a:p>
            <a:pPr lvl="1"/>
            <a:r>
              <a:rPr lang="en-US" dirty="0"/>
              <a:t>Are these different than the mask patterns in the CAL volume</a:t>
            </a:r>
            <a:r>
              <a:rPr lang="en-US" dirty="0" smtClean="0"/>
              <a:t>?</a:t>
            </a:r>
          </a:p>
          <a:p>
            <a:r>
              <a:rPr lang="en-US" dirty="0" smtClean="0"/>
              <a:t>Data No. 333, Double Command Status,</a:t>
            </a:r>
          </a:p>
          <a:p>
            <a:pPr lvl="1"/>
            <a:r>
              <a:rPr lang="en-US" dirty="0" smtClean="0"/>
              <a:t>What is a double command status?</a:t>
            </a:r>
          </a:p>
          <a:p>
            <a:r>
              <a:rPr lang="en-US" dirty="0" smtClean="0"/>
              <a:t>Data No. 336-337, Schedule File,</a:t>
            </a:r>
          </a:p>
          <a:p>
            <a:pPr lvl="1"/>
            <a:r>
              <a:rPr lang="en-US" dirty="0" smtClean="0"/>
              <a:t>What are the schedule files for?</a:t>
            </a:r>
          </a:p>
          <a:p>
            <a:r>
              <a:rPr lang="en-US" dirty="0" smtClean="0"/>
              <a:t>We need the reference document for the Auxiliary records (A8-1)</a:t>
            </a:r>
          </a:p>
          <a:p>
            <a:pPr lvl="1"/>
            <a:r>
              <a:rPr lang="en-US" dirty="0" smtClean="0"/>
              <a:t>When will this document be made available?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0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purpose of this presentation is to provide feedback on the Level 1 Data Format as provided in revision 140831.</a:t>
            </a:r>
          </a:p>
          <a:p>
            <a:r>
              <a:rPr lang="en-US" dirty="0" smtClean="0"/>
              <a:t>We understand that some changes will not be possible.  We make requests with this understanding in hope that they will be taken into consideration.</a:t>
            </a:r>
          </a:p>
          <a:p>
            <a:r>
              <a:rPr lang="en-US" dirty="0" smtClean="0"/>
              <a:t>These topics are discussed in greater detail in the accompanying documents for the CAL and COM volumes.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often will we receive these data volumes?</a:t>
            </a:r>
          </a:p>
          <a:p>
            <a:pPr lvl="1"/>
            <a:r>
              <a:rPr lang="en-US" dirty="0" smtClean="0"/>
              <a:t>How variable is this timing?</a:t>
            </a:r>
          </a:p>
          <a:p>
            <a:r>
              <a:rPr lang="en-US" dirty="0" smtClean="0"/>
              <a:t>What are the current estimated sizes of the </a:t>
            </a:r>
            <a:r>
              <a:rPr lang="en-US" dirty="0" smtClean="0"/>
              <a:t>Level 1 </a:t>
            </a:r>
            <a:r>
              <a:rPr lang="en-US" dirty="0" smtClean="0"/>
              <a:t>data volumes?</a:t>
            </a:r>
            <a:endParaRPr lang="en-US" dirty="0" smtClean="0"/>
          </a:p>
          <a:p>
            <a:r>
              <a:rPr lang="en-US" dirty="0" smtClean="0"/>
              <a:t>Are “Test Pulse” and “Charge Injection” the same thing?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28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CAL: Event Data Ordering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 is our understanding that the event data will be grouped such that the data from all hit IMC channels will be together, followed by all hit TASC-PMT data, followed by all TASC-PD/APD data, with all CHD data at the end.</a:t>
            </a:r>
          </a:p>
          <a:p>
            <a:pPr lvl="1"/>
            <a:r>
              <a:rPr lang="en-US" dirty="0" smtClean="0"/>
              <a:t>Is this correct</a:t>
            </a:r>
            <a:r>
              <a:rPr lang="en-US" dirty="0" smtClean="0"/>
              <a:t>?  It is ambiguous to have N</a:t>
            </a:r>
            <a:r>
              <a:rPr lang="en-US" baseline="-25000" dirty="0" smtClean="0"/>
              <a:t>i</a:t>
            </a:r>
            <a:r>
              <a:rPr lang="en-US" dirty="0" smtClean="0"/>
              <a:t> referring back to the record start, but not referenced to other event data.</a:t>
            </a:r>
            <a:endParaRPr lang="en-US" dirty="0" smtClean="0"/>
          </a:p>
          <a:p>
            <a:pPr lvl="1"/>
            <a:r>
              <a:rPr lang="en-US" dirty="0" smtClean="0"/>
              <a:t>It would be helpful to add counters or offsets to these different data to the Event Data (Scalar) volume.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553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CAL: Event Data Contents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our understanding that all gain channels of a detector component that has at least one gain channel that surpasses zero suppression will be present in the CAL data volume.</a:t>
            </a:r>
          </a:p>
          <a:p>
            <a:pPr lvl="1"/>
            <a:r>
              <a:rPr lang="en-US" dirty="0" smtClean="0"/>
              <a:t>Is this correct?</a:t>
            </a:r>
          </a:p>
          <a:p>
            <a:pPr lvl="1"/>
            <a:r>
              <a:rPr lang="en-US" dirty="0" smtClean="0"/>
              <a:t>What data values are loaded into those gain channels that do not surpass the threshold?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20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CAL: LD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bit patterns (E.g. scalar data no. 14 and 19) between these two data entries are different and cannot be quickly bit compared for consistency.</a:t>
            </a:r>
          </a:p>
          <a:p>
            <a:pPr lvl="1"/>
            <a:r>
              <a:rPr lang="en-US" dirty="0" smtClean="0"/>
              <a:t>It would be very convenient if these patterns were identical between the data fields.</a:t>
            </a:r>
          </a:p>
          <a:p>
            <a:pPr lvl="1"/>
            <a:r>
              <a:rPr lang="en-US" dirty="0" smtClean="0"/>
              <a:t>One would be able to OR the hit pattern with the mask pattern and AND the result with the trigger as a verification.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2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CAL: Event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Scalar Data No. 9, a 64-bit ULL would serve well as an overall mission event counter.</a:t>
            </a:r>
          </a:p>
          <a:p>
            <a:pPr lvl="1"/>
            <a:r>
              <a:rPr lang="en-US" dirty="0" smtClean="0"/>
              <a:t>This would allow easy and clear communication between collaborators in regards to specific events</a:t>
            </a:r>
          </a:p>
          <a:p>
            <a:pPr lvl="1"/>
            <a:r>
              <a:rPr lang="en-US" dirty="0" smtClean="0"/>
              <a:t>In the case that this change is not possible, how often will this counter be reset?  Will it roll over or be reset at the beginning of each data volume?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58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CAL: Zero-suppression files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would be useful to have clear definition for the indices listed in the data format.</a:t>
            </a:r>
          </a:p>
          <a:p>
            <a:r>
              <a:rPr lang="en-US" dirty="0"/>
              <a:t>We do not have a file format for the zero-suppression threshold files.</a:t>
            </a:r>
          </a:p>
          <a:p>
            <a:pPr lvl="1"/>
            <a:r>
              <a:rPr lang="en-US" dirty="0" smtClean="0"/>
              <a:t>It </a:t>
            </a:r>
            <a:r>
              <a:rPr lang="en-US" dirty="0" smtClean="0"/>
              <a:t>would </a:t>
            </a:r>
            <a:r>
              <a:rPr lang="en-US" dirty="0" smtClean="0"/>
              <a:t>be </a:t>
            </a:r>
            <a:r>
              <a:rPr lang="en-US" dirty="0" smtClean="0"/>
              <a:t>useful to have MDC File Interface Specification Rev. F (WK-111572F) made available to us.</a:t>
            </a:r>
          </a:p>
          <a:p>
            <a:pPr lvl="1"/>
            <a:r>
              <a:rPr lang="en-US" dirty="0" smtClean="0"/>
              <a:t>When will these data be available?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06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CAL: Timing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difference between “Event Timing in GPS corrected UTC” and “Event Timing in MDC Time (Trigger Time)”?</a:t>
            </a:r>
          </a:p>
          <a:p>
            <a:pPr lvl="1"/>
            <a:r>
              <a:rPr lang="en-US" dirty="0" smtClean="0"/>
              <a:t>The phrase “Trigger Time” is causing some confusion</a:t>
            </a:r>
          </a:p>
          <a:p>
            <a:pPr lvl="1"/>
            <a:r>
              <a:rPr lang="en-US" dirty="0" smtClean="0"/>
              <a:t>Is the only difference that one is GPS corrected and the other isn’t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If these are different times, how do we relate the Trigger Time to GPS time?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57609"/>
      </p:ext>
    </p:extLst>
  </p:cSld>
  <p:clrMapOvr>
    <a:masterClrMapping/>
  </p:clrMapOvr>
</p:sld>
</file>

<file path=ppt/theme/theme1.xml><?xml version="1.0" encoding="utf-8"?>
<a:theme xmlns:a="http://schemas.openxmlformats.org/drawingml/2006/main" name="CALET_TIM_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CALET_TIM_Theme.thmx</Template>
  <TotalTime>122</TotalTime>
  <Words>1069</Words>
  <Application>Microsoft Office PowerPoint</Application>
  <PresentationFormat>On-screen Show (4:3)</PresentationFormat>
  <Paragraphs>130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Times New Roman</vt:lpstr>
      <vt:lpstr>CALET_TIM_Theme</vt:lpstr>
      <vt:lpstr>CALET Level 1 Data Format Comments and Questions</vt:lpstr>
      <vt:lpstr>Purpose</vt:lpstr>
      <vt:lpstr>General questions</vt:lpstr>
      <vt:lpstr>CAL: Event Data Ordering</vt:lpstr>
      <vt:lpstr>CAL: Event Data Contents</vt:lpstr>
      <vt:lpstr>CAL: LD Patterns</vt:lpstr>
      <vt:lpstr>CAL: Event ID</vt:lpstr>
      <vt:lpstr>CAL: Zero-suppression files</vt:lpstr>
      <vt:lpstr>CAL: Timing</vt:lpstr>
      <vt:lpstr>COM Volume (1)</vt:lpstr>
      <vt:lpstr>COM Volume (2)</vt:lpstr>
      <vt:lpstr>COM Volume (3)</vt:lpstr>
      <vt:lpstr>COM Volume (4)</vt:lpstr>
      <vt:lpstr>COM Volume (5)</vt:lpstr>
    </vt:vector>
  </TitlesOfParts>
  <Company>Louisiana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Level 1 Data Format Comments and Questions</dc:title>
  <dc:creator>Nick Cannady</dc:creator>
  <cp:lastModifiedBy>Microsoft account</cp:lastModifiedBy>
  <cp:revision>9</cp:revision>
  <dcterms:created xsi:type="dcterms:W3CDTF">2014-10-09T20:10:39Z</dcterms:created>
  <dcterms:modified xsi:type="dcterms:W3CDTF">2014-10-10T22:48:59Z</dcterms:modified>
</cp:coreProperties>
</file>