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4" r:id="rId4"/>
    <p:sldId id="268" r:id="rId5"/>
    <p:sldId id="270" r:id="rId6"/>
    <p:sldId id="273" r:id="rId7"/>
    <p:sldId id="272" r:id="rId8"/>
    <p:sldId id="271" r:id="rId9"/>
    <p:sldId id="265" r:id="rId10"/>
    <p:sldId id="274" r:id="rId11"/>
    <p:sldId id="275" r:id="rId12"/>
    <p:sldId id="261" r:id="rId13"/>
    <p:sldId id="267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55" d="100"/>
          <a:sy n="55" d="100"/>
        </p:scale>
        <p:origin x="666" y="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A6669-6CE4-4D56-8098-1D7287E0F39D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EAF35-01B7-44BE-9F31-D35CCC48A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5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EAF35-01B7-44BE-9F31-D35CCC48A9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77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EAF35-01B7-44BE-9F31-D35CCC48A9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16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BAF5C-8479-445C-A1D7-CED59273C1E1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0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DEF2C-348B-4A69-B8D8-8DBCA3BEDF62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998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A27EB-B48E-4293-A09A-04D10B82B0F7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41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5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B76-3F1C-4068-ABB2-E555435E3337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1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8CC01-B5D5-49DB-8E5D-A4B382005D85}" type="datetime1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1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6DBB4-7063-439B-AEBF-30EBBA3815CB}" type="datetime1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11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4B22E-D675-4203-9EBA-B556E80B4485}" type="datetime1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8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7262D-CAE6-4900-A9FF-B4783182FFCE}" type="datetime1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8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AFC56-44E9-4483-9E67-A0DBFB7BBED7}" type="datetime1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3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C9788-CA17-4DC0-9F6D-6536D34FE479}" type="datetime1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12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F4222-F221-45AB-85A3-465C97B5ADF2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5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2363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 CALET Data Center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Doug Granger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LSU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October 2014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63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744" y="0"/>
            <a:ext cx="7886700" cy="1196734"/>
          </a:xfrm>
        </p:spPr>
        <p:txBody>
          <a:bodyPr/>
          <a:lstStyle/>
          <a:p>
            <a:pPr algn="ctr"/>
            <a:r>
              <a:rPr lang="en-US" dirty="0" smtClean="0"/>
              <a:t>US-CDC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179" y="1690691"/>
            <a:ext cx="3612759" cy="4351338"/>
          </a:xfrm>
        </p:spPr>
        <p:txBody>
          <a:bodyPr/>
          <a:lstStyle/>
          <a:p>
            <a:r>
              <a:rPr lang="en-US" dirty="0"/>
              <a:t>US CALET website</a:t>
            </a:r>
          </a:p>
          <a:p>
            <a:r>
              <a:rPr lang="en-US" dirty="0"/>
              <a:t>US flight data repository </a:t>
            </a:r>
            <a:endParaRPr lang="en-US" dirty="0" smtClean="0"/>
          </a:p>
          <a:p>
            <a:r>
              <a:rPr lang="en-US" dirty="0" smtClean="0"/>
              <a:t>Analysis Code repository</a:t>
            </a:r>
            <a:endParaRPr lang="en-US" dirty="0"/>
          </a:p>
          <a:p>
            <a:r>
              <a:rPr lang="en-US" dirty="0"/>
              <a:t>Data Quality Checks</a:t>
            </a:r>
          </a:p>
          <a:p>
            <a:r>
              <a:rPr lang="en-US" dirty="0"/>
              <a:t>HPC Simulation Data Log Server</a:t>
            </a:r>
          </a:p>
          <a:p>
            <a:r>
              <a:rPr lang="en-US" dirty="0" smtClean="0"/>
              <a:t>Document server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155" y="1240328"/>
            <a:ext cx="3897760" cy="33059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782" y="2478703"/>
            <a:ext cx="3966037" cy="32018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885" y="3090294"/>
            <a:ext cx="3747867" cy="337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87791"/>
            <a:ext cx="3814350" cy="4989172"/>
          </a:xfrm>
        </p:spPr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Quality Checks is to monitor the overall status of CALET using Level 1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provided from WCOC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Main sections of DQCs. 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Electronics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Orbital/Positional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Rates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Display checks for the previous 24 hours of data.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11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98781" y="0"/>
            <a:ext cx="7886700" cy="1187791"/>
          </a:xfrm>
        </p:spPr>
        <p:txBody>
          <a:bodyPr/>
          <a:lstStyle/>
          <a:p>
            <a:pPr algn="ctr"/>
            <a:r>
              <a:rPr lang="en-US" dirty="0" smtClean="0"/>
              <a:t>Data Quality Checks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000" y="1187791"/>
            <a:ext cx="4701000" cy="525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2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731" y="0"/>
            <a:ext cx="7886700" cy="1218558"/>
          </a:xfrm>
        </p:spPr>
        <p:txBody>
          <a:bodyPr/>
          <a:lstStyle/>
          <a:p>
            <a:pPr algn="ctr"/>
            <a:r>
              <a:rPr lang="en-US" dirty="0" smtClean="0"/>
              <a:t>Description of US-CDC hardware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91"/>
            <a:ext cx="8416876" cy="4415932"/>
          </a:xfrm>
        </p:spPr>
        <p:txBody>
          <a:bodyPr>
            <a:normAutofit/>
          </a:bodyPr>
          <a:lstStyle/>
          <a:p>
            <a:r>
              <a:rPr lang="en-US" dirty="0" smtClean="0"/>
              <a:t>30 Blade Rack</a:t>
            </a:r>
          </a:p>
          <a:p>
            <a:pPr lvl="1"/>
            <a:r>
              <a:rPr lang="en-US" dirty="0" smtClean="0"/>
              <a:t>4 Processors per Blade</a:t>
            </a:r>
          </a:p>
          <a:p>
            <a:pPr lvl="2"/>
            <a:r>
              <a:rPr lang="en-US" dirty="0" smtClean="0"/>
              <a:t>2 dual Core CPUs per Blade (4 total Processors)</a:t>
            </a:r>
          </a:p>
          <a:p>
            <a:pPr lvl="2"/>
            <a:r>
              <a:rPr lang="en-US" dirty="0" smtClean="0"/>
              <a:t>2.66GHz Xeon 64-Bit </a:t>
            </a:r>
          </a:p>
          <a:p>
            <a:pPr lvl="1"/>
            <a:r>
              <a:rPr lang="en-US" dirty="0" smtClean="0"/>
              <a:t>4GB of Ram (currently)</a:t>
            </a:r>
          </a:p>
          <a:p>
            <a:pPr lvl="1"/>
            <a:r>
              <a:rPr lang="en-US" dirty="0" smtClean="0"/>
              <a:t>120 Maximum Processors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/>
              <a:t>30 TB Direct Access Disk Array</a:t>
            </a:r>
          </a:p>
          <a:p>
            <a:pPr lvl="1"/>
            <a:r>
              <a:rPr lang="en-US" dirty="0" smtClean="0"/>
              <a:t>RAID6 build</a:t>
            </a:r>
          </a:p>
          <a:p>
            <a:pPr lvl="1"/>
            <a:r>
              <a:rPr lang="en-US" dirty="0" smtClean="0"/>
              <a:t>15 </a:t>
            </a:r>
            <a:r>
              <a:rPr lang="en-US" dirty="0" smtClean="0"/>
              <a:t>X 2TB SAS Hard Drives</a:t>
            </a:r>
          </a:p>
          <a:p>
            <a:pPr lvl="1"/>
            <a:endParaRPr lang="en-US" dirty="0"/>
          </a:p>
          <a:p>
            <a:r>
              <a:rPr lang="en-US" dirty="0" smtClean="0"/>
              <a:t>Additional 30TB NAS (Possible)</a:t>
            </a:r>
          </a:p>
          <a:p>
            <a:pPr lvl="1"/>
            <a:r>
              <a:rPr lang="en-US" dirty="0" smtClean="0"/>
              <a:t>16 X 2TB SATA Hard Drives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106" y="1690691"/>
            <a:ext cx="1738632" cy="30809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7" y="4913037"/>
            <a:ext cx="1862801" cy="10512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081" y="4913037"/>
            <a:ext cx="1863968" cy="105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8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"/>
            <a:ext cx="7886700" cy="1116759"/>
          </a:xfrm>
        </p:spPr>
        <p:txBody>
          <a:bodyPr/>
          <a:lstStyle/>
          <a:p>
            <a:pPr algn="ctr"/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has been installed into the Server Room</a:t>
            </a:r>
          </a:p>
          <a:p>
            <a:pPr lvl="1"/>
            <a:r>
              <a:rPr lang="en-US" dirty="0" smtClean="0"/>
              <a:t>Power re-wire is almost complete</a:t>
            </a:r>
          </a:p>
          <a:p>
            <a:pPr lvl="2"/>
            <a:r>
              <a:rPr lang="en-US" dirty="0" smtClean="0"/>
              <a:t>3 of the 4 220V 30AMP circuits are functioning</a:t>
            </a:r>
          </a:p>
          <a:p>
            <a:pPr lvl="2"/>
            <a:r>
              <a:rPr lang="en-US" dirty="0" smtClean="0"/>
              <a:t>Awaiting new circuit breakers panels for server room to complete re-wire.</a:t>
            </a:r>
          </a:p>
          <a:p>
            <a:pPr lvl="1"/>
            <a:r>
              <a:rPr lang="en-US" dirty="0" smtClean="0"/>
              <a:t>Network capabilities are already in place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Individual Blade system check out has begun. </a:t>
            </a:r>
          </a:p>
          <a:p>
            <a:pPr lvl="1"/>
            <a:r>
              <a:rPr lang="en-US" dirty="0" smtClean="0"/>
              <a:t>Order any replacement parts if needed</a:t>
            </a:r>
          </a:p>
          <a:p>
            <a:pPr lvl="1"/>
            <a:r>
              <a:rPr lang="en-US" dirty="0" smtClean="0"/>
              <a:t>Reinstalling operating systems will begin as soon as this is completed.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Disk Array systems need to be ordered</a:t>
            </a:r>
          </a:p>
          <a:p>
            <a:pPr lvl="1"/>
            <a:r>
              <a:rPr lang="en-US" dirty="0" smtClean="0"/>
              <a:t>Hard Drives need to be ordered as well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3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19632"/>
            <a:ext cx="7886700" cy="3835728"/>
          </a:xfrm>
        </p:spPr>
        <p:txBody>
          <a:bodyPr anchor="t"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Questions/Comments?</a:t>
            </a:r>
            <a:b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5F5E4-8395-48DB-9B4A-4C0E9B0EAE8D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10/15/2014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October 2014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9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16732"/>
            <a:ext cx="7886700" cy="795746"/>
          </a:xfrm>
        </p:spPr>
        <p:txBody>
          <a:bodyPr/>
          <a:lstStyle/>
          <a:p>
            <a:pPr algn="ctr"/>
            <a:r>
              <a:rPr lang="en-US" dirty="0" smtClean="0"/>
              <a:t>US-CDC Purpose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28650" y="1755285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Designed to be the centralized CALET Data storage Center for the US group of CALET.</a:t>
            </a:r>
          </a:p>
          <a:p>
            <a:pPr lvl="1"/>
            <a:r>
              <a:rPr lang="en-US" dirty="0" smtClean="0"/>
              <a:t>Storage for Official CALET Data Products (Level1.X, Level2.x,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Storage for Process and Analysis Tools</a:t>
            </a:r>
          </a:p>
          <a:p>
            <a:pPr lvl="1"/>
            <a:r>
              <a:rPr lang="en-US" dirty="0" smtClean="0"/>
              <a:t>Capability to distribute data packages to all US Members </a:t>
            </a:r>
          </a:p>
          <a:p>
            <a:r>
              <a:rPr lang="en-US" dirty="0" smtClean="0"/>
              <a:t>Interface with Foreign Collaborators for Data Handling and Analysis product sharing</a:t>
            </a:r>
          </a:p>
          <a:p>
            <a:pPr lvl="1"/>
            <a:r>
              <a:rPr lang="en-US" dirty="0" smtClean="0"/>
              <a:t>Retrieval of Flight Data from The WCOC </a:t>
            </a:r>
          </a:p>
          <a:p>
            <a:pPr lvl="1"/>
            <a:r>
              <a:rPr lang="en-US" dirty="0" smtClean="0"/>
              <a:t>Sharing of analysis tools</a:t>
            </a:r>
          </a:p>
          <a:p>
            <a:pPr lvl="1"/>
            <a:r>
              <a:rPr lang="en-US" dirty="0" smtClean="0"/>
              <a:t>Data sharing for Analysis</a:t>
            </a:r>
          </a:p>
          <a:p>
            <a:r>
              <a:rPr lang="en-US" dirty="0" smtClean="0"/>
              <a:t>Provide a system for communication to all members</a:t>
            </a:r>
          </a:p>
          <a:p>
            <a:pPr lvl="1"/>
            <a:r>
              <a:rPr lang="en-US" dirty="0" smtClean="0"/>
              <a:t>Data Quality Checks</a:t>
            </a:r>
          </a:p>
          <a:p>
            <a:pPr lvl="1"/>
            <a:r>
              <a:rPr lang="en-US" dirty="0" smtClean="0"/>
              <a:t>Data Logging Server</a:t>
            </a:r>
          </a:p>
          <a:p>
            <a:pPr lvl="1"/>
            <a:r>
              <a:rPr lang="en-US" dirty="0" smtClean="0"/>
              <a:t>Data Quality Discussions</a:t>
            </a:r>
          </a:p>
          <a:p>
            <a:pPr lvl="1"/>
            <a:r>
              <a:rPr lang="en-US" dirty="0" smtClean="0"/>
              <a:t>Document Host Server</a:t>
            </a:r>
          </a:p>
          <a:p>
            <a:pPr lvl="1"/>
            <a:r>
              <a:rPr lang="en-US" dirty="0" smtClean="0"/>
              <a:t>LSU HPC Simulation Log Server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A358A-6B76-4653-843D-F71C177EB6EA}" type="datetime1">
              <a:rPr lang="en-US" smtClean="0"/>
              <a:t>10/15/2014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5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378" y="77823"/>
            <a:ext cx="7886700" cy="873568"/>
          </a:xfrm>
        </p:spPr>
        <p:txBody>
          <a:bodyPr/>
          <a:lstStyle/>
          <a:p>
            <a:pPr algn="ctr"/>
            <a:r>
              <a:rPr lang="en-US" dirty="0" smtClean="0"/>
              <a:t>High Level System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3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42" y="858879"/>
            <a:ext cx="6849113" cy="5628185"/>
          </a:xfrm>
        </p:spPr>
      </p:pic>
    </p:spTree>
    <p:extLst>
      <p:ext uri="{BB962C8B-B14F-4D97-AF65-F5344CB8AC3E}">
        <p14:creationId xmlns:p14="http://schemas.microsoft.com/office/powerpoint/2010/main" val="12291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16762"/>
          </a:xfrm>
        </p:spPr>
        <p:txBody>
          <a:bodyPr/>
          <a:lstStyle/>
          <a:p>
            <a:pPr algn="ctr"/>
            <a:r>
              <a:rPr lang="en-US" dirty="0" smtClean="0"/>
              <a:t>Software Data 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4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9" y="871267"/>
            <a:ext cx="7480395" cy="5589845"/>
          </a:xfrm>
        </p:spPr>
      </p:pic>
    </p:spTree>
    <p:extLst>
      <p:ext uri="{BB962C8B-B14F-4D97-AF65-F5344CB8AC3E}">
        <p14:creationId xmlns:p14="http://schemas.microsoft.com/office/powerpoint/2010/main" val="31032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564" y="-19456"/>
            <a:ext cx="7886700" cy="1165396"/>
          </a:xfrm>
        </p:spPr>
        <p:txBody>
          <a:bodyPr/>
          <a:lstStyle/>
          <a:p>
            <a:pPr algn="ctr"/>
            <a:r>
              <a:rPr lang="en-US" dirty="0" smtClean="0"/>
              <a:t>External Data Transfer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82" y="1212949"/>
            <a:ext cx="8004235" cy="503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91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654" y="0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CALET Level 1.X Data</a:t>
            </a:r>
            <a:br>
              <a:rPr lang="en-US" dirty="0" smtClean="0"/>
            </a:br>
            <a:r>
              <a:rPr lang="en-US" dirty="0" smtClean="0"/>
              <a:t> Transfer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6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9" y="1509624"/>
            <a:ext cx="8888646" cy="4540536"/>
          </a:xfrm>
        </p:spPr>
      </p:pic>
    </p:spTree>
    <p:extLst>
      <p:ext uri="{BB962C8B-B14F-4D97-AF65-F5344CB8AC3E}">
        <p14:creationId xmlns:p14="http://schemas.microsoft.com/office/powerpoint/2010/main" val="107056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728"/>
            <a:ext cx="7886700" cy="1174443"/>
          </a:xfrm>
        </p:spPr>
        <p:txBody>
          <a:bodyPr/>
          <a:lstStyle/>
          <a:p>
            <a:pPr algn="ctr"/>
            <a:r>
              <a:rPr lang="en-US" dirty="0" smtClean="0"/>
              <a:t>Web Systems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7</a:t>
            </a:fld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92" y="1285470"/>
            <a:ext cx="8256558" cy="5198767"/>
          </a:xfrm>
        </p:spPr>
      </p:pic>
    </p:spTree>
    <p:extLst>
      <p:ext uri="{BB962C8B-B14F-4D97-AF65-F5344CB8AC3E}">
        <p14:creationId xmlns:p14="http://schemas.microsoft.com/office/powerpoint/2010/main" val="345387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28" y="1181819"/>
            <a:ext cx="8290970" cy="517453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211" y="0"/>
            <a:ext cx="7886700" cy="1058393"/>
          </a:xfrm>
        </p:spPr>
        <p:txBody>
          <a:bodyPr/>
          <a:lstStyle/>
          <a:p>
            <a:pPr algn="ctr"/>
            <a:r>
              <a:rPr lang="en-US" dirty="0" smtClean="0"/>
              <a:t>Internal Transfer System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655" y="0"/>
            <a:ext cx="7886700" cy="1107031"/>
          </a:xfrm>
        </p:spPr>
        <p:txBody>
          <a:bodyPr/>
          <a:lstStyle/>
          <a:p>
            <a:pPr algn="ctr"/>
            <a:r>
              <a:rPr lang="en-US" dirty="0" smtClean="0"/>
              <a:t>LSU Internal System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6DCFE-2167-481A-B086-5643768728D3}" type="datetime1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October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9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08" y="1205599"/>
            <a:ext cx="8832715" cy="5277214"/>
          </a:xfrm>
        </p:spPr>
      </p:pic>
    </p:spTree>
    <p:extLst>
      <p:ext uri="{BB962C8B-B14F-4D97-AF65-F5344CB8AC3E}">
        <p14:creationId xmlns:p14="http://schemas.microsoft.com/office/powerpoint/2010/main" val="63011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LE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LET" id="{DC32F46C-98F0-44C5-850F-30526EACCBC8}" vid="{535849CD-2A03-4379-A226-9C2EAB2940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CALET</Template>
  <TotalTime>4965</TotalTime>
  <Words>424</Words>
  <Application>Microsoft Office PowerPoint</Application>
  <PresentationFormat>On-screen Show (4:3)</PresentationFormat>
  <Paragraphs>111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CALET</vt:lpstr>
      <vt:lpstr>US CALET Data Center</vt:lpstr>
      <vt:lpstr>US-CDC Purpose</vt:lpstr>
      <vt:lpstr>High Level System Design</vt:lpstr>
      <vt:lpstr>Software Data Flow</vt:lpstr>
      <vt:lpstr>External Data Transfer Process</vt:lpstr>
      <vt:lpstr>CALET Level 1.X Data  Transfer Process</vt:lpstr>
      <vt:lpstr>Web Systems Process</vt:lpstr>
      <vt:lpstr>Internal Transfer System Process</vt:lpstr>
      <vt:lpstr>LSU Internal System Design</vt:lpstr>
      <vt:lpstr>US-CDC Usage</vt:lpstr>
      <vt:lpstr>Data Quality Checks </vt:lpstr>
      <vt:lpstr>Description of US-CDC hardware </vt:lpstr>
      <vt:lpstr>Current Status</vt:lpstr>
      <vt:lpstr>Questions/Comments?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Granger</dc:creator>
  <cp:lastModifiedBy>Doug Granger</cp:lastModifiedBy>
  <cp:revision>62</cp:revision>
  <dcterms:created xsi:type="dcterms:W3CDTF">2013-11-08T20:37:36Z</dcterms:created>
  <dcterms:modified xsi:type="dcterms:W3CDTF">2014-10-15T20:50:57Z</dcterms:modified>
</cp:coreProperties>
</file>