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59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56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C6020-F5A4-4CDF-B107-DFE48D1D1DCF}" type="datetimeFigureOut">
              <a:rPr kumimoji="1" lang="ja-JP" altLang="en-US" smtClean="0"/>
              <a:t>2014/10/16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259EA-5841-4E5C-BA10-57FD2C62FE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679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C6020-F5A4-4CDF-B107-DFE48D1D1DCF}" type="datetimeFigureOut">
              <a:rPr kumimoji="1" lang="ja-JP" altLang="en-US" smtClean="0"/>
              <a:t>2014/10/16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259EA-5841-4E5C-BA10-57FD2C62FE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2428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C6020-F5A4-4CDF-B107-DFE48D1D1DCF}" type="datetimeFigureOut">
              <a:rPr kumimoji="1" lang="ja-JP" altLang="en-US" smtClean="0"/>
              <a:t>2014/10/16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259EA-5841-4E5C-BA10-57FD2C62FE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5044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C6020-F5A4-4CDF-B107-DFE48D1D1DCF}" type="datetimeFigureOut">
              <a:rPr kumimoji="1" lang="ja-JP" altLang="en-US" smtClean="0"/>
              <a:t>2014/10/16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259EA-5841-4E5C-BA10-57FD2C62FE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67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C6020-F5A4-4CDF-B107-DFE48D1D1DCF}" type="datetimeFigureOut">
              <a:rPr kumimoji="1" lang="ja-JP" altLang="en-US" smtClean="0"/>
              <a:t>2014/10/16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259EA-5841-4E5C-BA10-57FD2C62FE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5322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C6020-F5A4-4CDF-B107-DFE48D1D1DCF}" type="datetimeFigureOut">
              <a:rPr kumimoji="1" lang="ja-JP" altLang="en-US" smtClean="0"/>
              <a:t>2014/10/16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259EA-5841-4E5C-BA10-57FD2C62FE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4590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C6020-F5A4-4CDF-B107-DFE48D1D1DCF}" type="datetimeFigureOut">
              <a:rPr kumimoji="1" lang="ja-JP" altLang="en-US" smtClean="0"/>
              <a:t>2014/10/16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259EA-5841-4E5C-BA10-57FD2C62FE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7969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C6020-F5A4-4CDF-B107-DFE48D1D1DCF}" type="datetimeFigureOut">
              <a:rPr kumimoji="1" lang="ja-JP" altLang="en-US" smtClean="0"/>
              <a:t>2014/10/16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259EA-5841-4E5C-BA10-57FD2C62FE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4437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C6020-F5A4-4CDF-B107-DFE48D1D1DCF}" type="datetimeFigureOut">
              <a:rPr kumimoji="1" lang="ja-JP" altLang="en-US" smtClean="0"/>
              <a:t>2014/10/16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259EA-5841-4E5C-BA10-57FD2C62FE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2317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C6020-F5A4-4CDF-B107-DFE48D1D1DCF}" type="datetimeFigureOut">
              <a:rPr kumimoji="1" lang="ja-JP" altLang="en-US" smtClean="0"/>
              <a:t>2014/10/16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259EA-5841-4E5C-BA10-57FD2C62FE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1230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C6020-F5A4-4CDF-B107-DFE48D1D1DCF}" type="datetimeFigureOut">
              <a:rPr kumimoji="1" lang="ja-JP" altLang="en-US" smtClean="0"/>
              <a:t>2014/10/16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259EA-5841-4E5C-BA10-57FD2C62FE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9420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C6020-F5A4-4CDF-B107-DFE48D1D1DCF}" type="datetimeFigureOut">
              <a:rPr kumimoji="1" lang="ja-JP" altLang="en-US" smtClean="0"/>
              <a:t>2014/10/16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7259EA-5841-4E5C-BA10-57FD2C62FE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4983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51520" y="2130425"/>
            <a:ext cx="8567764" cy="1470025"/>
          </a:xfrm>
        </p:spPr>
        <p:txBody>
          <a:bodyPr/>
          <a:lstStyle/>
          <a:p>
            <a:r>
              <a:rPr kumimoji="1" lang="en-US" altLang="ja-JP" dirty="0" smtClean="0"/>
              <a:t>Software Development Plan in Japan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DH&amp;A </a:t>
            </a:r>
            <a:r>
              <a:rPr lang="en-US" altLang="ja-JP" dirty="0"/>
              <a:t>Japan Y. </a:t>
            </a:r>
            <a:r>
              <a:rPr lang="en-US" altLang="ja-JP" dirty="0" err="1"/>
              <a:t>Asaoka</a:t>
            </a:r>
            <a:endParaRPr lang="ja-JP" altLang="en-US" dirty="0"/>
          </a:p>
          <a:p>
            <a:r>
              <a:rPr kumimoji="1" lang="en-US" altLang="ja-JP" dirty="0" smtClean="0"/>
              <a:t>141016 CALET TIM @ </a:t>
            </a:r>
            <a:r>
              <a:rPr kumimoji="1" lang="en-US" altLang="ja-JP" dirty="0" err="1" smtClean="0"/>
              <a:t>Waseda</a:t>
            </a:r>
            <a:r>
              <a:rPr kumimoji="1" lang="en-US" altLang="ja-JP" dirty="0" smtClean="0"/>
              <a:t> Univ.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732240" y="6299483"/>
            <a:ext cx="2231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141016SWDevJC.pptx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19580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err="1"/>
              <a:t>G</a:t>
            </a:r>
            <a:r>
              <a:rPr kumimoji="1" lang="en-US" altLang="ja-JP" dirty="0" err="1" smtClean="0"/>
              <a:t>it</a:t>
            </a:r>
            <a:r>
              <a:rPr kumimoji="1" lang="en-US" altLang="ja-JP" dirty="0" smtClean="0"/>
              <a:t> in WCOC software development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ja-JP" dirty="0"/>
              <a:t>F</a:t>
            </a:r>
            <a:r>
              <a:rPr kumimoji="1" lang="en-US" altLang="ja-JP" dirty="0" smtClean="0"/>
              <a:t>or software development in WCOC, we’re using </a:t>
            </a:r>
            <a:r>
              <a:rPr kumimoji="1" lang="en-US" altLang="ja-JP" dirty="0" err="1" smtClean="0"/>
              <a:t>git</a:t>
            </a:r>
            <a:r>
              <a:rPr kumimoji="1" lang="en-US" altLang="ja-JP" dirty="0" smtClean="0"/>
              <a:t> from the last TIM following the Nicola’s suggestion at that time.</a:t>
            </a:r>
          </a:p>
          <a:p>
            <a:r>
              <a:rPr lang="en-US" altLang="ja-JP" dirty="0" smtClean="0"/>
              <a:t>Now it becomes an indispensable tool for our software development.</a:t>
            </a:r>
          </a:p>
          <a:p>
            <a:pPr lvl="1"/>
            <a:r>
              <a:rPr lang="en-US" altLang="ja-JP" dirty="0" smtClean="0"/>
              <a:t>speedy merging capability</a:t>
            </a:r>
          </a:p>
          <a:p>
            <a:pPr lvl="1"/>
            <a:r>
              <a:rPr lang="en-US" altLang="ja-JP" dirty="0" smtClean="0"/>
              <a:t>portability of software package in different PCs</a:t>
            </a:r>
          </a:p>
          <a:p>
            <a:r>
              <a:rPr kumimoji="1" lang="en-US" altLang="ja-JP" dirty="0" smtClean="0"/>
              <a:t>We will use </a:t>
            </a:r>
            <a:r>
              <a:rPr kumimoji="1" lang="en-US" altLang="ja-JP" dirty="0" err="1" smtClean="0"/>
              <a:t>git</a:t>
            </a:r>
            <a:r>
              <a:rPr kumimoji="1" lang="en-US" altLang="ja-JP" dirty="0" smtClean="0"/>
              <a:t> for our software development and if it is OK, we want to use </a:t>
            </a:r>
            <a:r>
              <a:rPr kumimoji="1" lang="en-US" altLang="ja-JP" dirty="0" err="1" smtClean="0"/>
              <a:t>git</a:t>
            </a:r>
            <a:r>
              <a:rPr kumimoji="1" lang="en-US" altLang="ja-JP" dirty="0" smtClean="0"/>
              <a:t> to distribute software packages.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676552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Proposal for</a:t>
            </a:r>
            <a:r>
              <a:rPr kumimoji="1" lang="en-US" altLang="ja-JP" dirty="0" smtClean="0"/>
              <a:t> Level1 tool development</a:t>
            </a:r>
            <a:endParaRPr kumimoji="1" lang="ja-JP" alt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37" t="34185" r="4167"/>
          <a:stretch/>
        </p:blipFill>
        <p:spPr bwMode="auto">
          <a:xfrm>
            <a:off x="755576" y="2334986"/>
            <a:ext cx="7744286" cy="3353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5220072" y="1747013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Italian</a:t>
            </a:r>
            <a:br>
              <a:rPr lang="en-US" altLang="ja-JP" dirty="0" smtClean="0"/>
            </a:br>
            <a:r>
              <a:rPr lang="en-US" altLang="ja-JP" dirty="0" smtClean="0"/>
              <a:t>Colleague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399299" y="1747012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Japanese</a:t>
            </a:r>
            <a:br>
              <a:rPr lang="en-US" altLang="ja-JP" dirty="0" smtClean="0"/>
            </a:br>
            <a:r>
              <a:rPr lang="en-US" altLang="ja-JP" dirty="0" smtClean="0"/>
              <a:t>Colleague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876256" y="1751583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American</a:t>
            </a:r>
            <a:br>
              <a:rPr kumimoji="1" lang="en-US" altLang="ja-JP" dirty="0" smtClean="0"/>
            </a:br>
            <a:r>
              <a:rPr kumimoji="1" lang="en-US" altLang="ja-JP" dirty="0" smtClean="0"/>
              <a:t>Colleague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006007" y="1772816"/>
            <a:ext cx="16498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err="1" smtClean="0"/>
              <a:t>Waseda</a:t>
            </a:r>
            <a:r>
              <a:rPr lang="en-US" altLang="ja-JP" b="1" dirty="0"/>
              <a:t/>
            </a:r>
            <a:br>
              <a:rPr lang="en-US" altLang="ja-JP" b="1" dirty="0"/>
            </a:br>
            <a:r>
              <a:rPr kumimoji="1" lang="en-US" altLang="ja-JP" b="1" dirty="0" smtClean="0"/>
              <a:t>Analysis Center</a:t>
            </a:r>
            <a:endParaRPr kumimoji="1" lang="ja-JP" altLang="en-US" b="1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438689" y="5365851"/>
            <a:ext cx="784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WCOC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538280" y="6299483"/>
            <a:ext cx="5363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Ref: Figure 5.2 Integration-manager workflow in </a:t>
            </a:r>
            <a:r>
              <a:rPr kumimoji="1" lang="en-US" altLang="ja-JP" dirty="0" err="1" smtClean="0"/>
              <a:t>ProGit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487303" y="1228110"/>
            <a:ext cx="1885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Example: level1_if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175511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110</Words>
  <Application>Microsoft Office PowerPoint</Application>
  <PresentationFormat>画面に合わせる (4:3)</PresentationFormat>
  <Paragraphs>18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Software Development Plan in Japan</vt:lpstr>
      <vt:lpstr>Git in WCOC software development</vt:lpstr>
      <vt:lpstr>Proposal for Level1 tool development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asaoka</dc:creator>
  <cp:lastModifiedBy>asaoka</cp:lastModifiedBy>
  <cp:revision>16</cp:revision>
  <dcterms:created xsi:type="dcterms:W3CDTF">2014-10-02T12:17:38Z</dcterms:created>
  <dcterms:modified xsi:type="dcterms:W3CDTF">2014-10-16T05:36:40Z</dcterms:modified>
</cp:coreProperties>
</file>