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784" r:id="rId1"/>
  </p:sldMasterIdLst>
  <p:notesMasterIdLst>
    <p:notesMasterId r:id="rId10"/>
  </p:notesMasterIdLst>
  <p:handoutMasterIdLst>
    <p:handoutMasterId r:id="rId11"/>
  </p:handoutMasterIdLst>
  <p:sldIdLst>
    <p:sldId id="567" r:id="rId2"/>
    <p:sldId id="570" r:id="rId3"/>
    <p:sldId id="568" r:id="rId4"/>
    <p:sldId id="569" r:id="rId5"/>
    <p:sldId id="571" r:id="rId6"/>
    <p:sldId id="573" r:id="rId7"/>
    <p:sldId id="572" r:id="rId8"/>
    <p:sldId id="574" r:id="rId9"/>
  </p:sldIdLst>
  <p:sldSz cx="9144000" cy="6858000" type="screen4x3"/>
  <p:notesSz cx="6797675" cy="9928225"/>
  <p:defaultTextStyle>
    <a:defPPr>
      <a:defRPr lang="en-GB"/>
    </a:defPPr>
    <a:lvl1pPr algn="l" rtl="0" fontAlgn="base">
      <a:spcBef>
        <a:spcPct val="0"/>
      </a:spcBef>
      <a:spcAft>
        <a:spcPct val="0"/>
      </a:spcAft>
      <a:defRPr sz="1400" kern="1200">
        <a:solidFill>
          <a:schemeClr val="tx1"/>
        </a:solidFill>
        <a:latin typeface="Arial" pitchFamily="34" charset="0"/>
        <a:ea typeface="+mn-ea"/>
        <a:cs typeface="+mn-cs"/>
      </a:defRPr>
    </a:lvl1pPr>
    <a:lvl2pPr marL="457200" algn="l" rtl="0" fontAlgn="base">
      <a:spcBef>
        <a:spcPct val="0"/>
      </a:spcBef>
      <a:spcAft>
        <a:spcPct val="0"/>
      </a:spcAft>
      <a:defRPr sz="1400" kern="1200">
        <a:solidFill>
          <a:schemeClr val="tx1"/>
        </a:solidFill>
        <a:latin typeface="Arial" pitchFamily="34" charset="0"/>
        <a:ea typeface="+mn-ea"/>
        <a:cs typeface="+mn-cs"/>
      </a:defRPr>
    </a:lvl2pPr>
    <a:lvl3pPr marL="914400" algn="l" rtl="0" fontAlgn="base">
      <a:spcBef>
        <a:spcPct val="0"/>
      </a:spcBef>
      <a:spcAft>
        <a:spcPct val="0"/>
      </a:spcAft>
      <a:defRPr sz="1400" kern="1200">
        <a:solidFill>
          <a:schemeClr val="tx1"/>
        </a:solidFill>
        <a:latin typeface="Arial" pitchFamily="34" charset="0"/>
        <a:ea typeface="+mn-ea"/>
        <a:cs typeface="+mn-cs"/>
      </a:defRPr>
    </a:lvl3pPr>
    <a:lvl4pPr marL="1371600" algn="l" rtl="0" fontAlgn="base">
      <a:spcBef>
        <a:spcPct val="0"/>
      </a:spcBef>
      <a:spcAft>
        <a:spcPct val="0"/>
      </a:spcAft>
      <a:defRPr sz="1400" kern="1200">
        <a:solidFill>
          <a:schemeClr val="tx1"/>
        </a:solidFill>
        <a:latin typeface="Arial" pitchFamily="34" charset="0"/>
        <a:ea typeface="+mn-ea"/>
        <a:cs typeface="+mn-cs"/>
      </a:defRPr>
    </a:lvl4pPr>
    <a:lvl5pPr marL="1828800" algn="l" rtl="0" fontAlgn="base">
      <a:spcBef>
        <a:spcPct val="0"/>
      </a:spcBef>
      <a:spcAft>
        <a:spcPct val="0"/>
      </a:spcAft>
      <a:defRPr sz="1400" kern="1200">
        <a:solidFill>
          <a:schemeClr val="tx1"/>
        </a:solidFill>
        <a:latin typeface="Arial" pitchFamily="34" charset="0"/>
        <a:ea typeface="+mn-ea"/>
        <a:cs typeface="+mn-cs"/>
      </a:defRPr>
    </a:lvl5pPr>
    <a:lvl6pPr marL="2286000" algn="l" defTabSz="914400" rtl="0" eaLnBrk="1" latinLnBrk="0" hangingPunct="1">
      <a:defRPr sz="1400" kern="1200">
        <a:solidFill>
          <a:schemeClr val="tx1"/>
        </a:solidFill>
        <a:latin typeface="Arial" pitchFamily="34" charset="0"/>
        <a:ea typeface="+mn-ea"/>
        <a:cs typeface="+mn-cs"/>
      </a:defRPr>
    </a:lvl6pPr>
    <a:lvl7pPr marL="2743200" algn="l" defTabSz="914400" rtl="0" eaLnBrk="1" latinLnBrk="0" hangingPunct="1">
      <a:defRPr sz="1400" kern="1200">
        <a:solidFill>
          <a:schemeClr val="tx1"/>
        </a:solidFill>
        <a:latin typeface="Arial" pitchFamily="34" charset="0"/>
        <a:ea typeface="+mn-ea"/>
        <a:cs typeface="+mn-cs"/>
      </a:defRPr>
    </a:lvl7pPr>
    <a:lvl8pPr marL="3200400" algn="l" defTabSz="914400" rtl="0" eaLnBrk="1" latinLnBrk="0" hangingPunct="1">
      <a:defRPr sz="1400" kern="1200">
        <a:solidFill>
          <a:schemeClr val="tx1"/>
        </a:solidFill>
        <a:latin typeface="Arial" pitchFamily="34" charset="0"/>
        <a:ea typeface="+mn-ea"/>
        <a:cs typeface="+mn-cs"/>
      </a:defRPr>
    </a:lvl8pPr>
    <a:lvl9pPr marL="3657600" algn="l" defTabSz="914400" rtl="0" eaLnBrk="1" latinLnBrk="0" hangingPunct="1">
      <a:defRPr sz="1400" kern="1200">
        <a:solidFill>
          <a:schemeClr val="tx1"/>
        </a:solidFill>
        <a:latin typeface="Arial" pitchFamily="34" charset="0"/>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uthor" initials="A" lastIdx="0" clrIdx="1"/>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003399"/>
    <a:srgbClr val="B82300"/>
    <a:srgbClr val="CC0099"/>
    <a:srgbClr val="0000FF"/>
    <a:srgbClr val="006600"/>
    <a:srgbClr val="FF9999"/>
    <a:srgbClr val="FFCC66"/>
    <a:srgbClr val="FE8002"/>
    <a:srgbClr val="FD5C03"/>
    <a:srgbClr val="8C8C8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35758FB7-9AC5-4552-8A53-C91805E547FA}" styleName="Themed Style 1 - Accent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0505E3EF-67EA-436B-97B2-0124C06EBD24}" styleName="Medium Style 4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25400" cmpd="sng">
              <a:solidFill>
                <a:schemeClr val="accent3"/>
              </a:solidFill>
            </a:ln>
          </a:top>
        </a:tcBdr>
        <a:fill>
          <a:solidFill>
            <a:schemeClr val="accent3">
              <a:tint val="20000"/>
            </a:schemeClr>
          </a:solidFill>
        </a:fill>
      </a:tcStyle>
    </a:lastRow>
    <a:firstRow>
      <a:tcTxStyle b="on"/>
      <a:tcStyle>
        <a:tcBdr/>
        <a:fill>
          <a:solidFill>
            <a:schemeClr val="accent3">
              <a:tint val="20000"/>
            </a:schemeClr>
          </a:solidFill>
        </a:fill>
      </a:tcStyle>
    </a:firstRow>
  </a:tblStyle>
  <a:tblStyle styleId="{22838BEF-8BB2-4498-84A7-C5851F593DF1}" styleName="Medium Style 4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447" autoAdjust="0"/>
    <p:restoredTop sz="99234" autoAdjust="0"/>
  </p:normalViewPr>
  <p:slideViewPr>
    <p:cSldViewPr snapToObjects="1">
      <p:cViewPr>
        <p:scale>
          <a:sx n="60" d="100"/>
          <a:sy n="60" d="100"/>
        </p:scale>
        <p:origin x="-202" y="-197"/>
      </p:cViewPr>
      <p:guideLst>
        <p:guide orient="horz" pos="4319"/>
        <p:guide pos="5738"/>
      </p:guideLst>
    </p:cSldViewPr>
  </p:slideViewPr>
  <p:outlineViewPr>
    <p:cViewPr>
      <p:scale>
        <a:sx n="33" d="100"/>
        <a:sy n="33" d="100"/>
      </p:scale>
      <p:origin x="0" y="12413"/>
    </p:cViewPr>
  </p:outlineViewPr>
  <p:notesTextViewPr>
    <p:cViewPr>
      <p:scale>
        <a:sx n="100" d="100"/>
        <a:sy n="100" d="100"/>
      </p:scale>
      <p:origin x="0" y="0"/>
    </p:cViewPr>
  </p:notesTextViewPr>
  <p:sorterViewPr>
    <p:cViewPr>
      <p:scale>
        <a:sx n="80" d="100"/>
        <a:sy n="8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commentAuthors" Target="commentAuthors.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6400" cy="496888"/>
          </a:xfrm>
          <a:prstGeom prst="rect">
            <a:avLst/>
          </a:prstGeom>
        </p:spPr>
        <p:txBody>
          <a:bodyPr vert="horz" lIns="91440" tIns="45720" rIns="91440" bIns="45720" rtlCol="0"/>
          <a:lstStyle>
            <a:lvl1pPr algn="l">
              <a:defRPr sz="1200">
                <a:latin typeface="Arial" charset="0"/>
              </a:defRPr>
            </a:lvl1pPr>
          </a:lstStyle>
          <a:p>
            <a:pPr>
              <a:defRPr/>
            </a:pPr>
            <a:endParaRPr lang="en-US" dirty="0"/>
          </a:p>
        </p:txBody>
      </p:sp>
      <p:sp>
        <p:nvSpPr>
          <p:cNvPr id="3" name="Date Placeholder 2"/>
          <p:cNvSpPr>
            <a:spLocks noGrp="1"/>
          </p:cNvSpPr>
          <p:nvPr>
            <p:ph type="dt" sz="quarter" idx="1"/>
          </p:nvPr>
        </p:nvSpPr>
        <p:spPr>
          <a:xfrm>
            <a:off x="3849688" y="0"/>
            <a:ext cx="2946400" cy="496888"/>
          </a:xfrm>
          <a:prstGeom prst="rect">
            <a:avLst/>
          </a:prstGeom>
        </p:spPr>
        <p:txBody>
          <a:bodyPr vert="horz" lIns="91440" tIns="45720" rIns="91440" bIns="45720" rtlCol="0"/>
          <a:lstStyle>
            <a:lvl1pPr algn="r">
              <a:defRPr sz="1200">
                <a:latin typeface="Arial" charset="0"/>
              </a:defRPr>
            </a:lvl1pPr>
          </a:lstStyle>
          <a:p>
            <a:pPr>
              <a:defRPr/>
            </a:pPr>
            <a:fld id="{226CFEE5-E694-4D75-B600-43F31FF6BBFA}" type="datetimeFigureOut">
              <a:rPr lang="en-US"/>
              <a:pPr>
                <a:defRPr/>
              </a:pPr>
              <a:t>10/24/2014</a:t>
            </a:fld>
            <a:endParaRPr lang="en-US" dirty="0"/>
          </a:p>
        </p:txBody>
      </p:sp>
      <p:sp>
        <p:nvSpPr>
          <p:cNvPr id="4" name="Footer Placeholder 3"/>
          <p:cNvSpPr>
            <a:spLocks noGrp="1"/>
          </p:cNvSpPr>
          <p:nvPr>
            <p:ph type="ftr" sz="quarter" idx="2"/>
          </p:nvPr>
        </p:nvSpPr>
        <p:spPr>
          <a:xfrm>
            <a:off x="0" y="9429750"/>
            <a:ext cx="2946400" cy="496888"/>
          </a:xfrm>
          <a:prstGeom prst="rect">
            <a:avLst/>
          </a:prstGeom>
        </p:spPr>
        <p:txBody>
          <a:bodyPr vert="horz" lIns="91440" tIns="45720" rIns="91440" bIns="45720" rtlCol="0" anchor="b"/>
          <a:lstStyle>
            <a:lvl1pPr algn="l">
              <a:defRPr sz="1200">
                <a:latin typeface="Arial" charset="0"/>
              </a:defRPr>
            </a:lvl1pPr>
          </a:lstStyle>
          <a:p>
            <a:pPr>
              <a:defRPr/>
            </a:pPr>
            <a:endParaRPr lang="en-US" dirty="0"/>
          </a:p>
        </p:txBody>
      </p:sp>
      <p:sp>
        <p:nvSpPr>
          <p:cNvPr id="5" name="Slide Number Placeholder 4"/>
          <p:cNvSpPr>
            <a:spLocks noGrp="1"/>
          </p:cNvSpPr>
          <p:nvPr>
            <p:ph type="sldNum" sz="quarter" idx="3"/>
          </p:nvPr>
        </p:nvSpPr>
        <p:spPr>
          <a:xfrm>
            <a:off x="3849688" y="9429750"/>
            <a:ext cx="2946400" cy="496888"/>
          </a:xfrm>
          <a:prstGeom prst="rect">
            <a:avLst/>
          </a:prstGeom>
        </p:spPr>
        <p:txBody>
          <a:bodyPr vert="horz" lIns="91440" tIns="45720" rIns="91440" bIns="45720" rtlCol="0" anchor="b"/>
          <a:lstStyle>
            <a:lvl1pPr algn="r">
              <a:defRPr sz="1200">
                <a:latin typeface="Arial" charset="0"/>
              </a:defRPr>
            </a:lvl1pPr>
          </a:lstStyle>
          <a:p>
            <a:pPr>
              <a:defRPr/>
            </a:pPr>
            <a:fld id="{98BD28E1-838A-4D4B-811C-2658FD1F64B6}" type="slidenum">
              <a:rPr lang="en-US"/>
              <a:pPr>
                <a:defRPr/>
              </a:pPr>
              <a:t>‹#›</a:t>
            </a:fld>
            <a:endParaRPr lang="en-US" dirty="0"/>
          </a:p>
        </p:txBody>
      </p:sp>
    </p:spTree>
    <p:extLst>
      <p:ext uri="{BB962C8B-B14F-4D97-AF65-F5344CB8AC3E}">
        <p14:creationId xmlns:p14="http://schemas.microsoft.com/office/powerpoint/2010/main" val="287664320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0" y="0"/>
            <a:ext cx="2946400" cy="496888"/>
          </a:xfrm>
          <a:prstGeom prst="rect">
            <a:avLst/>
          </a:prstGeom>
          <a:noFill/>
          <a:ln w="9525">
            <a:noFill/>
            <a:miter lim="800000"/>
            <a:headEnd/>
            <a:tailEnd/>
          </a:ln>
          <a:effectLst/>
        </p:spPr>
        <p:txBody>
          <a:bodyPr vert="horz" wrap="square" lIns="92738" tIns="46369" rIns="92738" bIns="46369" numCol="1" anchor="t" anchorCtr="0" compatLnSpc="1">
            <a:prstTxWarp prst="textNoShape">
              <a:avLst/>
            </a:prstTxWarp>
          </a:bodyPr>
          <a:lstStyle>
            <a:lvl1pPr defTabSz="927100">
              <a:defRPr sz="1200">
                <a:latin typeface="Arial" charset="0"/>
              </a:defRPr>
            </a:lvl1pPr>
          </a:lstStyle>
          <a:p>
            <a:pPr>
              <a:defRPr/>
            </a:pPr>
            <a:endParaRPr lang="en-GB" dirty="0"/>
          </a:p>
        </p:txBody>
      </p:sp>
      <p:sp>
        <p:nvSpPr>
          <p:cNvPr id="3075" name="Rectangle 3"/>
          <p:cNvSpPr>
            <a:spLocks noGrp="1" noChangeArrowheads="1"/>
          </p:cNvSpPr>
          <p:nvPr>
            <p:ph type="dt" idx="1"/>
          </p:nvPr>
        </p:nvSpPr>
        <p:spPr bwMode="auto">
          <a:xfrm>
            <a:off x="3849688" y="0"/>
            <a:ext cx="2946400" cy="496888"/>
          </a:xfrm>
          <a:prstGeom prst="rect">
            <a:avLst/>
          </a:prstGeom>
          <a:noFill/>
          <a:ln w="9525">
            <a:noFill/>
            <a:miter lim="800000"/>
            <a:headEnd/>
            <a:tailEnd/>
          </a:ln>
          <a:effectLst/>
        </p:spPr>
        <p:txBody>
          <a:bodyPr vert="horz" wrap="square" lIns="92738" tIns="46369" rIns="92738" bIns="46369" numCol="1" anchor="t" anchorCtr="0" compatLnSpc="1">
            <a:prstTxWarp prst="textNoShape">
              <a:avLst/>
            </a:prstTxWarp>
          </a:bodyPr>
          <a:lstStyle>
            <a:lvl1pPr algn="r" defTabSz="927100">
              <a:defRPr sz="1200">
                <a:latin typeface="Arial" charset="0"/>
              </a:defRPr>
            </a:lvl1pPr>
          </a:lstStyle>
          <a:p>
            <a:pPr>
              <a:defRPr/>
            </a:pPr>
            <a:endParaRPr lang="en-GB" dirty="0"/>
          </a:p>
        </p:txBody>
      </p:sp>
      <p:sp>
        <p:nvSpPr>
          <p:cNvPr id="45060" name="Rectangle 4"/>
          <p:cNvSpPr>
            <a:spLocks noGrp="1" noRot="1" noChangeAspect="1" noChangeArrowheads="1" noTextEdit="1"/>
          </p:cNvSpPr>
          <p:nvPr>
            <p:ph type="sldImg" idx="2"/>
          </p:nvPr>
        </p:nvSpPr>
        <p:spPr bwMode="auto">
          <a:xfrm>
            <a:off x="917575" y="744538"/>
            <a:ext cx="4964113" cy="3722687"/>
          </a:xfrm>
          <a:prstGeom prst="rect">
            <a:avLst/>
          </a:prstGeom>
          <a:noFill/>
          <a:ln w="9525">
            <a:solidFill>
              <a:srgbClr val="000000"/>
            </a:solidFill>
            <a:miter lim="800000"/>
            <a:headEnd/>
            <a:tailEnd/>
          </a:ln>
        </p:spPr>
      </p:sp>
      <p:sp>
        <p:nvSpPr>
          <p:cNvPr id="3077" name="Rectangle 5"/>
          <p:cNvSpPr>
            <a:spLocks noGrp="1" noChangeArrowheads="1"/>
          </p:cNvSpPr>
          <p:nvPr>
            <p:ph type="body" sz="quarter" idx="3"/>
          </p:nvPr>
        </p:nvSpPr>
        <p:spPr bwMode="auto">
          <a:xfrm>
            <a:off x="679450" y="4714875"/>
            <a:ext cx="5438775" cy="4468813"/>
          </a:xfrm>
          <a:prstGeom prst="rect">
            <a:avLst/>
          </a:prstGeom>
          <a:noFill/>
          <a:ln w="9525">
            <a:noFill/>
            <a:miter lim="800000"/>
            <a:headEnd/>
            <a:tailEnd/>
          </a:ln>
          <a:effectLst/>
        </p:spPr>
        <p:txBody>
          <a:bodyPr vert="horz" wrap="square" lIns="92738" tIns="46369" rIns="92738" bIns="46369" numCol="1" anchor="t" anchorCtr="0" compatLnSpc="1">
            <a:prstTxWarp prst="textNoShape">
              <a:avLst/>
            </a:prstTxWarp>
          </a:bodyPr>
          <a:lstStyle/>
          <a:p>
            <a:pPr lvl="0"/>
            <a:r>
              <a:rPr lang="en-GB" noProof="0" smtClean="0"/>
              <a:t>Click to edit Master text styles</a:t>
            </a:r>
          </a:p>
          <a:p>
            <a:pPr lvl="1"/>
            <a:r>
              <a:rPr lang="en-GB" noProof="0" smtClean="0"/>
              <a:t>Second level</a:t>
            </a:r>
          </a:p>
          <a:p>
            <a:pPr lvl="2"/>
            <a:r>
              <a:rPr lang="en-GB" noProof="0" smtClean="0"/>
              <a:t>Third level</a:t>
            </a:r>
          </a:p>
          <a:p>
            <a:pPr lvl="3"/>
            <a:r>
              <a:rPr lang="en-GB" noProof="0" smtClean="0"/>
              <a:t>Fourth level</a:t>
            </a:r>
          </a:p>
          <a:p>
            <a:pPr lvl="4"/>
            <a:r>
              <a:rPr lang="en-GB" noProof="0" smtClean="0"/>
              <a:t>Fifth level</a:t>
            </a:r>
          </a:p>
        </p:txBody>
      </p:sp>
      <p:sp>
        <p:nvSpPr>
          <p:cNvPr id="3078" name="Rectangle 6"/>
          <p:cNvSpPr>
            <a:spLocks noGrp="1" noChangeArrowheads="1"/>
          </p:cNvSpPr>
          <p:nvPr>
            <p:ph type="ftr" sz="quarter" idx="4"/>
          </p:nvPr>
        </p:nvSpPr>
        <p:spPr bwMode="auto">
          <a:xfrm>
            <a:off x="0" y="9429750"/>
            <a:ext cx="2946400" cy="496888"/>
          </a:xfrm>
          <a:prstGeom prst="rect">
            <a:avLst/>
          </a:prstGeom>
          <a:noFill/>
          <a:ln w="9525">
            <a:noFill/>
            <a:miter lim="800000"/>
            <a:headEnd/>
            <a:tailEnd/>
          </a:ln>
          <a:effectLst/>
        </p:spPr>
        <p:txBody>
          <a:bodyPr vert="horz" wrap="square" lIns="92738" tIns="46369" rIns="92738" bIns="46369" numCol="1" anchor="b" anchorCtr="0" compatLnSpc="1">
            <a:prstTxWarp prst="textNoShape">
              <a:avLst/>
            </a:prstTxWarp>
          </a:bodyPr>
          <a:lstStyle>
            <a:lvl1pPr defTabSz="927100">
              <a:defRPr sz="1200">
                <a:latin typeface="Arial" charset="0"/>
              </a:defRPr>
            </a:lvl1pPr>
          </a:lstStyle>
          <a:p>
            <a:pPr>
              <a:defRPr/>
            </a:pPr>
            <a:endParaRPr lang="en-GB" dirty="0"/>
          </a:p>
        </p:txBody>
      </p:sp>
      <p:sp>
        <p:nvSpPr>
          <p:cNvPr id="3079" name="Rectangle 7"/>
          <p:cNvSpPr>
            <a:spLocks noGrp="1" noChangeArrowheads="1"/>
          </p:cNvSpPr>
          <p:nvPr>
            <p:ph type="sldNum" sz="quarter" idx="5"/>
          </p:nvPr>
        </p:nvSpPr>
        <p:spPr bwMode="auto">
          <a:xfrm>
            <a:off x="3849688" y="9429750"/>
            <a:ext cx="2946400" cy="496888"/>
          </a:xfrm>
          <a:prstGeom prst="rect">
            <a:avLst/>
          </a:prstGeom>
          <a:noFill/>
          <a:ln w="9525">
            <a:noFill/>
            <a:miter lim="800000"/>
            <a:headEnd/>
            <a:tailEnd/>
          </a:ln>
          <a:effectLst/>
        </p:spPr>
        <p:txBody>
          <a:bodyPr vert="horz" wrap="square" lIns="92738" tIns="46369" rIns="92738" bIns="46369" numCol="1" anchor="b" anchorCtr="0" compatLnSpc="1">
            <a:prstTxWarp prst="textNoShape">
              <a:avLst/>
            </a:prstTxWarp>
          </a:bodyPr>
          <a:lstStyle>
            <a:lvl1pPr algn="r" defTabSz="927100">
              <a:defRPr sz="1200">
                <a:latin typeface="Arial" charset="0"/>
              </a:defRPr>
            </a:lvl1pPr>
          </a:lstStyle>
          <a:p>
            <a:pPr>
              <a:defRPr/>
            </a:pPr>
            <a:fld id="{47B2CF9C-0117-4802-A492-4949F13F6F21}" type="slidenum">
              <a:rPr lang="en-GB"/>
              <a:pPr>
                <a:defRPr/>
              </a:pPr>
              <a:t>‹#›</a:t>
            </a:fld>
            <a:endParaRPr lang="en-GB" dirty="0"/>
          </a:p>
        </p:txBody>
      </p:sp>
    </p:spTree>
    <p:extLst>
      <p:ext uri="{BB962C8B-B14F-4D97-AF65-F5344CB8AC3E}">
        <p14:creationId xmlns:p14="http://schemas.microsoft.com/office/powerpoint/2010/main" val="842635921"/>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Text Box 22"/>
          <p:cNvSpPr txBox="1">
            <a:spLocks noChangeArrowheads="1"/>
          </p:cNvSpPr>
          <p:nvPr userDrawn="1"/>
        </p:nvSpPr>
        <p:spPr bwMode="auto">
          <a:xfrm>
            <a:off x="8039100" y="6507163"/>
            <a:ext cx="1054100" cy="336550"/>
          </a:xfrm>
          <a:prstGeom prst="rect">
            <a:avLst/>
          </a:prstGeom>
          <a:noFill/>
          <a:ln w="9525">
            <a:noFill/>
            <a:miter lim="800000"/>
            <a:headEnd/>
            <a:tailEnd/>
          </a:ln>
          <a:effectLst/>
        </p:spPr>
        <p:txBody>
          <a:bodyPr>
            <a:spAutoFit/>
          </a:bodyPr>
          <a:lstStyle/>
          <a:p>
            <a:pPr algn="r">
              <a:spcBef>
                <a:spcPct val="50000"/>
              </a:spcBef>
              <a:defRPr/>
            </a:pPr>
            <a:fld id="{97089497-6043-4A13-B4D8-5E09838C7E08}" type="slidenum">
              <a:rPr lang="en-US" sz="1600"/>
              <a:pPr algn="r">
                <a:spcBef>
                  <a:spcPct val="50000"/>
                </a:spcBef>
                <a:defRPr/>
              </a:pPr>
              <a:t>‹#›</a:t>
            </a:fld>
            <a:endParaRPr lang="en-US" sz="1600" dirty="0"/>
          </a:p>
        </p:txBody>
      </p:sp>
      <p:sp>
        <p:nvSpPr>
          <p:cNvPr id="8" name="Line 21"/>
          <p:cNvSpPr>
            <a:spLocks noChangeShapeType="1"/>
          </p:cNvSpPr>
          <p:nvPr userDrawn="1"/>
        </p:nvSpPr>
        <p:spPr bwMode="auto">
          <a:xfrm>
            <a:off x="468313" y="6499225"/>
            <a:ext cx="8229600" cy="0"/>
          </a:xfrm>
          <a:prstGeom prst="line">
            <a:avLst/>
          </a:prstGeom>
          <a:noFill/>
          <a:ln w="19050">
            <a:solidFill>
              <a:srgbClr val="003399"/>
            </a:solidFill>
            <a:round/>
            <a:headEnd/>
            <a:tailEnd/>
          </a:ln>
          <a:effectLst/>
        </p:spPr>
        <p:txBody>
          <a:bodyPr/>
          <a:lstStyle/>
          <a:p>
            <a:pPr>
              <a:defRPr/>
            </a:pPr>
            <a:endParaRPr lang="en-US" dirty="0"/>
          </a:p>
        </p:txBody>
      </p:sp>
      <p:sp>
        <p:nvSpPr>
          <p:cNvPr id="266242" name="Rectangle 2"/>
          <p:cNvSpPr>
            <a:spLocks noGrp="1" noChangeArrowheads="1"/>
          </p:cNvSpPr>
          <p:nvPr>
            <p:ph type="subTitle" idx="1"/>
          </p:nvPr>
        </p:nvSpPr>
        <p:spPr>
          <a:xfrm>
            <a:off x="1352550" y="3505200"/>
            <a:ext cx="6400800" cy="2324100"/>
          </a:xfrm>
        </p:spPr>
        <p:txBody>
          <a:bodyPr/>
          <a:lstStyle>
            <a:lvl1pPr>
              <a:defRPr>
                <a:solidFill>
                  <a:schemeClr val="tx1"/>
                </a:solidFill>
              </a:defRPr>
            </a:lvl1pPr>
            <a:lvl2pPr lvl="1">
              <a:defRPr/>
            </a:lvl2pPr>
            <a:lvl3pPr lvl="2">
              <a:defRPr/>
            </a:lvl3pPr>
            <a:lvl4pPr lvl="3">
              <a:defRPr/>
            </a:lvl4pPr>
            <a:lvl5pPr lvl="4">
              <a:defRPr/>
            </a:lvl5pPr>
          </a:lstStyle>
          <a:p>
            <a:r>
              <a:rPr lang="de-CH"/>
              <a:t>Text Level 1 20 Pt. </a:t>
            </a:r>
          </a:p>
          <a:p>
            <a:pPr lvl="1"/>
            <a:r>
              <a:rPr lang="de-CH"/>
              <a:t>Text Level 2 18 Pt.</a:t>
            </a:r>
          </a:p>
          <a:p>
            <a:pPr lvl="2"/>
            <a:r>
              <a:rPr lang="de-CH"/>
              <a:t>Text Level 3 16 Pt.</a:t>
            </a:r>
          </a:p>
          <a:p>
            <a:pPr lvl="3"/>
            <a:r>
              <a:rPr lang="de-CH"/>
              <a:t>Text Level 4 14 Pt.</a:t>
            </a:r>
          </a:p>
          <a:p>
            <a:pPr lvl="4"/>
            <a:r>
              <a:rPr lang="de-CH"/>
              <a:t>Text Level 5 14 Pt.</a:t>
            </a:r>
            <a:endParaRPr lang="en-US"/>
          </a:p>
        </p:txBody>
      </p:sp>
      <p:sp>
        <p:nvSpPr>
          <p:cNvPr id="266246" name="Rectangle 6"/>
          <p:cNvSpPr>
            <a:spLocks noGrp="1" noChangeArrowheads="1"/>
          </p:cNvSpPr>
          <p:nvPr>
            <p:ph type="ctrTitle"/>
          </p:nvPr>
        </p:nvSpPr>
        <p:spPr>
          <a:xfrm>
            <a:off x="685800" y="2019300"/>
            <a:ext cx="7772400" cy="1143000"/>
          </a:xfrm>
        </p:spPr>
        <p:txBody>
          <a:bodyPr/>
          <a:lstStyle>
            <a:lvl1pPr>
              <a:defRPr/>
            </a:lvl1pPr>
          </a:lstStyle>
          <a:p>
            <a:r>
              <a:rPr lang="en-US"/>
              <a:t>Click to edit Master title style</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a:solidFill>
                  <a:schemeClr val="tx1"/>
                </a:solidFill>
              </a:defRPr>
            </a:lvl1pPr>
            <a:lvl2pPr>
              <a:defRPr sz="2000"/>
            </a:lvl2pPr>
            <a:lvl3pPr>
              <a:defRPr sz="1800"/>
            </a:lvl3pPr>
            <a:lvl4pPr>
              <a:defRPr sz="1800"/>
            </a:lvl4pPr>
            <a:lvl5pPr>
              <a:defRPr sz="16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itle 4"/>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Slide Number Placeholder 4"/>
          <p:cNvSpPr>
            <a:spLocks noGrp="1"/>
          </p:cNvSpPr>
          <p:nvPr>
            <p:ph type="sldNum" sz="quarter" idx="11"/>
          </p:nvPr>
        </p:nvSpPr>
        <p:spPr>
          <a:xfrm>
            <a:off x="6902450" y="6632575"/>
            <a:ext cx="2133600" cy="252413"/>
          </a:xfrm>
          <a:prstGeom prst="rect">
            <a:avLst/>
          </a:prstGeom>
        </p:spPr>
        <p:txBody>
          <a:bodyPr/>
          <a:lstStyle>
            <a:lvl1pPr>
              <a:defRPr/>
            </a:lvl1pPr>
          </a:lstStyle>
          <a:p>
            <a:fld id="{57C3E7D3-E8A8-4E1B-881E-DBC7929F1526}" type="slidenum">
              <a:rPr lang="en-US">
                <a:solidFill>
                  <a:srgbClr val="00007D"/>
                </a:solidFill>
              </a:rPr>
              <a:pPr/>
              <a:t>‹#›</a:t>
            </a:fld>
            <a:endParaRPr lang="en-US" dirty="0">
              <a:solidFill>
                <a:srgbClr val="00007D"/>
              </a:solidFill>
            </a:endParaRPr>
          </a:p>
        </p:txBody>
      </p:sp>
      <p:sp>
        <p:nvSpPr>
          <p:cNvPr id="7" name="Footer Placeholder 3"/>
          <p:cNvSpPr>
            <a:spLocks noGrp="1"/>
          </p:cNvSpPr>
          <p:nvPr userDrawn="1">
            <p:ph type="ftr" sz="quarter" idx="10"/>
          </p:nvPr>
        </p:nvSpPr>
        <p:spPr>
          <a:xfrm>
            <a:off x="3124200" y="6632575"/>
            <a:ext cx="2895600" cy="252413"/>
          </a:xfrm>
          <a:prstGeom prst="rect">
            <a:avLst/>
          </a:prstGeom>
        </p:spPr>
        <p:txBody>
          <a:bodyPr/>
          <a:lstStyle/>
          <a:p>
            <a:r>
              <a:rPr lang="en-US" dirty="0" smtClean="0">
                <a:solidFill>
                  <a:srgbClr val="00007D"/>
                </a:solidFill>
              </a:rPr>
              <a:t>LHC 8:30 meeting</a:t>
            </a:r>
            <a:endParaRPr lang="en-US" dirty="0">
              <a:solidFill>
                <a:srgbClr val="00007D"/>
              </a:solidFill>
            </a:endParaRPr>
          </a:p>
        </p:txBody>
      </p:sp>
      <p:sp>
        <p:nvSpPr>
          <p:cNvPr id="8" name="Date Placeholder 4"/>
          <p:cNvSpPr>
            <a:spLocks noGrp="1"/>
          </p:cNvSpPr>
          <p:nvPr userDrawn="1">
            <p:ph type="dt" sz="half" idx="12"/>
          </p:nvPr>
        </p:nvSpPr>
        <p:spPr>
          <a:xfrm>
            <a:off x="34925" y="6616700"/>
            <a:ext cx="2133600" cy="268288"/>
          </a:xfrm>
          <a:prstGeom prst="rect">
            <a:avLst/>
          </a:prstGeom>
        </p:spPr>
        <p:txBody>
          <a:bodyPr/>
          <a:lstStyle/>
          <a:p>
            <a:fld id="{03DA86B3-7CAA-4832-AFD6-354CBE3B41A6}" type="datetime1">
              <a:rPr lang="en-US" smtClean="0">
                <a:solidFill>
                  <a:srgbClr val="00007D"/>
                </a:solidFill>
              </a:rPr>
              <a:pPr/>
              <a:t>10/24/2014</a:t>
            </a:fld>
            <a:endParaRPr lang="en-US" dirty="0">
              <a:solidFill>
                <a:srgbClr val="00007D"/>
              </a:solidFill>
            </a:endParaRPr>
          </a:p>
        </p:txBody>
      </p:sp>
    </p:spTree>
    <p:extLst>
      <p:ext uri="{BB962C8B-B14F-4D97-AF65-F5344CB8AC3E}">
        <p14:creationId xmlns:p14="http://schemas.microsoft.com/office/powerpoint/2010/main" val="47494820"/>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3"/>
          <p:cNvSpPr>
            <a:spLocks noGrp="1" noChangeArrowheads="1"/>
          </p:cNvSpPr>
          <p:nvPr>
            <p:ph type="body" idx="1"/>
          </p:nvPr>
        </p:nvSpPr>
        <p:spPr bwMode="auto">
          <a:xfrm>
            <a:off x="457200" y="785813"/>
            <a:ext cx="8229600" cy="563721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de-CH" dirty="0" smtClean="0"/>
              <a:t>Text Level 1 20 </a:t>
            </a:r>
            <a:r>
              <a:rPr lang="de-CH" dirty="0" err="1" smtClean="0"/>
              <a:t>Pt</a:t>
            </a:r>
            <a:r>
              <a:rPr lang="de-CH" dirty="0" smtClean="0"/>
              <a:t>. </a:t>
            </a:r>
          </a:p>
          <a:p>
            <a:pPr lvl="1"/>
            <a:r>
              <a:rPr lang="de-CH" dirty="0" smtClean="0"/>
              <a:t>Text Level 2 18 </a:t>
            </a:r>
            <a:r>
              <a:rPr lang="de-CH" dirty="0" err="1" smtClean="0"/>
              <a:t>Pt</a:t>
            </a:r>
            <a:r>
              <a:rPr lang="de-CH" dirty="0" smtClean="0"/>
              <a:t>.</a:t>
            </a:r>
          </a:p>
          <a:p>
            <a:pPr lvl="2"/>
            <a:r>
              <a:rPr lang="de-CH" dirty="0" smtClean="0"/>
              <a:t>Text Level 3 16 </a:t>
            </a:r>
            <a:r>
              <a:rPr lang="de-CH" dirty="0" err="1" smtClean="0"/>
              <a:t>Pt</a:t>
            </a:r>
            <a:r>
              <a:rPr lang="de-CH" dirty="0" smtClean="0"/>
              <a:t>.</a:t>
            </a:r>
          </a:p>
          <a:p>
            <a:pPr lvl="3"/>
            <a:r>
              <a:rPr lang="de-CH" dirty="0" smtClean="0"/>
              <a:t>Text Level 4 14 </a:t>
            </a:r>
            <a:r>
              <a:rPr lang="de-CH" dirty="0" err="1" smtClean="0"/>
              <a:t>Pt</a:t>
            </a:r>
            <a:r>
              <a:rPr lang="de-CH" dirty="0" smtClean="0"/>
              <a:t>.</a:t>
            </a:r>
          </a:p>
          <a:p>
            <a:pPr lvl="4"/>
            <a:r>
              <a:rPr lang="de-CH" dirty="0" smtClean="0"/>
              <a:t>Text Level 5 14 </a:t>
            </a:r>
            <a:r>
              <a:rPr lang="de-CH" dirty="0" err="1" smtClean="0"/>
              <a:t>Pt</a:t>
            </a:r>
            <a:r>
              <a:rPr lang="de-CH" dirty="0" smtClean="0"/>
              <a:t>.</a:t>
            </a:r>
            <a:endParaRPr lang="en-US" dirty="0" smtClean="0"/>
          </a:p>
        </p:txBody>
      </p:sp>
      <p:sp>
        <p:nvSpPr>
          <p:cNvPr id="1042" name="Text Box 18"/>
          <p:cNvSpPr txBox="1">
            <a:spLocks noChangeArrowheads="1"/>
          </p:cNvSpPr>
          <p:nvPr/>
        </p:nvSpPr>
        <p:spPr bwMode="auto">
          <a:xfrm>
            <a:off x="5727700" y="6542088"/>
            <a:ext cx="2667000" cy="290512"/>
          </a:xfrm>
          <a:prstGeom prst="rect">
            <a:avLst/>
          </a:prstGeom>
          <a:noFill/>
          <a:ln w="9525">
            <a:noFill/>
            <a:miter lim="800000"/>
            <a:headEnd/>
            <a:tailEnd/>
          </a:ln>
          <a:effectLst/>
        </p:spPr>
        <p:txBody>
          <a:bodyPr>
            <a:spAutoFit/>
          </a:bodyPr>
          <a:lstStyle/>
          <a:p>
            <a:pPr algn="r">
              <a:spcBef>
                <a:spcPct val="50000"/>
              </a:spcBef>
              <a:defRPr/>
            </a:pPr>
            <a:r>
              <a:rPr lang="en-US" sz="1300" dirty="0" smtClean="0"/>
              <a:t>EBH</a:t>
            </a:r>
            <a:endParaRPr lang="en-US" sz="1300" dirty="0"/>
          </a:p>
        </p:txBody>
      </p:sp>
      <p:sp>
        <p:nvSpPr>
          <p:cNvPr id="1030" name="Rectangle 19"/>
          <p:cNvSpPr>
            <a:spLocks noGrp="1" noChangeArrowheads="1"/>
          </p:cNvSpPr>
          <p:nvPr>
            <p:ph type="title"/>
          </p:nvPr>
        </p:nvSpPr>
        <p:spPr bwMode="auto">
          <a:xfrm>
            <a:off x="463550" y="79375"/>
            <a:ext cx="8218488" cy="6223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45" name="Line 21"/>
          <p:cNvSpPr>
            <a:spLocks noChangeShapeType="1"/>
          </p:cNvSpPr>
          <p:nvPr/>
        </p:nvSpPr>
        <p:spPr bwMode="auto">
          <a:xfrm>
            <a:off x="468313" y="6499225"/>
            <a:ext cx="8229600" cy="0"/>
          </a:xfrm>
          <a:prstGeom prst="line">
            <a:avLst/>
          </a:prstGeom>
          <a:noFill/>
          <a:ln w="19050">
            <a:solidFill>
              <a:srgbClr val="003399"/>
            </a:solidFill>
            <a:round/>
            <a:headEnd/>
            <a:tailEnd/>
          </a:ln>
          <a:effectLst/>
        </p:spPr>
        <p:txBody>
          <a:bodyPr/>
          <a:lstStyle/>
          <a:p>
            <a:pPr>
              <a:defRPr/>
            </a:pPr>
            <a:endParaRPr lang="en-US" dirty="0"/>
          </a:p>
        </p:txBody>
      </p:sp>
      <p:sp>
        <p:nvSpPr>
          <p:cNvPr id="1046" name="Text Box 22"/>
          <p:cNvSpPr txBox="1">
            <a:spLocks noChangeArrowheads="1"/>
          </p:cNvSpPr>
          <p:nvPr userDrawn="1"/>
        </p:nvSpPr>
        <p:spPr bwMode="auto">
          <a:xfrm>
            <a:off x="8039100" y="6507163"/>
            <a:ext cx="1054100" cy="336550"/>
          </a:xfrm>
          <a:prstGeom prst="rect">
            <a:avLst/>
          </a:prstGeom>
          <a:noFill/>
          <a:ln w="9525">
            <a:noFill/>
            <a:miter lim="800000"/>
            <a:headEnd/>
            <a:tailEnd/>
          </a:ln>
          <a:effectLst/>
        </p:spPr>
        <p:txBody>
          <a:bodyPr>
            <a:spAutoFit/>
          </a:bodyPr>
          <a:lstStyle/>
          <a:p>
            <a:pPr algn="r">
              <a:spcBef>
                <a:spcPct val="50000"/>
              </a:spcBef>
              <a:defRPr/>
            </a:pPr>
            <a:fld id="{D9D0EF41-8BD5-4BA3-B152-07B4757AE79F}" type="slidenum">
              <a:rPr lang="en-US" sz="1600"/>
              <a:pPr algn="r">
                <a:spcBef>
                  <a:spcPct val="50000"/>
                </a:spcBef>
                <a:defRPr/>
              </a:pPr>
              <a:t>‹#›</a:t>
            </a:fld>
            <a:endParaRPr lang="en-US" sz="1600" dirty="0"/>
          </a:p>
        </p:txBody>
      </p:sp>
      <p:sp>
        <p:nvSpPr>
          <p:cNvPr id="1047" name="Line 23"/>
          <p:cNvSpPr>
            <a:spLocks noChangeShapeType="1"/>
          </p:cNvSpPr>
          <p:nvPr userDrawn="1"/>
        </p:nvSpPr>
        <p:spPr bwMode="auto">
          <a:xfrm>
            <a:off x="458788" y="714375"/>
            <a:ext cx="8229600" cy="0"/>
          </a:xfrm>
          <a:prstGeom prst="line">
            <a:avLst/>
          </a:prstGeom>
          <a:noFill/>
          <a:ln w="19050">
            <a:solidFill>
              <a:srgbClr val="003399"/>
            </a:solidFill>
            <a:round/>
            <a:headEnd/>
            <a:tailEnd/>
          </a:ln>
          <a:effectLst/>
        </p:spPr>
        <p:txBody>
          <a:bodyPr/>
          <a:lstStyle/>
          <a:p>
            <a:pPr>
              <a:defRPr/>
            </a:pPr>
            <a:endParaRPr lang="en-US" dirty="0"/>
          </a:p>
        </p:txBody>
      </p:sp>
      <p:sp>
        <p:nvSpPr>
          <p:cNvPr id="13" name="Text Box 18"/>
          <p:cNvSpPr txBox="1">
            <a:spLocks noChangeArrowheads="1"/>
          </p:cNvSpPr>
          <p:nvPr userDrawn="1"/>
        </p:nvSpPr>
        <p:spPr bwMode="auto">
          <a:xfrm>
            <a:off x="395536" y="6544072"/>
            <a:ext cx="2667000" cy="292388"/>
          </a:xfrm>
          <a:prstGeom prst="rect">
            <a:avLst/>
          </a:prstGeom>
          <a:noFill/>
          <a:ln w="9525">
            <a:noFill/>
            <a:miter lim="800000"/>
            <a:headEnd/>
            <a:tailEnd/>
          </a:ln>
          <a:effectLst/>
        </p:spPr>
        <p:txBody>
          <a:bodyPr>
            <a:spAutoFit/>
          </a:bodyPr>
          <a:lstStyle/>
          <a:p>
            <a:pPr algn="l">
              <a:spcBef>
                <a:spcPct val="50000"/>
              </a:spcBef>
              <a:defRPr/>
            </a:pPr>
            <a:r>
              <a:rPr lang="en-US" sz="1300" dirty="0" smtClean="0"/>
              <a:t>MPP, 24.10.2014</a:t>
            </a:r>
          </a:p>
        </p:txBody>
      </p:sp>
    </p:spTree>
  </p:cSld>
  <p:clrMap bg1="lt1" tx1="dk1" bg2="lt2" tx2="dk2" accent1="accent1" accent2="accent2" accent3="accent3" accent4="accent4" accent5="accent5" accent6="accent6" hlink="hlink" folHlink="folHlink"/>
  <p:sldLayoutIdLst>
    <p:sldLayoutId id="2147483817" r:id="rId1"/>
    <p:sldLayoutId id="2147483814" r:id="rId2"/>
    <p:sldLayoutId id="2147483815" r:id="rId3"/>
    <p:sldLayoutId id="2147483816" r:id="rId4"/>
    <p:sldLayoutId id="2147483818" r:id="rId5"/>
  </p:sldLayoutIdLst>
  <p:txStyles>
    <p:titleStyle>
      <a:lvl1pPr algn="l" rtl="0" eaLnBrk="0" fontAlgn="base" hangingPunct="0">
        <a:spcBef>
          <a:spcPct val="0"/>
        </a:spcBef>
        <a:spcAft>
          <a:spcPct val="0"/>
        </a:spcAft>
        <a:defRPr sz="2400" b="1">
          <a:solidFill>
            <a:srgbClr val="003399"/>
          </a:solidFill>
          <a:latin typeface="+mj-lt"/>
          <a:ea typeface="+mj-ea"/>
          <a:cs typeface="+mj-cs"/>
        </a:defRPr>
      </a:lvl1pPr>
      <a:lvl2pPr algn="l" rtl="0" eaLnBrk="0" fontAlgn="base" hangingPunct="0">
        <a:spcBef>
          <a:spcPct val="0"/>
        </a:spcBef>
        <a:spcAft>
          <a:spcPct val="0"/>
        </a:spcAft>
        <a:defRPr sz="2400" b="1">
          <a:solidFill>
            <a:srgbClr val="003399"/>
          </a:solidFill>
          <a:latin typeface="Helvetica" pitchFamily="34" charset="0"/>
        </a:defRPr>
      </a:lvl2pPr>
      <a:lvl3pPr algn="l" rtl="0" eaLnBrk="0" fontAlgn="base" hangingPunct="0">
        <a:spcBef>
          <a:spcPct val="0"/>
        </a:spcBef>
        <a:spcAft>
          <a:spcPct val="0"/>
        </a:spcAft>
        <a:defRPr sz="2400" b="1">
          <a:solidFill>
            <a:srgbClr val="003399"/>
          </a:solidFill>
          <a:latin typeface="Helvetica" pitchFamily="34" charset="0"/>
        </a:defRPr>
      </a:lvl3pPr>
      <a:lvl4pPr algn="l" rtl="0" eaLnBrk="0" fontAlgn="base" hangingPunct="0">
        <a:spcBef>
          <a:spcPct val="0"/>
        </a:spcBef>
        <a:spcAft>
          <a:spcPct val="0"/>
        </a:spcAft>
        <a:defRPr sz="2400" b="1">
          <a:solidFill>
            <a:srgbClr val="003399"/>
          </a:solidFill>
          <a:latin typeface="Helvetica" pitchFamily="34" charset="0"/>
        </a:defRPr>
      </a:lvl4pPr>
      <a:lvl5pPr algn="l" rtl="0" eaLnBrk="0" fontAlgn="base" hangingPunct="0">
        <a:spcBef>
          <a:spcPct val="0"/>
        </a:spcBef>
        <a:spcAft>
          <a:spcPct val="0"/>
        </a:spcAft>
        <a:defRPr sz="2400" b="1">
          <a:solidFill>
            <a:srgbClr val="003399"/>
          </a:solidFill>
          <a:latin typeface="Helvetica" pitchFamily="34" charset="0"/>
        </a:defRPr>
      </a:lvl5pPr>
      <a:lvl6pPr marL="457200" algn="l" rtl="0" eaLnBrk="0" fontAlgn="base" hangingPunct="0">
        <a:spcBef>
          <a:spcPct val="0"/>
        </a:spcBef>
        <a:spcAft>
          <a:spcPct val="0"/>
        </a:spcAft>
        <a:defRPr sz="2400" b="1">
          <a:solidFill>
            <a:srgbClr val="003399"/>
          </a:solidFill>
          <a:latin typeface="Helvetica" pitchFamily="34" charset="0"/>
        </a:defRPr>
      </a:lvl6pPr>
      <a:lvl7pPr marL="914400" algn="l" rtl="0" eaLnBrk="0" fontAlgn="base" hangingPunct="0">
        <a:spcBef>
          <a:spcPct val="0"/>
        </a:spcBef>
        <a:spcAft>
          <a:spcPct val="0"/>
        </a:spcAft>
        <a:defRPr sz="2400" b="1">
          <a:solidFill>
            <a:srgbClr val="003399"/>
          </a:solidFill>
          <a:latin typeface="Helvetica" pitchFamily="34" charset="0"/>
        </a:defRPr>
      </a:lvl7pPr>
      <a:lvl8pPr marL="1371600" algn="l" rtl="0" eaLnBrk="0" fontAlgn="base" hangingPunct="0">
        <a:spcBef>
          <a:spcPct val="0"/>
        </a:spcBef>
        <a:spcAft>
          <a:spcPct val="0"/>
        </a:spcAft>
        <a:defRPr sz="2400" b="1">
          <a:solidFill>
            <a:srgbClr val="003399"/>
          </a:solidFill>
          <a:latin typeface="Helvetica" pitchFamily="34" charset="0"/>
        </a:defRPr>
      </a:lvl8pPr>
      <a:lvl9pPr marL="1828800" algn="l" rtl="0" eaLnBrk="0" fontAlgn="base" hangingPunct="0">
        <a:spcBef>
          <a:spcPct val="0"/>
        </a:spcBef>
        <a:spcAft>
          <a:spcPct val="0"/>
        </a:spcAft>
        <a:defRPr sz="2400" b="1">
          <a:solidFill>
            <a:srgbClr val="003399"/>
          </a:solidFill>
          <a:latin typeface="Helvetica" pitchFamily="34" charset="0"/>
        </a:defRPr>
      </a:lvl9pPr>
    </p:titleStyle>
    <p:bodyStyle>
      <a:lvl1pPr marL="228600" indent="-228600" algn="l" rtl="0" eaLnBrk="0" fontAlgn="base" hangingPunct="0">
        <a:spcBef>
          <a:spcPct val="20000"/>
        </a:spcBef>
        <a:spcAft>
          <a:spcPct val="0"/>
        </a:spcAft>
        <a:buFont typeface="Wingdings" pitchFamily="2" charset="2"/>
        <a:buChar char="§"/>
        <a:defRPr sz="2000">
          <a:solidFill>
            <a:srgbClr val="003399"/>
          </a:solidFill>
          <a:latin typeface="+mn-lt"/>
          <a:ea typeface="+mn-ea"/>
          <a:cs typeface="+mn-cs"/>
        </a:defRPr>
      </a:lvl1pPr>
      <a:lvl2pPr marL="565150" indent="-222250" algn="l" rtl="0" eaLnBrk="0" fontAlgn="base" hangingPunct="0">
        <a:spcBef>
          <a:spcPct val="20000"/>
        </a:spcBef>
        <a:spcAft>
          <a:spcPct val="0"/>
        </a:spcAft>
        <a:buClr>
          <a:schemeClr val="tx1"/>
        </a:buClr>
        <a:buFont typeface="Wingdings" pitchFamily="2" charset="2"/>
        <a:buChar char="§"/>
        <a:defRPr sz="2800">
          <a:solidFill>
            <a:schemeClr val="tx1"/>
          </a:solidFill>
          <a:latin typeface="+mn-lt"/>
        </a:defRPr>
      </a:lvl2pPr>
      <a:lvl3pPr marL="906463" indent="-222250" algn="l" rtl="0" eaLnBrk="0" fontAlgn="base" hangingPunct="0">
        <a:spcBef>
          <a:spcPct val="20000"/>
        </a:spcBef>
        <a:spcAft>
          <a:spcPct val="0"/>
        </a:spcAft>
        <a:buClr>
          <a:schemeClr val="tx1"/>
        </a:buClr>
        <a:buFont typeface="Wingdings" pitchFamily="2" charset="2"/>
        <a:buChar char="§"/>
        <a:defRPr sz="1600">
          <a:solidFill>
            <a:schemeClr val="tx1"/>
          </a:solidFill>
          <a:latin typeface="+mn-lt"/>
        </a:defRPr>
      </a:lvl3pPr>
      <a:lvl4pPr marL="1249363" indent="-228600" algn="l" rtl="0" eaLnBrk="0" fontAlgn="base" hangingPunct="0">
        <a:spcBef>
          <a:spcPct val="20000"/>
        </a:spcBef>
        <a:spcAft>
          <a:spcPct val="0"/>
        </a:spcAft>
        <a:buClr>
          <a:schemeClr val="tx1"/>
        </a:buClr>
        <a:buFont typeface="Wingdings" pitchFamily="2" charset="2"/>
        <a:buChar char="§"/>
        <a:defRPr sz="1400">
          <a:solidFill>
            <a:schemeClr val="tx1"/>
          </a:solidFill>
          <a:latin typeface="+mn-lt"/>
        </a:defRPr>
      </a:lvl4pPr>
      <a:lvl5pPr marL="1601788" indent="-228600" algn="l" rtl="0" eaLnBrk="0" fontAlgn="base" hangingPunct="0">
        <a:spcBef>
          <a:spcPct val="20000"/>
        </a:spcBef>
        <a:spcAft>
          <a:spcPct val="0"/>
        </a:spcAft>
        <a:buClr>
          <a:schemeClr val="tx1"/>
        </a:buClr>
        <a:buFont typeface="Wingdings" pitchFamily="2" charset="2"/>
        <a:buChar char="§"/>
        <a:defRPr sz="1400">
          <a:solidFill>
            <a:schemeClr val="tx1"/>
          </a:solidFill>
          <a:latin typeface="+mn-lt"/>
        </a:defRPr>
      </a:lvl5pPr>
      <a:lvl6pPr marL="2058988" indent="-228600" algn="l" rtl="0" eaLnBrk="0" fontAlgn="base" hangingPunct="0">
        <a:spcBef>
          <a:spcPct val="20000"/>
        </a:spcBef>
        <a:spcAft>
          <a:spcPct val="0"/>
        </a:spcAft>
        <a:buClr>
          <a:schemeClr val="tx1"/>
        </a:buClr>
        <a:buFont typeface="Wingdings" pitchFamily="2" charset="2"/>
        <a:buChar char="§"/>
        <a:defRPr sz="1400">
          <a:solidFill>
            <a:schemeClr val="tx1"/>
          </a:solidFill>
          <a:latin typeface="+mn-lt"/>
        </a:defRPr>
      </a:lvl6pPr>
      <a:lvl7pPr marL="2516188" indent="-228600" algn="l" rtl="0" eaLnBrk="0" fontAlgn="base" hangingPunct="0">
        <a:spcBef>
          <a:spcPct val="20000"/>
        </a:spcBef>
        <a:spcAft>
          <a:spcPct val="0"/>
        </a:spcAft>
        <a:buClr>
          <a:schemeClr val="tx1"/>
        </a:buClr>
        <a:buFont typeface="Wingdings" pitchFamily="2" charset="2"/>
        <a:buChar char="§"/>
        <a:defRPr sz="1400">
          <a:solidFill>
            <a:schemeClr val="tx1"/>
          </a:solidFill>
          <a:latin typeface="+mn-lt"/>
        </a:defRPr>
      </a:lvl7pPr>
      <a:lvl8pPr marL="2973388" indent="-228600" algn="l" rtl="0" eaLnBrk="0" fontAlgn="base" hangingPunct="0">
        <a:spcBef>
          <a:spcPct val="20000"/>
        </a:spcBef>
        <a:spcAft>
          <a:spcPct val="0"/>
        </a:spcAft>
        <a:buClr>
          <a:schemeClr val="tx1"/>
        </a:buClr>
        <a:buFont typeface="Wingdings" pitchFamily="2" charset="2"/>
        <a:buChar char="§"/>
        <a:defRPr sz="1400">
          <a:solidFill>
            <a:schemeClr val="tx1"/>
          </a:solidFill>
          <a:latin typeface="+mn-lt"/>
        </a:defRPr>
      </a:lvl8pPr>
      <a:lvl9pPr marL="3430588" indent="-228600" algn="l" rtl="0" eaLnBrk="0" fontAlgn="base" hangingPunct="0">
        <a:spcBef>
          <a:spcPct val="20000"/>
        </a:spcBef>
        <a:spcAft>
          <a:spcPct val="0"/>
        </a:spcAft>
        <a:buClr>
          <a:schemeClr val="tx1"/>
        </a:buClr>
        <a:buFont typeface="Wingdings" pitchFamily="2" charset="2"/>
        <a:buChar char="§"/>
        <a:defRPr sz="14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0" indent="0">
              <a:buNone/>
            </a:pPr>
            <a:r>
              <a:rPr lang="en-US" b="1" dirty="0" smtClean="0"/>
              <a:t>Input from:</a:t>
            </a:r>
          </a:p>
          <a:p>
            <a:pPr marL="457200" indent="-457200">
              <a:buFont typeface="+mj-lt"/>
              <a:buAutoNum type="arabicPeriod"/>
            </a:pPr>
            <a:r>
              <a:rPr lang="en-US" i="1" dirty="0" smtClean="0"/>
              <a:t>MPS </a:t>
            </a:r>
            <a:r>
              <a:rPr lang="en-US" i="1" dirty="0"/>
              <a:t>Aspects of the Beam Loss Monitor System </a:t>
            </a:r>
            <a:r>
              <a:rPr lang="en-US" i="1" dirty="0" smtClean="0"/>
              <a:t>Commissioning</a:t>
            </a:r>
            <a:r>
              <a:rPr lang="en-US" b="1" dirty="0"/>
              <a:t/>
            </a:r>
            <a:br>
              <a:rPr lang="en-US" b="1" dirty="0"/>
            </a:br>
            <a:r>
              <a:rPr lang="en-US" dirty="0" smtClean="0"/>
              <a:t>LHC-OP-MPS-0009  v.3	EDMS </a:t>
            </a:r>
            <a:r>
              <a:rPr lang="en-US" dirty="0"/>
              <a:t>Id: </a:t>
            </a:r>
            <a:r>
              <a:rPr lang="en-US" dirty="0" smtClean="0"/>
              <a:t>896394  </a:t>
            </a:r>
            <a:r>
              <a:rPr lang="en-US" dirty="0"/>
              <a:t>v.3 </a:t>
            </a:r>
            <a:r>
              <a:rPr lang="en-US" b="1" dirty="0" smtClean="0"/>
              <a:t/>
            </a:r>
            <a:br>
              <a:rPr lang="en-US" b="1" dirty="0" smtClean="0"/>
            </a:br>
            <a:r>
              <a:rPr lang="en-US" b="1" dirty="0" smtClean="0">
                <a:solidFill>
                  <a:srgbClr val="0000FF"/>
                </a:solidFill>
              </a:rPr>
              <a:t>Date: </a:t>
            </a:r>
            <a:r>
              <a:rPr lang="en-GB" b="1" i="1" dirty="0" smtClean="0">
                <a:solidFill>
                  <a:srgbClr val="0000FF"/>
                </a:solidFill>
              </a:rPr>
              <a:t>2010-01-07</a:t>
            </a:r>
          </a:p>
          <a:p>
            <a:pPr marL="793750" lvl="1" indent="-457200"/>
            <a:r>
              <a:rPr lang="en-US" dirty="0"/>
              <a:t>Describes the tests to verify the correct functioning of the MP functionalities of the BLM system: </a:t>
            </a:r>
            <a:r>
              <a:rPr lang="en-US" dirty="0">
                <a:solidFill>
                  <a:srgbClr val="0000FF"/>
                </a:solidFill>
              </a:rPr>
              <a:t>“Tests of the tests</a:t>
            </a:r>
            <a:r>
              <a:rPr lang="en-US" dirty="0" smtClean="0">
                <a:solidFill>
                  <a:srgbClr val="0000FF"/>
                </a:solidFill>
              </a:rPr>
              <a:t>”</a:t>
            </a:r>
            <a:endParaRPr lang="en-GB" b="1" i="1" dirty="0" smtClean="0">
              <a:solidFill>
                <a:srgbClr val="0000FF"/>
              </a:solidFill>
            </a:endParaRPr>
          </a:p>
          <a:p>
            <a:pPr marL="457200" indent="-457200">
              <a:buFont typeface="+mj-lt"/>
              <a:buAutoNum type="arabicPeriod"/>
            </a:pPr>
            <a:r>
              <a:rPr lang="en-US" dirty="0" smtClean="0"/>
              <a:t>MPS tracking tool webpage</a:t>
            </a:r>
            <a:endParaRPr lang="en-US" dirty="0"/>
          </a:p>
          <a:p>
            <a:endParaRPr lang="en-US" dirty="0" smtClean="0"/>
          </a:p>
          <a:p>
            <a:endParaRPr lang="en-US" dirty="0" smtClean="0">
              <a:solidFill>
                <a:srgbClr val="0000FF"/>
              </a:solidFill>
            </a:endParaRPr>
          </a:p>
          <a:p>
            <a:r>
              <a:rPr lang="en-US" dirty="0" smtClean="0">
                <a:solidFill>
                  <a:srgbClr val="0000FF"/>
                </a:solidFill>
              </a:rPr>
              <a:t>In principle: </a:t>
            </a:r>
            <a:r>
              <a:rPr lang="en-US" dirty="0" smtClean="0">
                <a:solidFill>
                  <a:srgbClr val="0000FF"/>
                </a:solidFill>
              </a:rPr>
              <a:t>No </a:t>
            </a:r>
            <a:r>
              <a:rPr lang="en-US" dirty="0" smtClean="0">
                <a:solidFill>
                  <a:srgbClr val="0000FF"/>
                </a:solidFill>
              </a:rPr>
              <a:t>changes from what was done at the end of run 1</a:t>
            </a:r>
            <a:endParaRPr lang="en-US" b="1" dirty="0">
              <a:solidFill>
                <a:schemeClr val="accent2"/>
              </a:solidFill>
            </a:endParaRPr>
          </a:p>
          <a:p>
            <a:endParaRPr lang="en-GB" dirty="0"/>
          </a:p>
        </p:txBody>
      </p:sp>
      <p:sp>
        <p:nvSpPr>
          <p:cNvPr id="3" name="Title 2"/>
          <p:cNvSpPr>
            <a:spLocks noGrp="1"/>
          </p:cNvSpPr>
          <p:nvPr>
            <p:ph type="title"/>
          </p:nvPr>
        </p:nvSpPr>
        <p:spPr/>
        <p:txBody>
          <a:bodyPr/>
          <a:lstStyle/>
          <a:p>
            <a:endParaRPr lang="en-GB" dirty="0"/>
          </a:p>
        </p:txBody>
      </p:sp>
    </p:spTree>
    <p:extLst>
      <p:ext uri="{BB962C8B-B14F-4D97-AF65-F5344CB8AC3E}">
        <p14:creationId xmlns:p14="http://schemas.microsoft.com/office/powerpoint/2010/main" val="209524387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sz="1800" dirty="0">
                <a:solidFill>
                  <a:srgbClr val="0000FF"/>
                </a:solidFill>
              </a:rPr>
              <a:t>F</a:t>
            </a:r>
            <a:r>
              <a:rPr lang="en-US" sz="1800" dirty="0" smtClean="0">
                <a:solidFill>
                  <a:srgbClr val="0000FF"/>
                </a:solidFill>
              </a:rPr>
              <a:t>ew tests have been done differently than described in the 2010 document </a:t>
            </a:r>
            <a:r>
              <a:rPr lang="en-US" sz="1800" dirty="0" smtClean="0">
                <a:solidFill>
                  <a:srgbClr val="0000FF"/>
                </a:solidFill>
                <a:sym typeface="Wingdings" panose="05000000000000000000" pitchFamily="2" charset="2"/>
              </a:rPr>
              <a:t> update</a:t>
            </a:r>
          </a:p>
          <a:p>
            <a:r>
              <a:rPr lang="en-US" sz="1800" dirty="0" smtClean="0">
                <a:solidFill>
                  <a:srgbClr val="0000FF"/>
                </a:solidFill>
                <a:sym typeface="Wingdings" panose="05000000000000000000" pitchFamily="2" charset="2"/>
              </a:rPr>
              <a:t>Several tests where decided not to be necessary at 2012 start-up and that they shall be taken out of the new document</a:t>
            </a:r>
          </a:p>
          <a:p>
            <a:r>
              <a:rPr lang="en-US" sz="1800" dirty="0" smtClean="0">
                <a:solidFill>
                  <a:srgbClr val="0000FF"/>
                </a:solidFill>
                <a:sym typeface="Wingdings" panose="05000000000000000000" pitchFamily="2" charset="2"/>
              </a:rPr>
              <a:t>Where all tests done as described in the document?</a:t>
            </a:r>
          </a:p>
          <a:p>
            <a:pPr lvl="1"/>
            <a:r>
              <a:rPr lang="en-US" sz="1800" dirty="0" smtClean="0">
                <a:solidFill>
                  <a:srgbClr val="00B050"/>
                </a:solidFill>
                <a:sym typeface="Wingdings" panose="05000000000000000000" pitchFamily="2" charset="2"/>
              </a:rPr>
              <a:t>Direct Dump BLMs were not tested (even though reported tested)?</a:t>
            </a:r>
          </a:p>
          <a:p>
            <a:pPr lvl="1"/>
            <a:r>
              <a:rPr lang="en-US" sz="1800" dirty="0" smtClean="0">
                <a:solidFill>
                  <a:srgbClr val="00B050"/>
                </a:solidFill>
                <a:sym typeface="Wingdings" panose="05000000000000000000" pitchFamily="2" charset="2"/>
              </a:rPr>
              <a:t>Reaction time test at 7 TeV, optics change</a:t>
            </a:r>
          </a:p>
          <a:p>
            <a:pPr lvl="1"/>
            <a:r>
              <a:rPr lang="en-US" sz="1800" dirty="0" smtClean="0">
                <a:solidFill>
                  <a:srgbClr val="00B050"/>
                </a:solidFill>
                <a:sym typeface="Wingdings" panose="05000000000000000000" pitchFamily="2" charset="2"/>
              </a:rPr>
              <a:t>Source test not done during each shut-down</a:t>
            </a:r>
          </a:p>
          <a:p>
            <a:r>
              <a:rPr lang="en-US" sz="1800" dirty="0" smtClean="0">
                <a:solidFill>
                  <a:srgbClr val="0000FF"/>
                </a:solidFill>
                <a:sym typeface="Wingdings" panose="05000000000000000000" pitchFamily="2" charset="2"/>
              </a:rPr>
              <a:t>Take out the quench tests</a:t>
            </a:r>
          </a:p>
          <a:p>
            <a:r>
              <a:rPr lang="en-US" sz="1800" dirty="0" smtClean="0">
                <a:solidFill>
                  <a:srgbClr val="0000FF"/>
                </a:solidFill>
                <a:sym typeface="Wingdings" panose="05000000000000000000" pitchFamily="2" charset="2"/>
              </a:rPr>
              <a:t>Update the introduction to reflect system changes</a:t>
            </a:r>
          </a:p>
          <a:p>
            <a:r>
              <a:rPr lang="en-US" sz="1800" dirty="0" smtClean="0">
                <a:solidFill>
                  <a:srgbClr val="0000FF"/>
                </a:solidFill>
                <a:sym typeface="Wingdings" panose="05000000000000000000" pitchFamily="2" charset="2"/>
              </a:rPr>
              <a:t>Write a separate document for the “blind-out” systems</a:t>
            </a:r>
          </a:p>
          <a:p>
            <a:r>
              <a:rPr lang="en-US" sz="1800" dirty="0" smtClean="0">
                <a:solidFill>
                  <a:srgbClr val="00B050"/>
                </a:solidFill>
                <a:sym typeface="Wingdings" panose="05000000000000000000" pitchFamily="2" charset="2"/>
              </a:rPr>
              <a:t>Add SIS BLM HV test</a:t>
            </a:r>
          </a:p>
          <a:p>
            <a:pPr lvl="1"/>
            <a:r>
              <a:rPr lang="en-US" sz="1800" dirty="0" smtClean="0">
                <a:solidFill>
                  <a:srgbClr val="B82300"/>
                </a:solidFill>
                <a:sym typeface="Wingdings" panose="05000000000000000000" pitchFamily="2" charset="2"/>
              </a:rPr>
              <a:t>move back to higher test </a:t>
            </a:r>
            <a:r>
              <a:rPr lang="en-US" sz="1800" dirty="0" smtClean="0">
                <a:solidFill>
                  <a:srgbClr val="B82300"/>
                </a:solidFill>
                <a:sym typeface="Wingdings" panose="05000000000000000000" pitchFamily="2" charset="2"/>
              </a:rPr>
              <a:t>frequency</a:t>
            </a:r>
          </a:p>
          <a:p>
            <a:r>
              <a:rPr lang="en-US" sz="1800" dirty="0" smtClean="0">
                <a:solidFill>
                  <a:srgbClr val="003399"/>
                </a:solidFill>
                <a:sym typeface="Wingdings" panose="05000000000000000000" pitchFamily="2" charset="2"/>
              </a:rPr>
              <a:t>A number of tests are now executed automatically (sanity checks, </a:t>
            </a:r>
            <a:r>
              <a:rPr lang="en-US" sz="1800" dirty="0" err="1" smtClean="0">
                <a:solidFill>
                  <a:srgbClr val="003399"/>
                </a:solidFill>
                <a:sym typeface="Wingdings" panose="05000000000000000000" pitchFamily="2" charset="2"/>
              </a:rPr>
              <a:t>cron</a:t>
            </a:r>
            <a:r>
              <a:rPr lang="en-US" sz="1800" dirty="0" smtClean="0">
                <a:solidFill>
                  <a:srgbClr val="003399"/>
                </a:solidFill>
                <a:sym typeface="Wingdings" panose="05000000000000000000" pitchFamily="2" charset="2"/>
              </a:rPr>
              <a:t> tasks)</a:t>
            </a:r>
          </a:p>
          <a:p>
            <a:pPr lvl="1"/>
            <a:r>
              <a:rPr lang="en-US" sz="1800" dirty="0" smtClean="0">
                <a:solidFill>
                  <a:srgbClr val="003399"/>
                </a:solidFill>
                <a:sym typeface="Wingdings" panose="05000000000000000000" pitchFamily="2" charset="2"/>
              </a:rPr>
              <a:t>Need to verify that they are indeed executed</a:t>
            </a:r>
            <a:endParaRPr lang="en-US" sz="1800" dirty="0" smtClean="0">
              <a:solidFill>
                <a:srgbClr val="003399"/>
              </a:solidFill>
              <a:sym typeface="Wingdings" panose="05000000000000000000" pitchFamily="2" charset="2"/>
            </a:endParaRPr>
          </a:p>
          <a:p>
            <a:endParaRPr lang="en-GB" dirty="0"/>
          </a:p>
        </p:txBody>
      </p:sp>
      <p:sp>
        <p:nvSpPr>
          <p:cNvPr id="3" name="Title 2"/>
          <p:cNvSpPr>
            <a:spLocks noGrp="1"/>
          </p:cNvSpPr>
          <p:nvPr>
            <p:ph type="title"/>
          </p:nvPr>
        </p:nvSpPr>
        <p:spPr/>
        <p:txBody>
          <a:bodyPr/>
          <a:lstStyle/>
          <a:p>
            <a:r>
              <a:rPr lang="en-US" dirty="0" smtClean="0"/>
              <a:t>But …</a:t>
            </a:r>
            <a:endParaRPr lang="en-GB" dirty="0"/>
          </a:p>
        </p:txBody>
      </p:sp>
    </p:spTree>
    <p:extLst>
      <p:ext uri="{BB962C8B-B14F-4D97-AF65-F5344CB8AC3E}">
        <p14:creationId xmlns:p14="http://schemas.microsoft.com/office/powerpoint/2010/main" val="183021147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a:solidFill>
                  <a:srgbClr val="0000FF"/>
                </a:solidFill>
                <a:sym typeface="Wingdings" panose="05000000000000000000" pitchFamily="2" charset="2"/>
              </a:rPr>
              <a:t>Better define the required repetition of the tests</a:t>
            </a:r>
          </a:p>
          <a:p>
            <a:pPr lvl="1"/>
            <a:r>
              <a:rPr lang="en-US" dirty="0" smtClean="0">
                <a:solidFill>
                  <a:srgbClr val="0000FF"/>
                </a:solidFill>
                <a:sym typeface="Wingdings" panose="05000000000000000000" pitchFamily="2" charset="2"/>
              </a:rPr>
              <a:t>Before</a:t>
            </a:r>
          </a:p>
          <a:p>
            <a:pPr lvl="1"/>
            <a:endParaRPr lang="en-US" dirty="0">
              <a:solidFill>
                <a:srgbClr val="0000FF"/>
              </a:solidFill>
              <a:sym typeface="Wingdings" panose="05000000000000000000" pitchFamily="2" charset="2"/>
            </a:endParaRPr>
          </a:p>
          <a:p>
            <a:pPr lvl="1"/>
            <a:endParaRPr lang="en-US" dirty="0" smtClean="0">
              <a:solidFill>
                <a:srgbClr val="0000FF"/>
              </a:solidFill>
              <a:sym typeface="Wingdings" panose="05000000000000000000" pitchFamily="2" charset="2"/>
            </a:endParaRPr>
          </a:p>
          <a:p>
            <a:pPr lvl="1"/>
            <a:endParaRPr lang="en-US" dirty="0">
              <a:solidFill>
                <a:srgbClr val="0000FF"/>
              </a:solidFill>
              <a:sym typeface="Wingdings" panose="05000000000000000000" pitchFamily="2" charset="2"/>
            </a:endParaRPr>
          </a:p>
          <a:p>
            <a:pPr lvl="1"/>
            <a:endParaRPr lang="en-US" dirty="0" smtClean="0">
              <a:solidFill>
                <a:srgbClr val="0000FF"/>
              </a:solidFill>
              <a:sym typeface="Wingdings" panose="05000000000000000000" pitchFamily="2" charset="2"/>
            </a:endParaRPr>
          </a:p>
          <a:p>
            <a:pPr lvl="1"/>
            <a:endParaRPr lang="en-US" dirty="0">
              <a:solidFill>
                <a:srgbClr val="0000FF"/>
              </a:solidFill>
              <a:sym typeface="Wingdings" panose="05000000000000000000" pitchFamily="2" charset="2"/>
            </a:endParaRPr>
          </a:p>
          <a:p>
            <a:pPr lvl="1"/>
            <a:endParaRPr lang="en-US" dirty="0" smtClean="0">
              <a:solidFill>
                <a:srgbClr val="0000FF"/>
              </a:solidFill>
              <a:sym typeface="Wingdings" panose="05000000000000000000" pitchFamily="2" charset="2"/>
            </a:endParaRPr>
          </a:p>
          <a:p>
            <a:pPr lvl="1"/>
            <a:endParaRPr lang="en-US" dirty="0">
              <a:solidFill>
                <a:srgbClr val="0000FF"/>
              </a:solidFill>
              <a:sym typeface="Wingdings" panose="05000000000000000000" pitchFamily="2" charset="2"/>
            </a:endParaRPr>
          </a:p>
          <a:p>
            <a:pPr lvl="1"/>
            <a:endParaRPr lang="en-US" dirty="0" smtClean="0">
              <a:solidFill>
                <a:srgbClr val="0000FF"/>
              </a:solidFill>
              <a:sym typeface="Wingdings" panose="05000000000000000000" pitchFamily="2" charset="2"/>
            </a:endParaRPr>
          </a:p>
          <a:p>
            <a:pPr lvl="1"/>
            <a:r>
              <a:rPr lang="en-US" dirty="0" smtClean="0">
                <a:solidFill>
                  <a:srgbClr val="0000FF"/>
                </a:solidFill>
                <a:sym typeface="Wingdings" panose="05000000000000000000" pitchFamily="2" charset="2"/>
              </a:rPr>
              <a:t>Add</a:t>
            </a:r>
            <a:r>
              <a:rPr lang="en-US" dirty="0">
                <a:solidFill>
                  <a:srgbClr val="0000FF"/>
                </a:solidFill>
                <a:sym typeface="Wingdings" panose="05000000000000000000" pitchFamily="2" charset="2"/>
              </a:rPr>
              <a:t> </a:t>
            </a:r>
            <a:r>
              <a:rPr lang="en-US" dirty="0" smtClean="0">
                <a:solidFill>
                  <a:srgbClr val="0000FF"/>
                </a:solidFill>
                <a:sym typeface="Wingdings" panose="05000000000000000000" pitchFamily="2" charset="2"/>
              </a:rPr>
              <a:t>(R – relevant repairs):</a:t>
            </a:r>
          </a:p>
          <a:p>
            <a:pPr lvl="2"/>
            <a:r>
              <a:rPr lang="en-US" dirty="0" smtClean="0">
                <a:solidFill>
                  <a:srgbClr val="0000FF"/>
                </a:solidFill>
                <a:sym typeface="Wingdings" panose="05000000000000000000" pitchFamily="2" charset="2"/>
              </a:rPr>
              <a:t>F-TC	</a:t>
            </a:r>
            <a:r>
              <a:rPr lang="en-US" dirty="0">
                <a:solidFill>
                  <a:srgbClr val="0000FF"/>
                </a:solidFill>
                <a:sym typeface="Wingdings" panose="05000000000000000000" pitchFamily="2" charset="2"/>
              </a:rPr>
              <a:t> Update of </a:t>
            </a:r>
            <a:r>
              <a:rPr lang="en-US" dirty="0" smtClean="0">
                <a:solidFill>
                  <a:srgbClr val="0000FF"/>
                </a:solidFill>
                <a:sym typeface="Wingdings" panose="05000000000000000000" pitchFamily="2" charset="2"/>
              </a:rPr>
              <a:t>firmware of Threshold comparator</a:t>
            </a:r>
          </a:p>
          <a:p>
            <a:pPr lvl="2"/>
            <a:r>
              <a:rPr lang="en-US" dirty="0" smtClean="0">
                <a:solidFill>
                  <a:srgbClr val="0000FF"/>
                </a:solidFill>
                <a:sym typeface="Wingdings" panose="05000000000000000000" pitchFamily="2" charset="2"/>
              </a:rPr>
              <a:t>F-CF	</a:t>
            </a:r>
            <a:r>
              <a:rPr lang="en-US" dirty="0">
                <a:solidFill>
                  <a:srgbClr val="0000FF"/>
                </a:solidFill>
                <a:sym typeface="Wingdings" panose="05000000000000000000" pitchFamily="2" charset="2"/>
              </a:rPr>
              <a:t> Update of </a:t>
            </a:r>
            <a:r>
              <a:rPr lang="en-US" dirty="0" smtClean="0">
                <a:solidFill>
                  <a:srgbClr val="0000FF"/>
                </a:solidFill>
                <a:sym typeface="Wingdings" panose="05000000000000000000" pitchFamily="2" charset="2"/>
              </a:rPr>
              <a:t>firmware of front end card</a:t>
            </a:r>
          </a:p>
          <a:p>
            <a:pPr lvl="2"/>
            <a:r>
              <a:rPr lang="en-US" dirty="0" smtClean="0">
                <a:solidFill>
                  <a:srgbClr val="0000FF"/>
                </a:solidFill>
                <a:sym typeface="Wingdings" panose="05000000000000000000" pitchFamily="2" charset="2"/>
              </a:rPr>
              <a:t>F-CS	</a:t>
            </a:r>
            <a:r>
              <a:rPr lang="en-US" dirty="0">
                <a:solidFill>
                  <a:srgbClr val="0000FF"/>
                </a:solidFill>
                <a:sym typeface="Wingdings" panose="05000000000000000000" pitchFamily="2" charset="2"/>
              </a:rPr>
              <a:t> Update of </a:t>
            </a:r>
            <a:r>
              <a:rPr lang="en-US" dirty="0" smtClean="0">
                <a:solidFill>
                  <a:srgbClr val="0000FF"/>
                </a:solidFill>
                <a:sym typeface="Wingdings" panose="05000000000000000000" pitchFamily="2" charset="2"/>
              </a:rPr>
              <a:t>firmware of combiner card</a:t>
            </a:r>
            <a:endParaRPr lang="en-US" dirty="0"/>
          </a:p>
          <a:p>
            <a:endParaRPr lang="en-GB" dirty="0"/>
          </a:p>
        </p:txBody>
      </p:sp>
      <p:sp>
        <p:nvSpPr>
          <p:cNvPr id="3" name="Title 2"/>
          <p:cNvSpPr>
            <a:spLocks noGrp="1"/>
          </p:cNvSpPr>
          <p:nvPr>
            <p:ph type="title"/>
          </p:nvPr>
        </p:nvSpPr>
        <p:spPr/>
        <p:txBody>
          <a:bodyPr/>
          <a:lstStyle/>
          <a:p>
            <a:endParaRPr lang="en-GB"/>
          </a:p>
        </p:txBody>
      </p:sp>
      <p:graphicFrame>
        <p:nvGraphicFramePr>
          <p:cNvPr id="4" name="Table 3"/>
          <p:cNvGraphicFramePr>
            <a:graphicFrameLocks noGrp="1"/>
          </p:cNvGraphicFramePr>
          <p:nvPr>
            <p:extLst>
              <p:ext uri="{D42A27DB-BD31-4B8C-83A1-F6EECF244321}">
                <p14:modId xmlns:p14="http://schemas.microsoft.com/office/powerpoint/2010/main" val="2340049035"/>
              </p:ext>
            </p:extLst>
          </p:nvPr>
        </p:nvGraphicFramePr>
        <p:xfrm>
          <a:off x="1403648" y="1741160"/>
          <a:ext cx="5832648" cy="2407920"/>
        </p:xfrm>
        <a:graphic>
          <a:graphicData uri="http://schemas.openxmlformats.org/drawingml/2006/table">
            <a:tbl>
              <a:tblPr firstRow="1" firstCol="1" lastRow="1" lastCol="1" bandRow="1" bandCol="1"/>
              <a:tblGrid>
                <a:gridCol w="907462"/>
                <a:gridCol w="4925186"/>
              </a:tblGrid>
              <a:tr h="244219">
                <a:tc>
                  <a:txBody>
                    <a:bodyPr/>
                    <a:lstStyle/>
                    <a:p>
                      <a:pPr marL="177800" indent="361950" algn="ctr">
                        <a:spcBef>
                          <a:spcPts val="250"/>
                        </a:spcBef>
                        <a:spcAft>
                          <a:spcPts val="125"/>
                        </a:spcAft>
                      </a:pPr>
                      <a:r>
                        <a:rPr lang="en-GB" sz="1600" dirty="0">
                          <a:effectLst/>
                          <a:latin typeface="Verdana"/>
                          <a:ea typeface="Times New Roman"/>
                          <a:cs typeface="Times New Roman"/>
                        </a:rPr>
                        <a:t>N</a:t>
                      </a:r>
                    </a:p>
                  </a:txBody>
                  <a:tcPr marL="45720" marR="4572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540385" algn="just">
                        <a:spcBef>
                          <a:spcPts val="250"/>
                        </a:spcBef>
                        <a:spcAft>
                          <a:spcPts val="125"/>
                        </a:spcAft>
                      </a:pPr>
                      <a:r>
                        <a:rPr lang="en-GB" sz="1600">
                          <a:effectLst/>
                          <a:latin typeface="Verdana"/>
                          <a:ea typeface="Times New Roman"/>
                          <a:cs typeface="Times New Roman"/>
                        </a:rPr>
                        <a:t>Not to be repeated</a:t>
                      </a:r>
                    </a:p>
                  </a:txBody>
                  <a:tcPr marL="45720" marR="4572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44219">
                <a:tc>
                  <a:txBody>
                    <a:bodyPr/>
                    <a:lstStyle/>
                    <a:p>
                      <a:pPr marL="540385" algn="ctr">
                        <a:spcBef>
                          <a:spcPts val="250"/>
                        </a:spcBef>
                        <a:spcAft>
                          <a:spcPts val="125"/>
                        </a:spcAft>
                      </a:pPr>
                      <a:r>
                        <a:rPr lang="en-GB" sz="1600" dirty="0">
                          <a:effectLst/>
                          <a:latin typeface="Verdana"/>
                          <a:ea typeface="Times New Roman"/>
                          <a:cs typeface="Times New Roman"/>
                        </a:rPr>
                        <a:t>S</a:t>
                      </a:r>
                    </a:p>
                  </a:txBody>
                  <a:tcPr marL="45720" marR="4572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540385" algn="just">
                        <a:spcBef>
                          <a:spcPts val="250"/>
                        </a:spcBef>
                        <a:spcAft>
                          <a:spcPts val="125"/>
                        </a:spcAft>
                      </a:pPr>
                      <a:r>
                        <a:rPr lang="en-GB" sz="1600">
                          <a:effectLst/>
                          <a:latin typeface="Verdana"/>
                          <a:ea typeface="Times New Roman"/>
                          <a:cs typeface="Times New Roman"/>
                        </a:rPr>
                        <a:t>To be repeated after every Shutdown</a:t>
                      </a:r>
                    </a:p>
                  </a:txBody>
                  <a:tcPr marL="45720" marR="4572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88437">
                <a:tc>
                  <a:txBody>
                    <a:bodyPr/>
                    <a:lstStyle/>
                    <a:p>
                      <a:pPr marL="540385" algn="ctr">
                        <a:spcBef>
                          <a:spcPts val="250"/>
                        </a:spcBef>
                        <a:spcAft>
                          <a:spcPts val="125"/>
                        </a:spcAft>
                      </a:pPr>
                      <a:r>
                        <a:rPr lang="en-GB" sz="1600" dirty="0">
                          <a:effectLst/>
                          <a:latin typeface="Verdana"/>
                          <a:ea typeface="Times New Roman"/>
                          <a:cs typeface="Times New Roman"/>
                        </a:rPr>
                        <a:t>P</a:t>
                      </a:r>
                    </a:p>
                  </a:txBody>
                  <a:tcPr marL="45720" marR="4572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540385" algn="just">
                        <a:spcBef>
                          <a:spcPts val="250"/>
                        </a:spcBef>
                        <a:spcAft>
                          <a:spcPts val="125"/>
                        </a:spcAft>
                      </a:pPr>
                      <a:r>
                        <a:rPr lang="en-GB" sz="1600">
                          <a:effectLst/>
                          <a:latin typeface="Verdana"/>
                          <a:ea typeface="Times New Roman"/>
                          <a:cs typeface="Times New Roman"/>
                        </a:rPr>
                        <a:t>Periodical repetition required, like 1 x per month; details to be defined in text </a:t>
                      </a:r>
                    </a:p>
                  </a:txBody>
                  <a:tcPr marL="45720" marR="4572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44219">
                <a:tc>
                  <a:txBody>
                    <a:bodyPr/>
                    <a:lstStyle/>
                    <a:p>
                      <a:pPr marL="540385" algn="ctr">
                        <a:spcBef>
                          <a:spcPts val="250"/>
                        </a:spcBef>
                        <a:spcAft>
                          <a:spcPts val="125"/>
                        </a:spcAft>
                      </a:pPr>
                      <a:r>
                        <a:rPr lang="en-GB" sz="1600" dirty="0">
                          <a:effectLst/>
                          <a:latin typeface="Verdana"/>
                          <a:ea typeface="Times New Roman"/>
                          <a:cs typeface="Times New Roman"/>
                        </a:rPr>
                        <a:t>O</a:t>
                      </a:r>
                    </a:p>
                  </a:txBody>
                  <a:tcPr marL="45720" marR="4572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540385" algn="just">
                        <a:spcBef>
                          <a:spcPts val="250"/>
                        </a:spcBef>
                        <a:spcAft>
                          <a:spcPts val="125"/>
                        </a:spcAft>
                      </a:pPr>
                      <a:r>
                        <a:rPr lang="en-GB" sz="1600">
                          <a:effectLst/>
                          <a:latin typeface="Verdana"/>
                          <a:ea typeface="Times New Roman"/>
                          <a:cs typeface="Times New Roman"/>
                        </a:rPr>
                        <a:t>To be repeated when LHC optics is changed</a:t>
                      </a:r>
                    </a:p>
                  </a:txBody>
                  <a:tcPr marL="45720" marR="4572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44219">
                <a:tc>
                  <a:txBody>
                    <a:bodyPr/>
                    <a:lstStyle/>
                    <a:p>
                      <a:pPr marL="540385" algn="ctr">
                        <a:spcBef>
                          <a:spcPts val="250"/>
                        </a:spcBef>
                        <a:spcAft>
                          <a:spcPts val="125"/>
                        </a:spcAft>
                      </a:pPr>
                      <a:r>
                        <a:rPr lang="en-GB" sz="1600" dirty="0">
                          <a:effectLst/>
                          <a:latin typeface="Verdana"/>
                          <a:ea typeface="Times New Roman"/>
                          <a:cs typeface="Times New Roman"/>
                        </a:rPr>
                        <a:t>X</a:t>
                      </a:r>
                    </a:p>
                  </a:txBody>
                  <a:tcPr marL="45720" marR="4572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540385" algn="just">
                        <a:spcBef>
                          <a:spcPts val="250"/>
                        </a:spcBef>
                        <a:spcAft>
                          <a:spcPts val="125"/>
                        </a:spcAft>
                      </a:pPr>
                      <a:r>
                        <a:rPr lang="en-GB" sz="1600" dirty="0">
                          <a:effectLst/>
                          <a:latin typeface="Verdana"/>
                          <a:ea typeface="Times New Roman"/>
                          <a:cs typeface="Times New Roman"/>
                        </a:rPr>
                        <a:t>To be repeated when crossing scheme is changed</a:t>
                      </a:r>
                    </a:p>
                  </a:txBody>
                  <a:tcPr marL="45720" marR="4572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383948714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GB" sz="1800" dirty="0"/>
              <a:t>F</a:t>
            </a:r>
            <a:r>
              <a:rPr lang="en-GB" sz="1800" dirty="0" smtClean="0"/>
              <a:t>ast </a:t>
            </a:r>
            <a:r>
              <a:rPr lang="en-GB" sz="1800" dirty="0"/>
              <a:t>failure scenarios </a:t>
            </a:r>
            <a:r>
              <a:rPr lang="en-GB" sz="1800" dirty="0" smtClean="0"/>
              <a:t>with </a:t>
            </a:r>
            <a:r>
              <a:rPr lang="en-GB" sz="1800" dirty="0"/>
              <a:t>low intensity beams to verify that BLM thresholds and reaction times are adequate. </a:t>
            </a:r>
            <a:r>
              <a:rPr lang="en-GB" sz="1800" dirty="0">
                <a:solidFill>
                  <a:srgbClr val="CC0099"/>
                </a:solidFill>
              </a:rPr>
              <a:t>The scenarios that must be tested include:</a:t>
            </a:r>
          </a:p>
          <a:p>
            <a:pPr lvl="1"/>
            <a:r>
              <a:rPr lang="en-GB" sz="1800" dirty="0">
                <a:solidFill>
                  <a:srgbClr val="0000FF"/>
                </a:solidFill>
              </a:rPr>
              <a:t>Powering failure of RD1.LR1 and/or RD1.LR5.</a:t>
            </a:r>
          </a:p>
          <a:p>
            <a:pPr lvl="1"/>
            <a:r>
              <a:rPr lang="en-GB" sz="1800" dirty="0">
                <a:solidFill>
                  <a:srgbClr val="0000FF"/>
                </a:solidFill>
              </a:rPr>
              <a:t>Powering failure of selected normal-conducting quadrupoles in IR3 and/or IR7.</a:t>
            </a:r>
          </a:p>
          <a:p>
            <a:pPr lvl="1"/>
            <a:r>
              <a:rPr lang="en-GB" sz="1800" dirty="0">
                <a:solidFill>
                  <a:srgbClr val="0000FF"/>
                </a:solidFill>
              </a:rPr>
              <a:t>Powering failure of separation dipoles in IR3 and/or IR7. </a:t>
            </a:r>
            <a:endParaRPr lang="en-GB" sz="1800" dirty="0" smtClean="0">
              <a:solidFill>
                <a:srgbClr val="0000FF"/>
              </a:solidFill>
            </a:endParaRPr>
          </a:p>
          <a:p>
            <a:r>
              <a:rPr lang="en-GB" sz="1800" dirty="0" smtClean="0"/>
              <a:t>The </a:t>
            </a:r>
            <a:r>
              <a:rPr lang="en-GB" sz="1800" dirty="0"/>
              <a:t>tests must be performed </a:t>
            </a:r>
            <a:r>
              <a:rPr lang="en-GB" sz="1800" dirty="0" smtClean="0">
                <a:solidFill>
                  <a:srgbClr val="CC0099"/>
                </a:solidFill>
              </a:rPr>
              <a:t>at start-up at </a:t>
            </a:r>
            <a:r>
              <a:rPr lang="en-GB" sz="1800" dirty="0">
                <a:solidFill>
                  <a:srgbClr val="CC0099"/>
                </a:solidFill>
              </a:rPr>
              <a:t>injection energy and at physics energy.</a:t>
            </a:r>
            <a:r>
              <a:rPr lang="en-GB" sz="1800" dirty="0"/>
              <a:t> They must be </a:t>
            </a:r>
            <a:r>
              <a:rPr lang="en-GB" sz="1800" dirty="0">
                <a:solidFill>
                  <a:srgbClr val="CC0099"/>
                </a:solidFill>
              </a:rPr>
              <a:t>repeated for RD1.LR1 and RD1.LR5 </a:t>
            </a:r>
            <a:r>
              <a:rPr lang="en-GB" sz="1800" dirty="0" smtClean="0"/>
              <a:t>when </a:t>
            </a:r>
            <a:r>
              <a:rPr lang="en-GB" sz="1800" dirty="0"/>
              <a:t>the </a:t>
            </a:r>
            <a:r>
              <a:rPr lang="en-GB" sz="1800" dirty="0">
                <a:solidFill>
                  <a:srgbClr val="CC0099"/>
                </a:solidFill>
              </a:rPr>
              <a:t>beta squeezing is reduced significantly</a:t>
            </a:r>
            <a:r>
              <a:rPr lang="en-GB" sz="1800" dirty="0"/>
              <a:t>.</a:t>
            </a:r>
          </a:p>
          <a:p>
            <a:pPr lvl="1"/>
            <a:r>
              <a:rPr lang="en-GB" sz="1800" dirty="0"/>
              <a:t>A powering failure is initiated on the selected circuit. Any FMCM or powering interlock must be masked to ensure that the BLM system will see the beam loss as first protection system.</a:t>
            </a:r>
          </a:p>
          <a:p>
            <a:pPr lvl="1"/>
            <a:r>
              <a:rPr lang="en-GB" sz="1800" dirty="0"/>
              <a:t>The post-mortem data is </a:t>
            </a:r>
            <a:r>
              <a:rPr lang="en-GB" sz="1800" dirty="0" err="1"/>
              <a:t>analyzed</a:t>
            </a:r>
            <a:r>
              <a:rPr lang="en-GB" sz="1800" dirty="0"/>
              <a:t> to determine the losses, the beam intensity, beam position at the moment when the BLM system removed its USER_PERMIT and at the moment when the beam was dumped.</a:t>
            </a:r>
          </a:p>
          <a:p>
            <a:endParaRPr lang="en-US" dirty="0" smtClean="0"/>
          </a:p>
          <a:p>
            <a:r>
              <a:rPr lang="en-US" dirty="0" smtClean="0"/>
              <a:t>In 2012: not done at 7 TeV.</a:t>
            </a:r>
          </a:p>
          <a:p>
            <a:pPr lvl="1"/>
            <a:r>
              <a:rPr lang="en-US" dirty="0" smtClean="0"/>
              <a:t>done at 450 GeV? Could not find the logbook entry (wrong link)</a:t>
            </a:r>
            <a:endParaRPr lang="en-GB" dirty="0"/>
          </a:p>
        </p:txBody>
      </p:sp>
      <p:sp>
        <p:nvSpPr>
          <p:cNvPr id="3" name="Title 2"/>
          <p:cNvSpPr>
            <a:spLocks noGrp="1"/>
          </p:cNvSpPr>
          <p:nvPr>
            <p:ph type="title"/>
          </p:nvPr>
        </p:nvSpPr>
        <p:spPr/>
        <p:txBody>
          <a:bodyPr/>
          <a:lstStyle/>
          <a:p>
            <a:r>
              <a:rPr lang="en-US" dirty="0" smtClean="0"/>
              <a:t>Test threshold and reaction time</a:t>
            </a:r>
            <a:endParaRPr lang="en-GB" dirty="0"/>
          </a:p>
        </p:txBody>
      </p:sp>
    </p:spTree>
    <p:extLst>
      <p:ext uri="{BB962C8B-B14F-4D97-AF65-F5344CB8AC3E}">
        <p14:creationId xmlns:p14="http://schemas.microsoft.com/office/powerpoint/2010/main" val="223647719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GB" dirty="0"/>
              <a:t>Test interface of direct BLMs with the beam dumping system (same test as 7.3.4 of [1]).</a:t>
            </a:r>
          </a:p>
          <a:p>
            <a:pPr lvl="0"/>
            <a:r>
              <a:rPr lang="en-GB" dirty="0"/>
              <a:t>Reduce the voltage setting of the abort threshold.</a:t>
            </a:r>
          </a:p>
          <a:p>
            <a:pPr lvl="0"/>
            <a:r>
              <a:rPr lang="en-GB" dirty="0"/>
              <a:t>Dump the injected beam on the collimator TCDQ and TCSG (with local bump). The threshold must have been lowered sufficiently, to provoke a beam dump request</a:t>
            </a:r>
            <a:r>
              <a:rPr lang="en-GB" dirty="0" smtClean="0"/>
              <a:t>.</a:t>
            </a:r>
          </a:p>
          <a:p>
            <a:pPr marL="342900" lvl="1" indent="0">
              <a:buNone/>
            </a:pPr>
            <a:r>
              <a:rPr lang="en-US" dirty="0" smtClean="0">
                <a:solidFill>
                  <a:srgbClr val="B82300"/>
                </a:solidFill>
                <a:sym typeface="Wingdings" panose="05000000000000000000" pitchFamily="2" charset="2"/>
              </a:rPr>
              <a:t> Eduardo: probably already probe bunch will trigger with current thresholds. Possible to disable adjacent standard BLMs?</a:t>
            </a:r>
            <a:endParaRPr lang="en-GB" dirty="0">
              <a:solidFill>
                <a:srgbClr val="B82300"/>
              </a:solidFill>
            </a:endParaRPr>
          </a:p>
          <a:p>
            <a:pPr lvl="0"/>
            <a:r>
              <a:rPr lang="en-GB" dirty="0"/>
              <a:t>Record the beam dump.</a:t>
            </a:r>
          </a:p>
          <a:p>
            <a:pPr lvl="0"/>
            <a:r>
              <a:rPr lang="en-GB" dirty="0"/>
              <a:t>This test must be repeated for each beam and for both TCDQ and TCSG.</a:t>
            </a:r>
          </a:p>
          <a:p>
            <a:pPr lvl="0"/>
            <a:r>
              <a:rPr lang="en-GB" dirty="0"/>
              <a:t>From the amount of lost beam and the BLM reading, deduce the nominal threshold setting.</a:t>
            </a:r>
          </a:p>
          <a:p>
            <a:pPr lvl="0"/>
            <a:r>
              <a:rPr lang="en-GB" dirty="0"/>
              <a:t>Are there variations with respect to the impact conditions?</a:t>
            </a:r>
          </a:p>
          <a:p>
            <a:pPr lvl="0"/>
            <a:r>
              <a:rPr lang="en-GB" dirty="0"/>
              <a:t>Measure delay between the time where the loss signal exceeds the threshold and the time of the beam dump (time stamps in logging DB).</a:t>
            </a:r>
          </a:p>
          <a:p>
            <a:endParaRPr lang="en-GB" dirty="0"/>
          </a:p>
        </p:txBody>
      </p:sp>
      <p:sp>
        <p:nvSpPr>
          <p:cNvPr id="3" name="Title 2"/>
          <p:cNvSpPr>
            <a:spLocks noGrp="1"/>
          </p:cNvSpPr>
          <p:nvPr>
            <p:ph type="title"/>
          </p:nvPr>
        </p:nvSpPr>
        <p:spPr/>
        <p:txBody>
          <a:bodyPr/>
          <a:lstStyle/>
          <a:p>
            <a:r>
              <a:rPr lang="en-US" dirty="0" smtClean="0"/>
              <a:t>Direct Dump BLM</a:t>
            </a:r>
            <a:endParaRPr lang="en-GB" dirty="0"/>
          </a:p>
        </p:txBody>
      </p:sp>
    </p:spTree>
    <p:extLst>
      <p:ext uri="{BB962C8B-B14F-4D97-AF65-F5344CB8AC3E}">
        <p14:creationId xmlns:p14="http://schemas.microsoft.com/office/powerpoint/2010/main" val="46535529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457200" indent="-457200">
              <a:buFont typeface="+mj-lt"/>
              <a:buAutoNum type="arabicParenR"/>
            </a:pPr>
            <a:r>
              <a:rPr lang="en-US" dirty="0" smtClean="0"/>
              <a:t> </a:t>
            </a:r>
            <a:endParaRPr lang="en-GB" dirty="0" smtClean="0"/>
          </a:p>
          <a:p>
            <a:pPr marL="342900" lvl="1" indent="0">
              <a:buNone/>
            </a:pPr>
            <a:r>
              <a:rPr lang="en-GB" dirty="0" smtClean="0"/>
              <a:t>10pA </a:t>
            </a:r>
            <a:r>
              <a:rPr lang="en-GB" dirty="0"/>
              <a:t>signal monitoring (BLM test 712), acquisition chain test via 10pA test signal (one count within 100 s).</a:t>
            </a:r>
          </a:p>
          <a:p>
            <a:pPr marL="342900" lvl="1" indent="0">
              <a:buNone/>
            </a:pPr>
            <a:r>
              <a:rPr lang="en-GB" dirty="0"/>
              <a:t>Test that the limits for “test OK” are correct: reduce and increase bias voltage below and above threshold (verify that the test fails and that the USER_PERMIT is to FALSE). </a:t>
            </a:r>
          </a:p>
          <a:p>
            <a:pPr marL="342900" lvl="1" indent="0">
              <a:buNone/>
            </a:pPr>
            <a:r>
              <a:rPr lang="en-US" b="1" u="sng" dirty="0"/>
              <a:t>Laboratory test on one card for each firmware</a:t>
            </a:r>
            <a:r>
              <a:rPr lang="en-US" b="1" u="sng" dirty="0" smtClean="0"/>
              <a:t>.</a:t>
            </a:r>
          </a:p>
          <a:p>
            <a:pPr marL="457200" indent="-457200">
              <a:buFont typeface="+mj-lt"/>
              <a:buAutoNum type="arabicParenR"/>
            </a:pPr>
            <a:r>
              <a:rPr lang="en-US" dirty="0" smtClean="0"/>
              <a:t> </a:t>
            </a:r>
          </a:p>
          <a:p>
            <a:pPr marL="342900" lvl="1" indent="0">
              <a:buNone/>
            </a:pPr>
            <a:r>
              <a:rPr lang="en-US" dirty="0"/>
              <a:t>100pA signal test (BLM test 711). The bias current is increased by 100 </a:t>
            </a:r>
            <a:r>
              <a:rPr lang="en-US" dirty="0" err="1"/>
              <a:t>pA</a:t>
            </a:r>
            <a:r>
              <a:rPr lang="en-US" dirty="0"/>
              <a:t> and the 1.3 second running sum is measured and checked. </a:t>
            </a:r>
          </a:p>
          <a:p>
            <a:pPr marL="342900" lvl="1" indent="0">
              <a:buNone/>
            </a:pPr>
            <a:r>
              <a:rPr lang="en-US" dirty="0"/>
              <a:t>1)	Test the functionality of the T1 and T2 counting (verify that warning issued and USER_PERMIT set to FALSE).</a:t>
            </a:r>
          </a:p>
          <a:p>
            <a:pPr marL="684213" lvl="2" indent="0">
              <a:buNone/>
            </a:pPr>
            <a:r>
              <a:rPr lang="en-US" dirty="0"/>
              <a:t>To be applied to all crates.</a:t>
            </a:r>
          </a:p>
          <a:p>
            <a:pPr marL="342900" lvl="1" indent="0">
              <a:buNone/>
            </a:pPr>
            <a:r>
              <a:rPr lang="en-US" dirty="0"/>
              <a:t>2)	Verify that the test can be failed (by artificially increasing the bias current).</a:t>
            </a:r>
          </a:p>
          <a:p>
            <a:pPr marL="684213" lvl="2" indent="0">
              <a:buNone/>
            </a:pPr>
            <a:r>
              <a:rPr lang="en-US" dirty="0"/>
              <a:t>Laboratory test on one card for each firmware.</a:t>
            </a:r>
          </a:p>
          <a:p>
            <a:pPr lvl="1"/>
            <a:endParaRPr lang="en-GB" dirty="0"/>
          </a:p>
        </p:txBody>
      </p:sp>
      <p:sp>
        <p:nvSpPr>
          <p:cNvPr id="3" name="Title 2"/>
          <p:cNvSpPr>
            <a:spLocks noGrp="1"/>
          </p:cNvSpPr>
          <p:nvPr>
            <p:ph type="title"/>
          </p:nvPr>
        </p:nvSpPr>
        <p:spPr/>
        <p:txBody>
          <a:bodyPr/>
          <a:lstStyle/>
          <a:p>
            <a:r>
              <a:rPr lang="en-US" dirty="0"/>
              <a:t>Not necessary. in the new version of the MPS checks will be deprecated.</a:t>
            </a:r>
            <a:endParaRPr lang="en-GB" dirty="0"/>
          </a:p>
        </p:txBody>
      </p:sp>
    </p:spTree>
    <p:extLst>
      <p:ext uri="{BB962C8B-B14F-4D97-AF65-F5344CB8AC3E}">
        <p14:creationId xmlns:p14="http://schemas.microsoft.com/office/powerpoint/2010/main" val="62195296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457200" indent="-457200">
              <a:buFont typeface="+mj-lt"/>
              <a:buAutoNum type="arabicParenR" startAt="3"/>
            </a:pPr>
            <a:r>
              <a:rPr lang="en-US" dirty="0" smtClean="0"/>
              <a:t> </a:t>
            </a:r>
          </a:p>
          <a:p>
            <a:pPr marL="342900" lvl="1" indent="0">
              <a:buNone/>
            </a:pPr>
            <a:r>
              <a:rPr lang="en-GB" dirty="0" smtClean="0"/>
              <a:t>EMC test (BLM test 730) based on the 40ms and 1.3s running sums.</a:t>
            </a:r>
          </a:p>
          <a:p>
            <a:pPr marL="342900" lvl="1" indent="0">
              <a:buNone/>
            </a:pPr>
            <a:r>
              <a:rPr lang="en-GB" dirty="0" smtClean="0"/>
              <a:t>Observe noise level.</a:t>
            </a:r>
          </a:p>
          <a:p>
            <a:pPr marL="342900" lvl="1" indent="0">
              <a:buNone/>
            </a:pPr>
            <a:r>
              <a:rPr lang="en-GB" dirty="0" smtClean="0"/>
              <a:t>Switch on/off possible interference sources (motors, kickers, PCs …).</a:t>
            </a:r>
          </a:p>
          <a:p>
            <a:pPr marL="342900" lvl="1" indent="0">
              <a:buNone/>
            </a:pPr>
            <a:r>
              <a:rPr lang="en-US" b="1" u="sng" dirty="0" smtClean="0"/>
              <a:t>To be verified for every ionization chamber.</a:t>
            </a:r>
            <a:endParaRPr lang="en-GB" dirty="0" smtClean="0"/>
          </a:p>
        </p:txBody>
      </p:sp>
      <p:sp>
        <p:nvSpPr>
          <p:cNvPr id="3" name="Title 2"/>
          <p:cNvSpPr>
            <a:spLocks noGrp="1"/>
          </p:cNvSpPr>
          <p:nvPr>
            <p:ph type="title"/>
          </p:nvPr>
        </p:nvSpPr>
        <p:spPr/>
        <p:txBody>
          <a:bodyPr/>
          <a:lstStyle/>
          <a:p>
            <a:r>
              <a:rPr lang="en-US" dirty="0"/>
              <a:t>Not necessary. in the new version of the MPS checks will be deprecated.</a:t>
            </a:r>
            <a:endParaRPr lang="en-GB" dirty="0"/>
          </a:p>
        </p:txBody>
      </p:sp>
    </p:spTree>
    <p:extLst>
      <p:ext uri="{BB962C8B-B14F-4D97-AF65-F5344CB8AC3E}">
        <p14:creationId xmlns:p14="http://schemas.microsoft.com/office/powerpoint/2010/main" val="366042483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0" indent="0">
              <a:buNone/>
            </a:pPr>
            <a:r>
              <a:rPr lang="en-US" dirty="0" smtClean="0"/>
              <a:t>Comment 2012: A </a:t>
            </a:r>
            <a:r>
              <a:rPr lang="en-US" dirty="0"/>
              <a:t>new process has been added from this year on the relevant front end computers to monitor the CISV </a:t>
            </a:r>
            <a:r>
              <a:rPr lang="en-US" dirty="0" err="1"/>
              <a:t>behaviour</a:t>
            </a:r>
            <a:r>
              <a:rPr lang="en-US" dirty="0" smtClean="0"/>
              <a:t>.</a:t>
            </a:r>
            <a:endParaRPr lang="en-GB" dirty="0"/>
          </a:p>
          <a:p>
            <a:pPr marL="0" indent="0">
              <a:buNone/>
            </a:pPr>
            <a:r>
              <a:rPr lang="en-US" dirty="0"/>
              <a:t>The experts have </a:t>
            </a:r>
            <a:r>
              <a:rPr lang="en-US" dirty="0" err="1"/>
              <a:t>have</a:t>
            </a:r>
            <a:r>
              <a:rPr lang="en-US" dirty="0"/>
              <a:t> monitor for long period of times the correct reception and decoding of the energy information</a:t>
            </a:r>
            <a:r>
              <a:rPr lang="en-US" dirty="0" smtClean="0"/>
              <a:t>.</a:t>
            </a:r>
          </a:p>
          <a:p>
            <a:pPr marL="0" indent="0">
              <a:buNone/>
            </a:pPr>
            <a:endParaRPr lang="en-US" dirty="0"/>
          </a:p>
          <a:p>
            <a:pPr marL="0" indent="0">
              <a:buNone/>
            </a:pPr>
            <a:r>
              <a:rPr lang="en-US" dirty="0" smtClean="0"/>
              <a:t>For test:</a:t>
            </a:r>
          </a:p>
          <a:p>
            <a:pPr lvl="1"/>
            <a:r>
              <a:rPr lang="en-GB" dirty="0"/>
              <a:t>Beam Energy Reception test (BLM test 350)</a:t>
            </a:r>
          </a:p>
          <a:p>
            <a:pPr lvl="1"/>
            <a:r>
              <a:rPr lang="en-GB" dirty="0"/>
              <a:t>Disconnect CISV input cable (observe error in toggle bit) and verify that energy is set to FFFF (max. energy).</a:t>
            </a:r>
          </a:p>
          <a:p>
            <a:pPr lvl="1"/>
            <a:r>
              <a:rPr lang="en-GB" dirty="0"/>
              <a:t>Disconnect CISV output cable (observe lost packets) and verify that energy is set to FFFF (max. energy).</a:t>
            </a:r>
          </a:p>
          <a:p>
            <a:pPr lvl="1"/>
            <a:r>
              <a:rPr lang="en-US" b="1" u="sng" dirty="0"/>
              <a:t>To be done for every BLECS.</a:t>
            </a:r>
            <a:endParaRPr lang="en-GB" dirty="0"/>
          </a:p>
        </p:txBody>
      </p:sp>
      <p:sp>
        <p:nvSpPr>
          <p:cNvPr id="3" name="Title 2"/>
          <p:cNvSpPr>
            <a:spLocks noGrp="1"/>
          </p:cNvSpPr>
          <p:nvPr>
            <p:ph type="title"/>
          </p:nvPr>
        </p:nvSpPr>
        <p:spPr/>
        <p:txBody>
          <a:bodyPr/>
          <a:lstStyle/>
          <a:p>
            <a:endParaRPr lang="en-GB"/>
          </a:p>
        </p:txBody>
      </p:sp>
    </p:spTree>
    <p:extLst>
      <p:ext uri="{BB962C8B-B14F-4D97-AF65-F5344CB8AC3E}">
        <p14:creationId xmlns:p14="http://schemas.microsoft.com/office/powerpoint/2010/main" val="3333163885"/>
      </p:ext>
    </p:extLst>
  </p:cSld>
  <p:clrMapOvr>
    <a:masterClrMapping/>
  </p:clrMapOvr>
  <p:timing>
    <p:tnLst>
      <p:par>
        <p:cTn id="1" dur="indefinite" restart="never" nodeType="tmRoot"/>
      </p:par>
    </p:tn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efault Design">
      <a:majorFont>
        <a:latin typeface="Helvetica"/>
        <a:ea typeface=""/>
        <a:cs typeface=""/>
      </a:majorFont>
      <a:minorFont>
        <a:latin typeface="Helvetic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228600" marR="0" indent="-228600" algn="l" defTabSz="914400" rtl="0" eaLnBrk="0" fontAlgn="base" latinLnBrk="0" hangingPunct="0">
          <a:lnSpc>
            <a:spcPct val="100000"/>
          </a:lnSpc>
          <a:spcBef>
            <a:spcPct val="20000"/>
          </a:spcBef>
          <a:spcAft>
            <a:spcPct val="0"/>
          </a:spcAft>
          <a:buClrTx/>
          <a:buSzTx/>
          <a:buFont typeface="Wingdings" pitchFamily="2" charset="2"/>
          <a:buNone/>
          <a:tabLst/>
          <a:defRPr kumimoji="0" lang="en-US" sz="2000" b="0" i="0" u="none" strike="noStrike" cap="none" normalizeH="0" baseline="0" smtClean="0">
            <a:ln>
              <a:noFill/>
            </a:ln>
            <a:solidFill>
              <a:srgbClr val="003399"/>
            </a:solidFill>
            <a:effectLst/>
            <a:latin typeface="Helvetica" pitchFamily="34"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228600" marR="0" indent="-228600" algn="l" defTabSz="914400" rtl="0" eaLnBrk="0" fontAlgn="base" latinLnBrk="0" hangingPunct="0">
          <a:lnSpc>
            <a:spcPct val="100000"/>
          </a:lnSpc>
          <a:spcBef>
            <a:spcPct val="20000"/>
          </a:spcBef>
          <a:spcAft>
            <a:spcPct val="0"/>
          </a:spcAft>
          <a:buClrTx/>
          <a:buSzTx/>
          <a:buFont typeface="Wingdings" pitchFamily="2" charset="2"/>
          <a:buNone/>
          <a:tabLst/>
          <a:defRPr kumimoji="0" lang="en-US" sz="2000" b="0" i="0" u="none" strike="noStrike" cap="none" normalizeH="0" baseline="0" smtClean="0">
            <a:ln>
              <a:noFill/>
            </a:ln>
            <a:solidFill>
              <a:srgbClr val="003399"/>
            </a:solidFill>
            <a:effectLst/>
            <a:latin typeface="Helvetica" pitchFamily="34" charset="0"/>
          </a:defRPr>
        </a:defPPr>
      </a:lstStyle>
    </a:lnDef>
  </a:objectDefaults>
  <a:extraClrSchemeLst>
    <a:extraClrScheme>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823</Words>
  <Application>Microsoft Office PowerPoint</Application>
  <PresentationFormat>On-screen Show (4:3)</PresentationFormat>
  <Paragraphs>91</Paragraphs>
  <Slides>8</Slides>
  <Notes>0</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Default Design</vt:lpstr>
      <vt:lpstr>PowerPoint Presentation</vt:lpstr>
      <vt:lpstr>But …</vt:lpstr>
      <vt:lpstr>PowerPoint Presentation</vt:lpstr>
      <vt:lpstr>Test threshold and reaction time</vt:lpstr>
      <vt:lpstr>Direct Dump BLM</vt:lpstr>
      <vt:lpstr>Not necessary. in the new version of the MPS checks will be deprecated.</vt:lpstr>
      <vt:lpstr>Not necessary. in the new version of the MPS checks will be deprecated.</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2011-10-06T20:11:26Z</dcterms:created>
  <dcterms:modified xsi:type="dcterms:W3CDTF">2014-10-24T09:20:22Z</dcterms:modified>
</cp:coreProperties>
</file>