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A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35531-3CFB-444A-A2F6-5184CE1DE58D}" type="datetimeFigureOut">
              <a:rPr lang="en-US" smtClean="0"/>
              <a:pPr/>
              <a:t>07/11/14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178A7-871A-6B44-9310-FA3FE1F379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5605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2C83B-2D75-3242-944A-D1B771A34FAE}" type="datetimeFigureOut">
              <a:rPr lang="en-US" smtClean="0"/>
              <a:pPr/>
              <a:t>07/11/14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8BE91-AB83-564E-A669-CE28A0F5E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21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6B3C0-02C8-654D-BB82-AA31183E2DBB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FC68-3DFA-CD4A-A953-57AE1E0DD081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5FF86-DDE3-B945-A2A3-9461FECA25E3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837D-B4DE-4A4E-9BDB-E78A26F0FE46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08ACC-5093-904F-B8E1-161A1F3ACFE9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41A9-A216-F043-A4F5-7DAC6938EDB5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C9FC-5B16-AD49-91B6-D9CEE949BFF7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F6E4A-8F05-7B41-9142-C1854EBA2419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2BB-9E1D-D642-A8E1-8F1ED0AD5140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604D-1D70-5C41-8026-81332F55EF04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07F5-7340-C342-9E27-6D86D91D86F2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EEFC4-0058-854F-BB8C-02E9A1B7159E}" type="datetime1">
              <a:rPr lang="en-US" smtClean="0"/>
              <a:pPr/>
              <a:t>07/11/14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DF715-FAA6-F241-9787-FA2EEDF8A1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4"/>
            <a:ext cx="8793641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839384" y="2116894"/>
            <a:ext cx="7304616" cy="14244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43794" y="2116894"/>
            <a:ext cx="73002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/>
              <a:t>Highlights and challenges when giving public talks</a:t>
            </a:r>
            <a:endParaRPr lang="en-US" sz="4200" dirty="0">
              <a:latin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359" y="306584"/>
            <a:ext cx="8793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/>
              </a:rPr>
              <a:t>8</a:t>
            </a:r>
            <a:r>
              <a:rPr lang="en-US" baseline="30000" dirty="0" smtClean="0">
                <a:latin typeface="Georgia"/>
              </a:rPr>
              <a:t>th</a:t>
            </a:r>
            <a:r>
              <a:rPr lang="en-US" dirty="0" smtClean="0">
                <a:latin typeface="Georgia"/>
              </a:rPr>
              <a:t> IPPOG Meeting CERN</a:t>
            </a:r>
            <a:endParaRPr lang="en-US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W-ippog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393"/>
            <a:ext cx="1800000" cy="172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43794" y="3541336"/>
            <a:ext cx="7344000" cy="170067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0357" y="675916"/>
            <a:ext cx="8793641" cy="9165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40100" y="3708335"/>
            <a:ext cx="6639515" cy="17006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255416" y="3883523"/>
            <a:ext cx="5909601" cy="17006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8793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Highlights and challenges when giving public talks</a:t>
            </a:r>
            <a:endParaRPr lang="en-US" sz="2800" dirty="0" smtClean="0">
              <a:latin typeface="Georgia"/>
            </a:endParaRPr>
          </a:p>
          <a:p>
            <a:endParaRPr lang="en-US" sz="28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50358" y="1659484"/>
            <a:ext cx="49459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To know your target audience, thus level, style and length of talk</a:t>
            </a:r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 To clearly know what messages you wish you audience to take away with them, and communicate them effectively</a:t>
            </a:r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Think about how how much interaction you would like with your audience, and initiate that to set the right environment</a:t>
            </a:r>
          </a:p>
          <a:p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Don’t forget to advertise appropriately</a:t>
            </a:r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endParaRPr lang="en-US" dirty="0"/>
          </a:p>
        </p:txBody>
      </p:sp>
      <p:pic>
        <p:nvPicPr>
          <p:cNvPr id="25" name="Picture 24" descr="PublicTalk_Constant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2737" y="1659484"/>
            <a:ext cx="3065133" cy="4324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358" y="306583"/>
            <a:ext cx="8793641" cy="6474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360" y="350381"/>
            <a:ext cx="8793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Highlights and challenges when giving public talks</a:t>
            </a:r>
            <a:endParaRPr lang="en-US" sz="2800" dirty="0" smtClean="0">
              <a:latin typeface="Georgia"/>
            </a:endParaRPr>
          </a:p>
          <a:p>
            <a:endParaRPr lang="en-US" sz="2800" dirty="0">
              <a:latin typeface="Georgi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1416"/>
            <a:ext cx="9144000" cy="3065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359" y="954076"/>
            <a:ext cx="8793639" cy="45719"/>
          </a:xfrm>
          <a:prstGeom prst="rect">
            <a:avLst/>
          </a:prstGeom>
          <a:solidFill>
            <a:srgbClr val="DF0A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2759" y="999795"/>
            <a:ext cx="8641241" cy="45719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159" y="1045514"/>
            <a:ext cx="8488841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50360" y="1659484"/>
            <a:ext cx="494591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Giving good presentations</a:t>
            </a:r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Don’t just give bullet points as an aid to remind you what to say</a:t>
            </a:r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Illustrate your message visually</a:t>
            </a:r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Use media, video, pictures, cartoons, illustrations, consider props</a:t>
            </a:r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Don’t flash slides too fast, nor spend too long on a slide unless you are explaining something on it</a:t>
            </a:r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Be interesting, bring new angles, be funny, speak well</a:t>
            </a:r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endParaRPr lang="en-US" dirty="0"/>
          </a:p>
        </p:txBody>
      </p:sp>
      <p:pic>
        <p:nvPicPr>
          <p:cNvPr id="25" name="Picture 24" descr="PublicTalk_Constant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2737" y="1659484"/>
            <a:ext cx="3065133" cy="4324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151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University of Sheffield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Kate  Shaw</dc:creator>
  <cp:lastModifiedBy>David Barney</cp:lastModifiedBy>
  <cp:revision>27</cp:revision>
  <dcterms:created xsi:type="dcterms:W3CDTF">2014-11-07T11:52:10Z</dcterms:created>
  <dcterms:modified xsi:type="dcterms:W3CDTF">2014-11-07T12:44:16Z</dcterms:modified>
</cp:coreProperties>
</file>