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3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5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6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15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9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3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36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0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1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7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0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ADF84-0C3A-E34F-907C-202ACCD6ABDD}" type="datetimeFigureOut">
              <a:rPr lang="en-US" smtClean="0"/>
              <a:t>06/11/14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DB43B-4F9A-8C40-99AB-30F2D18E2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4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hyperlink" Target="http://www.principiae.be/X0800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Highlights/challenges of </a:t>
            </a:r>
            <a:br>
              <a:rPr lang="en-US" dirty="0" smtClean="0"/>
            </a:br>
            <a:r>
              <a:rPr lang="en-US" dirty="0" smtClean="0"/>
              <a:t>Public Talks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Barney </a:t>
            </a:r>
            <a:r>
              <a:rPr lang="en-US" i="1" dirty="0" smtClean="0"/>
              <a:t>et al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207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50"/>
            <a:ext cx="8686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Public talks are to interest the </a:t>
            </a:r>
            <a:r>
              <a:rPr lang="en-US" b="1" dirty="0" smtClean="0">
                <a:solidFill>
                  <a:srgbClr val="FF0000"/>
                </a:solidFill>
              </a:rPr>
              <a:t>audience</a:t>
            </a:r>
            <a:r>
              <a:rPr lang="en-US" dirty="0" smtClean="0"/>
              <a:t>, not for you to show how much you know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0460"/>
            <a:ext cx="8229600" cy="481896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Know your audience &amp; tailor the talk accordingly</a:t>
            </a:r>
          </a:p>
          <a:p>
            <a:pPr lvl="1"/>
            <a:r>
              <a:rPr lang="en-US" dirty="0" smtClean="0"/>
              <a:t>Rehearse the talk with representatives of </a:t>
            </a:r>
            <a:r>
              <a:rPr lang="en-US" dirty="0" smtClean="0">
                <a:solidFill>
                  <a:srgbClr val="FF0000"/>
                </a:solidFill>
              </a:rPr>
              <a:t>THAT</a:t>
            </a:r>
            <a:r>
              <a:rPr lang="en-US" dirty="0" smtClean="0"/>
              <a:t> audience</a:t>
            </a:r>
          </a:p>
          <a:p>
            <a:r>
              <a:rPr lang="en-US" dirty="0" smtClean="0"/>
              <a:t>What is interesting to us, as physicists, is not necessarily interesting to the audience</a:t>
            </a:r>
          </a:p>
          <a:p>
            <a:r>
              <a:rPr lang="en-US" dirty="0" smtClean="0"/>
              <a:t>Plan the main messages carefully</a:t>
            </a:r>
          </a:p>
          <a:p>
            <a:r>
              <a:rPr lang="en-US" dirty="0" smtClean="0"/>
              <a:t>Don’t over-complicate things for the sake of “completeness”</a:t>
            </a:r>
          </a:p>
          <a:p>
            <a:r>
              <a:rPr lang="en-US" dirty="0" smtClean="0"/>
              <a:t>Simple slides – or none at all!</a:t>
            </a:r>
            <a:br>
              <a:rPr lang="en-US" dirty="0" smtClean="0"/>
            </a:b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These guidelines are exactly the same </a:t>
            </a:r>
            <a:br>
              <a:rPr lang="en-US" dirty="0" smtClean="0"/>
            </a:br>
            <a:r>
              <a:rPr lang="en-US" dirty="0" smtClean="0"/>
              <a:t>as giving a talk at a conference!</a:t>
            </a:r>
          </a:p>
        </p:txBody>
      </p:sp>
    </p:spTree>
    <p:extLst>
      <p:ext uri="{BB962C8B-B14F-4D97-AF65-F5344CB8AC3E}">
        <p14:creationId xmlns:p14="http://schemas.microsoft.com/office/powerpoint/2010/main" val="2306814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009" y="264009"/>
            <a:ext cx="6323158" cy="632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09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5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If your aim is to teach, make it as </a:t>
            </a:r>
            <a:r>
              <a:rPr lang="en-US" b="1" dirty="0" smtClean="0">
                <a:solidFill>
                  <a:srgbClr val="FF0000"/>
                </a:solidFill>
              </a:rPr>
              <a:t>interactive</a:t>
            </a:r>
            <a:r>
              <a:rPr lang="en-US" dirty="0" smtClean="0"/>
              <a:t> as possible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Powerpoint</a:t>
            </a:r>
            <a:r>
              <a:rPr lang="en-US" dirty="0" smtClean="0"/>
              <a:t> presentations do not facilitate interaction</a:t>
            </a:r>
          </a:p>
          <a:p>
            <a:r>
              <a:rPr lang="en-US" dirty="0" smtClean="0"/>
              <a:t>Chalk-boards or white-boards are still excellent tools (if the audience is small enough)</a:t>
            </a:r>
          </a:p>
          <a:p>
            <a:r>
              <a:rPr lang="en-US" dirty="0" smtClean="0"/>
              <a:t>Real objects are very powerful e.g. detector pieces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YOU</a:t>
            </a:r>
            <a:r>
              <a:rPr lang="en-US" dirty="0" smtClean="0"/>
              <a:t> are one of the interesting objects!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0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5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 recently gave a talk about particle detectors </a:t>
            </a:r>
            <a:r>
              <a:rPr lang="en-US" b="1" dirty="0" smtClean="0">
                <a:solidFill>
                  <a:srgbClr val="FF0000"/>
                </a:solidFill>
              </a:rPr>
              <a:t>without a computer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728" y="1600200"/>
            <a:ext cx="8594963" cy="478773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High school students determined (nearly) everything</a:t>
            </a:r>
          </a:p>
          <a:p>
            <a:pPr lvl="1"/>
            <a:r>
              <a:rPr lang="en-US" dirty="0" smtClean="0"/>
              <a:t>Particles to detect</a:t>
            </a:r>
          </a:p>
          <a:p>
            <a:pPr lvl="1"/>
            <a:r>
              <a:rPr lang="en-US" dirty="0" smtClean="0"/>
              <a:t>What we want to know about them</a:t>
            </a:r>
          </a:p>
          <a:p>
            <a:pPr lvl="1"/>
            <a:r>
              <a:rPr lang="en-US" dirty="0" smtClean="0"/>
              <a:t>How we determine these things</a:t>
            </a:r>
          </a:p>
          <a:p>
            <a:pPr lvl="1"/>
            <a:r>
              <a:rPr lang="en-US" dirty="0" smtClean="0"/>
              <a:t>How particles interact with materials</a:t>
            </a:r>
          </a:p>
          <a:p>
            <a:pPr lvl="1"/>
            <a:r>
              <a:rPr lang="en-US" dirty="0" smtClean="0"/>
              <a:t>Ordering of the detector layers</a:t>
            </a:r>
          </a:p>
          <a:p>
            <a:r>
              <a:rPr lang="en-US" dirty="0" smtClean="0"/>
              <a:t>Only “props” were some detector pieces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Very good feedback from the students &amp; teachers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95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576" y="278103"/>
            <a:ext cx="8628823" cy="616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30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381" y="377717"/>
            <a:ext cx="8633337" cy="601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84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577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There are a variety of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resources</a:t>
            </a:r>
            <a:r>
              <a:rPr lang="en-US" dirty="0" smtClean="0"/>
              <a:t> for communicators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86" y="1402770"/>
            <a:ext cx="3567187" cy="5197521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059158" y="1506733"/>
            <a:ext cx="4856047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hlinkClick r:id="rId3"/>
              </a:rPr>
              <a:t>http://www.principiae.be/X0800.php</a:t>
            </a:r>
            <a:r>
              <a:rPr lang="en-US" sz="2800" dirty="0" smtClean="0"/>
              <a:t>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Excellent web-site and book on communication for scientists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Includes section on communicating to non-scientists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Jean-Luc recently gave a 2-hour seminar for CMS in the </a:t>
            </a:r>
            <a:r>
              <a:rPr lang="en-US" sz="2800" dirty="0" smtClean="0">
                <a:solidFill>
                  <a:srgbClr val="FF0000"/>
                </a:solidFill>
              </a:rPr>
              <a:t>full</a:t>
            </a:r>
            <a:r>
              <a:rPr lang="en-US" sz="2800" dirty="0" smtClean="0"/>
              <a:t> main auditorium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7449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247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Highlights/challenges of  Public Talks</vt:lpstr>
      <vt:lpstr>Public talks are to interest the audience, not for you to show how much you know</vt:lpstr>
      <vt:lpstr>PowerPoint Presentation</vt:lpstr>
      <vt:lpstr>If your aim is to teach, make it as interactive as possible</vt:lpstr>
      <vt:lpstr>I recently gave a talk about particle detectors without a computer</vt:lpstr>
      <vt:lpstr>PowerPoint Presentation</vt:lpstr>
      <vt:lpstr>PowerPoint Presentation</vt:lpstr>
      <vt:lpstr>There are a variety of  resources for communicators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Highlights/challenges of  Public Talks</dc:title>
  <dc:creator>David Barney</dc:creator>
  <cp:lastModifiedBy>David Barney</cp:lastModifiedBy>
  <cp:revision>9</cp:revision>
  <dcterms:created xsi:type="dcterms:W3CDTF">2014-11-06T21:09:48Z</dcterms:created>
  <dcterms:modified xsi:type="dcterms:W3CDTF">2014-11-07T13:23:48Z</dcterms:modified>
</cp:coreProperties>
</file>