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90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1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5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3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6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6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5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1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9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9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5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0B5C3-3697-8843-ACD4-050EEECFAF1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F3D10-7702-0D4B-902D-A642B488B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6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7177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Dynamical Electroweak Symmetry Breaking: Implications of the 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3828"/>
            <a:ext cx="6400800" cy="1752600"/>
          </a:xfrm>
        </p:spPr>
        <p:txBody>
          <a:bodyPr/>
          <a:lstStyle/>
          <a:p>
            <a:r>
              <a:rPr lang="en-US" dirty="0" smtClean="0"/>
              <a:t>R Sekhar Chivukula</a:t>
            </a:r>
          </a:p>
          <a:p>
            <a:r>
              <a:rPr lang="en-US" dirty="0" smtClean="0"/>
              <a:t>Meenakshi Narain</a:t>
            </a:r>
          </a:p>
          <a:p>
            <a:r>
              <a:rPr lang="en-US" dirty="0" smtClean="0"/>
              <a:t>John </a:t>
            </a:r>
            <a:r>
              <a:rPr lang="en-US" dirty="0" err="1" smtClean="0"/>
              <a:t>Womersley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76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Rewritten in light of 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Theory summary:          H as a composite particle, possibly a:</a:t>
            </a:r>
          </a:p>
          <a:p>
            <a:pPr lvl="1"/>
            <a:r>
              <a:rPr lang="en-US" dirty="0" err="1" smtClean="0"/>
              <a:t>σ</a:t>
            </a:r>
            <a:r>
              <a:rPr lang="en-US" dirty="0" smtClean="0"/>
              <a:t>-meson of </a:t>
            </a:r>
            <a:r>
              <a:rPr lang="en-US" dirty="0" err="1" smtClean="0"/>
              <a:t>technicolor</a:t>
            </a:r>
            <a:endParaRPr lang="en-US" dirty="0" smtClean="0"/>
          </a:p>
          <a:p>
            <a:pPr lvl="1"/>
            <a:r>
              <a:rPr lang="en-US" dirty="0" smtClean="0"/>
              <a:t>a pseudo-</a:t>
            </a:r>
            <a:r>
              <a:rPr lang="en-US" dirty="0" err="1" smtClean="0"/>
              <a:t>dilaton</a:t>
            </a:r>
            <a:r>
              <a:rPr lang="en-US" dirty="0"/>
              <a:t> </a:t>
            </a:r>
            <a:r>
              <a:rPr lang="en-US" dirty="0" smtClean="0"/>
              <a:t>in walking </a:t>
            </a:r>
            <a:r>
              <a:rPr lang="en-US" dirty="0" err="1" smtClean="0"/>
              <a:t>technicolor</a:t>
            </a:r>
            <a:endParaRPr lang="en-US" dirty="0" smtClean="0"/>
          </a:p>
          <a:p>
            <a:pPr lvl="1"/>
            <a:r>
              <a:rPr lang="en-US" dirty="0" smtClean="0"/>
              <a:t>a pseudo-Goldstone Boson, e.g. in a “Little Higgs” model</a:t>
            </a:r>
          </a:p>
          <a:p>
            <a:pPr lvl="1"/>
            <a:r>
              <a:rPr lang="en-US" dirty="0" smtClean="0"/>
              <a:t>a top-Higgs bound via top-color interactions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Experimental summary of searches for particles in these theories:</a:t>
            </a:r>
          </a:p>
          <a:p>
            <a:pPr lvl="1"/>
            <a:r>
              <a:rPr lang="en-US" dirty="0" smtClean="0"/>
              <a:t>W’ and Z’ bosons</a:t>
            </a:r>
          </a:p>
          <a:p>
            <a:pPr lvl="1"/>
            <a:r>
              <a:rPr lang="en-US" dirty="0" err="1"/>
              <a:t>t</a:t>
            </a:r>
            <a:r>
              <a:rPr lang="en-US" dirty="0" err="1" smtClean="0"/>
              <a:t>echnivector</a:t>
            </a:r>
            <a:r>
              <a:rPr lang="en-US" dirty="0" smtClean="0"/>
              <a:t> mesons</a:t>
            </a:r>
          </a:p>
          <a:p>
            <a:pPr lvl="1"/>
            <a:r>
              <a:rPr lang="en-US" dirty="0" smtClean="0"/>
              <a:t>vector partners of top and bottom</a:t>
            </a:r>
          </a:p>
          <a:p>
            <a:pPr lvl="1"/>
            <a:r>
              <a:rPr lang="en-US" dirty="0" smtClean="0"/>
              <a:t>+5/3 custodial top partner</a:t>
            </a:r>
          </a:p>
          <a:p>
            <a:pPr lvl="1"/>
            <a:r>
              <a:rPr lang="en-US" dirty="0" err="1" smtClean="0"/>
              <a:t>colorons</a:t>
            </a:r>
            <a:r>
              <a:rPr lang="en-US" dirty="0" smtClean="0"/>
              <a:t>, Z’, and colored scalars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96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96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Dynamical Electroweak Symmetry Breaking: Implications of the H</vt:lpstr>
      <vt:lpstr>Rewritten in light of H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Dynamical Electroweak Symmetry Breaking: Implications of the H</dc:title>
  <dc:creator>R. Sekhar Chivukula</dc:creator>
  <cp:lastModifiedBy>Michael</cp:lastModifiedBy>
  <cp:revision>2</cp:revision>
  <dcterms:created xsi:type="dcterms:W3CDTF">2014-07-24T21:00:23Z</dcterms:created>
  <dcterms:modified xsi:type="dcterms:W3CDTF">2014-11-03T21:43:27Z</dcterms:modified>
</cp:coreProperties>
</file>