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819" r:id="rId1"/>
    <p:sldMasterId id="2147483840" r:id="rId2"/>
  </p:sldMasterIdLst>
  <p:notesMasterIdLst>
    <p:notesMasterId r:id="rId104"/>
  </p:notesMasterIdLst>
  <p:handoutMasterIdLst>
    <p:handoutMasterId r:id="rId105"/>
  </p:handoutMasterIdLst>
  <p:sldIdLst>
    <p:sldId id="1212" r:id="rId3"/>
    <p:sldId id="1214" r:id="rId4"/>
    <p:sldId id="1213" r:id="rId5"/>
    <p:sldId id="256" r:id="rId6"/>
    <p:sldId id="1192" r:id="rId7"/>
    <p:sldId id="1193" r:id="rId8"/>
    <p:sldId id="1194" r:id="rId9"/>
    <p:sldId id="1218" r:id="rId10"/>
    <p:sldId id="1179" r:id="rId11"/>
    <p:sldId id="1225" r:id="rId12"/>
    <p:sldId id="1215" r:id="rId13"/>
    <p:sldId id="1221" r:id="rId14"/>
    <p:sldId id="1222" r:id="rId15"/>
    <p:sldId id="1223" r:id="rId16"/>
    <p:sldId id="1216" r:id="rId17"/>
    <p:sldId id="1217" r:id="rId18"/>
    <p:sldId id="1228" r:id="rId19"/>
    <p:sldId id="1224" r:id="rId20"/>
    <p:sldId id="1095" r:id="rId21"/>
    <p:sldId id="1096" r:id="rId22"/>
    <p:sldId id="1097" r:id="rId23"/>
    <p:sldId id="1098" r:id="rId24"/>
    <p:sldId id="1099" r:id="rId25"/>
    <p:sldId id="1226" r:id="rId26"/>
    <p:sldId id="1102" r:id="rId27"/>
    <p:sldId id="1121" r:id="rId28"/>
    <p:sldId id="1227" r:id="rId29"/>
    <p:sldId id="1185" r:id="rId30"/>
    <p:sldId id="1186" r:id="rId31"/>
    <p:sldId id="1187" r:id="rId32"/>
    <p:sldId id="1188" r:id="rId33"/>
    <p:sldId id="1126" r:id="rId34"/>
    <p:sldId id="1085" r:id="rId35"/>
    <p:sldId id="1109" r:id="rId36"/>
    <p:sldId id="1090" r:id="rId37"/>
    <p:sldId id="1110" r:id="rId38"/>
    <p:sldId id="1105" r:id="rId39"/>
    <p:sldId id="1106" r:id="rId40"/>
    <p:sldId id="1111" r:id="rId41"/>
    <p:sldId id="1108" r:id="rId42"/>
    <p:sldId id="945" r:id="rId43"/>
    <p:sldId id="1161" r:id="rId44"/>
    <p:sldId id="1220" r:id="rId45"/>
    <p:sldId id="1163" r:id="rId46"/>
    <p:sldId id="1219" r:id="rId47"/>
    <p:sldId id="1023" r:id="rId48"/>
    <p:sldId id="1164" r:id="rId49"/>
    <p:sldId id="1162" r:id="rId50"/>
    <p:sldId id="1165" r:id="rId51"/>
    <p:sldId id="1166" r:id="rId52"/>
    <p:sldId id="1167" r:id="rId53"/>
    <p:sldId id="1196" r:id="rId54"/>
    <p:sldId id="1197" r:id="rId55"/>
    <p:sldId id="1198" r:id="rId56"/>
    <p:sldId id="1199" r:id="rId57"/>
    <p:sldId id="1168" r:id="rId58"/>
    <p:sldId id="1169" r:id="rId59"/>
    <p:sldId id="934" r:id="rId60"/>
    <p:sldId id="938" r:id="rId61"/>
    <p:sldId id="939" r:id="rId62"/>
    <p:sldId id="1210" r:id="rId63"/>
    <p:sldId id="429" r:id="rId64"/>
    <p:sldId id="476" r:id="rId65"/>
    <p:sldId id="1195" r:id="rId66"/>
    <p:sldId id="430" r:id="rId67"/>
    <p:sldId id="782" r:id="rId68"/>
    <p:sldId id="783" r:id="rId69"/>
    <p:sldId id="300" r:id="rId70"/>
    <p:sldId id="412" r:id="rId71"/>
    <p:sldId id="785" r:id="rId72"/>
    <p:sldId id="437" r:id="rId73"/>
    <p:sldId id="578" r:id="rId74"/>
    <p:sldId id="568" r:id="rId75"/>
    <p:sldId id="574" r:id="rId76"/>
    <p:sldId id="1200" r:id="rId77"/>
    <p:sldId id="1201" r:id="rId78"/>
    <p:sldId id="1202" r:id="rId79"/>
    <p:sldId id="800" r:id="rId80"/>
    <p:sldId id="1209" r:id="rId81"/>
    <p:sldId id="1203" r:id="rId82"/>
    <p:sldId id="1204" r:id="rId83"/>
    <p:sldId id="1206" r:id="rId84"/>
    <p:sldId id="1207" r:id="rId85"/>
    <p:sldId id="1208" r:id="rId86"/>
    <p:sldId id="1024" r:id="rId87"/>
    <p:sldId id="946" r:id="rId88"/>
    <p:sldId id="948" r:id="rId89"/>
    <p:sldId id="575" r:id="rId90"/>
    <p:sldId id="983" r:id="rId91"/>
    <p:sldId id="949" r:id="rId92"/>
    <p:sldId id="950" r:id="rId93"/>
    <p:sldId id="951" r:id="rId94"/>
    <p:sldId id="788" r:id="rId95"/>
    <p:sldId id="442" r:id="rId96"/>
    <p:sldId id="1170" r:id="rId97"/>
    <p:sldId id="1171" r:id="rId98"/>
    <p:sldId id="1172" r:id="rId99"/>
    <p:sldId id="1173" r:id="rId100"/>
    <p:sldId id="943" r:id="rId101"/>
    <p:sldId id="629" r:id="rId102"/>
    <p:sldId id="1211" r:id="rId10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0945C0C1-9082-2D42-9B61-A8573492B463}">
          <p14:sldIdLst>
            <p14:sldId id="1212"/>
            <p14:sldId id="1214"/>
            <p14:sldId id="1213"/>
            <p14:sldId id="256"/>
            <p14:sldId id="1192"/>
            <p14:sldId id="1193"/>
            <p14:sldId id="1194"/>
            <p14:sldId id="1218"/>
            <p14:sldId id="1179"/>
            <p14:sldId id="1225"/>
            <p14:sldId id="1215"/>
            <p14:sldId id="1221"/>
            <p14:sldId id="1222"/>
            <p14:sldId id="1223"/>
            <p14:sldId id="1216"/>
            <p14:sldId id="1217"/>
            <p14:sldId id="1228"/>
            <p14:sldId id="1224"/>
            <p14:sldId id="1095"/>
            <p14:sldId id="1096"/>
            <p14:sldId id="1097"/>
            <p14:sldId id="1098"/>
            <p14:sldId id="1099"/>
            <p14:sldId id="1226"/>
            <p14:sldId id="1102"/>
            <p14:sldId id="1121"/>
            <p14:sldId id="1227"/>
            <p14:sldId id="1185"/>
            <p14:sldId id="1186"/>
            <p14:sldId id="1187"/>
            <p14:sldId id="1188"/>
            <p14:sldId id="1126"/>
            <p14:sldId id="1085"/>
            <p14:sldId id="1109"/>
            <p14:sldId id="1090"/>
            <p14:sldId id="1110"/>
            <p14:sldId id="1105"/>
            <p14:sldId id="1106"/>
            <p14:sldId id="1111"/>
            <p14:sldId id="1108"/>
            <p14:sldId id="945"/>
            <p14:sldId id="1161"/>
            <p14:sldId id="1220"/>
            <p14:sldId id="1163"/>
            <p14:sldId id="1219"/>
            <p14:sldId id="1023"/>
            <p14:sldId id="1164"/>
            <p14:sldId id="1162"/>
            <p14:sldId id="1165"/>
            <p14:sldId id="1166"/>
            <p14:sldId id="1167"/>
            <p14:sldId id="1196"/>
            <p14:sldId id="1197"/>
            <p14:sldId id="1198"/>
            <p14:sldId id="1199"/>
            <p14:sldId id="1168"/>
            <p14:sldId id="1169"/>
            <p14:sldId id="934"/>
            <p14:sldId id="938"/>
            <p14:sldId id="939"/>
            <p14:sldId id="1210"/>
            <p14:sldId id="429"/>
            <p14:sldId id="476"/>
            <p14:sldId id="1195"/>
            <p14:sldId id="430"/>
            <p14:sldId id="782"/>
            <p14:sldId id="783"/>
            <p14:sldId id="300"/>
            <p14:sldId id="412"/>
            <p14:sldId id="785"/>
            <p14:sldId id="437"/>
            <p14:sldId id="578"/>
            <p14:sldId id="568"/>
            <p14:sldId id="574"/>
            <p14:sldId id="1200"/>
            <p14:sldId id="1201"/>
            <p14:sldId id="1202"/>
            <p14:sldId id="800"/>
            <p14:sldId id="1209"/>
            <p14:sldId id="1203"/>
            <p14:sldId id="1204"/>
            <p14:sldId id="1206"/>
            <p14:sldId id="1207"/>
            <p14:sldId id="1208"/>
            <p14:sldId id="1024"/>
            <p14:sldId id="946"/>
            <p14:sldId id="948"/>
            <p14:sldId id="575"/>
            <p14:sldId id="983"/>
            <p14:sldId id="949"/>
            <p14:sldId id="950"/>
            <p14:sldId id="951"/>
            <p14:sldId id="788"/>
            <p14:sldId id="442"/>
            <p14:sldId id="1170"/>
            <p14:sldId id="1171"/>
            <p14:sldId id="1172"/>
            <p14:sldId id="1173"/>
            <p14:sldId id="943"/>
            <p14:sldId id="629"/>
            <p14:sldId id="1211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EEECCF"/>
    <a:srgbClr val="350032"/>
    <a:srgbClr val="00FF00"/>
    <a:srgbClr val="BF00C5"/>
    <a:srgbClr val="EBB7AF"/>
    <a:srgbClr val="2E2988"/>
    <a:srgbClr val="229FE7"/>
    <a:srgbClr val="82D3F5"/>
    <a:srgbClr val="E91929"/>
    <a:srgbClr val="FBD2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412" autoAdjust="0"/>
    <p:restoredTop sz="93431" autoAdjust="0"/>
  </p:normalViewPr>
  <p:slideViewPr>
    <p:cSldViewPr snapToGrid="0" snapToObjects="1">
      <p:cViewPr varScale="1">
        <p:scale>
          <a:sx n="178" d="100"/>
          <a:sy n="178" d="100"/>
        </p:scale>
        <p:origin x="-368" y="-112"/>
      </p:cViewPr>
      <p:guideLst>
        <p:guide orient="horz" pos="2160"/>
        <p:guide pos="287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01" Type="http://schemas.openxmlformats.org/officeDocument/2006/relationships/slide" Target="slides/slide99.xml"/><Relationship Id="rId102" Type="http://schemas.openxmlformats.org/officeDocument/2006/relationships/slide" Target="slides/slide100.xml"/><Relationship Id="rId103" Type="http://schemas.openxmlformats.org/officeDocument/2006/relationships/slide" Target="slides/slide101.xml"/><Relationship Id="rId104" Type="http://schemas.openxmlformats.org/officeDocument/2006/relationships/notesMaster" Target="notesMasters/notesMaster1.xml"/><Relationship Id="rId105" Type="http://schemas.openxmlformats.org/officeDocument/2006/relationships/handoutMaster" Target="handoutMasters/handoutMaster1.xml"/><Relationship Id="rId106" Type="http://schemas.openxmlformats.org/officeDocument/2006/relationships/printerSettings" Target="printerSettings/printerSettings1.bin"/><Relationship Id="rId107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8" Type="http://schemas.openxmlformats.org/officeDocument/2006/relationships/viewProps" Target="viewProps.xml"/><Relationship Id="rId109" Type="http://schemas.openxmlformats.org/officeDocument/2006/relationships/theme" Target="theme/theme1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slide" Target="slides/slide34.xml"/><Relationship Id="rId37" Type="http://schemas.openxmlformats.org/officeDocument/2006/relationships/slide" Target="slides/slide35.xml"/><Relationship Id="rId38" Type="http://schemas.openxmlformats.org/officeDocument/2006/relationships/slide" Target="slides/slide36.xml"/><Relationship Id="rId39" Type="http://schemas.openxmlformats.org/officeDocument/2006/relationships/slide" Target="slides/slide37.xml"/><Relationship Id="rId50" Type="http://schemas.openxmlformats.org/officeDocument/2006/relationships/slide" Target="slides/slide48.xml"/><Relationship Id="rId51" Type="http://schemas.openxmlformats.org/officeDocument/2006/relationships/slide" Target="slides/slide49.xml"/><Relationship Id="rId52" Type="http://schemas.openxmlformats.org/officeDocument/2006/relationships/slide" Target="slides/slide50.xml"/><Relationship Id="rId53" Type="http://schemas.openxmlformats.org/officeDocument/2006/relationships/slide" Target="slides/slide51.xml"/><Relationship Id="rId54" Type="http://schemas.openxmlformats.org/officeDocument/2006/relationships/slide" Target="slides/slide52.xml"/><Relationship Id="rId55" Type="http://schemas.openxmlformats.org/officeDocument/2006/relationships/slide" Target="slides/slide53.xml"/><Relationship Id="rId56" Type="http://schemas.openxmlformats.org/officeDocument/2006/relationships/slide" Target="slides/slide54.xml"/><Relationship Id="rId57" Type="http://schemas.openxmlformats.org/officeDocument/2006/relationships/slide" Target="slides/slide55.xml"/><Relationship Id="rId58" Type="http://schemas.openxmlformats.org/officeDocument/2006/relationships/slide" Target="slides/slide56.xml"/><Relationship Id="rId59" Type="http://schemas.openxmlformats.org/officeDocument/2006/relationships/slide" Target="slides/slide57.xml"/><Relationship Id="rId70" Type="http://schemas.openxmlformats.org/officeDocument/2006/relationships/slide" Target="slides/slide68.xml"/><Relationship Id="rId71" Type="http://schemas.openxmlformats.org/officeDocument/2006/relationships/slide" Target="slides/slide69.xml"/><Relationship Id="rId72" Type="http://schemas.openxmlformats.org/officeDocument/2006/relationships/slide" Target="slides/slide70.xml"/><Relationship Id="rId73" Type="http://schemas.openxmlformats.org/officeDocument/2006/relationships/slide" Target="slides/slide71.xml"/><Relationship Id="rId74" Type="http://schemas.openxmlformats.org/officeDocument/2006/relationships/slide" Target="slides/slide72.xml"/><Relationship Id="rId75" Type="http://schemas.openxmlformats.org/officeDocument/2006/relationships/slide" Target="slides/slide73.xml"/><Relationship Id="rId76" Type="http://schemas.openxmlformats.org/officeDocument/2006/relationships/slide" Target="slides/slide74.xml"/><Relationship Id="rId77" Type="http://schemas.openxmlformats.org/officeDocument/2006/relationships/slide" Target="slides/slide75.xml"/><Relationship Id="rId78" Type="http://schemas.openxmlformats.org/officeDocument/2006/relationships/slide" Target="slides/slide76.xml"/><Relationship Id="rId79" Type="http://schemas.openxmlformats.org/officeDocument/2006/relationships/slide" Target="slides/slide77.xml"/><Relationship Id="rId110" Type="http://schemas.openxmlformats.org/officeDocument/2006/relationships/tableStyles" Target="tableStyles.xml"/><Relationship Id="rId90" Type="http://schemas.openxmlformats.org/officeDocument/2006/relationships/slide" Target="slides/slide88.xml"/><Relationship Id="rId91" Type="http://schemas.openxmlformats.org/officeDocument/2006/relationships/slide" Target="slides/slide89.xml"/><Relationship Id="rId92" Type="http://schemas.openxmlformats.org/officeDocument/2006/relationships/slide" Target="slides/slide90.xml"/><Relationship Id="rId93" Type="http://schemas.openxmlformats.org/officeDocument/2006/relationships/slide" Target="slides/slide91.xml"/><Relationship Id="rId94" Type="http://schemas.openxmlformats.org/officeDocument/2006/relationships/slide" Target="slides/slide92.xml"/><Relationship Id="rId95" Type="http://schemas.openxmlformats.org/officeDocument/2006/relationships/slide" Target="slides/slide93.xml"/><Relationship Id="rId96" Type="http://schemas.openxmlformats.org/officeDocument/2006/relationships/slide" Target="slides/slide94.xml"/><Relationship Id="rId97" Type="http://schemas.openxmlformats.org/officeDocument/2006/relationships/slide" Target="slides/slide95.xml"/><Relationship Id="rId98" Type="http://schemas.openxmlformats.org/officeDocument/2006/relationships/slide" Target="slides/slide96.xml"/><Relationship Id="rId99" Type="http://schemas.openxmlformats.org/officeDocument/2006/relationships/slide" Target="slides/slide9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40" Type="http://schemas.openxmlformats.org/officeDocument/2006/relationships/slide" Target="slides/slide38.xml"/><Relationship Id="rId41" Type="http://schemas.openxmlformats.org/officeDocument/2006/relationships/slide" Target="slides/slide39.xml"/><Relationship Id="rId42" Type="http://schemas.openxmlformats.org/officeDocument/2006/relationships/slide" Target="slides/slide40.xml"/><Relationship Id="rId43" Type="http://schemas.openxmlformats.org/officeDocument/2006/relationships/slide" Target="slides/slide41.xml"/><Relationship Id="rId44" Type="http://schemas.openxmlformats.org/officeDocument/2006/relationships/slide" Target="slides/slide42.xml"/><Relationship Id="rId45" Type="http://schemas.openxmlformats.org/officeDocument/2006/relationships/slide" Target="slides/slide43.xml"/><Relationship Id="rId46" Type="http://schemas.openxmlformats.org/officeDocument/2006/relationships/slide" Target="slides/slide44.xml"/><Relationship Id="rId47" Type="http://schemas.openxmlformats.org/officeDocument/2006/relationships/slide" Target="slides/slide45.xml"/><Relationship Id="rId48" Type="http://schemas.openxmlformats.org/officeDocument/2006/relationships/slide" Target="slides/slide46.xml"/><Relationship Id="rId49" Type="http://schemas.openxmlformats.org/officeDocument/2006/relationships/slide" Target="slides/slide47.xml"/><Relationship Id="rId60" Type="http://schemas.openxmlformats.org/officeDocument/2006/relationships/slide" Target="slides/slide58.xml"/><Relationship Id="rId61" Type="http://schemas.openxmlformats.org/officeDocument/2006/relationships/slide" Target="slides/slide59.xml"/><Relationship Id="rId62" Type="http://schemas.openxmlformats.org/officeDocument/2006/relationships/slide" Target="slides/slide60.xml"/><Relationship Id="rId63" Type="http://schemas.openxmlformats.org/officeDocument/2006/relationships/slide" Target="slides/slide61.xml"/><Relationship Id="rId64" Type="http://schemas.openxmlformats.org/officeDocument/2006/relationships/slide" Target="slides/slide62.xml"/><Relationship Id="rId65" Type="http://schemas.openxmlformats.org/officeDocument/2006/relationships/slide" Target="slides/slide63.xml"/><Relationship Id="rId66" Type="http://schemas.openxmlformats.org/officeDocument/2006/relationships/slide" Target="slides/slide64.xml"/><Relationship Id="rId67" Type="http://schemas.openxmlformats.org/officeDocument/2006/relationships/slide" Target="slides/slide65.xml"/><Relationship Id="rId68" Type="http://schemas.openxmlformats.org/officeDocument/2006/relationships/slide" Target="slides/slide66.xml"/><Relationship Id="rId69" Type="http://schemas.openxmlformats.org/officeDocument/2006/relationships/slide" Target="slides/slide67.xml"/><Relationship Id="rId100" Type="http://schemas.openxmlformats.org/officeDocument/2006/relationships/slide" Target="slides/slide98.xml"/><Relationship Id="rId80" Type="http://schemas.openxmlformats.org/officeDocument/2006/relationships/slide" Target="slides/slide78.xml"/><Relationship Id="rId81" Type="http://schemas.openxmlformats.org/officeDocument/2006/relationships/slide" Target="slides/slide79.xml"/><Relationship Id="rId82" Type="http://schemas.openxmlformats.org/officeDocument/2006/relationships/slide" Target="slides/slide80.xml"/><Relationship Id="rId83" Type="http://schemas.openxmlformats.org/officeDocument/2006/relationships/slide" Target="slides/slide81.xml"/><Relationship Id="rId84" Type="http://schemas.openxmlformats.org/officeDocument/2006/relationships/slide" Target="slides/slide82.xml"/><Relationship Id="rId85" Type="http://schemas.openxmlformats.org/officeDocument/2006/relationships/slide" Target="slides/slide83.xml"/><Relationship Id="rId86" Type="http://schemas.openxmlformats.org/officeDocument/2006/relationships/slide" Target="slides/slide84.xml"/><Relationship Id="rId87" Type="http://schemas.openxmlformats.org/officeDocument/2006/relationships/slide" Target="slides/slide85.xml"/><Relationship Id="rId88" Type="http://schemas.openxmlformats.org/officeDocument/2006/relationships/slide" Target="slides/slide86.xml"/><Relationship Id="rId89" Type="http://schemas.openxmlformats.org/officeDocument/2006/relationships/slide" Target="slides/slide8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A64CFE-F7FD-224C-8739-CDDA6B1F10DD}" type="datetimeFigureOut">
              <a:rPr lang="en-US" smtClean="0"/>
              <a:pPr/>
              <a:t>02/09/2015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C58B34-D69F-8344-816F-6C3EFDF5898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38045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217260-85CF-5743-8B52-D542F34DBE03}" type="datetimeFigureOut">
              <a:rPr lang="en-US" smtClean="0"/>
              <a:pPr/>
              <a:t>02/09/2015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326727-AEA2-6641-9DD5-314B5539410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09214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</a:t>
            </a:r>
            <a:r>
              <a:rPr lang="en-US" dirty="0" err="1" smtClean="0"/>
              <a:t>www.wolframalpha.com</a:t>
            </a:r>
            <a:r>
              <a:rPr lang="en-US" dirty="0" smtClean="0"/>
              <a:t>/input/?</a:t>
            </a:r>
            <a:r>
              <a:rPr lang="en-US" dirty="0" err="1" smtClean="0"/>
              <a:t>i</a:t>
            </a:r>
            <a:r>
              <a:rPr lang="en-US" dirty="0" smtClean="0"/>
              <a:t>=2e5+pbarn+∗+%28+average+earth-sun+distance+%29+%2F+%2873.5+mbarn%29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326727-AEA2-6641-9DD5-314B55394107}" type="slidenum">
              <a:rPr lang="en-US" smtClean="0"/>
              <a:pPr/>
              <a:t>70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3064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5.jp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 algn="l" eaLnBrk="1" latinLnBrk="0" hangingPunct="1"/>
            <a:r>
              <a:rPr lang="en-US" smtClean="0"/>
              <a:t>Escola de professores - Sep 2015</a:t>
            </a: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measuring.higgs@cern.ch</a:t>
            </a:r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  <p:pic>
        <p:nvPicPr>
          <p:cNvPr id="13" name="Picture 27" descr="cms_logo"/>
          <p:cNvPicPr>
            <a:picLocks noChangeAspect="1" noChangeArrowheads="1"/>
          </p:cNvPicPr>
          <p:nvPr userDrawn="1"/>
        </p:nvPicPr>
        <p:blipFill>
          <a:blip r:embed="rId2" cstate="print"/>
          <a:srcRect l="1587" t="1223" r="1512" b="1867"/>
          <a:stretch>
            <a:fillRect/>
          </a:stretch>
        </p:blipFill>
        <p:spPr bwMode="auto">
          <a:xfrm>
            <a:off x="76200" y="228600"/>
            <a:ext cx="705919" cy="70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pic>
        <p:nvPicPr>
          <p:cNvPr id="2" name="Picture 1" descr="CERN_outline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1" y="967157"/>
            <a:ext cx="705430" cy="6937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Escola de professores - Sep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measuring.higgs@cern.ch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92886-E571-45D5-8B56-343DC94F8FA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r>
              <a:rPr lang="en-US" smtClean="0"/>
              <a:t>Escola de professores - Sep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r>
              <a:rPr kumimoji="0" lang="en-US" smtClean="0"/>
              <a:t>measuring.higgs@cern.ch</a:t>
            </a:r>
            <a:endParaRPr kumimoji="0"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8C592886-E571-45D5-8B56-343DC94F8FA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4455" y="403226"/>
            <a:ext cx="7771960" cy="5302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710940" y="1254125"/>
            <a:ext cx="7771960" cy="41148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42594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8313" y="6381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Escola de professores - Sep 2015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336D438-1687-0B48-B546-FEBE9C8BDE53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04331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68313" y="6381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Escola de professores - Sep 2015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048102F-E493-874B-B682-DF8DE8587BB8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82838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rgbClr val="800000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rgbClr val="00009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8181" y="6520260"/>
            <a:ext cx="609600" cy="365125"/>
          </a:xfrm>
        </p:spPr>
        <p:txBody>
          <a:bodyPr/>
          <a:lstStyle/>
          <a:p>
            <a:fld id="{1AD93096-5B34-4342-9326-69289CEAE4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838200" y="0"/>
            <a:ext cx="7620000" cy="9144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 sz="4400">
                <a:solidFill>
                  <a:srgbClr val="0D0D0D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211015" y="5410200"/>
            <a:ext cx="8686800" cy="1447800"/>
          </a:xfrm>
        </p:spPr>
        <p:txBody>
          <a:bodyPr>
            <a:no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rgbClr val="00009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39961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Escola de professores - Sep 2015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measuring.higgs@cern.ch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D8998-017C-E84A-8946-EE55C09D6BA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153984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Escola de professores - Sep 2015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measuring.higgs@cern.ch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D8998-017C-E84A-8946-EE55C09D6BA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3102051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Escola de professores - Sep 2015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measuring.higgs@cern.ch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D8998-017C-E84A-8946-EE55C09D6BA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2983712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Escola de professores - Sep 2015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measuring.higgs@cern.ch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D8998-017C-E84A-8946-EE55C09D6BA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49330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Escola de professores - Sep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measuring.higgs@cern.ch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C592886-E571-45D5-8B56-343DC94F8FA6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Escola de professores - Sep 2015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measuring.higgs@cern.ch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D8998-017C-E84A-8946-EE55C09D6BA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714390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Escola de professores - Sep 2015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measuring.higgs@cern.ch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D8998-017C-E84A-8946-EE55C09D6BA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311480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Escola de professores - Sep 2015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measuring.higgs@cern.ch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D8998-017C-E84A-8946-EE55C09D6BA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8937916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Escola de professores - Sep 2015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measuring.higgs@cern.ch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D8998-017C-E84A-8946-EE55C09D6BA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017617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Escola de professores - Sep 2015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measuring.higgs@cern.ch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D8998-017C-E84A-8946-EE55C09D6BA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0775364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Escola de professores - Sep 2015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measuring.higgs@cern.ch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D8998-017C-E84A-8946-EE55C09D6BA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4381218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Escola de professores - Sep 2015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measuring.higgs@cern.ch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D8998-017C-E84A-8946-EE55C09D6BA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3199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eaLnBrk="1" latinLnBrk="0" hangingPunct="1"/>
            <a:r>
              <a:rPr lang="en-US" smtClean="0"/>
              <a:t>Escola de professores - Sep 2015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 algn="r" eaLnBrk="1" latinLnBrk="0" hangingPunct="1"/>
            <a:fld id="{8C592886-E571-45D5-8B56-343DC94F8FA6}" type="slidenum">
              <a:rPr kumimoji="0" lang="en-US" smtClean="0"/>
              <a:pPr algn="r" eaLnBrk="1" latinLnBrk="0" hangingPunct="1"/>
              <a:t>‹#›</a:t>
            </a:fld>
            <a:endParaRPr kumimoji="0" lang="en-US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kumimoji="0" lang="en-US" smtClean="0"/>
              <a:t>measuring.higgs@cern.ch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r>
              <a:rPr lang="en-US" smtClean="0"/>
              <a:t>Escola de professores - Sep 2015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8C592886-E571-45D5-8B56-343DC94F8FA6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kumimoji="0" lang="en-US" smtClean="0"/>
              <a:t>measuring.higgs@cern.ch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r>
              <a:rPr lang="en-US" smtClean="0"/>
              <a:t>Escola de professores - Sep 2015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8C592886-E571-45D5-8B56-343DC94F8FA6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kumimoji="0" lang="en-US" smtClean="0"/>
              <a:t>measuring.higgs@cern.ch</a:t>
            </a:r>
            <a:endParaRPr kumimoji="0"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Escola de professores - Sep 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measuring.higgs@cern.ch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C592886-E571-45D5-8B56-343DC94F8FA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Escola de professores - Sep 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measuring.higgs@cern.ch</a:t>
            </a:r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C592886-E571-45D5-8B56-343DC94F8FA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eaLnBrk="1" latinLnBrk="0" hangingPunct="1"/>
            <a:r>
              <a:rPr lang="en-US" smtClean="0"/>
              <a:t>Escola de professores - Sep 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measuring.higgs@cern.ch</a:t>
            </a:r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pPr algn="l" eaLnBrk="1" latinLnBrk="0" hangingPunct="1"/>
            <a:r>
              <a:rPr lang="en-US" smtClean="0"/>
              <a:t>Escola de professores - Sep 2015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pPr algn="r" eaLnBrk="1" latinLnBrk="0" hangingPunct="1"/>
            <a:fld id="{8C592886-E571-45D5-8B56-343DC94F8FA6}" type="slidenum">
              <a:rPr kumimoji="0" lang="en-US" smtClean="0"/>
              <a:pPr algn="r" eaLnBrk="1" latinLnBrk="0" hangingPunct="1"/>
              <a:t>‹#›</a:t>
            </a:fld>
            <a:endParaRPr kumimoji="0" lang="en-US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r>
              <a:rPr kumimoji="0" lang="en-US" smtClean="0"/>
              <a:t>measuring.higgs@cern.ch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7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6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9.xml"/><Relationship Id="rId5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2.xml"/><Relationship Id="rId8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199"/>
            <a:ext cx="8153400" cy="488669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581471"/>
            <a:ext cx="2667000" cy="276723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l" eaLnBrk="1" latinLnBrk="0" hangingPunct="1"/>
            <a:r>
              <a:rPr lang="en-US" smtClean="0"/>
              <a:t>Escola de professores - Sep 2015</a:t>
            </a:r>
            <a:endParaRPr lang="en-US" sz="1300" dirty="0">
              <a:solidFill>
                <a:schemeClr val="bg2">
                  <a:tint val="60000"/>
                  <a:satMod val="155000"/>
                </a:scheme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581277"/>
            <a:ext cx="5421083" cy="276723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r>
              <a:rPr kumimoji="0" lang="en-US" sz="1300" smtClean="0">
                <a:solidFill>
                  <a:schemeClr val="bg2">
                    <a:tint val="60000"/>
                    <a:satMod val="155000"/>
                  </a:schemeClr>
                </a:solidFill>
              </a:rPr>
              <a:t>measuring.higgs@cern.ch</a:t>
            </a:r>
            <a:endParaRPr kumimoji="0" lang="en-US" sz="1300" dirty="0">
              <a:solidFill>
                <a:schemeClr val="bg2">
                  <a:tint val="60000"/>
                  <a:satMod val="155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 algn="r" eaLnBrk="1" latinLnBrk="0" hangingPunct="1"/>
            <a:fld id="{8C592886-E571-45D5-8B56-343DC94F8FA6}" type="slidenum">
              <a:rPr kumimoji="0" lang="en-US" smtClean="0"/>
              <a:pPr algn="r" eaLnBrk="1" latinLnBrk="0" hangingPunct="1"/>
              <a:t>‹#›</a:t>
            </a:fld>
            <a:endParaRPr kumimoji="0" lang="en-US" sz="1600" b="1" dirty="0">
              <a:solidFill>
                <a:schemeClr val="tx2">
                  <a:shade val="90000"/>
                </a:schemeClr>
              </a:solidFill>
              <a:effectLst/>
            </a:endParaRPr>
          </a:p>
        </p:txBody>
      </p:sp>
      <p:pic>
        <p:nvPicPr>
          <p:cNvPr id="2" name="Picture 1" descr="CERN.jpg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91" y="773525"/>
            <a:ext cx="446418" cy="44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20" r:id="rId1"/>
    <p:sldLayoutId id="2147483821" r:id="rId2"/>
    <p:sldLayoutId id="2147483822" r:id="rId3"/>
    <p:sldLayoutId id="2147483823" r:id="rId4"/>
    <p:sldLayoutId id="2147483824" r:id="rId5"/>
    <p:sldLayoutId id="2147483825" r:id="rId6"/>
    <p:sldLayoutId id="2147483826" r:id="rId7"/>
    <p:sldLayoutId id="2147483827" r:id="rId8"/>
    <p:sldLayoutId id="2147483828" r:id="rId9"/>
    <p:sldLayoutId id="2147483829" r:id="rId10"/>
    <p:sldLayoutId id="2147483830" r:id="rId11"/>
    <p:sldLayoutId id="2147483836" r:id="rId12"/>
    <p:sldLayoutId id="2147483837" r:id="rId13"/>
    <p:sldLayoutId id="2147483838" r:id="rId14"/>
    <p:sldLayoutId id="2147483839" r:id="rId15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Escola de professores - Sep 2015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measuring.higgs@cern.ch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443D8998-017C-E84A-8946-EE55C09D6BA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457200"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49455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image" Target="../media/image6.jpeg"/><Relationship Id="rId3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0.xml.rels><?xml version="1.0" encoding="UTF-8" standalone="yes"?>
<Relationships xmlns="http://schemas.openxmlformats.org/package/2006/relationships"><Relationship Id="rId11" Type="http://schemas.openxmlformats.org/officeDocument/2006/relationships/hyperlink" Target="http://cern.ch/go/k8FP" TargetMode="External"/><Relationship Id="rId12" Type="http://schemas.openxmlformats.org/officeDocument/2006/relationships/hyperlink" Target="http://cern.ch/go/Pz7l" TargetMode="External"/><Relationship Id="rId13" Type="http://schemas.openxmlformats.org/officeDocument/2006/relationships/hyperlink" Target="http://cern.ch/go/8Btf" TargetMode="External"/><Relationship Id="rId14" Type="http://schemas.openxmlformats.org/officeDocument/2006/relationships/hyperlink" Target="http://cern.ch/go/9ZJJ" TargetMode="External"/><Relationship Id="rId15" Type="http://schemas.openxmlformats.org/officeDocument/2006/relationships/hyperlink" Target="http://cern.ch/go/9SHw" TargetMode="External"/><Relationship Id="rId16" Type="http://schemas.openxmlformats.org/officeDocument/2006/relationships/hyperlink" Target="http://cern.ch/go/lfP6" TargetMode="External"/><Relationship Id="rId17" Type="http://schemas.openxmlformats.org/officeDocument/2006/relationships/hyperlink" Target="http://cern.ch/go/HMm6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cern.ch/go/7lDT" TargetMode="External"/><Relationship Id="rId3" Type="http://schemas.openxmlformats.org/officeDocument/2006/relationships/hyperlink" Target="http://cern.ch/go/6qmZ" TargetMode="External"/><Relationship Id="rId4" Type="http://schemas.openxmlformats.org/officeDocument/2006/relationships/hyperlink" Target="http://cern.ch/go/h9jX" TargetMode="External"/><Relationship Id="rId5" Type="http://schemas.openxmlformats.org/officeDocument/2006/relationships/hyperlink" Target="http://cern.ch/go/q8NV" TargetMode="External"/><Relationship Id="rId6" Type="http://schemas.openxmlformats.org/officeDocument/2006/relationships/hyperlink" Target="http://cern.ch/go/9Djq" TargetMode="External"/><Relationship Id="rId7" Type="http://schemas.openxmlformats.org/officeDocument/2006/relationships/hyperlink" Target="http://cern.ch/go/6zBp" TargetMode="External"/><Relationship Id="rId8" Type="http://schemas.openxmlformats.org/officeDocument/2006/relationships/hyperlink" Target="http://cern.ch/go/SFW6" TargetMode="External"/><Relationship Id="rId9" Type="http://schemas.openxmlformats.org/officeDocument/2006/relationships/hyperlink" Target="http://cern.ch/go/bR7w" TargetMode="External"/><Relationship Id="rId10" Type="http://schemas.openxmlformats.org/officeDocument/2006/relationships/hyperlink" Target="http://cern.ch/go/THp9" TargetMode="Externa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png"/><Relationship Id="rId3" Type="http://schemas.openxmlformats.org/officeDocument/2006/relationships/image" Target="../media/image22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3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4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4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5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5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5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5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5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5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4" Type="http://schemas.openxmlformats.org/officeDocument/2006/relationships/image" Target="../media/image10.jpeg"/><Relationship Id="rId5" Type="http://schemas.openxmlformats.org/officeDocument/2006/relationships/image" Target="../media/image11.jpeg"/><Relationship Id="rId6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5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7.png"/><Relationship Id="rId3" Type="http://schemas.openxmlformats.org/officeDocument/2006/relationships/image" Target="../media/image28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9.png"/><Relationship Id="rId3" Type="http://schemas.openxmlformats.org/officeDocument/2006/relationships/image" Target="../media/image28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0.png"/><Relationship Id="rId3" Type="http://schemas.openxmlformats.org/officeDocument/2006/relationships/image" Target="../media/image28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1.png"/><Relationship Id="rId3" Type="http://schemas.openxmlformats.org/officeDocument/2006/relationships/image" Target="../media/image28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2.png"/><Relationship Id="rId3" Type="http://schemas.openxmlformats.org/officeDocument/2006/relationships/image" Target="../media/image28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3.png"/><Relationship Id="rId3" Type="http://schemas.openxmlformats.org/officeDocument/2006/relationships/image" Target="../media/image28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4.png"/><Relationship Id="rId3" Type="http://schemas.openxmlformats.org/officeDocument/2006/relationships/image" Target="../media/image28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5.png"/><Relationship Id="rId3" Type="http://schemas.openxmlformats.org/officeDocument/2006/relationships/image" Target="../media/image2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6.png"/><Relationship Id="rId3" Type="http://schemas.openxmlformats.org/officeDocument/2006/relationships/image" Target="../media/image28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7.png"/><Relationship Id="rId3" Type="http://schemas.openxmlformats.org/officeDocument/2006/relationships/image" Target="../media/image28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8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9.jpe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0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4" Type="http://schemas.microsoft.com/office/2007/relationships/hdphoto" Target="../media/hdphoto2.wdp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0.pn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2.png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2.pn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3.jpe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4" Type="http://schemas.openxmlformats.org/officeDocument/2006/relationships/image" Target="../media/image46.png"/><Relationship Id="rId5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4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4" Type="http://schemas.openxmlformats.org/officeDocument/2006/relationships/image" Target="../media/image42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8.png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1.png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1.png"/><Relationship Id="rId3" Type="http://schemas.openxmlformats.org/officeDocument/2006/relationships/image" Target="../media/image52.png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3.png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4.png"/></Relationships>
</file>

<file path=ppt/slides/_rels/slide66.xml.rels><?xml version="1.0" encoding="UTF-8" standalone="yes"?>
<Relationships xmlns="http://schemas.openxmlformats.org/package/2006/relationships"><Relationship Id="rId3" Type="http://schemas.microsoft.com/office/2007/relationships/hdphoto" Target="NULL"/><Relationship Id="rId4" Type="http://schemas.openxmlformats.org/officeDocument/2006/relationships/image" Target="../media/image56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5.jpe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4" Type="http://schemas.openxmlformats.org/officeDocument/2006/relationships/image" Target="../media/image59.png"/><Relationship Id="rId5" Type="http://schemas.openxmlformats.org/officeDocument/2006/relationships/image" Target="../media/image60.png"/><Relationship Id="rId6" Type="http://schemas.openxmlformats.org/officeDocument/2006/relationships/image" Target="../media/image61.png"/><Relationship Id="rId7" Type="http://schemas.openxmlformats.org/officeDocument/2006/relationships/image" Target="../media/image62.png"/><Relationship Id="rId8" Type="http://schemas.openxmlformats.org/officeDocument/2006/relationships/image" Target="../media/image63.png"/><Relationship Id="rId9" Type="http://schemas.openxmlformats.org/officeDocument/2006/relationships/image" Target="../media/image64.png"/><Relationship Id="rId10" Type="http://schemas.openxmlformats.org/officeDocument/2006/relationships/image" Target="../media/image65.png"/><Relationship Id="rId11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7.png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7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4" Type="http://schemas.openxmlformats.org/officeDocument/2006/relationships/image" Target="../media/image55.jpeg"/><Relationship Id="rId5" Type="http://schemas.microsoft.com/office/2007/relationships/hdphoto" Target="NULL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9.png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0.pn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4" Type="http://schemas.openxmlformats.org/officeDocument/2006/relationships/image" Target="../media/image10.jpeg"/><Relationship Id="rId5" Type="http://schemas.openxmlformats.org/officeDocument/2006/relationships/image" Target="../media/image11.jpeg"/><Relationship Id="rId6" Type="http://schemas.openxmlformats.org/officeDocument/2006/relationships/image" Target="../media/image4.png"/><Relationship Id="rId7" Type="http://schemas.openxmlformats.org/officeDocument/2006/relationships/image" Target="../media/image72.png"/><Relationship Id="rId8" Type="http://schemas.openxmlformats.org/officeDocument/2006/relationships/image" Target="../media/image73.png"/><Relationship Id="rId9" Type="http://schemas.openxmlformats.org/officeDocument/2006/relationships/image" Target="../media/image7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1.png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4" Type="http://schemas.microsoft.com/office/2007/relationships/hdphoto" Target="../media/hdphoto3.wdp"/><Relationship Id="rId5" Type="http://schemas.openxmlformats.org/officeDocument/2006/relationships/image" Target="../media/image77.emf"/><Relationship Id="rId6" Type="http://schemas.openxmlformats.org/officeDocument/2006/relationships/image" Target="../media/image78.emf"/><Relationship Id="rId7" Type="http://schemas.openxmlformats.org/officeDocument/2006/relationships/image" Target="../media/image79.em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5.png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4" Type="http://schemas.openxmlformats.org/officeDocument/2006/relationships/image" Target="../media/image8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0.png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4" Type="http://schemas.openxmlformats.org/officeDocument/2006/relationships/image" Target="../media/image85.png"/><Relationship Id="rId5" Type="http://schemas.openxmlformats.org/officeDocument/2006/relationships/image" Target="../media/image86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3.png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7.png"/><Relationship Id="rId3" Type="http://schemas.openxmlformats.org/officeDocument/2006/relationships/image" Target="../media/image88.png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9.png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0.png"/><Relationship Id="rId3" Type="http://schemas.openxmlformats.org/officeDocument/2006/relationships/image" Target="../media/image91.png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2.png"/><Relationship Id="rId3" Type="http://schemas.openxmlformats.org/officeDocument/2006/relationships/image" Target="../media/image93.png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4.png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5.png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6.png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2.png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2.png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2.png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7.png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7.png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2.png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2.png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2.png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8.png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9.png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4" Type="http://schemas.openxmlformats.org/officeDocument/2006/relationships/image" Target="../media/image102.png"/><Relationship Id="rId5" Type="http://schemas.openxmlformats.org/officeDocument/2006/relationships/image" Target="../media/image103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0.png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4.png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5.png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jpeg"/><Relationship Id="rId4" Type="http://schemas.microsoft.com/office/2007/relationships/hdphoto" Target="../media/hdphoto4.wdp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6.png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4" Type="http://schemas.openxmlformats.org/officeDocument/2006/relationships/image" Target="../media/image88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0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80750" y="205540"/>
            <a:ext cx="8977911" cy="6430406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t"/>
          <a:lstStyle/>
          <a:p>
            <a:pPr algn="ctr" defTabSz="457200"/>
            <a:r>
              <a:rPr lang="en-US" sz="11500" b="1" dirty="0" err="1" smtClean="0">
                <a:solidFill>
                  <a:prstClr val="white"/>
                </a:solidFill>
                <a:latin typeface="Calibri"/>
              </a:rPr>
              <a:t>Última</a:t>
            </a:r>
            <a:r>
              <a:rPr lang="en-US" sz="11500" b="1" dirty="0" smtClean="0">
                <a:solidFill>
                  <a:prstClr val="white"/>
                </a:solidFill>
                <a:latin typeface="Calibri"/>
              </a:rPr>
              <a:t> </a:t>
            </a:r>
            <a:r>
              <a:rPr lang="en-US" sz="11500" b="1" dirty="0" err="1" smtClean="0">
                <a:solidFill>
                  <a:prstClr val="white"/>
                </a:solidFill>
                <a:latin typeface="Calibri"/>
              </a:rPr>
              <a:t>Hora</a:t>
            </a:r>
            <a:endParaRPr lang="en-US" sz="11500" b="1" dirty="0" smtClean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216214" y="3012942"/>
            <a:ext cx="4711572" cy="3130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14201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Respeitar</a:t>
            </a:r>
            <a:r>
              <a:rPr lang="en-US" dirty="0" smtClean="0"/>
              <a:t> a </a:t>
            </a:r>
            <a:r>
              <a:rPr lang="en-US" dirty="0" err="1" smtClean="0"/>
              <a:t>incerteza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Escola de professores - Sep 2015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/>
          </a:bodyPr>
          <a:lstStyle/>
          <a:p>
            <a:fld id="{8C592886-E571-45D5-8B56-343DC94F8FA6}" type="slidenum">
              <a:rPr kumimoji="0" lang="en-US" smtClean="0"/>
              <a:pPr/>
              <a:t>10</a:t>
            </a:fld>
            <a:endParaRPr kumimoji="0"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kumimoji="0" lang="en-US" smtClean="0"/>
              <a:t>measuring.higgs@cern.ch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777739931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“…and references therein.”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Escola de professores - Sep 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measuring.higgs@cern.ch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Experiments’ pages on Higgs results:</a:t>
            </a:r>
          </a:p>
          <a:p>
            <a:pPr lvl="1"/>
            <a:r>
              <a:rPr lang="en-US" dirty="0" smtClean="0"/>
              <a:t>ATLAS</a:t>
            </a:r>
            <a:r>
              <a:rPr lang="en-US" dirty="0"/>
              <a:t>: </a:t>
            </a:r>
            <a:r>
              <a:rPr lang="en-US" dirty="0">
                <a:hlinkClick r:id="rId2"/>
              </a:rPr>
              <a:t>http://cern.ch/go/</a:t>
            </a:r>
            <a:r>
              <a:rPr lang="en-US" dirty="0" smtClean="0">
                <a:hlinkClick r:id="rId2"/>
              </a:rPr>
              <a:t>7lDT</a:t>
            </a:r>
            <a:endParaRPr lang="en-US" dirty="0" smtClean="0"/>
          </a:p>
          <a:p>
            <a:pPr lvl="1"/>
            <a:r>
              <a:rPr lang="en-US" dirty="0" smtClean="0"/>
              <a:t>CMS: </a:t>
            </a:r>
            <a:r>
              <a:rPr lang="en-US" dirty="0">
                <a:hlinkClick r:id="rId3"/>
              </a:rPr>
              <a:t>http://cern.ch/go/</a:t>
            </a:r>
            <a:r>
              <a:rPr lang="en-US" dirty="0" smtClean="0">
                <a:hlinkClick r:id="rId3"/>
              </a:rPr>
              <a:t>6qmZ</a:t>
            </a:r>
            <a:endParaRPr lang="en-US" dirty="0" smtClean="0"/>
          </a:p>
          <a:p>
            <a:pPr lvl="1"/>
            <a:r>
              <a:rPr lang="en-US" dirty="0" err="1" smtClean="0"/>
              <a:t>Tevatron</a:t>
            </a:r>
            <a:r>
              <a:rPr lang="en-US" dirty="0"/>
              <a:t>: </a:t>
            </a:r>
            <a:r>
              <a:rPr lang="en-US" dirty="0">
                <a:hlinkClick r:id="rId4"/>
              </a:rPr>
              <a:t>http://cern.ch/go/</a:t>
            </a:r>
            <a:r>
              <a:rPr lang="en-US" dirty="0" smtClean="0">
                <a:hlinkClick r:id="rId4"/>
              </a:rPr>
              <a:t>h9jX</a:t>
            </a:r>
            <a:endParaRPr lang="en-US" dirty="0" smtClean="0"/>
          </a:p>
          <a:p>
            <a:pPr lvl="2"/>
            <a:r>
              <a:rPr lang="en-US" dirty="0" smtClean="0"/>
              <a:t>CDF: </a:t>
            </a:r>
            <a:r>
              <a:rPr lang="en-US" dirty="0">
                <a:hlinkClick r:id="rId5"/>
              </a:rPr>
              <a:t>http://cern.ch/go/</a:t>
            </a:r>
            <a:r>
              <a:rPr lang="en-US" dirty="0" smtClean="0">
                <a:hlinkClick r:id="rId5"/>
              </a:rPr>
              <a:t>q8NV</a:t>
            </a:r>
            <a:endParaRPr lang="en-US" dirty="0" smtClean="0"/>
          </a:p>
          <a:p>
            <a:pPr lvl="2"/>
            <a:r>
              <a:rPr lang="en-US" dirty="0"/>
              <a:t>D0: </a:t>
            </a:r>
            <a:r>
              <a:rPr lang="en-US" dirty="0">
                <a:hlinkClick r:id="rId6"/>
              </a:rPr>
              <a:t>http://cern.ch/go/</a:t>
            </a:r>
            <a:r>
              <a:rPr lang="en-US" dirty="0" smtClean="0">
                <a:hlinkClick r:id="rId6"/>
              </a:rPr>
              <a:t>9Djq</a:t>
            </a:r>
            <a:endParaRPr lang="en-US" dirty="0" smtClean="0"/>
          </a:p>
          <a:p>
            <a:r>
              <a:rPr lang="en-US" dirty="0" smtClean="0"/>
              <a:t>Partial list of conferences and workshops:</a:t>
            </a:r>
          </a:p>
          <a:p>
            <a:pPr lvl="1"/>
            <a:r>
              <a:rPr lang="en-US" dirty="0" smtClean="0"/>
              <a:t>Higgs Days </a:t>
            </a:r>
            <a:r>
              <a:rPr lang="en-US" dirty="0"/>
              <a:t>2013: </a:t>
            </a:r>
            <a:r>
              <a:rPr lang="en-US" dirty="0">
                <a:hlinkClick r:id="rId7"/>
              </a:rPr>
              <a:t>http://cern.ch/go/</a:t>
            </a:r>
            <a:r>
              <a:rPr lang="en-US" dirty="0" smtClean="0">
                <a:hlinkClick r:id="rId7"/>
              </a:rPr>
              <a:t>6zBp</a:t>
            </a:r>
            <a:endParaRPr lang="en-US" dirty="0" smtClean="0"/>
          </a:p>
          <a:p>
            <a:pPr lvl="1"/>
            <a:r>
              <a:rPr lang="en-US" dirty="0" smtClean="0"/>
              <a:t>ECFA HL-</a:t>
            </a:r>
            <a:r>
              <a:rPr lang="en-US" dirty="0"/>
              <a:t>LHC workshop: </a:t>
            </a:r>
            <a:r>
              <a:rPr lang="en-US" dirty="0">
                <a:hlinkClick r:id="rId8"/>
              </a:rPr>
              <a:t>http://cern.ch/go/</a:t>
            </a:r>
            <a:r>
              <a:rPr lang="en-US" dirty="0" smtClean="0">
                <a:hlinkClick r:id="rId8"/>
              </a:rPr>
              <a:t>SFW6</a:t>
            </a:r>
            <a:endParaRPr lang="en-US" dirty="0"/>
          </a:p>
          <a:p>
            <a:pPr lvl="1"/>
            <a:r>
              <a:rPr lang="en-US" dirty="0" smtClean="0"/>
              <a:t>Higgs </a:t>
            </a:r>
            <a:r>
              <a:rPr lang="en-US" dirty="0"/>
              <a:t>EFT 2013: </a:t>
            </a:r>
            <a:r>
              <a:rPr lang="en-US" dirty="0">
                <a:hlinkClick r:id="rId9"/>
              </a:rPr>
              <a:t>http://cern.ch/go/</a:t>
            </a:r>
            <a:r>
              <a:rPr lang="en-US" dirty="0" smtClean="0">
                <a:hlinkClick r:id="rId9"/>
              </a:rPr>
              <a:t>bR7w</a:t>
            </a:r>
            <a:endParaRPr lang="en-US" dirty="0" smtClean="0"/>
          </a:p>
          <a:p>
            <a:pPr lvl="1"/>
            <a:r>
              <a:rPr lang="en-US" dirty="0" smtClean="0"/>
              <a:t>Higgs </a:t>
            </a:r>
            <a:r>
              <a:rPr lang="en-US" dirty="0"/>
              <a:t>Couplings 2013: </a:t>
            </a:r>
            <a:r>
              <a:rPr lang="en-US" dirty="0">
                <a:hlinkClick r:id="rId10"/>
              </a:rPr>
              <a:t>http://cern.ch/go/</a:t>
            </a:r>
            <a:r>
              <a:rPr lang="en-US" dirty="0" smtClean="0">
                <a:hlinkClick r:id="rId10"/>
              </a:rPr>
              <a:t>THp9</a:t>
            </a:r>
            <a:endParaRPr lang="en-US" dirty="0" smtClean="0"/>
          </a:p>
          <a:p>
            <a:pPr lvl="1"/>
            <a:r>
              <a:rPr lang="en-US" dirty="0" err="1" smtClean="0"/>
              <a:t>Moriond</a:t>
            </a:r>
            <a:r>
              <a:rPr lang="en-US" dirty="0" smtClean="0"/>
              <a:t> 2014</a:t>
            </a:r>
            <a:r>
              <a:rPr lang="en-US" dirty="0"/>
              <a:t>: </a:t>
            </a:r>
            <a:r>
              <a:rPr lang="en-US" dirty="0">
                <a:hlinkClick r:id="rId11"/>
              </a:rPr>
              <a:t>http://cern.ch/go/</a:t>
            </a:r>
            <a:r>
              <a:rPr lang="en-US" dirty="0" smtClean="0">
                <a:hlinkClick r:id="rId11"/>
              </a:rPr>
              <a:t>k8FP</a:t>
            </a:r>
            <a:endParaRPr lang="en-US" dirty="0" smtClean="0"/>
          </a:p>
          <a:p>
            <a:pPr lvl="1"/>
            <a:r>
              <a:rPr lang="en-US" dirty="0" err="1" smtClean="0"/>
              <a:t>Bernasque</a:t>
            </a:r>
            <a:r>
              <a:rPr lang="en-US" dirty="0" smtClean="0"/>
              <a:t> 2014:</a:t>
            </a:r>
            <a:r>
              <a:rPr lang="en-US" dirty="0"/>
              <a:t> </a:t>
            </a:r>
            <a:r>
              <a:rPr lang="en-US" dirty="0">
                <a:hlinkClick r:id="rId12"/>
              </a:rPr>
              <a:t>http://</a:t>
            </a:r>
            <a:r>
              <a:rPr lang="en-US" dirty="0" err="1">
                <a:hlinkClick r:id="rId12"/>
              </a:rPr>
              <a:t>cern.ch</a:t>
            </a:r>
            <a:r>
              <a:rPr lang="en-US" dirty="0">
                <a:hlinkClick r:id="rId12"/>
              </a:rPr>
              <a:t>/go/Pz7l</a:t>
            </a:r>
            <a:endParaRPr lang="en-US" dirty="0" smtClean="0"/>
          </a:p>
          <a:p>
            <a:pPr lvl="1"/>
            <a:r>
              <a:rPr lang="en-US" dirty="0"/>
              <a:t>ICHEP 2014: </a:t>
            </a:r>
            <a:r>
              <a:rPr lang="en-US" dirty="0">
                <a:hlinkClick r:id="rId13"/>
              </a:rPr>
              <a:t>http://cern.ch/go/</a:t>
            </a:r>
            <a:r>
              <a:rPr lang="en-US" dirty="0" smtClean="0">
                <a:hlinkClick r:id="rId13"/>
              </a:rPr>
              <a:t>8Btf</a:t>
            </a:r>
            <a:endParaRPr lang="en-US" dirty="0" smtClean="0"/>
          </a:p>
          <a:p>
            <a:pPr lvl="1"/>
            <a:r>
              <a:rPr lang="en-US" dirty="0" err="1"/>
              <a:t>Rencontres</a:t>
            </a:r>
            <a:r>
              <a:rPr lang="en-US" dirty="0"/>
              <a:t> du Vietnam 2014: </a:t>
            </a:r>
            <a:r>
              <a:rPr lang="en-US" dirty="0">
                <a:hlinkClick r:id="rId14"/>
              </a:rPr>
              <a:t>http://cern.ch/go/</a:t>
            </a:r>
            <a:r>
              <a:rPr lang="en-US" dirty="0" smtClean="0">
                <a:hlinkClick r:id="rId14"/>
              </a:rPr>
              <a:t>9ZJJ</a:t>
            </a:r>
            <a:endParaRPr lang="en-US" dirty="0" smtClean="0"/>
          </a:p>
          <a:p>
            <a:pPr lvl="1"/>
            <a:r>
              <a:rPr lang="en-US" dirty="0" err="1" smtClean="0"/>
              <a:t>Zuoz</a:t>
            </a:r>
            <a:r>
              <a:rPr lang="en-US" dirty="0" smtClean="0"/>
              <a:t> Summer School 2014</a:t>
            </a:r>
            <a:r>
              <a:rPr lang="en-US" dirty="0"/>
              <a:t>: </a:t>
            </a:r>
            <a:r>
              <a:rPr lang="en-US" dirty="0">
                <a:hlinkClick r:id="rId15"/>
              </a:rPr>
              <a:t>http://cern.ch/go/</a:t>
            </a:r>
            <a:r>
              <a:rPr lang="en-US" dirty="0" smtClean="0">
                <a:hlinkClick r:id="rId15"/>
              </a:rPr>
              <a:t>9SHw</a:t>
            </a:r>
            <a:endParaRPr lang="en-US" dirty="0" smtClean="0"/>
          </a:p>
          <a:p>
            <a:pPr lvl="1"/>
            <a:r>
              <a:rPr lang="en-US" dirty="0" smtClean="0"/>
              <a:t>Higgs Days 2014</a:t>
            </a:r>
            <a:r>
              <a:rPr lang="en-US" dirty="0"/>
              <a:t>: </a:t>
            </a:r>
            <a:r>
              <a:rPr lang="en-US" dirty="0">
                <a:hlinkClick r:id="rId16"/>
              </a:rPr>
              <a:t>http://</a:t>
            </a:r>
            <a:r>
              <a:rPr lang="en-US" dirty="0" err="1">
                <a:hlinkClick r:id="rId16"/>
              </a:rPr>
              <a:t>cern.ch</a:t>
            </a:r>
            <a:r>
              <a:rPr lang="en-US" dirty="0">
                <a:hlinkClick r:id="rId16"/>
              </a:rPr>
              <a:t>/go/lfP6</a:t>
            </a:r>
            <a:endParaRPr lang="en-US" dirty="0" smtClean="0"/>
          </a:p>
          <a:p>
            <a:pPr lvl="1"/>
            <a:r>
              <a:rPr lang="en-US" dirty="0" smtClean="0"/>
              <a:t>Higgs Couplings </a:t>
            </a:r>
            <a:r>
              <a:rPr lang="en-US" dirty="0"/>
              <a:t>2014: </a:t>
            </a:r>
            <a:r>
              <a:rPr lang="en-US" dirty="0">
                <a:hlinkClick r:id="rId17"/>
              </a:rPr>
              <a:t>http://</a:t>
            </a:r>
            <a:r>
              <a:rPr lang="en-US" dirty="0" err="1">
                <a:hlinkClick r:id="rId17"/>
              </a:rPr>
              <a:t>cern.ch</a:t>
            </a:r>
            <a:r>
              <a:rPr lang="en-US" dirty="0">
                <a:hlinkClick r:id="rId17"/>
              </a:rPr>
              <a:t>/go/</a:t>
            </a:r>
            <a:r>
              <a:rPr lang="en-US" dirty="0" smtClean="0">
                <a:hlinkClick r:id="rId17"/>
              </a:rPr>
              <a:t>HMm6</a:t>
            </a:r>
            <a:endParaRPr lang="en-US" dirty="0" smtClean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8C592886-E571-45D5-8B56-343DC94F8FA6}" type="slidenum">
              <a:rPr kumimoji="0" lang="en-US" smtClean="0"/>
              <a:pPr/>
              <a:t>100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163022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Escola de professores - Sep 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measuring.higgs@cern.ch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8C592886-E571-45D5-8B56-343DC94F8FA6}" type="slidenum">
              <a:rPr kumimoji="0" lang="en-US" smtClean="0"/>
              <a:pPr/>
              <a:t>101</a:t>
            </a:fld>
            <a:endParaRPr kumimoji="0"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31353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dirty="0" err="1" smtClean="0"/>
              <a:t>importância</a:t>
            </a:r>
            <a:r>
              <a:rPr lang="en-US" dirty="0" smtClean="0"/>
              <a:t> da </a:t>
            </a:r>
            <a:r>
              <a:rPr lang="en-US" dirty="0" err="1" smtClean="0"/>
              <a:t>incerteza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Escola de professores - Sep 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measuring.higgs@cern.ch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8C592886-E571-45D5-8B56-343DC94F8FA6}" type="slidenum">
              <a:rPr kumimoji="0" lang="en-US" smtClean="0"/>
              <a:pPr/>
              <a:t>11</a:t>
            </a:fld>
            <a:endParaRPr kumimoji="0"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1516892"/>
            <a:ext cx="6817703" cy="5064579"/>
          </a:xfrm>
          <a:prstGeom prst="rect">
            <a:avLst/>
          </a:prstGeom>
        </p:spPr>
      </p:pic>
      <p:sp>
        <p:nvSpPr>
          <p:cNvPr id="8" name="Content Placeholder 3"/>
          <p:cNvSpPr txBox="1">
            <a:spLocks/>
          </p:cNvSpPr>
          <p:nvPr/>
        </p:nvSpPr>
        <p:spPr>
          <a:xfrm>
            <a:off x="609600" y="1272222"/>
            <a:ext cx="8534400" cy="2444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>
            <a:normAutofit fontScale="55000" lnSpcReduction="20000"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 smtClean="0">
                <a:solidFill>
                  <a:schemeClr val="bg1"/>
                </a:solidFill>
              </a:rPr>
              <a:t>[ http</a:t>
            </a:r>
            <a:r>
              <a:rPr lang="en-US" sz="2000" dirty="0">
                <a:solidFill>
                  <a:schemeClr val="bg1"/>
                </a:solidFill>
              </a:rPr>
              <a:t>://</a:t>
            </a:r>
            <a:r>
              <a:rPr lang="en-US" sz="2000" dirty="0" err="1">
                <a:solidFill>
                  <a:schemeClr val="bg1"/>
                </a:solidFill>
              </a:rPr>
              <a:t>observador.pt</a:t>
            </a:r>
            <a:r>
              <a:rPr lang="en-US" sz="2000" dirty="0">
                <a:solidFill>
                  <a:schemeClr val="bg1"/>
                </a:solidFill>
              </a:rPr>
              <a:t>/</a:t>
            </a:r>
            <a:r>
              <a:rPr lang="en-US" sz="2000" dirty="0" err="1">
                <a:solidFill>
                  <a:schemeClr val="bg1"/>
                </a:solidFill>
              </a:rPr>
              <a:t>especiais</a:t>
            </a:r>
            <a:r>
              <a:rPr lang="en-US" sz="2000" dirty="0">
                <a:solidFill>
                  <a:schemeClr val="bg1"/>
                </a:solidFill>
              </a:rPr>
              <a:t>/</a:t>
            </a:r>
            <a:r>
              <a:rPr lang="en-US" sz="2000" dirty="0" err="1">
                <a:solidFill>
                  <a:schemeClr val="bg1"/>
                </a:solidFill>
              </a:rPr>
              <a:t>transplante</a:t>
            </a:r>
            <a:r>
              <a:rPr lang="en-US" sz="2000" dirty="0">
                <a:solidFill>
                  <a:schemeClr val="bg1"/>
                </a:solidFill>
              </a:rPr>
              <a:t>-de-</a:t>
            </a:r>
            <a:r>
              <a:rPr lang="en-US" sz="2000" dirty="0" err="1">
                <a:solidFill>
                  <a:schemeClr val="bg1"/>
                </a:solidFill>
              </a:rPr>
              <a:t>medula</a:t>
            </a:r>
            <a:r>
              <a:rPr lang="en-US" sz="2000" dirty="0">
                <a:solidFill>
                  <a:schemeClr val="bg1"/>
                </a:solidFill>
              </a:rPr>
              <a:t>-</a:t>
            </a:r>
            <a:r>
              <a:rPr lang="en-US" sz="2000" dirty="0" err="1">
                <a:solidFill>
                  <a:schemeClr val="bg1"/>
                </a:solidFill>
              </a:rPr>
              <a:t>ossea</a:t>
            </a:r>
            <a:r>
              <a:rPr lang="en-US" sz="2000" dirty="0">
                <a:solidFill>
                  <a:schemeClr val="bg1"/>
                </a:solidFill>
              </a:rPr>
              <a:t>-um-novo-e-</a:t>
            </a:r>
            <a:r>
              <a:rPr lang="en-US" sz="2000" dirty="0" err="1">
                <a:solidFill>
                  <a:schemeClr val="bg1"/>
                </a:solidFill>
              </a:rPr>
              <a:t>grande</a:t>
            </a:r>
            <a:r>
              <a:rPr lang="en-US" sz="2000" dirty="0">
                <a:solidFill>
                  <a:schemeClr val="bg1"/>
                </a:solidFill>
              </a:rPr>
              <a:t>-</a:t>
            </a:r>
            <a:r>
              <a:rPr lang="en-US" sz="2000" dirty="0" err="1">
                <a:solidFill>
                  <a:schemeClr val="bg1"/>
                </a:solidFill>
              </a:rPr>
              <a:t>incentivo</a:t>
            </a:r>
            <a:r>
              <a:rPr lang="en-US" sz="2000" dirty="0">
                <a:solidFill>
                  <a:schemeClr val="bg1"/>
                </a:solidFill>
              </a:rPr>
              <a:t>/ ]</a:t>
            </a:r>
          </a:p>
        </p:txBody>
      </p:sp>
    </p:spTree>
    <p:extLst>
      <p:ext uri="{BB962C8B-B14F-4D97-AF65-F5344CB8AC3E}">
        <p14:creationId xmlns:p14="http://schemas.microsoft.com/office/powerpoint/2010/main" val="6266998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dirty="0" err="1" smtClean="0"/>
              <a:t>importância</a:t>
            </a:r>
            <a:r>
              <a:rPr lang="en-US" dirty="0" smtClean="0"/>
              <a:t> da </a:t>
            </a:r>
            <a:r>
              <a:rPr lang="en-US" dirty="0" err="1" smtClean="0"/>
              <a:t>incerteza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Escola de professores - Sep 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measuring.higgs@cern.ch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8C592886-E571-45D5-8B56-343DC94F8FA6}" type="slidenum">
              <a:rPr kumimoji="0" lang="en-US" smtClean="0"/>
              <a:pPr/>
              <a:t>12</a:t>
            </a:fld>
            <a:endParaRPr kumimoji="0"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1516892"/>
            <a:ext cx="6817703" cy="5064579"/>
          </a:xfrm>
          <a:prstGeom prst="rect">
            <a:avLst/>
          </a:prstGeom>
        </p:spPr>
      </p:pic>
      <p:sp>
        <p:nvSpPr>
          <p:cNvPr id="8" name="Content Placeholder 3"/>
          <p:cNvSpPr txBox="1">
            <a:spLocks/>
          </p:cNvSpPr>
          <p:nvPr/>
        </p:nvSpPr>
        <p:spPr>
          <a:xfrm>
            <a:off x="609600" y="1272222"/>
            <a:ext cx="8534400" cy="2444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>
            <a:normAutofit fontScale="55000" lnSpcReduction="20000"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 smtClean="0">
                <a:solidFill>
                  <a:schemeClr val="bg1"/>
                </a:solidFill>
              </a:rPr>
              <a:t>[ http</a:t>
            </a:r>
            <a:r>
              <a:rPr lang="en-US" sz="2000" dirty="0">
                <a:solidFill>
                  <a:schemeClr val="bg1"/>
                </a:solidFill>
              </a:rPr>
              <a:t>://</a:t>
            </a:r>
            <a:r>
              <a:rPr lang="en-US" sz="2000" dirty="0" err="1">
                <a:solidFill>
                  <a:schemeClr val="bg1"/>
                </a:solidFill>
              </a:rPr>
              <a:t>observador.pt</a:t>
            </a:r>
            <a:r>
              <a:rPr lang="en-US" sz="2000" dirty="0">
                <a:solidFill>
                  <a:schemeClr val="bg1"/>
                </a:solidFill>
              </a:rPr>
              <a:t>/</a:t>
            </a:r>
            <a:r>
              <a:rPr lang="en-US" sz="2000" dirty="0" err="1">
                <a:solidFill>
                  <a:schemeClr val="bg1"/>
                </a:solidFill>
              </a:rPr>
              <a:t>especiais</a:t>
            </a:r>
            <a:r>
              <a:rPr lang="en-US" sz="2000" dirty="0">
                <a:solidFill>
                  <a:schemeClr val="bg1"/>
                </a:solidFill>
              </a:rPr>
              <a:t>/</a:t>
            </a:r>
            <a:r>
              <a:rPr lang="en-US" sz="2000" dirty="0" err="1">
                <a:solidFill>
                  <a:schemeClr val="bg1"/>
                </a:solidFill>
              </a:rPr>
              <a:t>transplante</a:t>
            </a:r>
            <a:r>
              <a:rPr lang="en-US" sz="2000" dirty="0">
                <a:solidFill>
                  <a:schemeClr val="bg1"/>
                </a:solidFill>
              </a:rPr>
              <a:t>-de-</a:t>
            </a:r>
            <a:r>
              <a:rPr lang="en-US" sz="2000" dirty="0" err="1">
                <a:solidFill>
                  <a:schemeClr val="bg1"/>
                </a:solidFill>
              </a:rPr>
              <a:t>medula</a:t>
            </a:r>
            <a:r>
              <a:rPr lang="en-US" sz="2000" dirty="0">
                <a:solidFill>
                  <a:schemeClr val="bg1"/>
                </a:solidFill>
              </a:rPr>
              <a:t>-</a:t>
            </a:r>
            <a:r>
              <a:rPr lang="en-US" sz="2000" dirty="0" err="1">
                <a:solidFill>
                  <a:schemeClr val="bg1"/>
                </a:solidFill>
              </a:rPr>
              <a:t>ossea</a:t>
            </a:r>
            <a:r>
              <a:rPr lang="en-US" sz="2000" dirty="0">
                <a:solidFill>
                  <a:schemeClr val="bg1"/>
                </a:solidFill>
              </a:rPr>
              <a:t>-um-novo-e-</a:t>
            </a:r>
            <a:r>
              <a:rPr lang="en-US" sz="2000" dirty="0" err="1">
                <a:solidFill>
                  <a:schemeClr val="bg1"/>
                </a:solidFill>
              </a:rPr>
              <a:t>grande</a:t>
            </a:r>
            <a:r>
              <a:rPr lang="en-US" sz="2000" dirty="0">
                <a:solidFill>
                  <a:schemeClr val="bg1"/>
                </a:solidFill>
              </a:rPr>
              <a:t>-</a:t>
            </a:r>
            <a:r>
              <a:rPr lang="en-US" sz="2000" dirty="0" err="1">
                <a:solidFill>
                  <a:schemeClr val="bg1"/>
                </a:solidFill>
              </a:rPr>
              <a:t>incentivo</a:t>
            </a:r>
            <a:r>
              <a:rPr lang="en-US" sz="2000" dirty="0">
                <a:solidFill>
                  <a:schemeClr val="bg1"/>
                </a:solidFill>
              </a:rPr>
              <a:t>/ ]</a:t>
            </a:r>
          </a:p>
        </p:txBody>
      </p:sp>
      <p:sp>
        <p:nvSpPr>
          <p:cNvPr id="7" name="Rectangle 6"/>
          <p:cNvSpPr/>
          <p:nvPr/>
        </p:nvSpPr>
        <p:spPr>
          <a:xfrm>
            <a:off x="5351018" y="5307844"/>
            <a:ext cx="3792981" cy="485338"/>
          </a:xfrm>
          <a:prstGeom prst="rect">
            <a:avLst/>
          </a:prstGeom>
          <a:solidFill>
            <a:srgbClr val="EEECC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b="1" dirty="0" smtClean="0">
                <a:solidFill>
                  <a:schemeClr val="tx1"/>
                </a:solidFill>
              </a:rPr>
              <a:t>E </a:t>
            </a:r>
            <a:r>
              <a:rPr lang="en-US" b="1" dirty="0" err="1" smtClean="0">
                <a:solidFill>
                  <a:schemeClr val="tx1"/>
                </a:solidFill>
              </a:rPr>
              <a:t>os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algarismos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significativos</a:t>
            </a:r>
            <a:r>
              <a:rPr lang="en-US" b="1" dirty="0" smtClean="0">
                <a:solidFill>
                  <a:schemeClr val="tx1"/>
                </a:solidFill>
              </a:rPr>
              <a:t> ?</a:t>
            </a:r>
            <a:endParaRPr lang="en-US" b="1" dirty="0">
              <a:solidFill>
                <a:schemeClr val="tx1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>
            <a:lum bright="70000" contrast="-70000"/>
          </a:blip>
          <a:srcRect b="25144"/>
          <a:stretch/>
        </p:blipFill>
        <p:spPr>
          <a:xfrm>
            <a:off x="609600" y="1516698"/>
            <a:ext cx="6817703" cy="379114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>
            <a:lum bright="70000" contrast="-70000"/>
          </a:blip>
          <a:srcRect t="84435"/>
          <a:stretch/>
        </p:blipFill>
        <p:spPr>
          <a:xfrm>
            <a:off x="609600" y="5793182"/>
            <a:ext cx="6817703" cy="78828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>
            <a:lum bright="70000" contrast="-70000"/>
          </a:blip>
          <a:srcRect t="69925" r="69698"/>
          <a:stretch/>
        </p:blipFill>
        <p:spPr>
          <a:xfrm>
            <a:off x="609601" y="5058332"/>
            <a:ext cx="2065910" cy="1523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7753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dirty="0" err="1" smtClean="0"/>
              <a:t>importância</a:t>
            </a:r>
            <a:r>
              <a:rPr lang="en-US" dirty="0" smtClean="0"/>
              <a:t> da </a:t>
            </a:r>
            <a:r>
              <a:rPr lang="en-US" dirty="0" err="1" smtClean="0"/>
              <a:t>incerteza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Escola de professores - Sep 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measuring.higgs@cern.ch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8C592886-E571-45D5-8B56-343DC94F8FA6}" type="slidenum">
              <a:rPr kumimoji="0" lang="en-US" smtClean="0"/>
              <a:pPr/>
              <a:t>13</a:t>
            </a:fld>
            <a:endParaRPr kumimoji="0"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1516892"/>
            <a:ext cx="6817703" cy="5064579"/>
          </a:xfrm>
          <a:prstGeom prst="rect">
            <a:avLst/>
          </a:prstGeom>
        </p:spPr>
      </p:pic>
      <p:sp>
        <p:nvSpPr>
          <p:cNvPr id="8" name="Content Placeholder 3"/>
          <p:cNvSpPr txBox="1">
            <a:spLocks/>
          </p:cNvSpPr>
          <p:nvPr/>
        </p:nvSpPr>
        <p:spPr>
          <a:xfrm>
            <a:off x="609600" y="1272222"/>
            <a:ext cx="8534400" cy="2444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>
            <a:normAutofit fontScale="55000" lnSpcReduction="20000"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 smtClean="0">
                <a:solidFill>
                  <a:schemeClr val="bg1"/>
                </a:solidFill>
              </a:rPr>
              <a:t>[ http</a:t>
            </a:r>
            <a:r>
              <a:rPr lang="en-US" sz="2000" dirty="0">
                <a:solidFill>
                  <a:schemeClr val="bg1"/>
                </a:solidFill>
              </a:rPr>
              <a:t>://</a:t>
            </a:r>
            <a:r>
              <a:rPr lang="en-US" sz="2000" dirty="0" err="1">
                <a:solidFill>
                  <a:schemeClr val="bg1"/>
                </a:solidFill>
              </a:rPr>
              <a:t>observador.pt</a:t>
            </a:r>
            <a:r>
              <a:rPr lang="en-US" sz="2000" dirty="0">
                <a:solidFill>
                  <a:schemeClr val="bg1"/>
                </a:solidFill>
              </a:rPr>
              <a:t>/</a:t>
            </a:r>
            <a:r>
              <a:rPr lang="en-US" sz="2000" dirty="0" err="1">
                <a:solidFill>
                  <a:schemeClr val="bg1"/>
                </a:solidFill>
              </a:rPr>
              <a:t>especiais</a:t>
            </a:r>
            <a:r>
              <a:rPr lang="en-US" sz="2000" dirty="0">
                <a:solidFill>
                  <a:schemeClr val="bg1"/>
                </a:solidFill>
              </a:rPr>
              <a:t>/</a:t>
            </a:r>
            <a:r>
              <a:rPr lang="en-US" sz="2000" dirty="0" err="1">
                <a:solidFill>
                  <a:schemeClr val="bg1"/>
                </a:solidFill>
              </a:rPr>
              <a:t>transplante</a:t>
            </a:r>
            <a:r>
              <a:rPr lang="en-US" sz="2000" dirty="0">
                <a:solidFill>
                  <a:schemeClr val="bg1"/>
                </a:solidFill>
              </a:rPr>
              <a:t>-de-</a:t>
            </a:r>
            <a:r>
              <a:rPr lang="en-US" sz="2000" dirty="0" err="1">
                <a:solidFill>
                  <a:schemeClr val="bg1"/>
                </a:solidFill>
              </a:rPr>
              <a:t>medula</a:t>
            </a:r>
            <a:r>
              <a:rPr lang="en-US" sz="2000" dirty="0">
                <a:solidFill>
                  <a:schemeClr val="bg1"/>
                </a:solidFill>
              </a:rPr>
              <a:t>-</a:t>
            </a:r>
            <a:r>
              <a:rPr lang="en-US" sz="2000" dirty="0" err="1">
                <a:solidFill>
                  <a:schemeClr val="bg1"/>
                </a:solidFill>
              </a:rPr>
              <a:t>ossea</a:t>
            </a:r>
            <a:r>
              <a:rPr lang="en-US" sz="2000" dirty="0">
                <a:solidFill>
                  <a:schemeClr val="bg1"/>
                </a:solidFill>
              </a:rPr>
              <a:t>-um-novo-e-</a:t>
            </a:r>
            <a:r>
              <a:rPr lang="en-US" sz="2000" dirty="0" err="1">
                <a:solidFill>
                  <a:schemeClr val="bg1"/>
                </a:solidFill>
              </a:rPr>
              <a:t>grande</a:t>
            </a:r>
            <a:r>
              <a:rPr lang="en-US" sz="2000" dirty="0">
                <a:solidFill>
                  <a:schemeClr val="bg1"/>
                </a:solidFill>
              </a:rPr>
              <a:t>-</a:t>
            </a:r>
            <a:r>
              <a:rPr lang="en-US" sz="2000" dirty="0" err="1">
                <a:solidFill>
                  <a:schemeClr val="bg1"/>
                </a:solidFill>
              </a:rPr>
              <a:t>incentivo</a:t>
            </a:r>
            <a:r>
              <a:rPr lang="en-US" sz="2000" dirty="0">
                <a:solidFill>
                  <a:schemeClr val="bg1"/>
                </a:solidFill>
              </a:rPr>
              <a:t>/ ]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>
            <a:lum bright="70000" contrast="-70000"/>
          </a:blip>
          <a:srcRect b="55994"/>
          <a:stretch/>
        </p:blipFill>
        <p:spPr>
          <a:xfrm>
            <a:off x="609600" y="1516698"/>
            <a:ext cx="6817703" cy="22287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>
            <a:lum bright="70000" contrast="-70000"/>
          </a:blip>
          <a:srcRect t="53584"/>
          <a:stretch/>
        </p:blipFill>
        <p:spPr>
          <a:xfrm>
            <a:off x="609600" y="4230736"/>
            <a:ext cx="6817703" cy="235073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351019" y="4230736"/>
            <a:ext cx="3792980" cy="1783614"/>
          </a:xfrm>
          <a:prstGeom prst="rect">
            <a:avLst/>
          </a:prstGeom>
          <a:solidFill>
            <a:srgbClr val="EEECC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r>
              <a:rPr lang="en-US" sz="2400" b="1" dirty="0" smtClean="0">
                <a:solidFill>
                  <a:schemeClr val="tx1"/>
                </a:solidFill>
              </a:rPr>
              <a:t>290/2030 &gt; 4281/31372 ?</a:t>
            </a:r>
          </a:p>
        </p:txBody>
      </p:sp>
    </p:spTree>
    <p:extLst>
      <p:ext uri="{BB962C8B-B14F-4D97-AF65-F5344CB8AC3E}">
        <p14:creationId xmlns:p14="http://schemas.microsoft.com/office/powerpoint/2010/main" val="39956470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dirty="0" err="1" smtClean="0"/>
              <a:t>importância</a:t>
            </a:r>
            <a:r>
              <a:rPr lang="en-US" dirty="0" smtClean="0"/>
              <a:t> da </a:t>
            </a:r>
            <a:r>
              <a:rPr lang="en-US" dirty="0" err="1" smtClean="0"/>
              <a:t>incerteza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Escola de professores - Sep 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measuring.higgs@cern.ch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8C592886-E571-45D5-8B56-343DC94F8FA6}" type="slidenum">
              <a:rPr kumimoji="0" lang="en-US" smtClean="0"/>
              <a:pPr/>
              <a:t>14</a:t>
            </a:fld>
            <a:endParaRPr kumimoji="0"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1516892"/>
            <a:ext cx="6817703" cy="5064579"/>
          </a:xfrm>
          <a:prstGeom prst="rect">
            <a:avLst/>
          </a:prstGeom>
        </p:spPr>
      </p:pic>
      <p:sp>
        <p:nvSpPr>
          <p:cNvPr id="8" name="Content Placeholder 3"/>
          <p:cNvSpPr txBox="1">
            <a:spLocks/>
          </p:cNvSpPr>
          <p:nvPr/>
        </p:nvSpPr>
        <p:spPr>
          <a:xfrm>
            <a:off x="609600" y="1272222"/>
            <a:ext cx="8534400" cy="2444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>
            <a:normAutofit fontScale="55000" lnSpcReduction="20000"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 smtClean="0">
                <a:solidFill>
                  <a:schemeClr val="bg1"/>
                </a:solidFill>
              </a:rPr>
              <a:t>[ http</a:t>
            </a:r>
            <a:r>
              <a:rPr lang="en-US" sz="2000" dirty="0">
                <a:solidFill>
                  <a:schemeClr val="bg1"/>
                </a:solidFill>
              </a:rPr>
              <a:t>://</a:t>
            </a:r>
            <a:r>
              <a:rPr lang="en-US" sz="2000" dirty="0" err="1">
                <a:solidFill>
                  <a:schemeClr val="bg1"/>
                </a:solidFill>
              </a:rPr>
              <a:t>observador.pt</a:t>
            </a:r>
            <a:r>
              <a:rPr lang="en-US" sz="2000" dirty="0">
                <a:solidFill>
                  <a:schemeClr val="bg1"/>
                </a:solidFill>
              </a:rPr>
              <a:t>/</a:t>
            </a:r>
            <a:r>
              <a:rPr lang="en-US" sz="2000" dirty="0" err="1">
                <a:solidFill>
                  <a:schemeClr val="bg1"/>
                </a:solidFill>
              </a:rPr>
              <a:t>especiais</a:t>
            </a:r>
            <a:r>
              <a:rPr lang="en-US" sz="2000" dirty="0">
                <a:solidFill>
                  <a:schemeClr val="bg1"/>
                </a:solidFill>
              </a:rPr>
              <a:t>/</a:t>
            </a:r>
            <a:r>
              <a:rPr lang="en-US" sz="2000" dirty="0" err="1">
                <a:solidFill>
                  <a:schemeClr val="bg1"/>
                </a:solidFill>
              </a:rPr>
              <a:t>transplante</a:t>
            </a:r>
            <a:r>
              <a:rPr lang="en-US" sz="2000" dirty="0">
                <a:solidFill>
                  <a:schemeClr val="bg1"/>
                </a:solidFill>
              </a:rPr>
              <a:t>-de-</a:t>
            </a:r>
            <a:r>
              <a:rPr lang="en-US" sz="2000" dirty="0" err="1">
                <a:solidFill>
                  <a:schemeClr val="bg1"/>
                </a:solidFill>
              </a:rPr>
              <a:t>medula</a:t>
            </a:r>
            <a:r>
              <a:rPr lang="en-US" sz="2000" dirty="0">
                <a:solidFill>
                  <a:schemeClr val="bg1"/>
                </a:solidFill>
              </a:rPr>
              <a:t>-</a:t>
            </a:r>
            <a:r>
              <a:rPr lang="en-US" sz="2000" dirty="0" err="1">
                <a:solidFill>
                  <a:schemeClr val="bg1"/>
                </a:solidFill>
              </a:rPr>
              <a:t>ossea</a:t>
            </a:r>
            <a:r>
              <a:rPr lang="en-US" sz="2000" dirty="0">
                <a:solidFill>
                  <a:schemeClr val="bg1"/>
                </a:solidFill>
              </a:rPr>
              <a:t>-um-novo-e-</a:t>
            </a:r>
            <a:r>
              <a:rPr lang="en-US" sz="2000" dirty="0" err="1">
                <a:solidFill>
                  <a:schemeClr val="bg1"/>
                </a:solidFill>
              </a:rPr>
              <a:t>grande</a:t>
            </a:r>
            <a:r>
              <a:rPr lang="en-US" sz="2000" dirty="0">
                <a:solidFill>
                  <a:schemeClr val="bg1"/>
                </a:solidFill>
              </a:rPr>
              <a:t>-</a:t>
            </a:r>
            <a:r>
              <a:rPr lang="en-US" sz="2000" dirty="0" err="1">
                <a:solidFill>
                  <a:schemeClr val="bg1"/>
                </a:solidFill>
              </a:rPr>
              <a:t>incentivo</a:t>
            </a:r>
            <a:r>
              <a:rPr lang="en-US" sz="2000" dirty="0">
                <a:solidFill>
                  <a:schemeClr val="bg1"/>
                </a:solidFill>
              </a:rPr>
              <a:t>/ ]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>
            <a:lum bright="70000" contrast="-70000"/>
          </a:blip>
          <a:srcRect b="55994"/>
          <a:stretch/>
        </p:blipFill>
        <p:spPr>
          <a:xfrm>
            <a:off x="609600" y="1516698"/>
            <a:ext cx="6817703" cy="22287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>
            <a:lum bright="70000" contrast="-70000"/>
          </a:blip>
          <a:srcRect t="53584"/>
          <a:stretch/>
        </p:blipFill>
        <p:spPr>
          <a:xfrm>
            <a:off x="609600" y="4230736"/>
            <a:ext cx="6817703" cy="235073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351019" y="4230736"/>
            <a:ext cx="3792980" cy="1783614"/>
          </a:xfrm>
          <a:prstGeom prst="rect">
            <a:avLst/>
          </a:prstGeom>
          <a:solidFill>
            <a:srgbClr val="EEECC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r>
              <a:rPr lang="en-US" sz="2400" b="1" dirty="0" smtClean="0">
                <a:solidFill>
                  <a:schemeClr val="tx1"/>
                </a:solidFill>
              </a:rPr>
              <a:t>290/2030 &gt; 4281/31372 ?</a:t>
            </a:r>
          </a:p>
          <a:p>
            <a:pPr algn="r"/>
            <a:endParaRPr lang="en-US" sz="2400" b="1" smtClean="0">
              <a:solidFill>
                <a:schemeClr val="tx1"/>
              </a:solidFill>
            </a:endParaRPr>
          </a:p>
          <a:p>
            <a:pPr algn="r"/>
            <a:r>
              <a:rPr lang="en-US" sz="2400" b="1" dirty="0" err="1" smtClean="0">
                <a:solidFill>
                  <a:schemeClr val="tx1"/>
                </a:solidFill>
              </a:rPr>
              <a:t>Ou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seja</a:t>
            </a:r>
            <a:r>
              <a:rPr lang="en-US" sz="2400" b="1" dirty="0" smtClean="0">
                <a:solidFill>
                  <a:schemeClr val="tx1"/>
                </a:solidFill>
              </a:rPr>
              <a:t>, </a:t>
            </a:r>
            <a:r>
              <a:rPr lang="en-US" sz="2400" b="1" dirty="0">
                <a:solidFill>
                  <a:schemeClr val="tx1"/>
                </a:solidFill>
              </a:rPr>
              <a:t>1.047 &gt; 1 </a:t>
            </a:r>
            <a:r>
              <a:rPr lang="en-US" sz="2400" b="1" dirty="0" smtClean="0">
                <a:solidFill>
                  <a:schemeClr val="tx1"/>
                </a:solidFill>
              </a:rPr>
              <a:t>?</a:t>
            </a:r>
            <a:endParaRPr lang="en-US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20543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dirty="0" err="1" smtClean="0"/>
              <a:t>importância</a:t>
            </a:r>
            <a:r>
              <a:rPr lang="en-US" dirty="0" smtClean="0"/>
              <a:t> da </a:t>
            </a:r>
            <a:r>
              <a:rPr lang="en-US" dirty="0" err="1" smtClean="0"/>
              <a:t>incerteza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Escola de professores - Sep 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measuring.higgs@cern.ch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8C592886-E571-45D5-8B56-343DC94F8FA6}" type="slidenum">
              <a:rPr kumimoji="0" lang="en-US" smtClean="0"/>
              <a:pPr/>
              <a:t>15</a:t>
            </a:fld>
            <a:endParaRPr kumimoji="0"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9665" y="3614057"/>
            <a:ext cx="3994335" cy="2967220"/>
          </a:xfrm>
          <a:prstGeom prst="rect">
            <a:avLst/>
          </a:prstGeom>
        </p:spPr>
      </p:pic>
      <p:sp>
        <p:nvSpPr>
          <p:cNvPr id="8" name="Content Placeholder 3"/>
          <p:cNvSpPr txBox="1">
            <a:spLocks/>
          </p:cNvSpPr>
          <p:nvPr/>
        </p:nvSpPr>
        <p:spPr>
          <a:xfrm>
            <a:off x="609600" y="1272222"/>
            <a:ext cx="8534400" cy="2444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>
            <a:normAutofit fontScale="55000" lnSpcReduction="20000"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 smtClean="0">
                <a:solidFill>
                  <a:schemeClr val="bg1"/>
                </a:solidFill>
              </a:rPr>
              <a:t>[ http</a:t>
            </a:r>
            <a:r>
              <a:rPr lang="en-US" sz="2000" dirty="0">
                <a:solidFill>
                  <a:schemeClr val="bg1"/>
                </a:solidFill>
              </a:rPr>
              <a:t>://</a:t>
            </a:r>
            <a:r>
              <a:rPr lang="en-US" sz="2000" dirty="0" err="1">
                <a:solidFill>
                  <a:schemeClr val="bg1"/>
                </a:solidFill>
              </a:rPr>
              <a:t>observador.pt</a:t>
            </a:r>
            <a:r>
              <a:rPr lang="en-US" sz="2000" dirty="0">
                <a:solidFill>
                  <a:schemeClr val="bg1"/>
                </a:solidFill>
              </a:rPr>
              <a:t>/</a:t>
            </a:r>
            <a:r>
              <a:rPr lang="en-US" sz="2000" dirty="0" err="1">
                <a:solidFill>
                  <a:schemeClr val="bg1"/>
                </a:solidFill>
              </a:rPr>
              <a:t>especiais</a:t>
            </a:r>
            <a:r>
              <a:rPr lang="en-US" sz="2000" dirty="0">
                <a:solidFill>
                  <a:schemeClr val="bg1"/>
                </a:solidFill>
              </a:rPr>
              <a:t>/</a:t>
            </a:r>
            <a:r>
              <a:rPr lang="en-US" sz="2000" dirty="0" err="1">
                <a:solidFill>
                  <a:schemeClr val="bg1"/>
                </a:solidFill>
              </a:rPr>
              <a:t>transplante</a:t>
            </a:r>
            <a:r>
              <a:rPr lang="en-US" sz="2000" dirty="0">
                <a:solidFill>
                  <a:schemeClr val="bg1"/>
                </a:solidFill>
              </a:rPr>
              <a:t>-de-</a:t>
            </a:r>
            <a:r>
              <a:rPr lang="en-US" sz="2000" dirty="0" err="1">
                <a:solidFill>
                  <a:schemeClr val="bg1"/>
                </a:solidFill>
              </a:rPr>
              <a:t>medula</a:t>
            </a:r>
            <a:r>
              <a:rPr lang="en-US" sz="2000" dirty="0">
                <a:solidFill>
                  <a:schemeClr val="bg1"/>
                </a:solidFill>
              </a:rPr>
              <a:t>-</a:t>
            </a:r>
            <a:r>
              <a:rPr lang="en-US" sz="2000" dirty="0" err="1">
                <a:solidFill>
                  <a:schemeClr val="bg1"/>
                </a:solidFill>
              </a:rPr>
              <a:t>ossea</a:t>
            </a:r>
            <a:r>
              <a:rPr lang="en-US" sz="2000" dirty="0">
                <a:solidFill>
                  <a:schemeClr val="bg1"/>
                </a:solidFill>
              </a:rPr>
              <a:t>-um-novo-e-</a:t>
            </a:r>
            <a:r>
              <a:rPr lang="en-US" sz="2000" dirty="0" err="1">
                <a:solidFill>
                  <a:schemeClr val="bg1"/>
                </a:solidFill>
              </a:rPr>
              <a:t>grande</a:t>
            </a:r>
            <a:r>
              <a:rPr lang="en-US" sz="2000" dirty="0">
                <a:solidFill>
                  <a:schemeClr val="bg1"/>
                </a:solidFill>
              </a:rPr>
              <a:t>-</a:t>
            </a:r>
            <a:r>
              <a:rPr lang="en-US" sz="2000" dirty="0" err="1">
                <a:solidFill>
                  <a:schemeClr val="bg1"/>
                </a:solidFill>
              </a:rPr>
              <a:t>incentivo</a:t>
            </a:r>
            <a:r>
              <a:rPr lang="en-US" sz="2000" dirty="0">
                <a:solidFill>
                  <a:schemeClr val="bg1"/>
                </a:solidFill>
              </a:rPr>
              <a:t>/ ]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9601" y="1516697"/>
            <a:ext cx="6225434" cy="2723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Courier New"/>
                <a:cs typeface="Courier New"/>
              </a:rPr>
              <a:t>$ R</a:t>
            </a:r>
          </a:p>
          <a:p>
            <a:endParaRPr lang="en-US" sz="900" b="1" dirty="0">
              <a:latin typeface="Courier New"/>
              <a:cs typeface="Courier New"/>
            </a:endParaRPr>
          </a:p>
          <a:p>
            <a:r>
              <a:rPr lang="en-US" sz="900" dirty="0">
                <a:latin typeface="Courier New"/>
                <a:cs typeface="Courier New"/>
              </a:rPr>
              <a:t>R version 3.2.2 (2015-08-14) -- "Fire Safety"</a:t>
            </a:r>
          </a:p>
          <a:p>
            <a:r>
              <a:rPr lang="en-US" sz="900" dirty="0">
                <a:latin typeface="Courier New"/>
                <a:cs typeface="Courier New"/>
              </a:rPr>
              <a:t>Copyright (C) 2015 The R Foundation for Statistical Computing</a:t>
            </a:r>
          </a:p>
          <a:p>
            <a:r>
              <a:rPr lang="en-US" sz="900" dirty="0">
                <a:latin typeface="Courier New"/>
                <a:cs typeface="Courier New"/>
              </a:rPr>
              <a:t>Platform: x86_64-apple-darwin14.5.0 (64-bit)</a:t>
            </a:r>
          </a:p>
          <a:p>
            <a:endParaRPr lang="en-US" sz="900" b="1" dirty="0">
              <a:latin typeface="Courier New"/>
              <a:cs typeface="Courier New"/>
            </a:endParaRPr>
          </a:p>
          <a:p>
            <a:r>
              <a:rPr lang="en-US" sz="900" dirty="0">
                <a:latin typeface="Courier New"/>
                <a:cs typeface="Courier New"/>
              </a:rPr>
              <a:t>&gt; library("</a:t>
            </a:r>
            <a:r>
              <a:rPr lang="en-US" sz="900" dirty="0" err="1">
                <a:latin typeface="Courier New"/>
                <a:cs typeface="Courier New"/>
              </a:rPr>
              <a:t>rateratio.test</a:t>
            </a:r>
            <a:r>
              <a:rPr lang="en-US" sz="900" dirty="0">
                <a:latin typeface="Courier New"/>
                <a:cs typeface="Courier New"/>
              </a:rPr>
              <a:t>")</a:t>
            </a:r>
          </a:p>
          <a:p>
            <a:r>
              <a:rPr lang="en-US" sz="900" dirty="0">
                <a:latin typeface="Courier New"/>
                <a:cs typeface="Courier New"/>
              </a:rPr>
              <a:t>&gt; </a:t>
            </a:r>
            <a:r>
              <a:rPr lang="en-US" sz="900" dirty="0" err="1">
                <a:latin typeface="Courier New"/>
                <a:cs typeface="Courier New"/>
              </a:rPr>
              <a:t>rateratio.test</a:t>
            </a:r>
            <a:r>
              <a:rPr lang="en-US" sz="900" dirty="0">
                <a:latin typeface="Courier New"/>
                <a:cs typeface="Courier New"/>
              </a:rPr>
              <a:t>(c(290,4281),c(2030,31372),</a:t>
            </a:r>
            <a:r>
              <a:rPr lang="en-US" sz="900" dirty="0" err="1">
                <a:latin typeface="Courier New"/>
                <a:cs typeface="Courier New"/>
              </a:rPr>
              <a:t>conf.level</a:t>
            </a:r>
            <a:r>
              <a:rPr lang="en-US" sz="900" dirty="0">
                <a:latin typeface="Courier New"/>
                <a:cs typeface="Courier New"/>
              </a:rPr>
              <a:t>=0.90,alternative="greater")</a:t>
            </a:r>
          </a:p>
          <a:p>
            <a:endParaRPr lang="en-US" sz="900" b="1" dirty="0">
              <a:latin typeface="Courier New"/>
              <a:cs typeface="Courier New"/>
            </a:endParaRPr>
          </a:p>
          <a:p>
            <a:r>
              <a:rPr lang="en-US" sz="900" b="1" dirty="0">
                <a:latin typeface="Courier New"/>
                <a:cs typeface="Courier New"/>
              </a:rPr>
              <a:t>	Exact Rate Ratio Test, assuming Poisson counts</a:t>
            </a:r>
          </a:p>
          <a:p>
            <a:endParaRPr lang="en-US" sz="900" b="1" dirty="0">
              <a:latin typeface="Courier New"/>
              <a:cs typeface="Courier New"/>
            </a:endParaRPr>
          </a:p>
          <a:p>
            <a:r>
              <a:rPr lang="en-US" sz="900" dirty="0">
                <a:latin typeface="Courier New"/>
                <a:cs typeface="Courier New"/>
              </a:rPr>
              <a:t>data:  c(</a:t>
            </a:r>
            <a:r>
              <a:rPr lang="en-US" sz="900" b="1" dirty="0">
                <a:latin typeface="Courier New"/>
                <a:cs typeface="Courier New"/>
              </a:rPr>
              <a:t>290</a:t>
            </a:r>
            <a:r>
              <a:rPr lang="en-US" sz="900" dirty="0">
                <a:latin typeface="Courier New"/>
                <a:cs typeface="Courier New"/>
              </a:rPr>
              <a:t>, </a:t>
            </a:r>
            <a:r>
              <a:rPr lang="en-US" sz="900" b="1" dirty="0">
                <a:latin typeface="Courier New"/>
                <a:cs typeface="Courier New"/>
              </a:rPr>
              <a:t>4281</a:t>
            </a:r>
            <a:r>
              <a:rPr lang="en-US" sz="900" dirty="0">
                <a:latin typeface="Courier New"/>
                <a:cs typeface="Courier New"/>
              </a:rPr>
              <a:t>) with time of c(</a:t>
            </a:r>
            <a:r>
              <a:rPr lang="en-US" sz="900" b="1" dirty="0">
                <a:latin typeface="Courier New"/>
                <a:cs typeface="Courier New"/>
              </a:rPr>
              <a:t>2030</a:t>
            </a:r>
            <a:r>
              <a:rPr lang="en-US" sz="900" dirty="0">
                <a:latin typeface="Courier New"/>
                <a:cs typeface="Courier New"/>
              </a:rPr>
              <a:t>, </a:t>
            </a:r>
            <a:r>
              <a:rPr lang="en-US" sz="900" b="1" dirty="0">
                <a:latin typeface="Courier New"/>
                <a:cs typeface="Courier New"/>
              </a:rPr>
              <a:t>31372</a:t>
            </a:r>
            <a:r>
              <a:rPr lang="en-US" sz="900" dirty="0">
                <a:latin typeface="Courier New"/>
                <a:cs typeface="Courier New"/>
              </a:rPr>
              <a:t>), </a:t>
            </a:r>
            <a:r>
              <a:rPr lang="en-US" sz="900" b="1" dirty="0">
                <a:latin typeface="Courier New"/>
                <a:cs typeface="Courier New"/>
              </a:rPr>
              <a:t>null rate ratio 1</a:t>
            </a:r>
          </a:p>
          <a:p>
            <a:r>
              <a:rPr lang="en-US" sz="900" b="1" dirty="0">
                <a:solidFill>
                  <a:srgbClr val="FF0000"/>
                </a:solidFill>
                <a:latin typeface="Courier New"/>
                <a:cs typeface="Courier New"/>
              </a:rPr>
              <a:t>p-value = 0.2331</a:t>
            </a:r>
          </a:p>
          <a:p>
            <a:r>
              <a:rPr lang="en-US" sz="900" b="1" dirty="0">
                <a:solidFill>
                  <a:srgbClr val="FF0000"/>
                </a:solidFill>
                <a:latin typeface="Courier New"/>
                <a:cs typeface="Courier New"/>
              </a:rPr>
              <a:t>alternative hypothesis: true rate ratio is greater than 1</a:t>
            </a:r>
          </a:p>
          <a:p>
            <a:r>
              <a:rPr lang="en-US" sz="900" b="1" dirty="0">
                <a:solidFill>
                  <a:schemeClr val="accent1"/>
                </a:solidFill>
                <a:latin typeface="Courier New"/>
                <a:cs typeface="Courier New"/>
              </a:rPr>
              <a:t>90 percent confidence interval:</a:t>
            </a:r>
          </a:p>
          <a:p>
            <a:r>
              <a:rPr lang="en-US" sz="900" b="1" dirty="0">
                <a:solidFill>
                  <a:schemeClr val="accent1"/>
                </a:solidFill>
                <a:latin typeface="Courier New"/>
                <a:cs typeface="Courier New"/>
              </a:rPr>
              <a:t> 0.9664013       </a:t>
            </a:r>
            <a:r>
              <a:rPr lang="en-US" sz="900" b="1" dirty="0" err="1">
                <a:solidFill>
                  <a:schemeClr val="accent1"/>
                </a:solidFill>
                <a:latin typeface="Courier New"/>
                <a:cs typeface="Courier New"/>
              </a:rPr>
              <a:t>Inf</a:t>
            </a:r>
            <a:endParaRPr lang="en-US" sz="900" b="1" dirty="0">
              <a:solidFill>
                <a:schemeClr val="accent1"/>
              </a:solidFill>
              <a:latin typeface="Courier New"/>
              <a:cs typeface="Courier New"/>
            </a:endParaRPr>
          </a:p>
          <a:p>
            <a:r>
              <a:rPr lang="en-US" sz="900" dirty="0">
                <a:latin typeface="Courier New"/>
                <a:cs typeface="Courier New"/>
              </a:rPr>
              <a:t>sample estimates:</a:t>
            </a:r>
          </a:p>
          <a:p>
            <a:r>
              <a:rPr lang="en-US" sz="900" dirty="0">
                <a:latin typeface="Courier New"/>
                <a:cs typeface="Courier New"/>
              </a:rPr>
              <a:t>Rate Ratio     Rate 1     Rate 2</a:t>
            </a:r>
          </a:p>
          <a:p>
            <a:r>
              <a:rPr lang="en-US" sz="900" b="1" dirty="0">
                <a:latin typeface="Courier New"/>
                <a:cs typeface="Courier New"/>
              </a:rPr>
              <a:t> 1.0468849  </a:t>
            </a:r>
            <a:r>
              <a:rPr lang="en-US" sz="900" b="1" dirty="0">
                <a:solidFill>
                  <a:srgbClr val="FF0000"/>
                </a:solidFill>
                <a:latin typeface="Courier New"/>
                <a:cs typeface="Courier New"/>
              </a:rPr>
              <a:t>0.1428571  </a:t>
            </a:r>
            <a:r>
              <a:rPr lang="en-US" sz="900" b="1" dirty="0" smtClean="0">
                <a:solidFill>
                  <a:srgbClr val="FF0000"/>
                </a:solidFill>
                <a:latin typeface="Courier New"/>
                <a:cs typeface="Courier New"/>
              </a:rPr>
              <a:t>0.1364593</a:t>
            </a:r>
            <a:endParaRPr lang="en-US" sz="900" b="1" dirty="0">
              <a:solidFill>
                <a:srgbClr val="FF0000"/>
              </a:solidFill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9393061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dirty="0" err="1" smtClean="0"/>
              <a:t>importância</a:t>
            </a:r>
            <a:r>
              <a:rPr lang="en-US" dirty="0" smtClean="0"/>
              <a:t> da </a:t>
            </a:r>
            <a:r>
              <a:rPr lang="en-US" dirty="0" err="1" smtClean="0"/>
              <a:t>incerteza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Escola de professores - Sep 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measuring.higgs@cern.ch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8C592886-E571-45D5-8B56-343DC94F8FA6}" type="slidenum">
              <a:rPr kumimoji="0" lang="en-US" smtClean="0"/>
              <a:pPr/>
              <a:t>16</a:t>
            </a:fld>
            <a:endParaRPr kumimoji="0"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1516698"/>
            <a:ext cx="6817703" cy="5064579"/>
          </a:xfrm>
          <a:prstGeom prst="rect">
            <a:avLst/>
          </a:prstGeom>
        </p:spPr>
      </p:pic>
      <p:sp>
        <p:nvSpPr>
          <p:cNvPr id="8" name="Content Placeholder 3"/>
          <p:cNvSpPr txBox="1">
            <a:spLocks/>
          </p:cNvSpPr>
          <p:nvPr/>
        </p:nvSpPr>
        <p:spPr>
          <a:xfrm>
            <a:off x="609600" y="1272222"/>
            <a:ext cx="8534400" cy="2444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>
            <a:normAutofit fontScale="55000" lnSpcReduction="20000"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 smtClean="0">
                <a:solidFill>
                  <a:schemeClr val="bg1"/>
                </a:solidFill>
              </a:rPr>
              <a:t>[ http</a:t>
            </a:r>
            <a:r>
              <a:rPr lang="en-US" sz="2000" dirty="0">
                <a:solidFill>
                  <a:schemeClr val="bg1"/>
                </a:solidFill>
              </a:rPr>
              <a:t>://</a:t>
            </a:r>
            <a:r>
              <a:rPr lang="en-US" sz="2000" dirty="0" err="1">
                <a:solidFill>
                  <a:schemeClr val="bg1"/>
                </a:solidFill>
              </a:rPr>
              <a:t>observador.pt</a:t>
            </a:r>
            <a:r>
              <a:rPr lang="en-US" sz="2000" dirty="0">
                <a:solidFill>
                  <a:schemeClr val="bg1"/>
                </a:solidFill>
              </a:rPr>
              <a:t>/</a:t>
            </a:r>
            <a:r>
              <a:rPr lang="en-US" sz="2000" dirty="0" err="1">
                <a:solidFill>
                  <a:schemeClr val="bg1"/>
                </a:solidFill>
              </a:rPr>
              <a:t>especiais</a:t>
            </a:r>
            <a:r>
              <a:rPr lang="en-US" sz="2000" dirty="0">
                <a:solidFill>
                  <a:schemeClr val="bg1"/>
                </a:solidFill>
              </a:rPr>
              <a:t>/</a:t>
            </a:r>
            <a:r>
              <a:rPr lang="en-US" sz="2000" dirty="0" err="1">
                <a:solidFill>
                  <a:schemeClr val="bg1"/>
                </a:solidFill>
              </a:rPr>
              <a:t>transplante</a:t>
            </a:r>
            <a:r>
              <a:rPr lang="en-US" sz="2000" dirty="0">
                <a:solidFill>
                  <a:schemeClr val="bg1"/>
                </a:solidFill>
              </a:rPr>
              <a:t>-de-</a:t>
            </a:r>
            <a:r>
              <a:rPr lang="en-US" sz="2000" dirty="0" err="1">
                <a:solidFill>
                  <a:schemeClr val="bg1"/>
                </a:solidFill>
              </a:rPr>
              <a:t>medula</a:t>
            </a:r>
            <a:r>
              <a:rPr lang="en-US" sz="2000" dirty="0">
                <a:solidFill>
                  <a:schemeClr val="bg1"/>
                </a:solidFill>
              </a:rPr>
              <a:t>-</a:t>
            </a:r>
            <a:r>
              <a:rPr lang="en-US" sz="2000" dirty="0" err="1">
                <a:solidFill>
                  <a:schemeClr val="bg1"/>
                </a:solidFill>
              </a:rPr>
              <a:t>ossea</a:t>
            </a:r>
            <a:r>
              <a:rPr lang="en-US" sz="2000" dirty="0">
                <a:solidFill>
                  <a:schemeClr val="bg1"/>
                </a:solidFill>
              </a:rPr>
              <a:t>-um-novo-e-</a:t>
            </a:r>
            <a:r>
              <a:rPr lang="en-US" sz="2000" dirty="0" err="1">
                <a:solidFill>
                  <a:schemeClr val="bg1"/>
                </a:solidFill>
              </a:rPr>
              <a:t>grande</a:t>
            </a:r>
            <a:r>
              <a:rPr lang="en-US" sz="2000" dirty="0">
                <a:solidFill>
                  <a:schemeClr val="bg1"/>
                </a:solidFill>
              </a:rPr>
              <a:t>-</a:t>
            </a:r>
            <a:r>
              <a:rPr lang="en-US" sz="2000" dirty="0" err="1">
                <a:solidFill>
                  <a:schemeClr val="bg1"/>
                </a:solidFill>
              </a:rPr>
              <a:t>incentivo</a:t>
            </a:r>
            <a:r>
              <a:rPr lang="en-US" sz="2000" dirty="0">
                <a:solidFill>
                  <a:schemeClr val="bg1"/>
                </a:solidFill>
              </a:rPr>
              <a:t>/ ]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293000" y="2183145"/>
            <a:ext cx="713469" cy="0"/>
          </a:xfrm>
          <a:prstGeom prst="line">
            <a:avLst/>
          </a:prstGeom>
          <a:ln w="38100" cmpd="sng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038920" y="1626654"/>
            <a:ext cx="29864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rgbClr val="350032"/>
                </a:solidFill>
                <a:latin typeface="Arial Narrow"/>
                <a:cs typeface="Arial Narrow"/>
              </a:rPr>
              <a:t>basicamente</a:t>
            </a:r>
            <a:r>
              <a:rPr lang="en-US" sz="2400" b="1" dirty="0" smtClean="0">
                <a:solidFill>
                  <a:srgbClr val="350032"/>
                </a:solidFill>
                <a:latin typeface="Arial Narrow"/>
                <a:cs typeface="Arial Narrow"/>
              </a:rPr>
              <a:t> a </a:t>
            </a:r>
            <a:r>
              <a:rPr lang="en-US" sz="2400" b="1" dirty="0" err="1" smtClean="0">
                <a:solidFill>
                  <a:srgbClr val="350032"/>
                </a:solidFill>
                <a:latin typeface="Arial Narrow"/>
                <a:cs typeface="Arial Narrow"/>
              </a:rPr>
              <a:t>mesma</a:t>
            </a:r>
            <a:endParaRPr lang="en-US" sz="2400" b="1" dirty="0">
              <a:solidFill>
                <a:srgbClr val="350032"/>
              </a:solidFill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8984910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Um final </a:t>
            </a:r>
            <a:r>
              <a:rPr lang="en-US" dirty="0" err="1" smtClean="0"/>
              <a:t>feliz</a:t>
            </a:r>
            <a:r>
              <a:rPr lang="en-US" dirty="0" smtClean="0"/>
              <a:t>: </a:t>
            </a:r>
            <a:r>
              <a:rPr lang="en-US" dirty="0" err="1" smtClean="0"/>
              <a:t>artigo</a:t>
            </a:r>
            <a:r>
              <a:rPr lang="en-US" dirty="0" smtClean="0"/>
              <a:t> </a:t>
            </a:r>
            <a:r>
              <a:rPr lang="en-US" dirty="0" err="1" smtClean="0"/>
              <a:t>actualizado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Escola de professores - Sep 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measuring.higgs@cern.ch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8C592886-E571-45D5-8B56-343DC94F8FA6}" type="slidenum">
              <a:rPr kumimoji="0" lang="en-US" smtClean="0"/>
              <a:pPr/>
              <a:t>17</a:t>
            </a:fld>
            <a:endParaRPr kumimoji="0" lang="en-US"/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609600" y="1272222"/>
            <a:ext cx="8534400" cy="2444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>
            <a:normAutofit fontScale="55000" lnSpcReduction="20000"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 smtClean="0">
                <a:solidFill>
                  <a:schemeClr val="bg1"/>
                </a:solidFill>
              </a:rPr>
              <a:t>[ http</a:t>
            </a:r>
            <a:r>
              <a:rPr lang="en-US" sz="2000" dirty="0">
                <a:solidFill>
                  <a:schemeClr val="bg1"/>
                </a:solidFill>
              </a:rPr>
              <a:t>://</a:t>
            </a:r>
            <a:r>
              <a:rPr lang="en-US" sz="2000" dirty="0" err="1">
                <a:solidFill>
                  <a:schemeClr val="bg1"/>
                </a:solidFill>
              </a:rPr>
              <a:t>observador.pt</a:t>
            </a:r>
            <a:r>
              <a:rPr lang="en-US" sz="2000" dirty="0">
                <a:solidFill>
                  <a:schemeClr val="bg1"/>
                </a:solidFill>
              </a:rPr>
              <a:t>/</a:t>
            </a:r>
            <a:r>
              <a:rPr lang="en-US" sz="2000" dirty="0" err="1">
                <a:solidFill>
                  <a:schemeClr val="bg1"/>
                </a:solidFill>
              </a:rPr>
              <a:t>especiais</a:t>
            </a:r>
            <a:r>
              <a:rPr lang="en-US" sz="2000" dirty="0">
                <a:solidFill>
                  <a:schemeClr val="bg1"/>
                </a:solidFill>
              </a:rPr>
              <a:t>/</a:t>
            </a:r>
            <a:r>
              <a:rPr lang="en-US" sz="2000" dirty="0" err="1">
                <a:solidFill>
                  <a:schemeClr val="bg1"/>
                </a:solidFill>
              </a:rPr>
              <a:t>transplante</a:t>
            </a:r>
            <a:r>
              <a:rPr lang="en-US" sz="2000" dirty="0">
                <a:solidFill>
                  <a:schemeClr val="bg1"/>
                </a:solidFill>
              </a:rPr>
              <a:t>-de-</a:t>
            </a:r>
            <a:r>
              <a:rPr lang="en-US" sz="2000" dirty="0" err="1">
                <a:solidFill>
                  <a:schemeClr val="bg1"/>
                </a:solidFill>
              </a:rPr>
              <a:t>medula</a:t>
            </a:r>
            <a:r>
              <a:rPr lang="en-US" sz="2000" dirty="0">
                <a:solidFill>
                  <a:schemeClr val="bg1"/>
                </a:solidFill>
              </a:rPr>
              <a:t>-</a:t>
            </a:r>
            <a:r>
              <a:rPr lang="en-US" sz="2000" dirty="0" err="1">
                <a:solidFill>
                  <a:schemeClr val="bg1"/>
                </a:solidFill>
              </a:rPr>
              <a:t>ossea</a:t>
            </a:r>
            <a:r>
              <a:rPr lang="en-US" sz="2000" dirty="0">
                <a:solidFill>
                  <a:schemeClr val="bg1"/>
                </a:solidFill>
              </a:rPr>
              <a:t>-um-novo-e-</a:t>
            </a:r>
            <a:r>
              <a:rPr lang="en-US" sz="2000" dirty="0" err="1">
                <a:solidFill>
                  <a:schemeClr val="bg1"/>
                </a:solidFill>
              </a:rPr>
              <a:t>grande</a:t>
            </a:r>
            <a:r>
              <a:rPr lang="en-US" sz="2000" dirty="0">
                <a:solidFill>
                  <a:schemeClr val="bg1"/>
                </a:solidFill>
              </a:rPr>
              <a:t>-</a:t>
            </a:r>
            <a:r>
              <a:rPr lang="en-US" sz="2000" dirty="0" err="1">
                <a:solidFill>
                  <a:schemeClr val="bg1"/>
                </a:solidFill>
              </a:rPr>
              <a:t>incentivo</a:t>
            </a:r>
            <a:r>
              <a:rPr lang="en-US" sz="2000" dirty="0">
                <a:solidFill>
                  <a:schemeClr val="bg1"/>
                </a:solidFill>
              </a:rPr>
              <a:t>/ ]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1516697"/>
            <a:ext cx="6817703" cy="5064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11878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Exactidão</a:t>
            </a:r>
            <a:r>
              <a:rPr lang="en-US" dirty="0" smtClean="0"/>
              <a:t> e </a:t>
            </a:r>
            <a:r>
              <a:rPr lang="en-US" dirty="0" err="1" smtClean="0"/>
              <a:t>precisão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Escola de professores - Sep 2015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/>
          </a:bodyPr>
          <a:lstStyle/>
          <a:p>
            <a:fld id="{8C592886-E571-45D5-8B56-343DC94F8FA6}" type="slidenum">
              <a:rPr kumimoji="0" lang="en-US" smtClean="0"/>
              <a:pPr/>
              <a:t>18</a:t>
            </a:fld>
            <a:endParaRPr kumimoji="0"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kumimoji="0" lang="en-US" smtClean="0"/>
              <a:t>measuring.higgs@cern.ch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6513099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/>
          <p:cNvPicPr>
            <a:picLocks noChangeAspect="1"/>
          </p:cNvPicPr>
          <p:nvPr/>
        </p:nvPicPr>
        <p:blipFill rotWithShape="1">
          <a:blip r:embed="rId2"/>
          <a:srcRect l="5180" r="9567" b="15060"/>
          <a:stretch/>
        </p:blipFill>
        <p:spPr>
          <a:xfrm>
            <a:off x="533400" y="-10013"/>
            <a:ext cx="8610600" cy="645943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512709" y="5791729"/>
            <a:ext cx="7631291" cy="64633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en-US" sz="3600" b="1" dirty="0" smtClean="0">
                <a:solidFill>
                  <a:schemeClr val="bg1"/>
                </a:solidFill>
              </a:rPr>
              <a:t>Two words on </a:t>
            </a:r>
            <a:r>
              <a:rPr lang="en-US" sz="3600" b="1" i="1" dirty="0" smtClean="0">
                <a:solidFill>
                  <a:schemeClr val="bg1"/>
                </a:solidFill>
              </a:rPr>
              <a:t>accuracy and precision</a:t>
            </a:r>
            <a:endParaRPr lang="en-US" sz="3600" b="1" i="1" dirty="0">
              <a:solidFill>
                <a:schemeClr val="bg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Escola de professores - Sep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measuring.higgs@cern.ch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92886-E571-45D5-8B56-343DC94F8FA6}" type="slidenum">
              <a:rPr kumimoji="0" lang="en-US" smtClean="0"/>
              <a:pPr/>
              <a:t>19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7146786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80750" y="205540"/>
            <a:ext cx="8977911" cy="6430406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t"/>
          <a:lstStyle/>
          <a:p>
            <a:pPr algn="ctr" defTabSz="457200"/>
            <a:r>
              <a:rPr lang="en-US" sz="7200" dirty="0" err="1" smtClean="0">
                <a:solidFill>
                  <a:srgbClr val="00FF00"/>
                </a:solidFill>
                <a:latin typeface="Calibri"/>
              </a:rPr>
              <a:t>Caverna</a:t>
            </a:r>
            <a:r>
              <a:rPr lang="en-US" sz="7200" dirty="0" smtClean="0">
                <a:solidFill>
                  <a:srgbClr val="00FF00"/>
                </a:solidFill>
                <a:latin typeface="Calibri"/>
              </a:rPr>
              <a:t> de CMS </a:t>
            </a:r>
            <a:r>
              <a:rPr lang="en-US" sz="7200" b="1" dirty="0" err="1" smtClean="0">
                <a:solidFill>
                  <a:srgbClr val="00FF00"/>
                </a:solidFill>
                <a:latin typeface="Calibri"/>
              </a:rPr>
              <a:t>está</a:t>
            </a:r>
            <a:r>
              <a:rPr lang="en-US" sz="7200" b="1" dirty="0" smtClean="0">
                <a:solidFill>
                  <a:srgbClr val="00FF00"/>
                </a:solidFill>
                <a:latin typeface="Calibri"/>
              </a:rPr>
              <a:t> </a:t>
            </a:r>
            <a:r>
              <a:rPr lang="en-US" sz="7200" b="1" dirty="0" err="1" smtClean="0">
                <a:solidFill>
                  <a:srgbClr val="00FF00"/>
                </a:solidFill>
                <a:latin typeface="Calibri"/>
              </a:rPr>
              <a:t>aberta</a:t>
            </a:r>
            <a:r>
              <a:rPr lang="en-US" sz="7200" dirty="0" smtClean="0">
                <a:solidFill>
                  <a:srgbClr val="00FF00"/>
                </a:solidFill>
                <a:latin typeface="Calibri"/>
              </a:rPr>
              <a:t> </a:t>
            </a:r>
            <a:r>
              <a:rPr lang="en-US" sz="7200" dirty="0" err="1" smtClean="0">
                <a:solidFill>
                  <a:srgbClr val="00FF00"/>
                </a:solidFill>
                <a:latin typeface="Calibri"/>
              </a:rPr>
              <a:t>para</a:t>
            </a:r>
            <a:r>
              <a:rPr lang="en-US" sz="7200" dirty="0" smtClean="0">
                <a:solidFill>
                  <a:srgbClr val="00FF00"/>
                </a:solidFill>
                <a:latin typeface="Calibri"/>
              </a:rPr>
              <a:t> </a:t>
            </a:r>
            <a:r>
              <a:rPr lang="en-US" sz="7200" dirty="0" err="1" smtClean="0">
                <a:solidFill>
                  <a:srgbClr val="00FF00"/>
                </a:solidFill>
                <a:latin typeface="Calibri"/>
              </a:rPr>
              <a:t>visitas</a:t>
            </a:r>
            <a:r>
              <a:rPr lang="en-US" sz="7200" dirty="0" smtClean="0">
                <a:solidFill>
                  <a:srgbClr val="00FF00"/>
                </a:solidFill>
                <a:latin typeface="Calibri"/>
              </a:rPr>
              <a:t>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6214" y="3012942"/>
            <a:ext cx="4711572" cy="3130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31835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4790739" y="3290735"/>
            <a:ext cx="4386640" cy="3290736"/>
            <a:chOff x="4546598" y="3448842"/>
            <a:chExt cx="4597402" cy="3448844"/>
          </a:xfrm>
        </p:grpSpPr>
        <p:pic>
          <p:nvPicPr>
            <p:cNvPr id="31" name="Picture 30"/>
            <p:cNvPicPr>
              <a:picLocks noChangeAspect="1"/>
            </p:cNvPicPr>
            <p:nvPr/>
          </p:nvPicPr>
          <p:blipFill rotWithShape="1">
            <a:blip r:embed="rId2"/>
            <a:srcRect l="5180" r="9567" b="15060"/>
            <a:stretch/>
          </p:blipFill>
          <p:spPr>
            <a:xfrm>
              <a:off x="4546598" y="3448842"/>
              <a:ext cx="4597402" cy="3448844"/>
            </a:xfrm>
            <a:prstGeom prst="rect">
              <a:avLst/>
            </a:prstGeom>
          </p:spPr>
        </p:pic>
        <p:sp>
          <p:nvSpPr>
            <p:cNvPr id="7" name="Title 1"/>
            <p:cNvSpPr txBox="1">
              <a:spLocks/>
            </p:cNvSpPr>
            <p:nvPr/>
          </p:nvSpPr>
          <p:spPr>
            <a:xfrm rot="5400000">
              <a:off x="7233084" y="4947086"/>
              <a:ext cx="3409158" cy="41267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 fontScale="55000" lnSpcReduction="20000"/>
            </a:bodyPr>
            <a:lstStyle>
              <a:lvl1pPr algn="ctr" defTabSz="4572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b="1" dirty="0" smtClean="0">
                  <a:solidFill>
                    <a:srgbClr val="FF0000"/>
                  </a:solidFill>
                </a:rPr>
                <a:t>Imprecise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  <p:sp>
          <p:nvSpPr>
            <p:cNvPr id="20" name="Title 1"/>
            <p:cNvSpPr txBox="1">
              <a:spLocks/>
            </p:cNvSpPr>
            <p:nvPr/>
          </p:nvSpPr>
          <p:spPr>
            <a:xfrm>
              <a:off x="4598457" y="6445327"/>
              <a:ext cx="4545542" cy="41267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 fontScale="55000" lnSpcReduction="20000"/>
            </a:bodyPr>
            <a:lstStyle>
              <a:lvl1pPr algn="ctr" defTabSz="4572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b="1" dirty="0" smtClean="0">
                  <a:solidFill>
                    <a:srgbClr val="FF0000"/>
                  </a:solidFill>
                </a:rPr>
                <a:t>Inaccurate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  <p:sp>
          <p:nvSpPr>
            <p:cNvPr id="32" name="Freeform 31"/>
            <p:cNvSpPr/>
            <p:nvPr/>
          </p:nvSpPr>
          <p:spPr>
            <a:xfrm>
              <a:off x="5366807" y="4058442"/>
              <a:ext cx="1016000" cy="1659467"/>
            </a:xfrm>
            <a:custGeom>
              <a:avLst/>
              <a:gdLst>
                <a:gd name="connsiteX0" fmla="*/ 0 w 1016000"/>
                <a:gd name="connsiteY0" fmla="*/ 1659467 h 1659467"/>
                <a:gd name="connsiteX1" fmla="*/ 406400 w 1016000"/>
                <a:gd name="connsiteY1" fmla="*/ 702733 h 1659467"/>
                <a:gd name="connsiteX2" fmla="*/ 1016000 w 1016000"/>
                <a:gd name="connsiteY2" fmla="*/ 0 h 1659467"/>
                <a:gd name="connsiteX0" fmla="*/ 0 w 1016000"/>
                <a:gd name="connsiteY0" fmla="*/ 1659467 h 1659467"/>
                <a:gd name="connsiteX1" fmla="*/ 338666 w 1016000"/>
                <a:gd name="connsiteY1" fmla="*/ 677333 h 1659467"/>
                <a:gd name="connsiteX2" fmla="*/ 1016000 w 1016000"/>
                <a:gd name="connsiteY2" fmla="*/ 0 h 1659467"/>
                <a:gd name="connsiteX0" fmla="*/ 0 w 1016000"/>
                <a:gd name="connsiteY0" fmla="*/ 1659467 h 1659467"/>
                <a:gd name="connsiteX1" fmla="*/ 381000 w 1016000"/>
                <a:gd name="connsiteY1" fmla="*/ 668866 h 1659467"/>
                <a:gd name="connsiteX2" fmla="*/ 1016000 w 1016000"/>
                <a:gd name="connsiteY2" fmla="*/ 0 h 1659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16000" h="1659467">
                  <a:moveTo>
                    <a:pt x="0" y="1659467"/>
                  </a:moveTo>
                  <a:cubicBezTo>
                    <a:pt x="118533" y="1319389"/>
                    <a:pt x="211667" y="945444"/>
                    <a:pt x="381000" y="668866"/>
                  </a:cubicBezTo>
                  <a:cubicBezTo>
                    <a:pt x="550333" y="392288"/>
                    <a:pt x="1016000" y="0"/>
                    <a:pt x="1016000" y="0"/>
                  </a:cubicBezTo>
                </a:path>
              </a:pathLst>
            </a:custGeom>
            <a:ln>
              <a:solidFill>
                <a:srgbClr val="FF0000"/>
              </a:solidFill>
              <a:headEnd type="diamon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Freeform 32"/>
            <p:cNvSpPr/>
            <p:nvPr/>
          </p:nvSpPr>
          <p:spPr>
            <a:xfrm>
              <a:off x="6614447" y="3819758"/>
              <a:ext cx="2148013" cy="800043"/>
            </a:xfrm>
            <a:custGeom>
              <a:avLst/>
              <a:gdLst>
                <a:gd name="connsiteX0" fmla="*/ 0 w 1016000"/>
                <a:gd name="connsiteY0" fmla="*/ 1659467 h 1659467"/>
                <a:gd name="connsiteX1" fmla="*/ 406400 w 1016000"/>
                <a:gd name="connsiteY1" fmla="*/ 702733 h 1659467"/>
                <a:gd name="connsiteX2" fmla="*/ 1016000 w 1016000"/>
                <a:gd name="connsiteY2" fmla="*/ 0 h 1659467"/>
                <a:gd name="connsiteX0" fmla="*/ 0 w 1642537"/>
                <a:gd name="connsiteY0" fmla="*/ 957788 h 957788"/>
                <a:gd name="connsiteX1" fmla="*/ 406400 w 1642537"/>
                <a:gd name="connsiteY1" fmla="*/ 1054 h 957788"/>
                <a:gd name="connsiteX2" fmla="*/ 1642537 w 1642537"/>
                <a:gd name="connsiteY2" fmla="*/ 755342 h 957788"/>
                <a:gd name="connsiteX0" fmla="*/ 0 w 2170794"/>
                <a:gd name="connsiteY0" fmla="*/ 117673 h 1199382"/>
                <a:gd name="connsiteX1" fmla="*/ 934657 w 2170794"/>
                <a:gd name="connsiteY1" fmla="*/ 445094 h 1199382"/>
                <a:gd name="connsiteX2" fmla="*/ 2170794 w 2170794"/>
                <a:gd name="connsiteY2" fmla="*/ 1199382 h 1199382"/>
                <a:gd name="connsiteX0" fmla="*/ 0 w 2170794"/>
                <a:gd name="connsiteY0" fmla="*/ 221340 h 1303049"/>
                <a:gd name="connsiteX1" fmla="*/ 1278639 w 2170794"/>
                <a:gd name="connsiteY1" fmla="*/ 170100 h 1303049"/>
                <a:gd name="connsiteX2" fmla="*/ 2170794 w 2170794"/>
                <a:gd name="connsiteY2" fmla="*/ 1303049 h 1303049"/>
                <a:gd name="connsiteX0" fmla="*/ 0 w 2170794"/>
                <a:gd name="connsiteY0" fmla="*/ 221340 h 1303049"/>
                <a:gd name="connsiteX1" fmla="*/ 1278639 w 2170794"/>
                <a:gd name="connsiteY1" fmla="*/ 170100 h 1303049"/>
                <a:gd name="connsiteX2" fmla="*/ 2170794 w 2170794"/>
                <a:gd name="connsiteY2" fmla="*/ 1303049 h 1303049"/>
                <a:gd name="connsiteX0" fmla="*/ 0 w 2170794"/>
                <a:gd name="connsiteY0" fmla="*/ 191943 h 1355970"/>
                <a:gd name="connsiteX1" fmla="*/ 1278639 w 2170794"/>
                <a:gd name="connsiteY1" fmla="*/ 223021 h 1355970"/>
                <a:gd name="connsiteX2" fmla="*/ 2170794 w 2170794"/>
                <a:gd name="connsiteY2" fmla="*/ 1355970 h 1355970"/>
                <a:gd name="connsiteX0" fmla="*/ 0 w 2170794"/>
                <a:gd name="connsiteY0" fmla="*/ 195470 h 1359497"/>
                <a:gd name="connsiteX1" fmla="*/ 1278639 w 2170794"/>
                <a:gd name="connsiteY1" fmla="*/ 226548 h 1359497"/>
                <a:gd name="connsiteX2" fmla="*/ 2170794 w 2170794"/>
                <a:gd name="connsiteY2" fmla="*/ 1359497 h 1359497"/>
                <a:gd name="connsiteX0" fmla="*/ 0 w 2170794"/>
                <a:gd name="connsiteY0" fmla="*/ 189623 h 1353650"/>
                <a:gd name="connsiteX1" fmla="*/ 1499770 w 2170794"/>
                <a:gd name="connsiteY1" fmla="*/ 237165 h 1353650"/>
                <a:gd name="connsiteX2" fmla="*/ 2170794 w 2170794"/>
                <a:gd name="connsiteY2" fmla="*/ 1353650 h 1353650"/>
                <a:gd name="connsiteX0" fmla="*/ 0 w 2170794"/>
                <a:gd name="connsiteY0" fmla="*/ 204227 h 1368254"/>
                <a:gd name="connsiteX1" fmla="*/ 1499770 w 2170794"/>
                <a:gd name="connsiteY1" fmla="*/ 251769 h 1368254"/>
                <a:gd name="connsiteX2" fmla="*/ 2170794 w 2170794"/>
                <a:gd name="connsiteY2" fmla="*/ 1368254 h 1368254"/>
                <a:gd name="connsiteX0" fmla="*/ 0 w 2170794"/>
                <a:gd name="connsiteY0" fmla="*/ 139782 h 1303809"/>
                <a:gd name="connsiteX1" fmla="*/ 1720900 w 2170794"/>
                <a:gd name="connsiteY1" fmla="*/ 417814 h 1303809"/>
                <a:gd name="connsiteX2" fmla="*/ 2170794 w 2170794"/>
                <a:gd name="connsiteY2" fmla="*/ 1303809 h 1303809"/>
                <a:gd name="connsiteX0" fmla="*/ 0 w 2170794"/>
                <a:gd name="connsiteY0" fmla="*/ 147333 h 1311360"/>
                <a:gd name="connsiteX1" fmla="*/ 1720900 w 2170794"/>
                <a:gd name="connsiteY1" fmla="*/ 425365 h 1311360"/>
                <a:gd name="connsiteX2" fmla="*/ 2170794 w 2170794"/>
                <a:gd name="connsiteY2" fmla="*/ 1311360 h 1311360"/>
                <a:gd name="connsiteX0" fmla="*/ 0 w 2036049"/>
                <a:gd name="connsiteY0" fmla="*/ 134376 h 1405415"/>
                <a:gd name="connsiteX1" fmla="*/ 1720900 w 2036049"/>
                <a:gd name="connsiteY1" fmla="*/ 412408 h 1405415"/>
                <a:gd name="connsiteX2" fmla="*/ 2035659 w 2036049"/>
                <a:gd name="connsiteY2" fmla="*/ 1405415 h 1405415"/>
                <a:gd name="connsiteX0" fmla="*/ 0 w 2036049"/>
                <a:gd name="connsiteY0" fmla="*/ 70781 h 1341820"/>
                <a:gd name="connsiteX1" fmla="*/ 1720900 w 2036049"/>
                <a:gd name="connsiteY1" fmla="*/ 348813 h 1341820"/>
                <a:gd name="connsiteX2" fmla="*/ 2035659 w 2036049"/>
                <a:gd name="connsiteY2" fmla="*/ 1341820 h 1341820"/>
                <a:gd name="connsiteX0" fmla="*/ 0 w 2035659"/>
                <a:gd name="connsiteY0" fmla="*/ 80883 h 1351922"/>
                <a:gd name="connsiteX1" fmla="*/ 1450630 w 2035659"/>
                <a:gd name="connsiteY1" fmla="*/ 301293 h 1351922"/>
                <a:gd name="connsiteX2" fmla="*/ 2035659 w 2035659"/>
                <a:gd name="connsiteY2" fmla="*/ 1351922 h 1351922"/>
                <a:gd name="connsiteX0" fmla="*/ 0 w 2146224"/>
                <a:gd name="connsiteY0" fmla="*/ 80883 h 1351922"/>
                <a:gd name="connsiteX1" fmla="*/ 1450630 w 2146224"/>
                <a:gd name="connsiteY1" fmla="*/ 301293 h 1351922"/>
                <a:gd name="connsiteX2" fmla="*/ 2146224 w 2146224"/>
                <a:gd name="connsiteY2" fmla="*/ 1351922 h 1351922"/>
                <a:gd name="connsiteX0" fmla="*/ 0 w 2146230"/>
                <a:gd name="connsiteY0" fmla="*/ 139529 h 1410568"/>
                <a:gd name="connsiteX1" fmla="*/ 1794610 w 2146230"/>
                <a:gd name="connsiteY1" fmla="*/ 170609 h 1410568"/>
                <a:gd name="connsiteX2" fmla="*/ 2146224 w 2146230"/>
                <a:gd name="connsiteY2" fmla="*/ 1410568 h 1410568"/>
                <a:gd name="connsiteX0" fmla="*/ 0 w 3116743"/>
                <a:gd name="connsiteY0" fmla="*/ 107726 h 777846"/>
                <a:gd name="connsiteX1" fmla="*/ 1794610 w 3116743"/>
                <a:gd name="connsiteY1" fmla="*/ 138806 h 777846"/>
                <a:gd name="connsiteX2" fmla="*/ 3116743 w 3116743"/>
                <a:gd name="connsiteY2" fmla="*/ 777847 h 777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116743" h="777846">
                  <a:moveTo>
                    <a:pt x="0" y="107726"/>
                  </a:moveTo>
                  <a:cubicBezTo>
                    <a:pt x="548510" y="-92411"/>
                    <a:pt x="1275153" y="27119"/>
                    <a:pt x="1794610" y="138806"/>
                  </a:cubicBezTo>
                  <a:cubicBezTo>
                    <a:pt x="2314067" y="250493"/>
                    <a:pt x="3116743" y="777847"/>
                    <a:pt x="3116743" y="777847"/>
                  </a:cubicBezTo>
                </a:path>
              </a:pathLst>
            </a:custGeom>
            <a:ln>
              <a:solidFill>
                <a:srgbClr val="FF0000"/>
              </a:solidFill>
              <a:headEnd type="none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Freeform 33"/>
            <p:cNvSpPr/>
            <p:nvPr/>
          </p:nvSpPr>
          <p:spPr>
            <a:xfrm>
              <a:off x="6614447" y="3699503"/>
              <a:ext cx="2105679" cy="539296"/>
            </a:xfrm>
            <a:custGeom>
              <a:avLst/>
              <a:gdLst>
                <a:gd name="connsiteX0" fmla="*/ 0 w 1016000"/>
                <a:gd name="connsiteY0" fmla="*/ 1659467 h 1659467"/>
                <a:gd name="connsiteX1" fmla="*/ 406400 w 1016000"/>
                <a:gd name="connsiteY1" fmla="*/ 702733 h 1659467"/>
                <a:gd name="connsiteX2" fmla="*/ 1016000 w 1016000"/>
                <a:gd name="connsiteY2" fmla="*/ 0 h 1659467"/>
                <a:gd name="connsiteX0" fmla="*/ 0 w 1642537"/>
                <a:gd name="connsiteY0" fmla="*/ 957788 h 957788"/>
                <a:gd name="connsiteX1" fmla="*/ 406400 w 1642537"/>
                <a:gd name="connsiteY1" fmla="*/ 1054 h 957788"/>
                <a:gd name="connsiteX2" fmla="*/ 1642537 w 1642537"/>
                <a:gd name="connsiteY2" fmla="*/ 755342 h 957788"/>
                <a:gd name="connsiteX0" fmla="*/ 0 w 2170794"/>
                <a:gd name="connsiteY0" fmla="*/ 117673 h 1199382"/>
                <a:gd name="connsiteX1" fmla="*/ 934657 w 2170794"/>
                <a:gd name="connsiteY1" fmla="*/ 445094 h 1199382"/>
                <a:gd name="connsiteX2" fmla="*/ 2170794 w 2170794"/>
                <a:gd name="connsiteY2" fmla="*/ 1199382 h 1199382"/>
                <a:gd name="connsiteX0" fmla="*/ 0 w 2170794"/>
                <a:gd name="connsiteY0" fmla="*/ 221340 h 1303049"/>
                <a:gd name="connsiteX1" fmla="*/ 1278639 w 2170794"/>
                <a:gd name="connsiteY1" fmla="*/ 170100 h 1303049"/>
                <a:gd name="connsiteX2" fmla="*/ 2170794 w 2170794"/>
                <a:gd name="connsiteY2" fmla="*/ 1303049 h 1303049"/>
                <a:gd name="connsiteX0" fmla="*/ 0 w 2170794"/>
                <a:gd name="connsiteY0" fmla="*/ 221340 h 1303049"/>
                <a:gd name="connsiteX1" fmla="*/ 1278639 w 2170794"/>
                <a:gd name="connsiteY1" fmla="*/ 170100 h 1303049"/>
                <a:gd name="connsiteX2" fmla="*/ 2170794 w 2170794"/>
                <a:gd name="connsiteY2" fmla="*/ 1303049 h 1303049"/>
                <a:gd name="connsiteX0" fmla="*/ 0 w 2170794"/>
                <a:gd name="connsiteY0" fmla="*/ 191943 h 1355970"/>
                <a:gd name="connsiteX1" fmla="*/ 1278639 w 2170794"/>
                <a:gd name="connsiteY1" fmla="*/ 223021 h 1355970"/>
                <a:gd name="connsiteX2" fmla="*/ 2170794 w 2170794"/>
                <a:gd name="connsiteY2" fmla="*/ 1355970 h 1355970"/>
                <a:gd name="connsiteX0" fmla="*/ 0 w 2170794"/>
                <a:gd name="connsiteY0" fmla="*/ 195470 h 1359497"/>
                <a:gd name="connsiteX1" fmla="*/ 1278639 w 2170794"/>
                <a:gd name="connsiteY1" fmla="*/ 226548 h 1359497"/>
                <a:gd name="connsiteX2" fmla="*/ 2170794 w 2170794"/>
                <a:gd name="connsiteY2" fmla="*/ 1359497 h 1359497"/>
                <a:gd name="connsiteX0" fmla="*/ 0 w 2170794"/>
                <a:gd name="connsiteY0" fmla="*/ 189623 h 1353650"/>
                <a:gd name="connsiteX1" fmla="*/ 1499770 w 2170794"/>
                <a:gd name="connsiteY1" fmla="*/ 237165 h 1353650"/>
                <a:gd name="connsiteX2" fmla="*/ 2170794 w 2170794"/>
                <a:gd name="connsiteY2" fmla="*/ 1353650 h 1353650"/>
                <a:gd name="connsiteX0" fmla="*/ 0 w 2170794"/>
                <a:gd name="connsiteY0" fmla="*/ 204227 h 1368254"/>
                <a:gd name="connsiteX1" fmla="*/ 1499770 w 2170794"/>
                <a:gd name="connsiteY1" fmla="*/ 251769 h 1368254"/>
                <a:gd name="connsiteX2" fmla="*/ 2170794 w 2170794"/>
                <a:gd name="connsiteY2" fmla="*/ 1368254 h 1368254"/>
                <a:gd name="connsiteX0" fmla="*/ 0 w 2170794"/>
                <a:gd name="connsiteY0" fmla="*/ 139782 h 1303809"/>
                <a:gd name="connsiteX1" fmla="*/ 1720900 w 2170794"/>
                <a:gd name="connsiteY1" fmla="*/ 417814 h 1303809"/>
                <a:gd name="connsiteX2" fmla="*/ 2170794 w 2170794"/>
                <a:gd name="connsiteY2" fmla="*/ 1303809 h 1303809"/>
                <a:gd name="connsiteX0" fmla="*/ 0 w 2170794"/>
                <a:gd name="connsiteY0" fmla="*/ 147333 h 1311360"/>
                <a:gd name="connsiteX1" fmla="*/ 1720900 w 2170794"/>
                <a:gd name="connsiteY1" fmla="*/ 425365 h 1311360"/>
                <a:gd name="connsiteX2" fmla="*/ 2170794 w 2170794"/>
                <a:gd name="connsiteY2" fmla="*/ 1311360 h 1311360"/>
                <a:gd name="connsiteX0" fmla="*/ 0 w 2036049"/>
                <a:gd name="connsiteY0" fmla="*/ 134376 h 1405415"/>
                <a:gd name="connsiteX1" fmla="*/ 1720900 w 2036049"/>
                <a:gd name="connsiteY1" fmla="*/ 412408 h 1405415"/>
                <a:gd name="connsiteX2" fmla="*/ 2035659 w 2036049"/>
                <a:gd name="connsiteY2" fmla="*/ 1405415 h 1405415"/>
                <a:gd name="connsiteX0" fmla="*/ 0 w 2036049"/>
                <a:gd name="connsiteY0" fmla="*/ 70781 h 1341820"/>
                <a:gd name="connsiteX1" fmla="*/ 1720900 w 2036049"/>
                <a:gd name="connsiteY1" fmla="*/ 348813 h 1341820"/>
                <a:gd name="connsiteX2" fmla="*/ 2035659 w 2036049"/>
                <a:gd name="connsiteY2" fmla="*/ 1341820 h 1341820"/>
                <a:gd name="connsiteX0" fmla="*/ 0 w 2035659"/>
                <a:gd name="connsiteY0" fmla="*/ 80883 h 1351922"/>
                <a:gd name="connsiteX1" fmla="*/ 1450630 w 2035659"/>
                <a:gd name="connsiteY1" fmla="*/ 301293 h 1351922"/>
                <a:gd name="connsiteX2" fmla="*/ 2035659 w 2035659"/>
                <a:gd name="connsiteY2" fmla="*/ 1351922 h 1351922"/>
                <a:gd name="connsiteX0" fmla="*/ 0 w 2146224"/>
                <a:gd name="connsiteY0" fmla="*/ 80883 h 1351922"/>
                <a:gd name="connsiteX1" fmla="*/ 1450630 w 2146224"/>
                <a:gd name="connsiteY1" fmla="*/ 301293 h 1351922"/>
                <a:gd name="connsiteX2" fmla="*/ 2146224 w 2146224"/>
                <a:gd name="connsiteY2" fmla="*/ 1351922 h 1351922"/>
                <a:gd name="connsiteX0" fmla="*/ 0 w 2146224"/>
                <a:gd name="connsiteY0" fmla="*/ 86031 h 1357070"/>
                <a:gd name="connsiteX1" fmla="*/ 1524340 w 2146224"/>
                <a:gd name="connsiteY1" fmla="*/ 281746 h 1357070"/>
                <a:gd name="connsiteX2" fmla="*/ 2146224 w 2146224"/>
                <a:gd name="connsiteY2" fmla="*/ 1357070 h 1357070"/>
                <a:gd name="connsiteX0" fmla="*/ 0 w 2281359"/>
                <a:gd name="connsiteY0" fmla="*/ 86031 h 1357070"/>
                <a:gd name="connsiteX1" fmla="*/ 1524340 w 2281359"/>
                <a:gd name="connsiteY1" fmla="*/ 281746 h 1357070"/>
                <a:gd name="connsiteX2" fmla="*/ 2281359 w 2281359"/>
                <a:gd name="connsiteY2" fmla="*/ 1357070 h 1357070"/>
                <a:gd name="connsiteX0" fmla="*/ 0 w 2281359"/>
                <a:gd name="connsiteY0" fmla="*/ 294139 h 1565178"/>
                <a:gd name="connsiteX1" fmla="*/ 1573480 w 2281359"/>
                <a:gd name="connsiteY1" fmla="*/ 86498 h 1565178"/>
                <a:gd name="connsiteX2" fmla="*/ 2281359 w 2281359"/>
                <a:gd name="connsiteY2" fmla="*/ 1565178 h 1565178"/>
                <a:gd name="connsiteX0" fmla="*/ 0 w 3055316"/>
                <a:gd name="connsiteY0" fmla="*/ 224643 h 524334"/>
                <a:gd name="connsiteX1" fmla="*/ 1573480 w 3055316"/>
                <a:gd name="connsiteY1" fmla="*/ 17002 h 524334"/>
                <a:gd name="connsiteX2" fmla="*/ 3055316 w 3055316"/>
                <a:gd name="connsiteY2" fmla="*/ 524333 h 524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055316" h="524334">
                  <a:moveTo>
                    <a:pt x="0" y="224643"/>
                  </a:moveTo>
                  <a:cubicBezTo>
                    <a:pt x="548510" y="24506"/>
                    <a:pt x="1064261" y="-32946"/>
                    <a:pt x="1573480" y="17002"/>
                  </a:cubicBezTo>
                  <a:cubicBezTo>
                    <a:pt x="2082699" y="66950"/>
                    <a:pt x="3055316" y="524333"/>
                    <a:pt x="3055316" y="524333"/>
                  </a:cubicBezTo>
                </a:path>
              </a:pathLst>
            </a:custGeom>
            <a:ln>
              <a:solidFill>
                <a:srgbClr val="FF0000"/>
              </a:solidFill>
              <a:headEnd type="none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Freeform 34"/>
            <p:cNvSpPr/>
            <p:nvPr/>
          </p:nvSpPr>
          <p:spPr>
            <a:xfrm>
              <a:off x="6614447" y="3630578"/>
              <a:ext cx="1978680" cy="1362346"/>
            </a:xfrm>
            <a:custGeom>
              <a:avLst/>
              <a:gdLst>
                <a:gd name="connsiteX0" fmla="*/ 0 w 1016000"/>
                <a:gd name="connsiteY0" fmla="*/ 1659467 h 1659467"/>
                <a:gd name="connsiteX1" fmla="*/ 406400 w 1016000"/>
                <a:gd name="connsiteY1" fmla="*/ 702733 h 1659467"/>
                <a:gd name="connsiteX2" fmla="*/ 1016000 w 1016000"/>
                <a:gd name="connsiteY2" fmla="*/ 0 h 1659467"/>
                <a:gd name="connsiteX0" fmla="*/ 0 w 1642537"/>
                <a:gd name="connsiteY0" fmla="*/ 957788 h 957788"/>
                <a:gd name="connsiteX1" fmla="*/ 406400 w 1642537"/>
                <a:gd name="connsiteY1" fmla="*/ 1054 h 957788"/>
                <a:gd name="connsiteX2" fmla="*/ 1642537 w 1642537"/>
                <a:gd name="connsiteY2" fmla="*/ 755342 h 957788"/>
                <a:gd name="connsiteX0" fmla="*/ 0 w 2170794"/>
                <a:gd name="connsiteY0" fmla="*/ 117673 h 1199382"/>
                <a:gd name="connsiteX1" fmla="*/ 934657 w 2170794"/>
                <a:gd name="connsiteY1" fmla="*/ 445094 h 1199382"/>
                <a:gd name="connsiteX2" fmla="*/ 2170794 w 2170794"/>
                <a:gd name="connsiteY2" fmla="*/ 1199382 h 1199382"/>
                <a:gd name="connsiteX0" fmla="*/ 0 w 2170794"/>
                <a:gd name="connsiteY0" fmla="*/ 221340 h 1303049"/>
                <a:gd name="connsiteX1" fmla="*/ 1278639 w 2170794"/>
                <a:gd name="connsiteY1" fmla="*/ 170100 h 1303049"/>
                <a:gd name="connsiteX2" fmla="*/ 2170794 w 2170794"/>
                <a:gd name="connsiteY2" fmla="*/ 1303049 h 1303049"/>
                <a:gd name="connsiteX0" fmla="*/ 0 w 2170794"/>
                <a:gd name="connsiteY0" fmla="*/ 221340 h 1303049"/>
                <a:gd name="connsiteX1" fmla="*/ 1278639 w 2170794"/>
                <a:gd name="connsiteY1" fmla="*/ 170100 h 1303049"/>
                <a:gd name="connsiteX2" fmla="*/ 2170794 w 2170794"/>
                <a:gd name="connsiteY2" fmla="*/ 1303049 h 1303049"/>
                <a:gd name="connsiteX0" fmla="*/ 0 w 2170794"/>
                <a:gd name="connsiteY0" fmla="*/ 191943 h 1355970"/>
                <a:gd name="connsiteX1" fmla="*/ 1278639 w 2170794"/>
                <a:gd name="connsiteY1" fmla="*/ 223021 h 1355970"/>
                <a:gd name="connsiteX2" fmla="*/ 2170794 w 2170794"/>
                <a:gd name="connsiteY2" fmla="*/ 1355970 h 1355970"/>
                <a:gd name="connsiteX0" fmla="*/ 0 w 2170794"/>
                <a:gd name="connsiteY0" fmla="*/ 195470 h 1359497"/>
                <a:gd name="connsiteX1" fmla="*/ 1278639 w 2170794"/>
                <a:gd name="connsiteY1" fmla="*/ 226548 h 1359497"/>
                <a:gd name="connsiteX2" fmla="*/ 2170794 w 2170794"/>
                <a:gd name="connsiteY2" fmla="*/ 1359497 h 1359497"/>
                <a:gd name="connsiteX0" fmla="*/ 0 w 2170794"/>
                <a:gd name="connsiteY0" fmla="*/ 189623 h 1353650"/>
                <a:gd name="connsiteX1" fmla="*/ 1499770 w 2170794"/>
                <a:gd name="connsiteY1" fmla="*/ 237165 h 1353650"/>
                <a:gd name="connsiteX2" fmla="*/ 2170794 w 2170794"/>
                <a:gd name="connsiteY2" fmla="*/ 1353650 h 1353650"/>
                <a:gd name="connsiteX0" fmla="*/ 0 w 2170794"/>
                <a:gd name="connsiteY0" fmla="*/ 204227 h 1368254"/>
                <a:gd name="connsiteX1" fmla="*/ 1499770 w 2170794"/>
                <a:gd name="connsiteY1" fmla="*/ 251769 h 1368254"/>
                <a:gd name="connsiteX2" fmla="*/ 2170794 w 2170794"/>
                <a:gd name="connsiteY2" fmla="*/ 1368254 h 1368254"/>
                <a:gd name="connsiteX0" fmla="*/ 0 w 2170794"/>
                <a:gd name="connsiteY0" fmla="*/ 139782 h 1303809"/>
                <a:gd name="connsiteX1" fmla="*/ 1720900 w 2170794"/>
                <a:gd name="connsiteY1" fmla="*/ 417814 h 1303809"/>
                <a:gd name="connsiteX2" fmla="*/ 2170794 w 2170794"/>
                <a:gd name="connsiteY2" fmla="*/ 1303809 h 1303809"/>
                <a:gd name="connsiteX0" fmla="*/ 0 w 2170794"/>
                <a:gd name="connsiteY0" fmla="*/ 147333 h 1311360"/>
                <a:gd name="connsiteX1" fmla="*/ 1720900 w 2170794"/>
                <a:gd name="connsiteY1" fmla="*/ 425365 h 1311360"/>
                <a:gd name="connsiteX2" fmla="*/ 2170794 w 2170794"/>
                <a:gd name="connsiteY2" fmla="*/ 1311360 h 1311360"/>
                <a:gd name="connsiteX0" fmla="*/ 0 w 2036049"/>
                <a:gd name="connsiteY0" fmla="*/ 134376 h 1405415"/>
                <a:gd name="connsiteX1" fmla="*/ 1720900 w 2036049"/>
                <a:gd name="connsiteY1" fmla="*/ 412408 h 1405415"/>
                <a:gd name="connsiteX2" fmla="*/ 2035659 w 2036049"/>
                <a:gd name="connsiteY2" fmla="*/ 1405415 h 1405415"/>
                <a:gd name="connsiteX0" fmla="*/ 0 w 2036049"/>
                <a:gd name="connsiteY0" fmla="*/ 70781 h 1341820"/>
                <a:gd name="connsiteX1" fmla="*/ 1720900 w 2036049"/>
                <a:gd name="connsiteY1" fmla="*/ 348813 h 1341820"/>
                <a:gd name="connsiteX2" fmla="*/ 2035659 w 2036049"/>
                <a:gd name="connsiteY2" fmla="*/ 1341820 h 1341820"/>
                <a:gd name="connsiteX0" fmla="*/ 0 w 2035659"/>
                <a:gd name="connsiteY0" fmla="*/ 80883 h 1351922"/>
                <a:gd name="connsiteX1" fmla="*/ 1450630 w 2035659"/>
                <a:gd name="connsiteY1" fmla="*/ 301293 h 1351922"/>
                <a:gd name="connsiteX2" fmla="*/ 2035659 w 2035659"/>
                <a:gd name="connsiteY2" fmla="*/ 1351922 h 1351922"/>
                <a:gd name="connsiteX0" fmla="*/ 0 w 2146224"/>
                <a:gd name="connsiteY0" fmla="*/ 80883 h 1351922"/>
                <a:gd name="connsiteX1" fmla="*/ 1450630 w 2146224"/>
                <a:gd name="connsiteY1" fmla="*/ 301293 h 1351922"/>
                <a:gd name="connsiteX2" fmla="*/ 2146224 w 2146224"/>
                <a:gd name="connsiteY2" fmla="*/ 1351922 h 1351922"/>
                <a:gd name="connsiteX0" fmla="*/ 0 w 2146224"/>
                <a:gd name="connsiteY0" fmla="*/ 86031 h 1357070"/>
                <a:gd name="connsiteX1" fmla="*/ 1524340 w 2146224"/>
                <a:gd name="connsiteY1" fmla="*/ 281746 h 1357070"/>
                <a:gd name="connsiteX2" fmla="*/ 2146224 w 2146224"/>
                <a:gd name="connsiteY2" fmla="*/ 1357070 h 1357070"/>
                <a:gd name="connsiteX0" fmla="*/ 0 w 2281359"/>
                <a:gd name="connsiteY0" fmla="*/ 86031 h 1357070"/>
                <a:gd name="connsiteX1" fmla="*/ 1524340 w 2281359"/>
                <a:gd name="connsiteY1" fmla="*/ 281746 h 1357070"/>
                <a:gd name="connsiteX2" fmla="*/ 2281359 w 2281359"/>
                <a:gd name="connsiteY2" fmla="*/ 1357070 h 1357070"/>
                <a:gd name="connsiteX0" fmla="*/ 0 w 2281359"/>
                <a:gd name="connsiteY0" fmla="*/ 67127 h 1338166"/>
                <a:gd name="connsiteX1" fmla="*/ 1376920 w 2281359"/>
                <a:gd name="connsiteY1" fmla="*/ 369855 h 1338166"/>
                <a:gd name="connsiteX2" fmla="*/ 2281359 w 2281359"/>
                <a:gd name="connsiteY2" fmla="*/ 1338166 h 1338166"/>
                <a:gd name="connsiteX0" fmla="*/ 0 w 2011089"/>
                <a:gd name="connsiteY0" fmla="*/ 67127 h 1338166"/>
                <a:gd name="connsiteX1" fmla="*/ 1376920 w 2011089"/>
                <a:gd name="connsiteY1" fmla="*/ 369855 h 1338166"/>
                <a:gd name="connsiteX2" fmla="*/ 2011089 w 2011089"/>
                <a:gd name="connsiteY2" fmla="*/ 1338166 h 1338166"/>
                <a:gd name="connsiteX0" fmla="*/ 0 w 2011089"/>
                <a:gd name="connsiteY0" fmla="*/ 87875 h 1358914"/>
                <a:gd name="connsiteX1" fmla="*/ 762667 w 2011089"/>
                <a:gd name="connsiteY1" fmla="*/ 275358 h 1358914"/>
                <a:gd name="connsiteX2" fmla="*/ 2011089 w 2011089"/>
                <a:gd name="connsiteY2" fmla="*/ 1358914 h 1358914"/>
                <a:gd name="connsiteX0" fmla="*/ 0 w 836655"/>
                <a:gd name="connsiteY0" fmla="*/ 90090 h 1426983"/>
                <a:gd name="connsiteX1" fmla="*/ 762667 w 836655"/>
                <a:gd name="connsiteY1" fmla="*/ 277573 h 1426983"/>
                <a:gd name="connsiteX2" fmla="*/ 807156 w 836655"/>
                <a:gd name="connsiteY2" fmla="*/ 1426983 h 1426983"/>
                <a:gd name="connsiteX0" fmla="*/ 0 w 2871044"/>
                <a:gd name="connsiteY0" fmla="*/ 80693 h 1121243"/>
                <a:gd name="connsiteX1" fmla="*/ 762667 w 2871044"/>
                <a:gd name="connsiteY1" fmla="*/ 268176 h 1121243"/>
                <a:gd name="connsiteX2" fmla="*/ 2871044 w 2871044"/>
                <a:gd name="connsiteY2" fmla="*/ 1121242 h 1121243"/>
                <a:gd name="connsiteX0" fmla="*/ 0 w 2871044"/>
                <a:gd name="connsiteY0" fmla="*/ 284001 h 1324550"/>
                <a:gd name="connsiteX1" fmla="*/ 1720901 w 2871044"/>
                <a:gd name="connsiteY1" fmla="*/ 68127 h 1324550"/>
                <a:gd name="connsiteX2" fmla="*/ 2871044 w 2871044"/>
                <a:gd name="connsiteY2" fmla="*/ 1324550 h 1324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71044" h="1324550">
                  <a:moveTo>
                    <a:pt x="0" y="284001"/>
                  </a:moveTo>
                  <a:cubicBezTo>
                    <a:pt x="548510" y="83864"/>
                    <a:pt x="1242394" y="-105298"/>
                    <a:pt x="1720901" y="68127"/>
                  </a:cubicBezTo>
                  <a:cubicBezTo>
                    <a:pt x="2199408" y="241552"/>
                    <a:pt x="2871044" y="1324550"/>
                    <a:pt x="2871044" y="1324550"/>
                  </a:cubicBezTo>
                </a:path>
              </a:pathLst>
            </a:custGeom>
            <a:ln>
              <a:solidFill>
                <a:srgbClr val="FF0000"/>
              </a:solidFill>
              <a:headEnd type="none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Escola de professores - Sep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measuring.higgs@cern.ch</a:t>
            </a:r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92886-E571-45D5-8B56-343DC94F8FA6}" type="slidenum">
              <a:rPr kumimoji="0" lang="en-US" smtClean="0"/>
              <a:pPr/>
              <a:t>20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984322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452573" y="3290735"/>
            <a:ext cx="8724807" cy="3290736"/>
            <a:chOff x="-1" y="3448842"/>
            <a:chExt cx="9144001" cy="3448844"/>
          </a:xfrm>
        </p:grpSpPr>
        <p:pic>
          <p:nvPicPr>
            <p:cNvPr id="31" name="Picture 30"/>
            <p:cNvPicPr>
              <a:picLocks noChangeAspect="1"/>
            </p:cNvPicPr>
            <p:nvPr/>
          </p:nvPicPr>
          <p:blipFill rotWithShape="1">
            <a:blip r:embed="rId2"/>
            <a:srcRect l="5180" r="9567" b="15060"/>
            <a:stretch/>
          </p:blipFill>
          <p:spPr>
            <a:xfrm>
              <a:off x="4546598" y="3448842"/>
              <a:ext cx="4597402" cy="3448844"/>
            </a:xfrm>
            <a:prstGeom prst="rect">
              <a:avLst/>
            </a:prstGeom>
          </p:spPr>
        </p:pic>
        <p:pic>
          <p:nvPicPr>
            <p:cNvPr id="36" name="Picture 35"/>
            <p:cNvPicPr>
              <a:picLocks noChangeAspect="1"/>
            </p:cNvPicPr>
            <p:nvPr/>
          </p:nvPicPr>
          <p:blipFill rotWithShape="1">
            <a:blip r:embed="rId2"/>
            <a:srcRect l="5180" r="9567" b="15060"/>
            <a:stretch/>
          </p:blipFill>
          <p:spPr>
            <a:xfrm>
              <a:off x="1058" y="3448842"/>
              <a:ext cx="4597402" cy="3448844"/>
            </a:xfrm>
            <a:prstGeom prst="rect">
              <a:avLst/>
            </a:prstGeom>
          </p:spPr>
        </p:pic>
        <p:sp>
          <p:nvSpPr>
            <p:cNvPr id="7" name="Title 1"/>
            <p:cNvSpPr txBox="1">
              <a:spLocks/>
            </p:cNvSpPr>
            <p:nvPr/>
          </p:nvSpPr>
          <p:spPr>
            <a:xfrm rot="5400000">
              <a:off x="7233084" y="4947086"/>
              <a:ext cx="3409158" cy="41267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 fontScale="55000" lnSpcReduction="20000"/>
            </a:bodyPr>
            <a:lstStyle>
              <a:lvl1pPr algn="ctr" defTabSz="4572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b="1" dirty="0" smtClean="0">
                  <a:solidFill>
                    <a:srgbClr val="FF0000"/>
                  </a:solidFill>
                </a:rPr>
                <a:t>Imprecise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  <p:sp>
          <p:nvSpPr>
            <p:cNvPr id="16" name="Title 1"/>
            <p:cNvSpPr txBox="1">
              <a:spLocks/>
            </p:cNvSpPr>
            <p:nvPr/>
          </p:nvSpPr>
          <p:spPr>
            <a:xfrm rot="5400000">
              <a:off x="-1498243" y="4947085"/>
              <a:ext cx="3409158" cy="41267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 fontScale="55000" lnSpcReduction="20000"/>
            </a:bodyPr>
            <a:lstStyle>
              <a:lvl1pPr algn="ctr" defTabSz="4572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b="1" dirty="0" smtClean="0">
                  <a:solidFill>
                    <a:srgbClr val="FF0000"/>
                  </a:solidFill>
                </a:rPr>
                <a:t>Imprecise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  <p:grpSp>
          <p:nvGrpSpPr>
            <p:cNvPr id="18" name="Group 17"/>
            <p:cNvGrpSpPr/>
            <p:nvPr/>
          </p:nvGrpSpPr>
          <p:grpSpPr>
            <a:xfrm>
              <a:off x="0" y="6445327"/>
              <a:ext cx="9144000" cy="412673"/>
              <a:chOff x="-536539" y="3970470"/>
              <a:chExt cx="9143999" cy="550231"/>
            </a:xfrm>
          </p:grpSpPr>
          <p:sp>
            <p:nvSpPr>
              <p:cNvPr id="19" name="Title 1"/>
              <p:cNvSpPr txBox="1">
                <a:spLocks/>
              </p:cNvSpPr>
              <p:nvPr/>
            </p:nvSpPr>
            <p:spPr>
              <a:xfrm>
                <a:off x="-536539" y="3970470"/>
                <a:ext cx="4598458" cy="550231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rmAutofit fontScale="52500" lnSpcReduction="20000"/>
              </a:bodyPr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en-US" b="1" dirty="0" smtClean="0">
                    <a:solidFill>
                      <a:srgbClr val="00FF00"/>
                    </a:solidFill>
                  </a:rPr>
                  <a:t>Accurate</a:t>
                </a:r>
                <a:endParaRPr lang="en-US" b="1" dirty="0">
                  <a:solidFill>
                    <a:srgbClr val="00FF00"/>
                  </a:solidFill>
                </a:endParaRPr>
              </a:p>
            </p:txBody>
          </p:sp>
          <p:sp>
            <p:nvSpPr>
              <p:cNvPr id="20" name="Title 1"/>
              <p:cNvSpPr txBox="1">
                <a:spLocks/>
              </p:cNvSpPr>
              <p:nvPr/>
            </p:nvSpPr>
            <p:spPr>
              <a:xfrm>
                <a:off x="4061918" y="3970470"/>
                <a:ext cx="4545542" cy="550231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rmAutofit fontScale="55000" lnSpcReduction="20000"/>
              </a:bodyPr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en-US" b="1" dirty="0" smtClean="0">
                    <a:solidFill>
                      <a:srgbClr val="FF0000"/>
                    </a:solidFill>
                  </a:rPr>
                  <a:t>Inaccurate</a:t>
                </a:r>
                <a:endParaRPr lang="en-US" b="1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32" name="Freeform 31"/>
            <p:cNvSpPr/>
            <p:nvPr/>
          </p:nvSpPr>
          <p:spPr>
            <a:xfrm>
              <a:off x="5366807" y="4058442"/>
              <a:ext cx="1016000" cy="1659467"/>
            </a:xfrm>
            <a:custGeom>
              <a:avLst/>
              <a:gdLst>
                <a:gd name="connsiteX0" fmla="*/ 0 w 1016000"/>
                <a:gd name="connsiteY0" fmla="*/ 1659467 h 1659467"/>
                <a:gd name="connsiteX1" fmla="*/ 406400 w 1016000"/>
                <a:gd name="connsiteY1" fmla="*/ 702733 h 1659467"/>
                <a:gd name="connsiteX2" fmla="*/ 1016000 w 1016000"/>
                <a:gd name="connsiteY2" fmla="*/ 0 h 1659467"/>
                <a:gd name="connsiteX0" fmla="*/ 0 w 1016000"/>
                <a:gd name="connsiteY0" fmla="*/ 1659467 h 1659467"/>
                <a:gd name="connsiteX1" fmla="*/ 338666 w 1016000"/>
                <a:gd name="connsiteY1" fmla="*/ 677333 h 1659467"/>
                <a:gd name="connsiteX2" fmla="*/ 1016000 w 1016000"/>
                <a:gd name="connsiteY2" fmla="*/ 0 h 1659467"/>
                <a:gd name="connsiteX0" fmla="*/ 0 w 1016000"/>
                <a:gd name="connsiteY0" fmla="*/ 1659467 h 1659467"/>
                <a:gd name="connsiteX1" fmla="*/ 381000 w 1016000"/>
                <a:gd name="connsiteY1" fmla="*/ 668866 h 1659467"/>
                <a:gd name="connsiteX2" fmla="*/ 1016000 w 1016000"/>
                <a:gd name="connsiteY2" fmla="*/ 0 h 1659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16000" h="1659467">
                  <a:moveTo>
                    <a:pt x="0" y="1659467"/>
                  </a:moveTo>
                  <a:cubicBezTo>
                    <a:pt x="118533" y="1319389"/>
                    <a:pt x="211667" y="945444"/>
                    <a:pt x="381000" y="668866"/>
                  </a:cubicBezTo>
                  <a:cubicBezTo>
                    <a:pt x="550333" y="392288"/>
                    <a:pt x="1016000" y="0"/>
                    <a:pt x="1016000" y="0"/>
                  </a:cubicBezTo>
                </a:path>
              </a:pathLst>
            </a:custGeom>
            <a:ln>
              <a:solidFill>
                <a:srgbClr val="FF0000"/>
              </a:solidFill>
              <a:headEnd type="diamon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Freeform 32"/>
            <p:cNvSpPr/>
            <p:nvPr/>
          </p:nvSpPr>
          <p:spPr>
            <a:xfrm>
              <a:off x="6614447" y="3819758"/>
              <a:ext cx="2148013" cy="800043"/>
            </a:xfrm>
            <a:custGeom>
              <a:avLst/>
              <a:gdLst>
                <a:gd name="connsiteX0" fmla="*/ 0 w 1016000"/>
                <a:gd name="connsiteY0" fmla="*/ 1659467 h 1659467"/>
                <a:gd name="connsiteX1" fmla="*/ 406400 w 1016000"/>
                <a:gd name="connsiteY1" fmla="*/ 702733 h 1659467"/>
                <a:gd name="connsiteX2" fmla="*/ 1016000 w 1016000"/>
                <a:gd name="connsiteY2" fmla="*/ 0 h 1659467"/>
                <a:gd name="connsiteX0" fmla="*/ 0 w 1642537"/>
                <a:gd name="connsiteY0" fmla="*/ 957788 h 957788"/>
                <a:gd name="connsiteX1" fmla="*/ 406400 w 1642537"/>
                <a:gd name="connsiteY1" fmla="*/ 1054 h 957788"/>
                <a:gd name="connsiteX2" fmla="*/ 1642537 w 1642537"/>
                <a:gd name="connsiteY2" fmla="*/ 755342 h 957788"/>
                <a:gd name="connsiteX0" fmla="*/ 0 w 2170794"/>
                <a:gd name="connsiteY0" fmla="*/ 117673 h 1199382"/>
                <a:gd name="connsiteX1" fmla="*/ 934657 w 2170794"/>
                <a:gd name="connsiteY1" fmla="*/ 445094 h 1199382"/>
                <a:gd name="connsiteX2" fmla="*/ 2170794 w 2170794"/>
                <a:gd name="connsiteY2" fmla="*/ 1199382 h 1199382"/>
                <a:gd name="connsiteX0" fmla="*/ 0 w 2170794"/>
                <a:gd name="connsiteY0" fmla="*/ 221340 h 1303049"/>
                <a:gd name="connsiteX1" fmla="*/ 1278639 w 2170794"/>
                <a:gd name="connsiteY1" fmla="*/ 170100 h 1303049"/>
                <a:gd name="connsiteX2" fmla="*/ 2170794 w 2170794"/>
                <a:gd name="connsiteY2" fmla="*/ 1303049 h 1303049"/>
                <a:gd name="connsiteX0" fmla="*/ 0 w 2170794"/>
                <a:gd name="connsiteY0" fmla="*/ 221340 h 1303049"/>
                <a:gd name="connsiteX1" fmla="*/ 1278639 w 2170794"/>
                <a:gd name="connsiteY1" fmla="*/ 170100 h 1303049"/>
                <a:gd name="connsiteX2" fmla="*/ 2170794 w 2170794"/>
                <a:gd name="connsiteY2" fmla="*/ 1303049 h 1303049"/>
                <a:gd name="connsiteX0" fmla="*/ 0 w 2170794"/>
                <a:gd name="connsiteY0" fmla="*/ 191943 h 1355970"/>
                <a:gd name="connsiteX1" fmla="*/ 1278639 w 2170794"/>
                <a:gd name="connsiteY1" fmla="*/ 223021 h 1355970"/>
                <a:gd name="connsiteX2" fmla="*/ 2170794 w 2170794"/>
                <a:gd name="connsiteY2" fmla="*/ 1355970 h 1355970"/>
                <a:gd name="connsiteX0" fmla="*/ 0 w 2170794"/>
                <a:gd name="connsiteY0" fmla="*/ 195470 h 1359497"/>
                <a:gd name="connsiteX1" fmla="*/ 1278639 w 2170794"/>
                <a:gd name="connsiteY1" fmla="*/ 226548 h 1359497"/>
                <a:gd name="connsiteX2" fmla="*/ 2170794 w 2170794"/>
                <a:gd name="connsiteY2" fmla="*/ 1359497 h 1359497"/>
                <a:gd name="connsiteX0" fmla="*/ 0 w 2170794"/>
                <a:gd name="connsiteY0" fmla="*/ 189623 h 1353650"/>
                <a:gd name="connsiteX1" fmla="*/ 1499770 w 2170794"/>
                <a:gd name="connsiteY1" fmla="*/ 237165 h 1353650"/>
                <a:gd name="connsiteX2" fmla="*/ 2170794 w 2170794"/>
                <a:gd name="connsiteY2" fmla="*/ 1353650 h 1353650"/>
                <a:gd name="connsiteX0" fmla="*/ 0 w 2170794"/>
                <a:gd name="connsiteY0" fmla="*/ 204227 h 1368254"/>
                <a:gd name="connsiteX1" fmla="*/ 1499770 w 2170794"/>
                <a:gd name="connsiteY1" fmla="*/ 251769 h 1368254"/>
                <a:gd name="connsiteX2" fmla="*/ 2170794 w 2170794"/>
                <a:gd name="connsiteY2" fmla="*/ 1368254 h 1368254"/>
                <a:gd name="connsiteX0" fmla="*/ 0 w 2170794"/>
                <a:gd name="connsiteY0" fmla="*/ 139782 h 1303809"/>
                <a:gd name="connsiteX1" fmla="*/ 1720900 w 2170794"/>
                <a:gd name="connsiteY1" fmla="*/ 417814 h 1303809"/>
                <a:gd name="connsiteX2" fmla="*/ 2170794 w 2170794"/>
                <a:gd name="connsiteY2" fmla="*/ 1303809 h 1303809"/>
                <a:gd name="connsiteX0" fmla="*/ 0 w 2170794"/>
                <a:gd name="connsiteY0" fmla="*/ 147333 h 1311360"/>
                <a:gd name="connsiteX1" fmla="*/ 1720900 w 2170794"/>
                <a:gd name="connsiteY1" fmla="*/ 425365 h 1311360"/>
                <a:gd name="connsiteX2" fmla="*/ 2170794 w 2170794"/>
                <a:gd name="connsiteY2" fmla="*/ 1311360 h 1311360"/>
                <a:gd name="connsiteX0" fmla="*/ 0 w 2036049"/>
                <a:gd name="connsiteY0" fmla="*/ 134376 h 1405415"/>
                <a:gd name="connsiteX1" fmla="*/ 1720900 w 2036049"/>
                <a:gd name="connsiteY1" fmla="*/ 412408 h 1405415"/>
                <a:gd name="connsiteX2" fmla="*/ 2035659 w 2036049"/>
                <a:gd name="connsiteY2" fmla="*/ 1405415 h 1405415"/>
                <a:gd name="connsiteX0" fmla="*/ 0 w 2036049"/>
                <a:gd name="connsiteY0" fmla="*/ 70781 h 1341820"/>
                <a:gd name="connsiteX1" fmla="*/ 1720900 w 2036049"/>
                <a:gd name="connsiteY1" fmla="*/ 348813 h 1341820"/>
                <a:gd name="connsiteX2" fmla="*/ 2035659 w 2036049"/>
                <a:gd name="connsiteY2" fmla="*/ 1341820 h 1341820"/>
                <a:gd name="connsiteX0" fmla="*/ 0 w 2035659"/>
                <a:gd name="connsiteY0" fmla="*/ 80883 h 1351922"/>
                <a:gd name="connsiteX1" fmla="*/ 1450630 w 2035659"/>
                <a:gd name="connsiteY1" fmla="*/ 301293 h 1351922"/>
                <a:gd name="connsiteX2" fmla="*/ 2035659 w 2035659"/>
                <a:gd name="connsiteY2" fmla="*/ 1351922 h 1351922"/>
                <a:gd name="connsiteX0" fmla="*/ 0 w 2146224"/>
                <a:gd name="connsiteY0" fmla="*/ 80883 h 1351922"/>
                <a:gd name="connsiteX1" fmla="*/ 1450630 w 2146224"/>
                <a:gd name="connsiteY1" fmla="*/ 301293 h 1351922"/>
                <a:gd name="connsiteX2" fmla="*/ 2146224 w 2146224"/>
                <a:gd name="connsiteY2" fmla="*/ 1351922 h 1351922"/>
                <a:gd name="connsiteX0" fmla="*/ 0 w 2146230"/>
                <a:gd name="connsiteY0" fmla="*/ 139529 h 1410568"/>
                <a:gd name="connsiteX1" fmla="*/ 1794610 w 2146230"/>
                <a:gd name="connsiteY1" fmla="*/ 170609 h 1410568"/>
                <a:gd name="connsiteX2" fmla="*/ 2146224 w 2146230"/>
                <a:gd name="connsiteY2" fmla="*/ 1410568 h 1410568"/>
                <a:gd name="connsiteX0" fmla="*/ 0 w 3116743"/>
                <a:gd name="connsiteY0" fmla="*/ 107726 h 777846"/>
                <a:gd name="connsiteX1" fmla="*/ 1794610 w 3116743"/>
                <a:gd name="connsiteY1" fmla="*/ 138806 h 777846"/>
                <a:gd name="connsiteX2" fmla="*/ 3116743 w 3116743"/>
                <a:gd name="connsiteY2" fmla="*/ 777847 h 777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116743" h="777846">
                  <a:moveTo>
                    <a:pt x="0" y="107726"/>
                  </a:moveTo>
                  <a:cubicBezTo>
                    <a:pt x="548510" y="-92411"/>
                    <a:pt x="1275153" y="27119"/>
                    <a:pt x="1794610" y="138806"/>
                  </a:cubicBezTo>
                  <a:cubicBezTo>
                    <a:pt x="2314067" y="250493"/>
                    <a:pt x="3116743" y="777847"/>
                    <a:pt x="3116743" y="777847"/>
                  </a:cubicBezTo>
                </a:path>
              </a:pathLst>
            </a:custGeom>
            <a:ln>
              <a:solidFill>
                <a:srgbClr val="FF0000"/>
              </a:solidFill>
              <a:headEnd type="none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Freeform 33"/>
            <p:cNvSpPr/>
            <p:nvPr/>
          </p:nvSpPr>
          <p:spPr>
            <a:xfrm>
              <a:off x="6614447" y="3699503"/>
              <a:ext cx="2105679" cy="539296"/>
            </a:xfrm>
            <a:custGeom>
              <a:avLst/>
              <a:gdLst>
                <a:gd name="connsiteX0" fmla="*/ 0 w 1016000"/>
                <a:gd name="connsiteY0" fmla="*/ 1659467 h 1659467"/>
                <a:gd name="connsiteX1" fmla="*/ 406400 w 1016000"/>
                <a:gd name="connsiteY1" fmla="*/ 702733 h 1659467"/>
                <a:gd name="connsiteX2" fmla="*/ 1016000 w 1016000"/>
                <a:gd name="connsiteY2" fmla="*/ 0 h 1659467"/>
                <a:gd name="connsiteX0" fmla="*/ 0 w 1642537"/>
                <a:gd name="connsiteY0" fmla="*/ 957788 h 957788"/>
                <a:gd name="connsiteX1" fmla="*/ 406400 w 1642537"/>
                <a:gd name="connsiteY1" fmla="*/ 1054 h 957788"/>
                <a:gd name="connsiteX2" fmla="*/ 1642537 w 1642537"/>
                <a:gd name="connsiteY2" fmla="*/ 755342 h 957788"/>
                <a:gd name="connsiteX0" fmla="*/ 0 w 2170794"/>
                <a:gd name="connsiteY0" fmla="*/ 117673 h 1199382"/>
                <a:gd name="connsiteX1" fmla="*/ 934657 w 2170794"/>
                <a:gd name="connsiteY1" fmla="*/ 445094 h 1199382"/>
                <a:gd name="connsiteX2" fmla="*/ 2170794 w 2170794"/>
                <a:gd name="connsiteY2" fmla="*/ 1199382 h 1199382"/>
                <a:gd name="connsiteX0" fmla="*/ 0 w 2170794"/>
                <a:gd name="connsiteY0" fmla="*/ 221340 h 1303049"/>
                <a:gd name="connsiteX1" fmla="*/ 1278639 w 2170794"/>
                <a:gd name="connsiteY1" fmla="*/ 170100 h 1303049"/>
                <a:gd name="connsiteX2" fmla="*/ 2170794 w 2170794"/>
                <a:gd name="connsiteY2" fmla="*/ 1303049 h 1303049"/>
                <a:gd name="connsiteX0" fmla="*/ 0 w 2170794"/>
                <a:gd name="connsiteY0" fmla="*/ 221340 h 1303049"/>
                <a:gd name="connsiteX1" fmla="*/ 1278639 w 2170794"/>
                <a:gd name="connsiteY1" fmla="*/ 170100 h 1303049"/>
                <a:gd name="connsiteX2" fmla="*/ 2170794 w 2170794"/>
                <a:gd name="connsiteY2" fmla="*/ 1303049 h 1303049"/>
                <a:gd name="connsiteX0" fmla="*/ 0 w 2170794"/>
                <a:gd name="connsiteY0" fmla="*/ 191943 h 1355970"/>
                <a:gd name="connsiteX1" fmla="*/ 1278639 w 2170794"/>
                <a:gd name="connsiteY1" fmla="*/ 223021 h 1355970"/>
                <a:gd name="connsiteX2" fmla="*/ 2170794 w 2170794"/>
                <a:gd name="connsiteY2" fmla="*/ 1355970 h 1355970"/>
                <a:gd name="connsiteX0" fmla="*/ 0 w 2170794"/>
                <a:gd name="connsiteY0" fmla="*/ 195470 h 1359497"/>
                <a:gd name="connsiteX1" fmla="*/ 1278639 w 2170794"/>
                <a:gd name="connsiteY1" fmla="*/ 226548 h 1359497"/>
                <a:gd name="connsiteX2" fmla="*/ 2170794 w 2170794"/>
                <a:gd name="connsiteY2" fmla="*/ 1359497 h 1359497"/>
                <a:gd name="connsiteX0" fmla="*/ 0 w 2170794"/>
                <a:gd name="connsiteY0" fmla="*/ 189623 h 1353650"/>
                <a:gd name="connsiteX1" fmla="*/ 1499770 w 2170794"/>
                <a:gd name="connsiteY1" fmla="*/ 237165 h 1353650"/>
                <a:gd name="connsiteX2" fmla="*/ 2170794 w 2170794"/>
                <a:gd name="connsiteY2" fmla="*/ 1353650 h 1353650"/>
                <a:gd name="connsiteX0" fmla="*/ 0 w 2170794"/>
                <a:gd name="connsiteY0" fmla="*/ 204227 h 1368254"/>
                <a:gd name="connsiteX1" fmla="*/ 1499770 w 2170794"/>
                <a:gd name="connsiteY1" fmla="*/ 251769 h 1368254"/>
                <a:gd name="connsiteX2" fmla="*/ 2170794 w 2170794"/>
                <a:gd name="connsiteY2" fmla="*/ 1368254 h 1368254"/>
                <a:gd name="connsiteX0" fmla="*/ 0 w 2170794"/>
                <a:gd name="connsiteY0" fmla="*/ 139782 h 1303809"/>
                <a:gd name="connsiteX1" fmla="*/ 1720900 w 2170794"/>
                <a:gd name="connsiteY1" fmla="*/ 417814 h 1303809"/>
                <a:gd name="connsiteX2" fmla="*/ 2170794 w 2170794"/>
                <a:gd name="connsiteY2" fmla="*/ 1303809 h 1303809"/>
                <a:gd name="connsiteX0" fmla="*/ 0 w 2170794"/>
                <a:gd name="connsiteY0" fmla="*/ 147333 h 1311360"/>
                <a:gd name="connsiteX1" fmla="*/ 1720900 w 2170794"/>
                <a:gd name="connsiteY1" fmla="*/ 425365 h 1311360"/>
                <a:gd name="connsiteX2" fmla="*/ 2170794 w 2170794"/>
                <a:gd name="connsiteY2" fmla="*/ 1311360 h 1311360"/>
                <a:gd name="connsiteX0" fmla="*/ 0 w 2036049"/>
                <a:gd name="connsiteY0" fmla="*/ 134376 h 1405415"/>
                <a:gd name="connsiteX1" fmla="*/ 1720900 w 2036049"/>
                <a:gd name="connsiteY1" fmla="*/ 412408 h 1405415"/>
                <a:gd name="connsiteX2" fmla="*/ 2035659 w 2036049"/>
                <a:gd name="connsiteY2" fmla="*/ 1405415 h 1405415"/>
                <a:gd name="connsiteX0" fmla="*/ 0 w 2036049"/>
                <a:gd name="connsiteY0" fmla="*/ 70781 h 1341820"/>
                <a:gd name="connsiteX1" fmla="*/ 1720900 w 2036049"/>
                <a:gd name="connsiteY1" fmla="*/ 348813 h 1341820"/>
                <a:gd name="connsiteX2" fmla="*/ 2035659 w 2036049"/>
                <a:gd name="connsiteY2" fmla="*/ 1341820 h 1341820"/>
                <a:gd name="connsiteX0" fmla="*/ 0 w 2035659"/>
                <a:gd name="connsiteY0" fmla="*/ 80883 h 1351922"/>
                <a:gd name="connsiteX1" fmla="*/ 1450630 w 2035659"/>
                <a:gd name="connsiteY1" fmla="*/ 301293 h 1351922"/>
                <a:gd name="connsiteX2" fmla="*/ 2035659 w 2035659"/>
                <a:gd name="connsiteY2" fmla="*/ 1351922 h 1351922"/>
                <a:gd name="connsiteX0" fmla="*/ 0 w 2146224"/>
                <a:gd name="connsiteY0" fmla="*/ 80883 h 1351922"/>
                <a:gd name="connsiteX1" fmla="*/ 1450630 w 2146224"/>
                <a:gd name="connsiteY1" fmla="*/ 301293 h 1351922"/>
                <a:gd name="connsiteX2" fmla="*/ 2146224 w 2146224"/>
                <a:gd name="connsiteY2" fmla="*/ 1351922 h 1351922"/>
                <a:gd name="connsiteX0" fmla="*/ 0 w 2146224"/>
                <a:gd name="connsiteY0" fmla="*/ 86031 h 1357070"/>
                <a:gd name="connsiteX1" fmla="*/ 1524340 w 2146224"/>
                <a:gd name="connsiteY1" fmla="*/ 281746 h 1357070"/>
                <a:gd name="connsiteX2" fmla="*/ 2146224 w 2146224"/>
                <a:gd name="connsiteY2" fmla="*/ 1357070 h 1357070"/>
                <a:gd name="connsiteX0" fmla="*/ 0 w 2281359"/>
                <a:gd name="connsiteY0" fmla="*/ 86031 h 1357070"/>
                <a:gd name="connsiteX1" fmla="*/ 1524340 w 2281359"/>
                <a:gd name="connsiteY1" fmla="*/ 281746 h 1357070"/>
                <a:gd name="connsiteX2" fmla="*/ 2281359 w 2281359"/>
                <a:gd name="connsiteY2" fmla="*/ 1357070 h 1357070"/>
                <a:gd name="connsiteX0" fmla="*/ 0 w 2281359"/>
                <a:gd name="connsiteY0" fmla="*/ 294139 h 1565178"/>
                <a:gd name="connsiteX1" fmla="*/ 1573480 w 2281359"/>
                <a:gd name="connsiteY1" fmla="*/ 86498 h 1565178"/>
                <a:gd name="connsiteX2" fmla="*/ 2281359 w 2281359"/>
                <a:gd name="connsiteY2" fmla="*/ 1565178 h 1565178"/>
                <a:gd name="connsiteX0" fmla="*/ 0 w 3055316"/>
                <a:gd name="connsiteY0" fmla="*/ 224643 h 524334"/>
                <a:gd name="connsiteX1" fmla="*/ 1573480 w 3055316"/>
                <a:gd name="connsiteY1" fmla="*/ 17002 h 524334"/>
                <a:gd name="connsiteX2" fmla="*/ 3055316 w 3055316"/>
                <a:gd name="connsiteY2" fmla="*/ 524333 h 524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055316" h="524334">
                  <a:moveTo>
                    <a:pt x="0" y="224643"/>
                  </a:moveTo>
                  <a:cubicBezTo>
                    <a:pt x="548510" y="24506"/>
                    <a:pt x="1064261" y="-32946"/>
                    <a:pt x="1573480" y="17002"/>
                  </a:cubicBezTo>
                  <a:cubicBezTo>
                    <a:pt x="2082699" y="66950"/>
                    <a:pt x="3055316" y="524333"/>
                    <a:pt x="3055316" y="524333"/>
                  </a:cubicBezTo>
                </a:path>
              </a:pathLst>
            </a:custGeom>
            <a:ln>
              <a:solidFill>
                <a:srgbClr val="FF0000"/>
              </a:solidFill>
              <a:headEnd type="none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Freeform 34"/>
            <p:cNvSpPr/>
            <p:nvPr/>
          </p:nvSpPr>
          <p:spPr>
            <a:xfrm>
              <a:off x="6614447" y="3630578"/>
              <a:ext cx="1978680" cy="1362346"/>
            </a:xfrm>
            <a:custGeom>
              <a:avLst/>
              <a:gdLst>
                <a:gd name="connsiteX0" fmla="*/ 0 w 1016000"/>
                <a:gd name="connsiteY0" fmla="*/ 1659467 h 1659467"/>
                <a:gd name="connsiteX1" fmla="*/ 406400 w 1016000"/>
                <a:gd name="connsiteY1" fmla="*/ 702733 h 1659467"/>
                <a:gd name="connsiteX2" fmla="*/ 1016000 w 1016000"/>
                <a:gd name="connsiteY2" fmla="*/ 0 h 1659467"/>
                <a:gd name="connsiteX0" fmla="*/ 0 w 1642537"/>
                <a:gd name="connsiteY0" fmla="*/ 957788 h 957788"/>
                <a:gd name="connsiteX1" fmla="*/ 406400 w 1642537"/>
                <a:gd name="connsiteY1" fmla="*/ 1054 h 957788"/>
                <a:gd name="connsiteX2" fmla="*/ 1642537 w 1642537"/>
                <a:gd name="connsiteY2" fmla="*/ 755342 h 957788"/>
                <a:gd name="connsiteX0" fmla="*/ 0 w 2170794"/>
                <a:gd name="connsiteY0" fmla="*/ 117673 h 1199382"/>
                <a:gd name="connsiteX1" fmla="*/ 934657 w 2170794"/>
                <a:gd name="connsiteY1" fmla="*/ 445094 h 1199382"/>
                <a:gd name="connsiteX2" fmla="*/ 2170794 w 2170794"/>
                <a:gd name="connsiteY2" fmla="*/ 1199382 h 1199382"/>
                <a:gd name="connsiteX0" fmla="*/ 0 w 2170794"/>
                <a:gd name="connsiteY0" fmla="*/ 221340 h 1303049"/>
                <a:gd name="connsiteX1" fmla="*/ 1278639 w 2170794"/>
                <a:gd name="connsiteY1" fmla="*/ 170100 h 1303049"/>
                <a:gd name="connsiteX2" fmla="*/ 2170794 w 2170794"/>
                <a:gd name="connsiteY2" fmla="*/ 1303049 h 1303049"/>
                <a:gd name="connsiteX0" fmla="*/ 0 w 2170794"/>
                <a:gd name="connsiteY0" fmla="*/ 221340 h 1303049"/>
                <a:gd name="connsiteX1" fmla="*/ 1278639 w 2170794"/>
                <a:gd name="connsiteY1" fmla="*/ 170100 h 1303049"/>
                <a:gd name="connsiteX2" fmla="*/ 2170794 w 2170794"/>
                <a:gd name="connsiteY2" fmla="*/ 1303049 h 1303049"/>
                <a:gd name="connsiteX0" fmla="*/ 0 w 2170794"/>
                <a:gd name="connsiteY0" fmla="*/ 191943 h 1355970"/>
                <a:gd name="connsiteX1" fmla="*/ 1278639 w 2170794"/>
                <a:gd name="connsiteY1" fmla="*/ 223021 h 1355970"/>
                <a:gd name="connsiteX2" fmla="*/ 2170794 w 2170794"/>
                <a:gd name="connsiteY2" fmla="*/ 1355970 h 1355970"/>
                <a:gd name="connsiteX0" fmla="*/ 0 w 2170794"/>
                <a:gd name="connsiteY0" fmla="*/ 195470 h 1359497"/>
                <a:gd name="connsiteX1" fmla="*/ 1278639 w 2170794"/>
                <a:gd name="connsiteY1" fmla="*/ 226548 h 1359497"/>
                <a:gd name="connsiteX2" fmla="*/ 2170794 w 2170794"/>
                <a:gd name="connsiteY2" fmla="*/ 1359497 h 1359497"/>
                <a:gd name="connsiteX0" fmla="*/ 0 w 2170794"/>
                <a:gd name="connsiteY0" fmla="*/ 189623 h 1353650"/>
                <a:gd name="connsiteX1" fmla="*/ 1499770 w 2170794"/>
                <a:gd name="connsiteY1" fmla="*/ 237165 h 1353650"/>
                <a:gd name="connsiteX2" fmla="*/ 2170794 w 2170794"/>
                <a:gd name="connsiteY2" fmla="*/ 1353650 h 1353650"/>
                <a:gd name="connsiteX0" fmla="*/ 0 w 2170794"/>
                <a:gd name="connsiteY0" fmla="*/ 204227 h 1368254"/>
                <a:gd name="connsiteX1" fmla="*/ 1499770 w 2170794"/>
                <a:gd name="connsiteY1" fmla="*/ 251769 h 1368254"/>
                <a:gd name="connsiteX2" fmla="*/ 2170794 w 2170794"/>
                <a:gd name="connsiteY2" fmla="*/ 1368254 h 1368254"/>
                <a:gd name="connsiteX0" fmla="*/ 0 w 2170794"/>
                <a:gd name="connsiteY0" fmla="*/ 139782 h 1303809"/>
                <a:gd name="connsiteX1" fmla="*/ 1720900 w 2170794"/>
                <a:gd name="connsiteY1" fmla="*/ 417814 h 1303809"/>
                <a:gd name="connsiteX2" fmla="*/ 2170794 w 2170794"/>
                <a:gd name="connsiteY2" fmla="*/ 1303809 h 1303809"/>
                <a:gd name="connsiteX0" fmla="*/ 0 w 2170794"/>
                <a:gd name="connsiteY0" fmla="*/ 147333 h 1311360"/>
                <a:gd name="connsiteX1" fmla="*/ 1720900 w 2170794"/>
                <a:gd name="connsiteY1" fmla="*/ 425365 h 1311360"/>
                <a:gd name="connsiteX2" fmla="*/ 2170794 w 2170794"/>
                <a:gd name="connsiteY2" fmla="*/ 1311360 h 1311360"/>
                <a:gd name="connsiteX0" fmla="*/ 0 w 2036049"/>
                <a:gd name="connsiteY0" fmla="*/ 134376 h 1405415"/>
                <a:gd name="connsiteX1" fmla="*/ 1720900 w 2036049"/>
                <a:gd name="connsiteY1" fmla="*/ 412408 h 1405415"/>
                <a:gd name="connsiteX2" fmla="*/ 2035659 w 2036049"/>
                <a:gd name="connsiteY2" fmla="*/ 1405415 h 1405415"/>
                <a:gd name="connsiteX0" fmla="*/ 0 w 2036049"/>
                <a:gd name="connsiteY0" fmla="*/ 70781 h 1341820"/>
                <a:gd name="connsiteX1" fmla="*/ 1720900 w 2036049"/>
                <a:gd name="connsiteY1" fmla="*/ 348813 h 1341820"/>
                <a:gd name="connsiteX2" fmla="*/ 2035659 w 2036049"/>
                <a:gd name="connsiteY2" fmla="*/ 1341820 h 1341820"/>
                <a:gd name="connsiteX0" fmla="*/ 0 w 2035659"/>
                <a:gd name="connsiteY0" fmla="*/ 80883 h 1351922"/>
                <a:gd name="connsiteX1" fmla="*/ 1450630 w 2035659"/>
                <a:gd name="connsiteY1" fmla="*/ 301293 h 1351922"/>
                <a:gd name="connsiteX2" fmla="*/ 2035659 w 2035659"/>
                <a:gd name="connsiteY2" fmla="*/ 1351922 h 1351922"/>
                <a:gd name="connsiteX0" fmla="*/ 0 w 2146224"/>
                <a:gd name="connsiteY0" fmla="*/ 80883 h 1351922"/>
                <a:gd name="connsiteX1" fmla="*/ 1450630 w 2146224"/>
                <a:gd name="connsiteY1" fmla="*/ 301293 h 1351922"/>
                <a:gd name="connsiteX2" fmla="*/ 2146224 w 2146224"/>
                <a:gd name="connsiteY2" fmla="*/ 1351922 h 1351922"/>
                <a:gd name="connsiteX0" fmla="*/ 0 w 2146224"/>
                <a:gd name="connsiteY0" fmla="*/ 86031 h 1357070"/>
                <a:gd name="connsiteX1" fmla="*/ 1524340 w 2146224"/>
                <a:gd name="connsiteY1" fmla="*/ 281746 h 1357070"/>
                <a:gd name="connsiteX2" fmla="*/ 2146224 w 2146224"/>
                <a:gd name="connsiteY2" fmla="*/ 1357070 h 1357070"/>
                <a:gd name="connsiteX0" fmla="*/ 0 w 2281359"/>
                <a:gd name="connsiteY0" fmla="*/ 86031 h 1357070"/>
                <a:gd name="connsiteX1" fmla="*/ 1524340 w 2281359"/>
                <a:gd name="connsiteY1" fmla="*/ 281746 h 1357070"/>
                <a:gd name="connsiteX2" fmla="*/ 2281359 w 2281359"/>
                <a:gd name="connsiteY2" fmla="*/ 1357070 h 1357070"/>
                <a:gd name="connsiteX0" fmla="*/ 0 w 2281359"/>
                <a:gd name="connsiteY0" fmla="*/ 67127 h 1338166"/>
                <a:gd name="connsiteX1" fmla="*/ 1376920 w 2281359"/>
                <a:gd name="connsiteY1" fmla="*/ 369855 h 1338166"/>
                <a:gd name="connsiteX2" fmla="*/ 2281359 w 2281359"/>
                <a:gd name="connsiteY2" fmla="*/ 1338166 h 1338166"/>
                <a:gd name="connsiteX0" fmla="*/ 0 w 2011089"/>
                <a:gd name="connsiteY0" fmla="*/ 67127 h 1338166"/>
                <a:gd name="connsiteX1" fmla="*/ 1376920 w 2011089"/>
                <a:gd name="connsiteY1" fmla="*/ 369855 h 1338166"/>
                <a:gd name="connsiteX2" fmla="*/ 2011089 w 2011089"/>
                <a:gd name="connsiteY2" fmla="*/ 1338166 h 1338166"/>
                <a:gd name="connsiteX0" fmla="*/ 0 w 2011089"/>
                <a:gd name="connsiteY0" fmla="*/ 87875 h 1358914"/>
                <a:gd name="connsiteX1" fmla="*/ 762667 w 2011089"/>
                <a:gd name="connsiteY1" fmla="*/ 275358 h 1358914"/>
                <a:gd name="connsiteX2" fmla="*/ 2011089 w 2011089"/>
                <a:gd name="connsiteY2" fmla="*/ 1358914 h 1358914"/>
                <a:gd name="connsiteX0" fmla="*/ 0 w 836655"/>
                <a:gd name="connsiteY0" fmla="*/ 90090 h 1426983"/>
                <a:gd name="connsiteX1" fmla="*/ 762667 w 836655"/>
                <a:gd name="connsiteY1" fmla="*/ 277573 h 1426983"/>
                <a:gd name="connsiteX2" fmla="*/ 807156 w 836655"/>
                <a:gd name="connsiteY2" fmla="*/ 1426983 h 1426983"/>
                <a:gd name="connsiteX0" fmla="*/ 0 w 2871044"/>
                <a:gd name="connsiteY0" fmla="*/ 80693 h 1121243"/>
                <a:gd name="connsiteX1" fmla="*/ 762667 w 2871044"/>
                <a:gd name="connsiteY1" fmla="*/ 268176 h 1121243"/>
                <a:gd name="connsiteX2" fmla="*/ 2871044 w 2871044"/>
                <a:gd name="connsiteY2" fmla="*/ 1121242 h 1121243"/>
                <a:gd name="connsiteX0" fmla="*/ 0 w 2871044"/>
                <a:gd name="connsiteY0" fmla="*/ 284001 h 1324550"/>
                <a:gd name="connsiteX1" fmla="*/ 1720901 w 2871044"/>
                <a:gd name="connsiteY1" fmla="*/ 68127 h 1324550"/>
                <a:gd name="connsiteX2" fmla="*/ 2871044 w 2871044"/>
                <a:gd name="connsiteY2" fmla="*/ 1324550 h 1324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71044" h="1324550">
                  <a:moveTo>
                    <a:pt x="0" y="284001"/>
                  </a:moveTo>
                  <a:cubicBezTo>
                    <a:pt x="548510" y="83864"/>
                    <a:pt x="1242394" y="-105298"/>
                    <a:pt x="1720901" y="68127"/>
                  </a:cubicBezTo>
                  <a:cubicBezTo>
                    <a:pt x="2199408" y="241552"/>
                    <a:pt x="2871044" y="1324550"/>
                    <a:pt x="2871044" y="1324550"/>
                  </a:cubicBezTo>
                </a:path>
              </a:pathLst>
            </a:custGeom>
            <a:ln>
              <a:solidFill>
                <a:srgbClr val="FF0000"/>
              </a:solidFill>
              <a:headEnd type="none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Freeform 36"/>
            <p:cNvSpPr/>
            <p:nvPr/>
          </p:nvSpPr>
          <p:spPr>
            <a:xfrm>
              <a:off x="821267" y="4058442"/>
              <a:ext cx="1016000" cy="1659467"/>
            </a:xfrm>
            <a:custGeom>
              <a:avLst/>
              <a:gdLst>
                <a:gd name="connsiteX0" fmla="*/ 0 w 1016000"/>
                <a:gd name="connsiteY0" fmla="*/ 1659467 h 1659467"/>
                <a:gd name="connsiteX1" fmla="*/ 406400 w 1016000"/>
                <a:gd name="connsiteY1" fmla="*/ 702733 h 1659467"/>
                <a:gd name="connsiteX2" fmla="*/ 1016000 w 1016000"/>
                <a:gd name="connsiteY2" fmla="*/ 0 h 1659467"/>
                <a:gd name="connsiteX0" fmla="*/ 0 w 1016000"/>
                <a:gd name="connsiteY0" fmla="*/ 1659467 h 1659467"/>
                <a:gd name="connsiteX1" fmla="*/ 338666 w 1016000"/>
                <a:gd name="connsiteY1" fmla="*/ 677333 h 1659467"/>
                <a:gd name="connsiteX2" fmla="*/ 1016000 w 1016000"/>
                <a:gd name="connsiteY2" fmla="*/ 0 h 1659467"/>
                <a:gd name="connsiteX0" fmla="*/ 0 w 1016000"/>
                <a:gd name="connsiteY0" fmla="*/ 1659467 h 1659467"/>
                <a:gd name="connsiteX1" fmla="*/ 381000 w 1016000"/>
                <a:gd name="connsiteY1" fmla="*/ 668866 h 1659467"/>
                <a:gd name="connsiteX2" fmla="*/ 1016000 w 1016000"/>
                <a:gd name="connsiteY2" fmla="*/ 0 h 1659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16000" h="1659467">
                  <a:moveTo>
                    <a:pt x="0" y="1659467"/>
                  </a:moveTo>
                  <a:cubicBezTo>
                    <a:pt x="118533" y="1319389"/>
                    <a:pt x="211667" y="945444"/>
                    <a:pt x="381000" y="668866"/>
                  </a:cubicBezTo>
                  <a:cubicBezTo>
                    <a:pt x="550333" y="392288"/>
                    <a:pt x="1016000" y="0"/>
                    <a:pt x="1016000" y="0"/>
                  </a:cubicBezTo>
                </a:path>
              </a:pathLst>
            </a:custGeom>
            <a:ln>
              <a:solidFill>
                <a:srgbClr val="FF0000"/>
              </a:solidFill>
              <a:headEnd type="diamon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Freeform 37"/>
            <p:cNvSpPr/>
            <p:nvPr/>
          </p:nvSpPr>
          <p:spPr>
            <a:xfrm>
              <a:off x="2068907" y="3847367"/>
              <a:ext cx="1479146" cy="1390500"/>
            </a:xfrm>
            <a:custGeom>
              <a:avLst/>
              <a:gdLst>
                <a:gd name="connsiteX0" fmla="*/ 0 w 1016000"/>
                <a:gd name="connsiteY0" fmla="*/ 1659467 h 1659467"/>
                <a:gd name="connsiteX1" fmla="*/ 406400 w 1016000"/>
                <a:gd name="connsiteY1" fmla="*/ 702733 h 1659467"/>
                <a:gd name="connsiteX2" fmla="*/ 1016000 w 1016000"/>
                <a:gd name="connsiteY2" fmla="*/ 0 h 1659467"/>
                <a:gd name="connsiteX0" fmla="*/ 0 w 1642537"/>
                <a:gd name="connsiteY0" fmla="*/ 957788 h 957788"/>
                <a:gd name="connsiteX1" fmla="*/ 406400 w 1642537"/>
                <a:gd name="connsiteY1" fmla="*/ 1054 h 957788"/>
                <a:gd name="connsiteX2" fmla="*/ 1642537 w 1642537"/>
                <a:gd name="connsiteY2" fmla="*/ 755342 h 957788"/>
                <a:gd name="connsiteX0" fmla="*/ 0 w 2170794"/>
                <a:gd name="connsiteY0" fmla="*/ 117673 h 1199382"/>
                <a:gd name="connsiteX1" fmla="*/ 934657 w 2170794"/>
                <a:gd name="connsiteY1" fmla="*/ 445094 h 1199382"/>
                <a:gd name="connsiteX2" fmla="*/ 2170794 w 2170794"/>
                <a:gd name="connsiteY2" fmla="*/ 1199382 h 1199382"/>
                <a:gd name="connsiteX0" fmla="*/ 0 w 2170794"/>
                <a:gd name="connsiteY0" fmla="*/ 221340 h 1303049"/>
                <a:gd name="connsiteX1" fmla="*/ 1278639 w 2170794"/>
                <a:gd name="connsiteY1" fmla="*/ 170100 h 1303049"/>
                <a:gd name="connsiteX2" fmla="*/ 2170794 w 2170794"/>
                <a:gd name="connsiteY2" fmla="*/ 1303049 h 1303049"/>
                <a:gd name="connsiteX0" fmla="*/ 0 w 2170794"/>
                <a:gd name="connsiteY0" fmla="*/ 221340 h 1303049"/>
                <a:gd name="connsiteX1" fmla="*/ 1278639 w 2170794"/>
                <a:gd name="connsiteY1" fmla="*/ 170100 h 1303049"/>
                <a:gd name="connsiteX2" fmla="*/ 2170794 w 2170794"/>
                <a:gd name="connsiteY2" fmla="*/ 1303049 h 1303049"/>
                <a:gd name="connsiteX0" fmla="*/ 0 w 2170794"/>
                <a:gd name="connsiteY0" fmla="*/ 191943 h 1355970"/>
                <a:gd name="connsiteX1" fmla="*/ 1278639 w 2170794"/>
                <a:gd name="connsiteY1" fmla="*/ 223021 h 1355970"/>
                <a:gd name="connsiteX2" fmla="*/ 2170794 w 2170794"/>
                <a:gd name="connsiteY2" fmla="*/ 1355970 h 1355970"/>
                <a:gd name="connsiteX0" fmla="*/ 0 w 2170794"/>
                <a:gd name="connsiteY0" fmla="*/ 195470 h 1359497"/>
                <a:gd name="connsiteX1" fmla="*/ 1278639 w 2170794"/>
                <a:gd name="connsiteY1" fmla="*/ 226548 h 1359497"/>
                <a:gd name="connsiteX2" fmla="*/ 2170794 w 2170794"/>
                <a:gd name="connsiteY2" fmla="*/ 1359497 h 1359497"/>
                <a:gd name="connsiteX0" fmla="*/ 0 w 2170794"/>
                <a:gd name="connsiteY0" fmla="*/ 189623 h 1353650"/>
                <a:gd name="connsiteX1" fmla="*/ 1499770 w 2170794"/>
                <a:gd name="connsiteY1" fmla="*/ 237165 h 1353650"/>
                <a:gd name="connsiteX2" fmla="*/ 2170794 w 2170794"/>
                <a:gd name="connsiteY2" fmla="*/ 1353650 h 1353650"/>
                <a:gd name="connsiteX0" fmla="*/ 0 w 2170794"/>
                <a:gd name="connsiteY0" fmla="*/ 204227 h 1368254"/>
                <a:gd name="connsiteX1" fmla="*/ 1499770 w 2170794"/>
                <a:gd name="connsiteY1" fmla="*/ 251769 h 1368254"/>
                <a:gd name="connsiteX2" fmla="*/ 2170794 w 2170794"/>
                <a:gd name="connsiteY2" fmla="*/ 1368254 h 1368254"/>
                <a:gd name="connsiteX0" fmla="*/ 0 w 2170794"/>
                <a:gd name="connsiteY0" fmla="*/ 139782 h 1303809"/>
                <a:gd name="connsiteX1" fmla="*/ 1720900 w 2170794"/>
                <a:gd name="connsiteY1" fmla="*/ 417814 h 1303809"/>
                <a:gd name="connsiteX2" fmla="*/ 2170794 w 2170794"/>
                <a:gd name="connsiteY2" fmla="*/ 1303809 h 1303809"/>
                <a:gd name="connsiteX0" fmla="*/ 0 w 2170794"/>
                <a:gd name="connsiteY0" fmla="*/ 147333 h 1311360"/>
                <a:gd name="connsiteX1" fmla="*/ 1720900 w 2170794"/>
                <a:gd name="connsiteY1" fmla="*/ 425365 h 1311360"/>
                <a:gd name="connsiteX2" fmla="*/ 2170794 w 2170794"/>
                <a:gd name="connsiteY2" fmla="*/ 1311360 h 1311360"/>
                <a:gd name="connsiteX0" fmla="*/ 0 w 2036049"/>
                <a:gd name="connsiteY0" fmla="*/ 134376 h 1405415"/>
                <a:gd name="connsiteX1" fmla="*/ 1720900 w 2036049"/>
                <a:gd name="connsiteY1" fmla="*/ 412408 h 1405415"/>
                <a:gd name="connsiteX2" fmla="*/ 2035659 w 2036049"/>
                <a:gd name="connsiteY2" fmla="*/ 1405415 h 1405415"/>
                <a:gd name="connsiteX0" fmla="*/ 0 w 2036049"/>
                <a:gd name="connsiteY0" fmla="*/ 70781 h 1341820"/>
                <a:gd name="connsiteX1" fmla="*/ 1720900 w 2036049"/>
                <a:gd name="connsiteY1" fmla="*/ 348813 h 1341820"/>
                <a:gd name="connsiteX2" fmla="*/ 2035659 w 2036049"/>
                <a:gd name="connsiteY2" fmla="*/ 1341820 h 1341820"/>
                <a:gd name="connsiteX0" fmla="*/ 0 w 2035659"/>
                <a:gd name="connsiteY0" fmla="*/ 80883 h 1351922"/>
                <a:gd name="connsiteX1" fmla="*/ 1450630 w 2035659"/>
                <a:gd name="connsiteY1" fmla="*/ 301293 h 1351922"/>
                <a:gd name="connsiteX2" fmla="*/ 2035659 w 2035659"/>
                <a:gd name="connsiteY2" fmla="*/ 1351922 h 1351922"/>
                <a:gd name="connsiteX0" fmla="*/ 0 w 2146224"/>
                <a:gd name="connsiteY0" fmla="*/ 80883 h 1351922"/>
                <a:gd name="connsiteX1" fmla="*/ 1450630 w 2146224"/>
                <a:gd name="connsiteY1" fmla="*/ 301293 h 1351922"/>
                <a:gd name="connsiteX2" fmla="*/ 2146224 w 2146224"/>
                <a:gd name="connsiteY2" fmla="*/ 1351922 h 1351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146224" h="1351922">
                  <a:moveTo>
                    <a:pt x="0" y="80883"/>
                  </a:moveTo>
                  <a:cubicBezTo>
                    <a:pt x="548510" y="-119254"/>
                    <a:pt x="1092926" y="89453"/>
                    <a:pt x="1450630" y="301293"/>
                  </a:cubicBezTo>
                  <a:cubicBezTo>
                    <a:pt x="1808334" y="513133"/>
                    <a:pt x="2146224" y="1351922"/>
                    <a:pt x="2146224" y="1351922"/>
                  </a:cubicBezTo>
                </a:path>
              </a:pathLst>
            </a:custGeom>
            <a:ln>
              <a:solidFill>
                <a:srgbClr val="FF0000"/>
              </a:solidFill>
              <a:headEnd type="none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Freeform 38"/>
            <p:cNvSpPr/>
            <p:nvPr/>
          </p:nvSpPr>
          <p:spPr>
            <a:xfrm>
              <a:off x="2068908" y="3820296"/>
              <a:ext cx="1843212" cy="1400638"/>
            </a:xfrm>
            <a:custGeom>
              <a:avLst/>
              <a:gdLst>
                <a:gd name="connsiteX0" fmla="*/ 0 w 1016000"/>
                <a:gd name="connsiteY0" fmla="*/ 1659467 h 1659467"/>
                <a:gd name="connsiteX1" fmla="*/ 406400 w 1016000"/>
                <a:gd name="connsiteY1" fmla="*/ 702733 h 1659467"/>
                <a:gd name="connsiteX2" fmla="*/ 1016000 w 1016000"/>
                <a:gd name="connsiteY2" fmla="*/ 0 h 1659467"/>
                <a:gd name="connsiteX0" fmla="*/ 0 w 1642537"/>
                <a:gd name="connsiteY0" fmla="*/ 957788 h 957788"/>
                <a:gd name="connsiteX1" fmla="*/ 406400 w 1642537"/>
                <a:gd name="connsiteY1" fmla="*/ 1054 h 957788"/>
                <a:gd name="connsiteX2" fmla="*/ 1642537 w 1642537"/>
                <a:gd name="connsiteY2" fmla="*/ 755342 h 957788"/>
                <a:gd name="connsiteX0" fmla="*/ 0 w 2170794"/>
                <a:gd name="connsiteY0" fmla="*/ 117673 h 1199382"/>
                <a:gd name="connsiteX1" fmla="*/ 934657 w 2170794"/>
                <a:gd name="connsiteY1" fmla="*/ 445094 h 1199382"/>
                <a:gd name="connsiteX2" fmla="*/ 2170794 w 2170794"/>
                <a:gd name="connsiteY2" fmla="*/ 1199382 h 1199382"/>
                <a:gd name="connsiteX0" fmla="*/ 0 w 2170794"/>
                <a:gd name="connsiteY0" fmla="*/ 221340 h 1303049"/>
                <a:gd name="connsiteX1" fmla="*/ 1278639 w 2170794"/>
                <a:gd name="connsiteY1" fmla="*/ 170100 h 1303049"/>
                <a:gd name="connsiteX2" fmla="*/ 2170794 w 2170794"/>
                <a:gd name="connsiteY2" fmla="*/ 1303049 h 1303049"/>
                <a:gd name="connsiteX0" fmla="*/ 0 w 2170794"/>
                <a:gd name="connsiteY0" fmla="*/ 221340 h 1303049"/>
                <a:gd name="connsiteX1" fmla="*/ 1278639 w 2170794"/>
                <a:gd name="connsiteY1" fmla="*/ 170100 h 1303049"/>
                <a:gd name="connsiteX2" fmla="*/ 2170794 w 2170794"/>
                <a:gd name="connsiteY2" fmla="*/ 1303049 h 1303049"/>
                <a:gd name="connsiteX0" fmla="*/ 0 w 2170794"/>
                <a:gd name="connsiteY0" fmla="*/ 191943 h 1355970"/>
                <a:gd name="connsiteX1" fmla="*/ 1278639 w 2170794"/>
                <a:gd name="connsiteY1" fmla="*/ 223021 h 1355970"/>
                <a:gd name="connsiteX2" fmla="*/ 2170794 w 2170794"/>
                <a:gd name="connsiteY2" fmla="*/ 1355970 h 1355970"/>
                <a:gd name="connsiteX0" fmla="*/ 0 w 2170794"/>
                <a:gd name="connsiteY0" fmla="*/ 195470 h 1359497"/>
                <a:gd name="connsiteX1" fmla="*/ 1278639 w 2170794"/>
                <a:gd name="connsiteY1" fmla="*/ 226548 h 1359497"/>
                <a:gd name="connsiteX2" fmla="*/ 2170794 w 2170794"/>
                <a:gd name="connsiteY2" fmla="*/ 1359497 h 1359497"/>
                <a:gd name="connsiteX0" fmla="*/ 0 w 2170794"/>
                <a:gd name="connsiteY0" fmla="*/ 189623 h 1353650"/>
                <a:gd name="connsiteX1" fmla="*/ 1499770 w 2170794"/>
                <a:gd name="connsiteY1" fmla="*/ 237165 h 1353650"/>
                <a:gd name="connsiteX2" fmla="*/ 2170794 w 2170794"/>
                <a:gd name="connsiteY2" fmla="*/ 1353650 h 1353650"/>
                <a:gd name="connsiteX0" fmla="*/ 0 w 2170794"/>
                <a:gd name="connsiteY0" fmla="*/ 204227 h 1368254"/>
                <a:gd name="connsiteX1" fmla="*/ 1499770 w 2170794"/>
                <a:gd name="connsiteY1" fmla="*/ 251769 h 1368254"/>
                <a:gd name="connsiteX2" fmla="*/ 2170794 w 2170794"/>
                <a:gd name="connsiteY2" fmla="*/ 1368254 h 1368254"/>
                <a:gd name="connsiteX0" fmla="*/ 0 w 2170794"/>
                <a:gd name="connsiteY0" fmla="*/ 139782 h 1303809"/>
                <a:gd name="connsiteX1" fmla="*/ 1720900 w 2170794"/>
                <a:gd name="connsiteY1" fmla="*/ 417814 h 1303809"/>
                <a:gd name="connsiteX2" fmla="*/ 2170794 w 2170794"/>
                <a:gd name="connsiteY2" fmla="*/ 1303809 h 1303809"/>
                <a:gd name="connsiteX0" fmla="*/ 0 w 2170794"/>
                <a:gd name="connsiteY0" fmla="*/ 147333 h 1311360"/>
                <a:gd name="connsiteX1" fmla="*/ 1720900 w 2170794"/>
                <a:gd name="connsiteY1" fmla="*/ 425365 h 1311360"/>
                <a:gd name="connsiteX2" fmla="*/ 2170794 w 2170794"/>
                <a:gd name="connsiteY2" fmla="*/ 1311360 h 1311360"/>
                <a:gd name="connsiteX0" fmla="*/ 0 w 2036049"/>
                <a:gd name="connsiteY0" fmla="*/ 134376 h 1405415"/>
                <a:gd name="connsiteX1" fmla="*/ 1720900 w 2036049"/>
                <a:gd name="connsiteY1" fmla="*/ 412408 h 1405415"/>
                <a:gd name="connsiteX2" fmla="*/ 2035659 w 2036049"/>
                <a:gd name="connsiteY2" fmla="*/ 1405415 h 1405415"/>
                <a:gd name="connsiteX0" fmla="*/ 0 w 2036049"/>
                <a:gd name="connsiteY0" fmla="*/ 70781 h 1341820"/>
                <a:gd name="connsiteX1" fmla="*/ 1720900 w 2036049"/>
                <a:gd name="connsiteY1" fmla="*/ 348813 h 1341820"/>
                <a:gd name="connsiteX2" fmla="*/ 2035659 w 2036049"/>
                <a:gd name="connsiteY2" fmla="*/ 1341820 h 1341820"/>
                <a:gd name="connsiteX0" fmla="*/ 0 w 2035659"/>
                <a:gd name="connsiteY0" fmla="*/ 80883 h 1351922"/>
                <a:gd name="connsiteX1" fmla="*/ 1450630 w 2035659"/>
                <a:gd name="connsiteY1" fmla="*/ 301293 h 1351922"/>
                <a:gd name="connsiteX2" fmla="*/ 2035659 w 2035659"/>
                <a:gd name="connsiteY2" fmla="*/ 1351922 h 1351922"/>
                <a:gd name="connsiteX0" fmla="*/ 0 w 2146224"/>
                <a:gd name="connsiteY0" fmla="*/ 80883 h 1351922"/>
                <a:gd name="connsiteX1" fmla="*/ 1450630 w 2146224"/>
                <a:gd name="connsiteY1" fmla="*/ 301293 h 1351922"/>
                <a:gd name="connsiteX2" fmla="*/ 2146224 w 2146224"/>
                <a:gd name="connsiteY2" fmla="*/ 1351922 h 1351922"/>
                <a:gd name="connsiteX0" fmla="*/ 0 w 2146224"/>
                <a:gd name="connsiteY0" fmla="*/ 86031 h 1357070"/>
                <a:gd name="connsiteX1" fmla="*/ 1524340 w 2146224"/>
                <a:gd name="connsiteY1" fmla="*/ 281746 h 1357070"/>
                <a:gd name="connsiteX2" fmla="*/ 2146224 w 2146224"/>
                <a:gd name="connsiteY2" fmla="*/ 1357070 h 1357070"/>
                <a:gd name="connsiteX0" fmla="*/ 0 w 2281359"/>
                <a:gd name="connsiteY0" fmla="*/ 86031 h 1357070"/>
                <a:gd name="connsiteX1" fmla="*/ 1524340 w 2281359"/>
                <a:gd name="connsiteY1" fmla="*/ 281746 h 1357070"/>
                <a:gd name="connsiteX2" fmla="*/ 2281359 w 2281359"/>
                <a:gd name="connsiteY2" fmla="*/ 1357070 h 1357070"/>
                <a:gd name="connsiteX0" fmla="*/ 0 w 2674480"/>
                <a:gd name="connsiteY0" fmla="*/ 85507 h 1340083"/>
                <a:gd name="connsiteX1" fmla="*/ 1524340 w 2674480"/>
                <a:gd name="connsiteY1" fmla="*/ 281222 h 1340083"/>
                <a:gd name="connsiteX2" fmla="*/ 2674480 w 2674480"/>
                <a:gd name="connsiteY2" fmla="*/ 1340083 h 1340083"/>
                <a:gd name="connsiteX0" fmla="*/ 0 w 2674480"/>
                <a:gd name="connsiteY0" fmla="*/ 83746 h 1338322"/>
                <a:gd name="connsiteX1" fmla="*/ 1819182 w 2674480"/>
                <a:gd name="connsiteY1" fmla="*/ 287693 h 1338322"/>
                <a:gd name="connsiteX2" fmla="*/ 2674480 w 2674480"/>
                <a:gd name="connsiteY2" fmla="*/ 1338322 h 1338322"/>
                <a:gd name="connsiteX0" fmla="*/ 0 w 2674480"/>
                <a:gd name="connsiteY0" fmla="*/ 107203 h 1361779"/>
                <a:gd name="connsiteX1" fmla="*/ 1647192 w 2674480"/>
                <a:gd name="connsiteY1" fmla="*/ 220601 h 1361779"/>
                <a:gd name="connsiteX2" fmla="*/ 2674480 w 2674480"/>
                <a:gd name="connsiteY2" fmla="*/ 1361779 h 1361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674480" h="1361779">
                  <a:moveTo>
                    <a:pt x="0" y="107203"/>
                  </a:moveTo>
                  <a:cubicBezTo>
                    <a:pt x="548510" y="-92934"/>
                    <a:pt x="1201445" y="11505"/>
                    <a:pt x="1647192" y="220601"/>
                  </a:cubicBezTo>
                  <a:cubicBezTo>
                    <a:pt x="2092939" y="429697"/>
                    <a:pt x="2674480" y="1361779"/>
                    <a:pt x="2674480" y="1361779"/>
                  </a:cubicBezTo>
                </a:path>
              </a:pathLst>
            </a:custGeom>
            <a:ln>
              <a:solidFill>
                <a:srgbClr val="FF0000"/>
              </a:solidFill>
              <a:headEnd type="none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Freeform 39"/>
            <p:cNvSpPr/>
            <p:nvPr/>
          </p:nvSpPr>
          <p:spPr>
            <a:xfrm>
              <a:off x="2068907" y="3843179"/>
              <a:ext cx="1013480" cy="1369879"/>
            </a:xfrm>
            <a:custGeom>
              <a:avLst/>
              <a:gdLst>
                <a:gd name="connsiteX0" fmla="*/ 0 w 1016000"/>
                <a:gd name="connsiteY0" fmla="*/ 1659467 h 1659467"/>
                <a:gd name="connsiteX1" fmla="*/ 406400 w 1016000"/>
                <a:gd name="connsiteY1" fmla="*/ 702733 h 1659467"/>
                <a:gd name="connsiteX2" fmla="*/ 1016000 w 1016000"/>
                <a:gd name="connsiteY2" fmla="*/ 0 h 1659467"/>
                <a:gd name="connsiteX0" fmla="*/ 0 w 1642537"/>
                <a:gd name="connsiteY0" fmla="*/ 957788 h 957788"/>
                <a:gd name="connsiteX1" fmla="*/ 406400 w 1642537"/>
                <a:gd name="connsiteY1" fmla="*/ 1054 h 957788"/>
                <a:gd name="connsiteX2" fmla="*/ 1642537 w 1642537"/>
                <a:gd name="connsiteY2" fmla="*/ 755342 h 957788"/>
                <a:gd name="connsiteX0" fmla="*/ 0 w 2170794"/>
                <a:gd name="connsiteY0" fmla="*/ 117673 h 1199382"/>
                <a:gd name="connsiteX1" fmla="*/ 934657 w 2170794"/>
                <a:gd name="connsiteY1" fmla="*/ 445094 h 1199382"/>
                <a:gd name="connsiteX2" fmla="*/ 2170794 w 2170794"/>
                <a:gd name="connsiteY2" fmla="*/ 1199382 h 1199382"/>
                <a:gd name="connsiteX0" fmla="*/ 0 w 2170794"/>
                <a:gd name="connsiteY0" fmla="*/ 221340 h 1303049"/>
                <a:gd name="connsiteX1" fmla="*/ 1278639 w 2170794"/>
                <a:gd name="connsiteY1" fmla="*/ 170100 h 1303049"/>
                <a:gd name="connsiteX2" fmla="*/ 2170794 w 2170794"/>
                <a:gd name="connsiteY2" fmla="*/ 1303049 h 1303049"/>
                <a:gd name="connsiteX0" fmla="*/ 0 w 2170794"/>
                <a:gd name="connsiteY0" fmla="*/ 221340 h 1303049"/>
                <a:gd name="connsiteX1" fmla="*/ 1278639 w 2170794"/>
                <a:gd name="connsiteY1" fmla="*/ 170100 h 1303049"/>
                <a:gd name="connsiteX2" fmla="*/ 2170794 w 2170794"/>
                <a:gd name="connsiteY2" fmla="*/ 1303049 h 1303049"/>
                <a:gd name="connsiteX0" fmla="*/ 0 w 2170794"/>
                <a:gd name="connsiteY0" fmla="*/ 191943 h 1355970"/>
                <a:gd name="connsiteX1" fmla="*/ 1278639 w 2170794"/>
                <a:gd name="connsiteY1" fmla="*/ 223021 h 1355970"/>
                <a:gd name="connsiteX2" fmla="*/ 2170794 w 2170794"/>
                <a:gd name="connsiteY2" fmla="*/ 1355970 h 1355970"/>
                <a:gd name="connsiteX0" fmla="*/ 0 w 2170794"/>
                <a:gd name="connsiteY0" fmla="*/ 195470 h 1359497"/>
                <a:gd name="connsiteX1" fmla="*/ 1278639 w 2170794"/>
                <a:gd name="connsiteY1" fmla="*/ 226548 h 1359497"/>
                <a:gd name="connsiteX2" fmla="*/ 2170794 w 2170794"/>
                <a:gd name="connsiteY2" fmla="*/ 1359497 h 1359497"/>
                <a:gd name="connsiteX0" fmla="*/ 0 w 2170794"/>
                <a:gd name="connsiteY0" fmla="*/ 189623 h 1353650"/>
                <a:gd name="connsiteX1" fmla="*/ 1499770 w 2170794"/>
                <a:gd name="connsiteY1" fmla="*/ 237165 h 1353650"/>
                <a:gd name="connsiteX2" fmla="*/ 2170794 w 2170794"/>
                <a:gd name="connsiteY2" fmla="*/ 1353650 h 1353650"/>
                <a:gd name="connsiteX0" fmla="*/ 0 w 2170794"/>
                <a:gd name="connsiteY0" fmla="*/ 204227 h 1368254"/>
                <a:gd name="connsiteX1" fmla="*/ 1499770 w 2170794"/>
                <a:gd name="connsiteY1" fmla="*/ 251769 h 1368254"/>
                <a:gd name="connsiteX2" fmla="*/ 2170794 w 2170794"/>
                <a:gd name="connsiteY2" fmla="*/ 1368254 h 1368254"/>
                <a:gd name="connsiteX0" fmla="*/ 0 w 2170794"/>
                <a:gd name="connsiteY0" fmla="*/ 139782 h 1303809"/>
                <a:gd name="connsiteX1" fmla="*/ 1720900 w 2170794"/>
                <a:gd name="connsiteY1" fmla="*/ 417814 h 1303809"/>
                <a:gd name="connsiteX2" fmla="*/ 2170794 w 2170794"/>
                <a:gd name="connsiteY2" fmla="*/ 1303809 h 1303809"/>
                <a:gd name="connsiteX0" fmla="*/ 0 w 2170794"/>
                <a:gd name="connsiteY0" fmla="*/ 147333 h 1311360"/>
                <a:gd name="connsiteX1" fmla="*/ 1720900 w 2170794"/>
                <a:gd name="connsiteY1" fmla="*/ 425365 h 1311360"/>
                <a:gd name="connsiteX2" fmla="*/ 2170794 w 2170794"/>
                <a:gd name="connsiteY2" fmla="*/ 1311360 h 1311360"/>
                <a:gd name="connsiteX0" fmla="*/ 0 w 2036049"/>
                <a:gd name="connsiteY0" fmla="*/ 134376 h 1405415"/>
                <a:gd name="connsiteX1" fmla="*/ 1720900 w 2036049"/>
                <a:gd name="connsiteY1" fmla="*/ 412408 h 1405415"/>
                <a:gd name="connsiteX2" fmla="*/ 2035659 w 2036049"/>
                <a:gd name="connsiteY2" fmla="*/ 1405415 h 1405415"/>
                <a:gd name="connsiteX0" fmla="*/ 0 w 2036049"/>
                <a:gd name="connsiteY0" fmla="*/ 70781 h 1341820"/>
                <a:gd name="connsiteX1" fmla="*/ 1720900 w 2036049"/>
                <a:gd name="connsiteY1" fmla="*/ 348813 h 1341820"/>
                <a:gd name="connsiteX2" fmla="*/ 2035659 w 2036049"/>
                <a:gd name="connsiteY2" fmla="*/ 1341820 h 1341820"/>
                <a:gd name="connsiteX0" fmla="*/ 0 w 2035659"/>
                <a:gd name="connsiteY0" fmla="*/ 80883 h 1351922"/>
                <a:gd name="connsiteX1" fmla="*/ 1450630 w 2035659"/>
                <a:gd name="connsiteY1" fmla="*/ 301293 h 1351922"/>
                <a:gd name="connsiteX2" fmla="*/ 2035659 w 2035659"/>
                <a:gd name="connsiteY2" fmla="*/ 1351922 h 1351922"/>
                <a:gd name="connsiteX0" fmla="*/ 0 w 2146224"/>
                <a:gd name="connsiteY0" fmla="*/ 80883 h 1351922"/>
                <a:gd name="connsiteX1" fmla="*/ 1450630 w 2146224"/>
                <a:gd name="connsiteY1" fmla="*/ 301293 h 1351922"/>
                <a:gd name="connsiteX2" fmla="*/ 2146224 w 2146224"/>
                <a:gd name="connsiteY2" fmla="*/ 1351922 h 1351922"/>
                <a:gd name="connsiteX0" fmla="*/ 0 w 2146224"/>
                <a:gd name="connsiteY0" fmla="*/ 86031 h 1357070"/>
                <a:gd name="connsiteX1" fmla="*/ 1524340 w 2146224"/>
                <a:gd name="connsiteY1" fmla="*/ 281746 h 1357070"/>
                <a:gd name="connsiteX2" fmla="*/ 2146224 w 2146224"/>
                <a:gd name="connsiteY2" fmla="*/ 1357070 h 1357070"/>
                <a:gd name="connsiteX0" fmla="*/ 0 w 2281359"/>
                <a:gd name="connsiteY0" fmla="*/ 86031 h 1357070"/>
                <a:gd name="connsiteX1" fmla="*/ 1524340 w 2281359"/>
                <a:gd name="connsiteY1" fmla="*/ 281746 h 1357070"/>
                <a:gd name="connsiteX2" fmla="*/ 2281359 w 2281359"/>
                <a:gd name="connsiteY2" fmla="*/ 1357070 h 1357070"/>
                <a:gd name="connsiteX0" fmla="*/ 0 w 2281359"/>
                <a:gd name="connsiteY0" fmla="*/ 67127 h 1338166"/>
                <a:gd name="connsiteX1" fmla="*/ 1376920 w 2281359"/>
                <a:gd name="connsiteY1" fmla="*/ 369855 h 1338166"/>
                <a:gd name="connsiteX2" fmla="*/ 2281359 w 2281359"/>
                <a:gd name="connsiteY2" fmla="*/ 1338166 h 1338166"/>
                <a:gd name="connsiteX0" fmla="*/ 0 w 2011089"/>
                <a:gd name="connsiteY0" fmla="*/ 67127 h 1338166"/>
                <a:gd name="connsiteX1" fmla="*/ 1376920 w 2011089"/>
                <a:gd name="connsiteY1" fmla="*/ 369855 h 1338166"/>
                <a:gd name="connsiteX2" fmla="*/ 2011089 w 2011089"/>
                <a:gd name="connsiteY2" fmla="*/ 1338166 h 1338166"/>
                <a:gd name="connsiteX0" fmla="*/ 0 w 1516827"/>
                <a:gd name="connsiteY0" fmla="*/ 66778 h 1321354"/>
                <a:gd name="connsiteX1" fmla="*/ 1376920 w 1516827"/>
                <a:gd name="connsiteY1" fmla="*/ 369506 h 1321354"/>
                <a:gd name="connsiteX2" fmla="*/ 1470548 w 1516827"/>
                <a:gd name="connsiteY2" fmla="*/ 1321354 h 1321354"/>
                <a:gd name="connsiteX0" fmla="*/ 0 w 1470548"/>
                <a:gd name="connsiteY0" fmla="*/ 77297 h 1331873"/>
                <a:gd name="connsiteX1" fmla="*/ 1168075 w 1470548"/>
                <a:gd name="connsiteY1" fmla="*/ 314171 h 1331873"/>
                <a:gd name="connsiteX2" fmla="*/ 1470548 w 1470548"/>
                <a:gd name="connsiteY2" fmla="*/ 1331873 h 1331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70548" h="1331873">
                  <a:moveTo>
                    <a:pt x="0" y="77297"/>
                  </a:moveTo>
                  <a:cubicBezTo>
                    <a:pt x="548510" y="-122840"/>
                    <a:pt x="922984" y="105075"/>
                    <a:pt x="1168075" y="314171"/>
                  </a:cubicBezTo>
                  <a:cubicBezTo>
                    <a:pt x="1413166" y="523267"/>
                    <a:pt x="1470548" y="1331873"/>
                    <a:pt x="1470548" y="1331873"/>
                  </a:cubicBezTo>
                </a:path>
              </a:pathLst>
            </a:custGeom>
            <a:ln>
              <a:solidFill>
                <a:srgbClr val="FF0000"/>
              </a:solidFill>
              <a:headEnd type="none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Escola de professores - Sep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measuring.higgs@cern.ch</a:t>
            </a:r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92886-E571-45D5-8B56-343DC94F8FA6}" type="slidenum">
              <a:rPr kumimoji="0" lang="en-US" smtClean="0"/>
              <a:pPr/>
              <a:t>21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1002008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452573" y="0"/>
            <a:ext cx="8724807" cy="6581472"/>
            <a:chOff x="-1" y="-1"/>
            <a:chExt cx="9144001" cy="6897687"/>
          </a:xfrm>
        </p:grpSpPr>
        <p:pic>
          <p:nvPicPr>
            <p:cNvPr id="31" name="Picture 30"/>
            <p:cNvPicPr>
              <a:picLocks noChangeAspect="1"/>
            </p:cNvPicPr>
            <p:nvPr/>
          </p:nvPicPr>
          <p:blipFill rotWithShape="1">
            <a:blip r:embed="rId2"/>
            <a:srcRect l="5180" r="9567" b="15060"/>
            <a:stretch/>
          </p:blipFill>
          <p:spPr>
            <a:xfrm>
              <a:off x="4546598" y="3448842"/>
              <a:ext cx="4597402" cy="3448844"/>
            </a:xfrm>
            <a:prstGeom prst="rect">
              <a:avLst/>
            </a:prstGeom>
          </p:spPr>
        </p:pic>
        <p:pic>
          <p:nvPicPr>
            <p:cNvPr id="36" name="Picture 35"/>
            <p:cNvPicPr>
              <a:picLocks noChangeAspect="1"/>
            </p:cNvPicPr>
            <p:nvPr/>
          </p:nvPicPr>
          <p:blipFill rotWithShape="1">
            <a:blip r:embed="rId2"/>
            <a:srcRect l="5180" r="9567" b="15060"/>
            <a:stretch/>
          </p:blipFill>
          <p:spPr>
            <a:xfrm>
              <a:off x="1058" y="3448842"/>
              <a:ext cx="4597402" cy="3448844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2"/>
            <a:srcRect l="5180" r="9567" b="15060"/>
            <a:stretch/>
          </p:blipFill>
          <p:spPr>
            <a:xfrm>
              <a:off x="1058" y="0"/>
              <a:ext cx="4597402" cy="3448844"/>
            </a:xfrm>
            <a:prstGeom prst="rect">
              <a:avLst/>
            </a:prstGeom>
          </p:spPr>
        </p:pic>
        <p:sp>
          <p:nvSpPr>
            <p:cNvPr id="7" name="Title 1"/>
            <p:cNvSpPr txBox="1">
              <a:spLocks/>
            </p:cNvSpPr>
            <p:nvPr/>
          </p:nvSpPr>
          <p:spPr>
            <a:xfrm rot="5400000">
              <a:off x="7233084" y="4947086"/>
              <a:ext cx="3409158" cy="41267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 fontScale="55000" lnSpcReduction="20000"/>
            </a:bodyPr>
            <a:lstStyle>
              <a:lvl1pPr algn="ctr" defTabSz="4572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b="1" dirty="0" smtClean="0">
                  <a:solidFill>
                    <a:srgbClr val="FF0000"/>
                  </a:solidFill>
                </a:rPr>
                <a:t>Imprecise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  <p:sp>
          <p:nvSpPr>
            <p:cNvPr id="12" name="Title 1"/>
            <p:cNvSpPr txBox="1">
              <a:spLocks/>
            </p:cNvSpPr>
            <p:nvPr/>
          </p:nvSpPr>
          <p:spPr>
            <a:xfrm>
              <a:off x="0" y="-1"/>
              <a:ext cx="4598459" cy="41267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 fontScale="52500" lnSpcReduction="20000"/>
            </a:bodyPr>
            <a:lstStyle>
              <a:lvl1pPr algn="ctr" defTabSz="4572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b="1" dirty="0" smtClean="0">
                  <a:solidFill>
                    <a:srgbClr val="00FF00"/>
                  </a:solidFill>
                </a:rPr>
                <a:t>Accurate</a:t>
              </a:r>
              <a:endParaRPr lang="en-US" b="1" dirty="0">
                <a:solidFill>
                  <a:srgbClr val="00FF00"/>
                </a:solidFill>
              </a:endParaRPr>
            </a:p>
          </p:txBody>
        </p:sp>
        <p:grpSp>
          <p:nvGrpSpPr>
            <p:cNvPr id="14" name="Group 13"/>
            <p:cNvGrpSpPr/>
            <p:nvPr/>
          </p:nvGrpSpPr>
          <p:grpSpPr>
            <a:xfrm rot="5400000">
              <a:off x="-3222665" y="3222663"/>
              <a:ext cx="6858002" cy="412673"/>
              <a:chOff x="-536539" y="3970470"/>
              <a:chExt cx="9143999" cy="550231"/>
            </a:xfrm>
          </p:grpSpPr>
          <p:sp>
            <p:nvSpPr>
              <p:cNvPr id="15" name="Title 1"/>
              <p:cNvSpPr txBox="1">
                <a:spLocks/>
              </p:cNvSpPr>
              <p:nvPr/>
            </p:nvSpPr>
            <p:spPr>
              <a:xfrm>
                <a:off x="-536539" y="3970470"/>
                <a:ext cx="4598458" cy="550231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rmAutofit fontScale="52500" lnSpcReduction="20000"/>
              </a:bodyPr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en-US" b="1" dirty="0" smtClean="0">
                    <a:solidFill>
                      <a:srgbClr val="00FF00"/>
                    </a:solidFill>
                  </a:rPr>
                  <a:t>Precise</a:t>
                </a:r>
                <a:endParaRPr lang="en-US" b="1" dirty="0">
                  <a:solidFill>
                    <a:srgbClr val="00FF00"/>
                  </a:solidFill>
                </a:endParaRPr>
              </a:p>
            </p:txBody>
          </p:sp>
          <p:sp>
            <p:nvSpPr>
              <p:cNvPr id="16" name="Title 1"/>
              <p:cNvSpPr txBox="1">
                <a:spLocks/>
              </p:cNvSpPr>
              <p:nvPr/>
            </p:nvSpPr>
            <p:spPr>
              <a:xfrm>
                <a:off x="4061918" y="3970470"/>
                <a:ext cx="4545542" cy="550231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rmAutofit fontScale="55000" lnSpcReduction="20000"/>
              </a:bodyPr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en-US" b="1" dirty="0" smtClean="0">
                    <a:solidFill>
                      <a:srgbClr val="FF0000"/>
                    </a:solidFill>
                  </a:rPr>
                  <a:t>Imprecise</a:t>
                </a:r>
                <a:endParaRPr lang="en-US" b="1" dirty="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18" name="Group 17"/>
            <p:cNvGrpSpPr/>
            <p:nvPr/>
          </p:nvGrpSpPr>
          <p:grpSpPr>
            <a:xfrm>
              <a:off x="0" y="6445327"/>
              <a:ext cx="9144000" cy="412673"/>
              <a:chOff x="-536539" y="3970470"/>
              <a:chExt cx="9143999" cy="550231"/>
            </a:xfrm>
          </p:grpSpPr>
          <p:sp>
            <p:nvSpPr>
              <p:cNvPr id="19" name="Title 1"/>
              <p:cNvSpPr txBox="1">
                <a:spLocks/>
              </p:cNvSpPr>
              <p:nvPr/>
            </p:nvSpPr>
            <p:spPr>
              <a:xfrm>
                <a:off x="-536539" y="3970470"/>
                <a:ext cx="4598458" cy="550231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rmAutofit fontScale="52500" lnSpcReduction="20000"/>
              </a:bodyPr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en-US" b="1" dirty="0" smtClean="0">
                    <a:solidFill>
                      <a:srgbClr val="00FF00"/>
                    </a:solidFill>
                  </a:rPr>
                  <a:t>Accurate</a:t>
                </a:r>
                <a:endParaRPr lang="en-US" b="1" dirty="0">
                  <a:solidFill>
                    <a:srgbClr val="00FF00"/>
                  </a:solidFill>
                </a:endParaRPr>
              </a:p>
            </p:txBody>
          </p:sp>
          <p:sp>
            <p:nvSpPr>
              <p:cNvPr id="20" name="Title 1"/>
              <p:cNvSpPr txBox="1">
                <a:spLocks/>
              </p:cNvSpPr>
              <p:nvPr/>
            </p:nvSpPr>
            <p:spPr>
              <a:xfrm>
                <a:off x="4061918" y="3970470"/>
                <a:ext cx="4545542" cy="550231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rmAutofit fontScale="55000" lnSpcReduction="20000"/>
              </a:bodyPr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en-US" b="1" dirty="0" smtClean="0">
                    <a:solidFill>
                      <a:srgbClr val="FF0000"/>
                    </a:solidFill>
                  </a:rPr>
                  <a:t>Inaccurate</a:t>
                </a:r>
                <a:endParaRPr lang="en-US" b="1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21" name="Freeform 20"/>
            <p:cNvSpPr/>
            <p:nvPr/>
          </p:nvSpPr>
          <p:spPr>
            <a:xfrm>
              <a:off x="821267" y="609600"/>
              <a:ext cx="1016000" cy="1659467"/>
            </a:xfrm>
            <a:custGeom>
              <a:avLst/>
              <a:gdLst>
                <a:gd name="connsiteX0" fmla="*/ 0 w 1016000"/>
                <a:gd name="connsiteY0" fmla="*/ 1659467 h 1659467"/>
                <a:gd name="connsiteX1" fmla="*/ 406400 w 1016000"/>
                <a:gd name="connsiteY1" fmla="*/ 702733 h 1659467"/>
                <a:gd name="connsiteX2" fmla="*/ 1016000 w 1016000"/>
                <a:gd name="connsiteY2" fmla="*/ 0 h 1659467"/>
                <a:gd name="connsiteX0" fmla="*/ 0 w 1016000"/>
                <a:gd name="connsiteY0" fmla="*/ 1659467 h 1659467"/>
                <a:gd name="connsiteX1" fmla="*/ 338666 w 1016000"/>
                <a:gd name="connsiteY1" fmla="*/ 677333 h 1659467"/>
                <a:gd name="connsiteX2" fmla="*/ 1016000 w 1016000"/>
                <a:gd name="connsiteY2" fmla="*/ 0 h 1659467"/>
                <a:gd name="connsiteX0" fmla="*/ 0 w 1016000"/>
                <a:gd name="connsiteY0" fmla="*/ 1659467 h 1659467"/>
                <a:gd name="connsiteX1" fmla="*/ 381000 w 1016000"/>
                <a:gd name="connsiteY1" fmla="*/ 668866 h 1659467"/>
                <a:gd name="connsiteX2" fmla="*/ 1016000 w 1016000"/>
                <a:gd name="connsiteY2" fmla="*/ 0 h 1659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16000" h="1659467">
                  <a:moveTo>
                    <a:pt x="0" y="1659467"/>
                  </a:moveTo>
                  <a:cubicBezTo>
                    <a:pt x="118533" y="1319389"/>
                    <a:pt x="211667" y="945444"/>
                    <a:pt x="381000" y="668866"/>
                  </a:cubicBezTo>
                  <a:cubicBezTo>
                    <a:pt x="550333" y="392288"/>
                    <a:pt x="1016000" y="0"/>
                    <a:pt x="1016000" y="0"/>
                  </a:cubicBezTo>
                </a:path>
              </a:pathLst>
            </a:custGeom>
            <a:ln>
              <a:solidFill>
                <a:srgbClr val="00FF00"/>
              </a:solidFill>
              <a:headEnd type="diamon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Freeform 21"/>
            <p:cNvSpPr/>
            <p:nvPr/>
          </p:nvSpPr>
          <p:spPr>
            <a:xfrm>
              <a:off x="2068907" y="398525"/>
              <a:ext cx="1479146" cy="1390500"/>
            </a:xfrm>
            <a:custGeom>
              <a:avLst/>
              <a:gdLst>
                <a:gd name="connsiteX0" fmla="*/ 0 w 1016000"/>
                <a:gd name="connsiteY0" fmla="*/ 1659467 h 1659467"/>
                <a:gd name="connsiteX1" fmla="*/ 406400 w 1016000"/>
                <a:gd name="connsiteY1" fmla="*/ 702733 h 1659467"/>
                <a:gd name="connsiteX2" fmla="*/ 1016000 w 1016000"/>
                <a:gd name="connsiteY2" fmla="*/ 0 h 1659467"/>
                <a:gd name="connsiteX0" fmla="*/ 0 w 1642537"/>
                <a:gd name="connsiteY0" fmla="*/ 957788 h 957788"/>
                <a:gd name="connsiteX1" fmla="*/ 406400 w 1642537"/>
                <a:gd name="connsiteY1" fmla="*/ 1054 h 957788"/>
                <a:gd name="connsiteX2" fmla="*/ 1642537 w 1642537"/>
                <a:gd name="connsiteY2" fmla="*/ 755342 h 957788"/>
                <a:gd name="connsiteX0" fmla="*/ 0 w 2170794"/>
                <a:gd name="connsiteY0" fmla="*/ 117673 h 1199382"/>
                <a:gd name="connsiteX1" fmla="*/ 934657 w 2170794"/>
                <a:gd name="connsiteY1" fmla="*/ 445094 h 1199382"/>
                <a:gd name="connsiteX2" fmla="*/ 2170794 w 2170794"/>
                <a:gd name="connsiteY2" fmla="*/ 1199382 h 1199382"/>
                <a:gd name="connsiteX0" fmla="*/ 0 w 2170794"/>
                <a:gd name="connsiteY0" fmla="*/ 221340 h 1303049"/>
                <a:gd name="connsiteX1" fmla="*/ 1278639 w 2170794"/>
                <a:gd name="connsiteY1" fmla="*/ 170100 h 1303049"/>
                <a:gd name="connsiteX2" fmla="*/ 2170794 w 2170794"/>
                <a:gd name="connsiteY2" fmla="*/ 1303049 h 1303049"/>
                <a:gd name="connsiteX0" fmla="*/ 0 w 2170794"/>
                <a:gd name="connsiteY0" fmla="*/ 221340 h 1303049"/>
                <a:gd name="connsiteX1" fmla="*/ 1278639 w 2170794"/>
                <a:gd name="connsiteY1" fmla="*/ 170100 h 1303049"/>
                <a:gd name="connsiteX2" fmla="*/ 2170794 w 2170794"/>
                <a:gd name="connsiteY2" fmla="*/ 1303049 h 1303049"/>
                <a:gd name="connsiteX0" fmla="*/ 0 w 2170794"/>
                <a:gd name="connsiteY0" fmla="*/ 191943 h 1355970"/>
                <a:gd name="connsiteX1" fmla="*/ 1278639 w 2170794"/>
                <a:gd name="connsiteY1" fmla="*/ 223021 h 1355970"/>
                <a:gd name="connsiteX2" fmla="*/ 2170794 w 2170794"/>
                <a:gd name="connsiteY2" fmla="*/ 1355970 h 1355970"/>
                <a:gd name="connsiteX0" fmla="*/ 0 w 2170794"/>
                <a:gd name="connsiteY0" fmla="*/ 195470 h 1359497"/>
                <a:gd name="connsiteX1" fmla="*/ 1278639 w 2170794"/>
                <a:gd name="connsiteY1" fmla="*/ 226548 h 1359497"/>
                <a:gd name="connsiteX2" fmla="*/ 2170794 w 2170794"/>
                <a:gd name="connsiteY2" fmla="*/ 1359497 h 1359497"/>
                <a:gd name="connsiteX0" fmla="*/ 0 w 2170794"/>
                <a:gd name="connsiteY0" fmla="*/ 189623 h 1353650"/>
                <a:gd name="connsiteX1" fmla="*/ 1499770 w 2170794"/>
                <a:gd name="connsiteY1" fmla="*/ 237165 h 1353650"/>
                <a:gd name="connsiteX2" fmla="*/ 2170794 w 2170794"/>
                <a:gd name="connsiteY2" fmla="*/ 1353650 h 1353650"/>
                <a:gd name="connsiteX0" fmla="*/ 0 w 2170794"/>
                <a:gd name="connsiteY0" fmla="*/ 204227 h 1368254"/>
                <a:gd name="connsiteX1" fmla="*/ 1499770 w 2170794"/>
                <a:gd name="connsiteY1" fmla="*/ 251769 h 1368254"/>
                <a:gd name="connsiteX2" fmla="*/ 2170794 w 2170794"/>
                <a:gd name="connsiteY2" fmla="*/ 1368254 h 1368254"/>
                <a:gd name="connsiteX0" fmla="*/ 0 w 2170794"/>
                <a:gd name="connsiteY0" fmla="*/ 139782 h 1303809"/>
                <a:gd name="connsiteX1" fmla="*/ 1720900 w 2170794"/>
                <a:gd name="connsiteY1" fmla="*/ 417814 h 1303809"/>
                <a:gd name="connsiteX2" fmla="*/ 2170794 w 2170794"/>
                <a:gd name="connsiteY2" fmla="*/ 1303809 h 1303809"/>
                <a:gd name="connsiteX0" fmla="*/ 0 w 2170794"/>
                <a:gd name="connsiteY0" fmla="*/ 147333 h 1311360"/>
                <a:gd name="connsiteX1" fmla="*/ 1720900 w 2170794"/>
                <a:gd name="connsiteY1" fmla="*/ 425365 h 1311360"/>
                <a:gd name="connsiteX2" fmla="*/ 2170794 w 2170794"/>
                <a:gd name="connsiteY2" fmla="*/ 1311360 h 1311360"/>
                <a:gd name="connsiteX0" fmla="*/ 0 w 2036049"/>
                <a:gd name="connsiteY0" fmla="*/ 134376 h 1405415"/>
                <a:gd name="connsiteX1" fmla="*/ 1720900 w 2036049"/>
                <a:gd name="connsiteY1" fmla="*/ 412408 h 1405415"/>
                <a:gd name="connsiteX2" fmla="*/ 2035659 w 2036049"/>
                <a:gd name="connsiteY2" fmla="*/ 1405415 h 1405415"/>
                <a:gd name="connsiteX0" fmla="*/ 0 w 2036049"/>
                <a:gd name="connsiteY0" fmla="*/ 70781 h 1341820"/>
                <a:gd name="connsiteX1" fmla="*/ 1720900 w 2036049"/>
                <a:gd name="connsiteY1" fmla="*/ 348813 h 1341820"/>
                <a:gd name="connsiteX2" fmla="*/ 2035659 w 2036049"/>
                <a:gd name="connsiteY2" fmla="*/ 1341820 h 1341820"/>
                <a:gd name="connsiteX0" fmla="*/ 0 w 2035659"/>
                <a:gd name="connsiteY0" fmla="*/ 80883 h 1351922"/>
                <a:gd name="connsiteX1" fmla="*/ 1450630 w 2035659"/>
                <a:gd name="connsiteY1" fmla="*/ 301293 h 1351922"/>
                <a:gd name="connsiteX2" fmla="*/ 2035659 w 2035659"/>
                <a:gd name="connsiteY2" fmla="*/ 1351922 h 1351922"/>
                <a:gd name="connsiteX0" fmla="*/ 0 w 2146224"/>
                <a:gd name="connsiteY0" fmla="*/ 80883 h 1351922"/>
                <a:gd name="connsiteX1" fmla="*/ 1450630 w 2146224"/>
                <a:gd name="connsiteY1" fmla="*/ 301293 h 1351922"/>
                <a:gd name="connsiteX2" fmla="*/ 2146224 w 2146224"/>
                <a:gd name="connsiteY2" fmla="*/ 1351922 h 1351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146224" h="1351922">
                  <a:moveTo>
                    <a:pt x="0" y="80883"/>
                  </a:moveTo>
                  <a:cubicBezTo>
                    <a:pt x="548510" y="-119254"/>
                    <a:pt x="1092926" y="89453"/>
                    <a:pt x="1450630" y="301293"/>
                  </a:cubicBezTo>
                  <a:cubicBezTo>
                    <a:pt x="1808334" y="513133"/>
                    <a:pt x="2146224" y="1351922"/>
                    <a:pt x="2146224" y="1351922"/>
                  </a:cubicBezTo>
                </a:path>
              </a:pathLst>
            </a:custGeom>
            <a:ln>
              <a:solidFill>
                <a:srgbClr val="00FF00"/>
              </a:solidFill>
              <a:headEnd type="none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Freeform 22"/>
            <p:cNvSpPr/>
            <p:nvPr/>
          </p:nvSpPr>
          <p:spPr>
            <a:xfrm>
              <a:off x="2068907" y="393229"/>
              <a:ext cx="1572279" cy="1395795"/>
            </a:xfrm>
            <a:custGeom>
              <a:avLst/>
              <a:gdLst>
                <a:gd name="connsiteX0" fmla="*/ 0 w 1016000"/>
                <a:gd name="connsiteY0" fmla="*/ 1659467 h 1659467"/>
                <a:gd name="connsiteX1" fmla="*/ 406400 w 1016000"/>
                <a:gd name="connsiteY1" fmla="*/ 702733 h 1659467"/>
                <a:gd name="connsiteX2" fmla="*/ 1016000 w 1016000"/>
                <a:gd name="connsiteY2" fmla="*/ 0 h 1659467"/>
                <a:gd name="connsiteX0" fmla="*/ 0 w 1642537"/>
                <a:gd name="connsiteY0" fmla="*/ 957788 h 957788"/>
                <a:gd name="connsiteX1" fmla="*/ 406400 w 1642537"/>
                <a:gd name="connsiteY1" fmla="*/ 1054 h 957788"/>
                <a:gd name="connsiteX2" fmla="*/ 1642537 w 1642537"/>
                <a:gd name="connsiteY2" fmla="*/ 755342 h 957788"/>
                <a:gd name="connsiteX0" fmla="*/ 0 w 2170794"/>
                <a:gd name="connsiteY0" fmla="*/ 117673 h 1199382"/>
                <a:gd name="connsiteX1" fmla="*/ 934657 w 2170794"/>
                <a:gd name="connsiteY1" fmla="*/ 445094 h 1199382"/>
                <a:gd name="connsiteX2" fmla="*/ 2170794 w 2170794"/>
                <a:gd name="connsiteY2" fmla="*/ 1199382 h 1199382"/>
                <a:gd name="connsiteX0" fmla="*/ 0 w 2170794"/>
                <a:gd name="connsiteY0" fmla="*/ 221340 h 1303049"/>
                <a:gd name="connsiteX1" fmla="*/ 1278639 w 2170794"/>
                <a:gd name="connsiteY1" fmla="*/ 170100 h 1303049"/>
                <a:gd name="connsiteX2" fmla="*/ 2170794 w 2170794"/>
                <a:gd name="connsiteY2" fmla="*/ 1303049 h 1303049"/>
                <a:gd name="connsiteX0" fmla="*/ 0 w 2170794"/>
                <a:gd name="connsiteY0" fmla="*/ 221340 h 1303049"/>
                <a:gd name="connsiteX1" fmla="*/ 1278639 w 2170794"/>
                <a:gd name="connsiteY1" fmla="*/ 170100 h 1303049"/>
                <a:gd name="connsiteX2" fmla="*/ 2170794 w 2170794"/>
                <a:gd name="connsiteY2" fmla="*/ 1303049 h 1303049"/>
                <a:gd name="connsiteX0" fmla="*/ 0 w 2170794"/>
                <a:gd name="connsiteY0" fmla="*/ 191943 h 1355970"/>
                <a:gd name="connsiteX1" fmla="*/ 1278639 w 2170794"/>
                <a:gd name="connsiteY1" fmla="*/ 223021 h 1355970"/>
                <a:gd name="connsiteX2" fmla="*/ 2170794 w 2170794"/>
                <a:gd name="connsiteY2" fmla="*/ 1355970 h 1355970"/>
                <a:gd name="connsiteX0" fmla="*/ 0 w 2170794"/>
                <a:gd name="connsiteY0" fmla="*/ 195470 h 1359497"/>
                <a:gd name="connsiteX1" fmla="*/ 1278639 w 2170794"/>
                <a:gd name="connsiteY1" fmla="*/ 226548 h 1359497"/>
                <a:gd name="connsiteX2" fmla="*/ 2170794 w 2170794"/>
                <a:gd name="connsiteY2" fmla="*/ 1359497 h 1359497"/>
                <a:gd name="connsiteX0" fmla="*/ 0 w 2170794"/>
                <a:gd name="connsiteY0" fmla="*/ 189623 h 1353650"/>
                <a:gd name="connsiteX1" fmla="*/ 1499770 w 2170794"/>
                <a:gd name="connsiteY1" fmla="*/ 237165 h 1353650"/>
                <a:gd name="connsiteX2" fmla="*/ 2170794 w 2170794"/>
                <a:gd name="connsiteY2" fmla="*/ 1353650 h 1353650"/>
                <a:gd name="connsiteX0" fmla="*/ 0 w 2170794"/>
                <a:gd name="connsiteY0" fmla="*/ 204227 h 1368254"/>
                <a:gd name="connsiteX1" fmla="*/ 1499770 w 2170794"/>
                <a:gd name="connsiteY1" fmla="*/ 251769 h 1368254"/>
                <a:gd name="connsiteX2" fmla="*/ 2170794 w 2170794"/>
                <a:gd name="connsiteY2" fmla="*/ 1368254 h 1368254"/>
                <a:gd name="connsiteX0" fmla="*/ 0 w 2170794"/>
                <a:gd name="connsiteY0" fmla="*/ 139782 h 1303809"/>
                <a:gd name="connsiteX1" fmla="*/ 1720900 w 2170794"/>
                <a:gd name="connsiteY1" fmla="*/ 417814 h 1303809"/>
                <a:gd name="connsiteX2" fmla="*/ 2170794 w 2170794"/>
                <a:gd name="connsiteY2" fmla="*/ 1303809 h 1303809"/>
                <a:gd name="connsiteX0" fmla="*/ 0 w 2170794"/>
                <a:gd name="connsiteY0" fmla="*/ 147333 h 1311360"/>
                <a:gd name="connsiteX1" fmla="*/ 1720900 w 2170794"/>
                <a:gd name="connsiteY1" fmla="*/ 425365 h 1311360"/>
                <a:gd name="connsiteX2" fmla="*/ 2170794 w 2170794"/>
                <a:gd name="connsiteY2" fmla="*/ 1311360 h 1311360"/>
                <a:gd name="connsiteX0" fmla="*/ 0 w 2036049"/>
                <a:gd name="connsiteY0" fmla="*/ 134376 h 1405415"/>
                <a:gd name="connsiteX1" fmla="*/ 1720900 w 2036049"/>
                <a:gd name="connsiteY1" fmla="*/ 412408 h 1405415"/>
                <a:gd name="connsiteX2" fmla="*/ 2035659 w 2036049"/>
                <a:gd name="connsiteY2" fmla="*/ 1405415 h 1405415"/>
                <a:gd name="connsiteX0" fmla="*/ 0 w 2036049"/>
                <a:gd name="connsiteY0" fmla="*/ 70781 h 1341820"/>
                <a:gd name="connsiteX1" fmla="*/ 1720900 w 2036049"/>
                <a:gd name="connsiteY1" fmla="*/ 348813 h 1341820"/>
                <a:gd name="connsiteX2" fmla="*/ 2035659 w 2036049"/>
                <a:gd name="connsiteY2" fmla="*/ 1341820 h 1341820"/>
                <a:gd name="connsiteX0" fmla="*/ 0 w 2035659"/>
                <a:gd name="connsiteY0" fmla="*/ 80883 h 1351922"/>
                <a:gd name="connsiteX1" fmla="*/ 1450630 w 2035659"/>
                <a:gd name="connsiteY1" fmla="*/ 301293 h 1351922"/>
                <a:gd name="connsiteX2" fmla="*/ 2035659 w 2035659"/>
                <a:gd name="connsiteY2" fmla="*/ 1351922 h 1351922"/>
                <a:gd name="connsiteX0" fmla="*/ 0 w 2146224"/>
                <a:gd name="connsiteY0" fmla="*/ 80883 h 1351922"/>
                <a:gd name="connsiteX1" fmla="*/ 1450630 w 2146224"/>
                <a:gd name="connsiteY1" fmla="*/ 301293 h 1351922"/>
                <a:gd name="connsiteX2" fmla="*/ 2146224 w 2146224"/>
                <a:gd name="connsiteY2" fmla="*/ 1351922 h 1351922"/>
                <a:gd name="connsiteX0" fmla="*/ 0 w 2146224"/>
                <a:gd name="connsiteY0" fmla="*/ 86031 h 1357070"/>
                <a:gd name="connsiteX1" fmla="*/ 1524340 w 2146224"/>
                <a:gd name="connsiteY1" fmla="*/ 281746 h 1357070"/>
                <a:gd name="connsiteX2" fmla="*/ 2146224 w 2146224"/>
                <a:gd name="connsiteY2" fmla="*/ 1357070 h 1357070"/>
                <a:gd name="connsiteX0" fmla="*/ 0 w 2281359"/>
                <a:gd name="connsiteY0" fmla="*/ 86031 h 1357070"/>
                <a:gd name="connsiteX1" fmla="*/ 1524340 w 2281359"/>
                <a:gd name="connsiteY1" fmla="*/ 281746 h 1357070"/>
                <a:gd name="connsiteX2" fmla="*/ 2281359 w 2281359"/>
                <a:gd name="connsiteY2" fmla="*/ 1357070 h 1357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81359" h="1357070">
                  <a:moveTo>
                    <a:pt x="0" y="86031"/>
                  </a:moveTo>
                  <a:cubicBezTo>
                    <a:pt x="548510" y="-114106"/>
                    <a:pt x="1144113" y="69906"/>
                    <a:pt x="1524340" y="281746"/>
                  </a:cubicBezTo>
                  <a:cubicBezTo>
                    <a:pt x="1904567" y="493586"/>
                    <a:pt x="2281359" y="1357070"/>
                    <a:pt x="2281359" y="1357070"/>
                  </a:cubicBezTo>
                </a:path>
              </a:pathLst>
            </a:custGeom>
            <a:ln>
              <a:solidFill>
                <a:srgbClr val="00FF00"/>
              </a:solidFill>
              <a:headEnd type="none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Freeform 24"/>
            <p:cNvSpPr/>
            <p:nvPr/>
          </p:nvSpPr>
          <p:spPr>
            <a:xfrm>
              <a:off x="2068907" y="404798"/>
              <a:ext cx="1386013" cy="1376352"/>
            </a:xfrm>
            <a:custGeom>
              <a:avLst/>
              <a:gdLst>
                <a:gd name="connsiteX0" fmla="*/ 0 w 1016000"/>
                <a:gd name="connsiteY0" fmla="*/ 1659467 h 1659467"/>
                <a:gd name="connsiteX1" fmla="*/ 406400 w 1016000"/>
                <a:gd name="connsiteY1" fmla="*/ 702733 h 1659467"/>
                <a:gd name="connsiteX2" fmla="*/ 1016000 w 1016000"/>
                <a:gd name="connsiteY2" fmla="*/ 0 h 1659467"/>
                <a:gd name="connsiteX0" fmla="*/ 0 w 1642537"/>
                <a:gd name="connsiteY0" fmla="*/ 957788 h 957788"/>
                <a:gd name="connsiteX1" fmla="*/ 406400 w 1642537"/>
                <a:gd name="connsiteY1" fmla="*/ 1054 h 957788"/>
                <a:gd name="connsiteX2" fmla="*/ 1642537 w 1642537"/>
                <a:gd name="connsiteY2" fmla="*/ 755342 h 957788"/>
                <a:gd name="connsiteX0" fmla="*/ 0 w 2170794"/>
                <a:gd name="connsiteY0" fmla="*/ 117673 h 1199382"/>
                <a:gd name="connsiteX1" fmla="*/ 934657 w 2170794"/>
                <a:gd name="connsiteY1" fmla="*/ 445094 h 1199382"/>
                <a:gd name="connsiteX2" fmla="*/ 2170794 w 2170794"/>
                <a:gd name="connsiteY2" fmla="*/ 1199382 h 1199382"/>
                <a:gd name="connsiteX0" fmla="*/ 0 w 2170794"/>
                <a:gd name="connsiteY0" fmla="*/ 221340 h 1303049"/>
                <a:gd name="connsiteX1" fmla="*/ 1278639 w 2170794"/>
                <a:gd name="connsiteY1" fmla="*/ 170100 h 1303049"/>
                <a:gd name="connsiteX2" fmla="*/ 2170794 w 2170794"/>
                <a:gd name="connsiteY2" fmla="*/ 1303049 h 1303049"/>
                <a:gd name="connsiteX0" fmla="*/ 0 w 2170794"/>
                <a:gd name="connsiteY0" fmla="*/ 221340 h 1303049"/>
                <a:gd name="connsiteX1" fmla="*/ 1278639 w 2170794"/>
                <a:gd name="connsiteY1" fmla="*/ 170100 h 1303049"/>
                <a:gd name="connsiteX2" fmla="*/ 2170794 w 2170794"/>
                <a:gd name="connsiteY2" fmla="*/ 1303049 h 1303049"/>
                <a:gd name="connsiteX0" fmla="*/ 0 w 2170794"/>
                <a:gd name="connsiteY0" fmla="*/ 191943 h 1355970"/>
                <a:gd name="connsiteX1" fmla="*/ 1278639 w 2170794"/>
                <a:gd name="connsiteY1" fmla="*/ 223021 h 1355970"/>
                <a:gd name="connsiteX2" fmla="*/ 2170794 w 2170794"/>
                <a:gd name="connsiteY2" fmla="*/ 1355970 h 1355970"/>
                <a:gd name="connsiteX0" fmla="*/ 0 w 2170794"/>
                <a:gd name="connsiteY0" fmla="*/ 195470 h 1359497"/>
                <a:gd name="connsiteX1" fmla="*/ 1278639 w 2170794"/>
                <a:gd name="connsiteY1" fmla="*/ 226548 h 1359497"/>
                <a:gd name="connsiteX2" fmla="*/ 2170794 w 2170794"/>
                <a:gd name="connsiteY2" fmla="*/ 1359497 h 1359497"/>
                <a:gd name="connsiteX0" fmla="*/ 0 w 2170794"/>
                <a:gd name="connsiteY0" fmla="*/ 189623 h 1353650"/>
                <a:gd name="connsiteX1" fmla="*/ 1499770 w 2170794"/>
                <a:gd name="connsiteY1" fmla="*/ 237165 h 1353650"/>
                <a:gd name="connsiteX2" fmla="*/ 2170794 w 2170794"/>
                <a:gd name="connsiteY2" fmla="*/ 1353650 h 1353650"/>
                <a:gd name="connsiteX0" fmla="*/ 0 w 2170794"/>
                <a:gd name="connsiteY0" fmla="*/ 204227 h 1368254"/>
                <a:gd name="connsiteX1" fmla="*/ 1499770 w 2170794"/>
                <a:gd name="connsiteY1" fmla="*/ 251769 h 1368254"/>
                <a:gd name="connsiteX2" fmla="*/ 2170794 w 2170794"/>
                <a:gd name="connsiteY2" fmla="*/ 1368254 h 1368254"/>
                <a:gd name="connsiteX0" fmla="*/ 0 w 2170794"/>
                <a:gd name="connsiteY0" fmla="*/ 139782 h 1303809"/>
                <a:gd name="connsiteX1" fmla="*/ 1720900 w 2170794"/>
                <a:gd name="connsiteY1" fmla="*/ 417814 h 1303809"/>
                <a:gd name="connsiteX2" fmla="*/ 2170794 w 2170794"/>
                <a:gd name="connsiteY2" fmla="*/ 1303809 h 1303809"/>
                <a:gd name="connsiteX0" fmla="*/ 0 w 2170794"/>
                <a:gd name="connsiteY0" fmla="*/ 147333 h 1311360"/>
                <a:gd name="connsiteX1" fmla="*/ 1720900 w 2170794"/>
                <a:gd name="connsiteY1" fmla="*/ 425365 h 1311360"/>
                <a:gd name="connsiteX2" fmla="*/ 2170794 w 2170794"/>
                <a:gd name="connsiteY2" fmla="*/ 1311360 h 1311360"/>
                <a:gd name="connsiteX0" fmla="*/ 0 w 2036049"/>
                <a:gd name="connsiteY0" fmla="*/ 134376 h 1405415"/>
                <a:gd name="connsiteX1" fmla="*/ 1720900 w 2036049"/>
                <a:gd name="connsiteY1" fmla="*/ 412408 h 1405415"/>
                <a:gd name="connsiteX2" fmla="*/ 2035659 w 2036049"/>
                <a:gd name="connsiteY2" fmla="*/ 1405415 h 1405415"/>
                <a:gd name="connsiteX0" fmla="*/ 0 w 2036049"/>
                <a:gd name="connsiteY0" fmla="*/ 70781 h 1341820"/>
                <a:gd name="connsiteX1" fmla="*/ 1720900 w 2036049"/>
                <a:gd name="connsiteY1" fmla="*/ 348813 h 1341820"/>
                <a:gd name="connsiteX2" fmla="*/ 2035659 w 2036049"/>
                <a:gd name="connsiteY2" fmla="*/ 1341820 h 1341820"/>
                <a:gd name="connsiteX0" fmla="*/ 0 w 2035659"/>
                <a:gd name="connsiteY0" fmla="*/ 80883 h 1351922"/>
                <a:gd name="connsiteX1" fmla="*/ 1450630 w 2035659"/>
                <a:gd name="connsiteY1" fmla="*/ 301293 h 1351922"/>
                <a:gd name="connsiteX2" fmla="*/ 2035659 w 2035659"/>
                <a:gd name="connsiteY2" fmla="*/ 1351922 h 1351922"/>
                <a:gd name="connsiteX0" fmla="*/ 0 w 2146224"/>
                <a:gd name="connsiteY0" fmla="*/ 80883 h 1351922"/>
                <a:gd name="connsiteX1" fmla="*/ 1450630 w 2146224"/>
                <a:gd name="connsiteY1" fmla="*/ 301293 h 1351922"/>
                <a:gd name="connsiteX2" fmla="*/ 2146224 w 2146224"/>
                <a:gd name="connsiteY2" fmla="*/ 1351922 h 1351922"/>
                <a:gd name="connsiteX0" fmla="*/ 0 w 2146224"/>
                <a:gd name="connsiteY0" fmla="*/ 86031 h 1357070"/>
                <a:gd name="connsiteX1" fmla="*/ 1524340 w 2146224"/>
                <a:gd name="connsiteY1" fmla="*/ 281746 h 1357070"/>
                <a:gd name="connsiteX2" fmla="*/ 2146224 w 2146224"/>
                <a:gd name="connsiteY2" fmla="*/ 1357070 h 1357070"/>
                <a:gd name="connsiteX0" fmla="*/ 0 w 2281359"/>
                <a:gd name="connsiteY0" fmla="*/ 86031 h 1357070"/>
                <a:gd name="connsiteX1" fmla="*/ 1524340 w 2281359"/>
                <a:gd name="connsiteY1" fmla="*/ 281746 h 1357070"/>
                <a:gd name="connsiteX2" fmla="*/ 2281359 w 2281359"/>
                <a:gd name="connsiteY2" fmla="*/ 1357070 h 1357070"/>
                <a:gd name="connsiteX0" fmla="*/ 0 w 2281359"/>
                <a:gd name="connsiteY0" fmla="*/ 67127 h 1338166"/>
                <a:gd name="connsiteX1" fmla="*/ 1376920 w 2281359"/>
                <a:gd name="connsiteY1" fmla="*/ 369855 h 1338166"/>
                <a:gd name="connsiteX2" fmla="*/ 2281359 w 2281359"/>
                <a:gd name="connsiteY2" fmla="*/ 1338166 h 1338166"/>
                <a:gd name="connsiteX0" fmla="*/ 0 w 2011089"/>
                <a:gd name="connsiteY0" fmla="*/ 67127 h 1338166"/>
                <a:gd name="connsiteX1" fmla="*/ 1376920 w 2011089"/>
                <a:gd name="connsiteY1" fmla="*/ 369855 h 1338166"/>
                <a:gd name="connsiteX2" fmla="*/ 2011089 w 2011089"/>
                <a:gd name="connsiteY2" fmla="*/ 1338166 h 1338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11089" h="1338166">
                  <a:moveTo>
                    <a:pt x="0" y="67127"/>
                  </a:moveTo>
                  <a:cubicBezTo>
                    <a:pt x="548510" y="-133010"/>
                    <a:pt x="1041739" y="158015"/>
                    <a:pt x="1376920" y="369855"/>
                  </a:cubicBezTo>
                  <a:cubicBezTo>
                    <a:pt x="1712102" y="581695"/>
                    <a:pt x="2011089" y="1338166"/>
                    <a:pt x="2011089" y="1338166"/>
                  </a:cubicBezTo>
                </a:path>
              </a:pathLst>
            </a:custGeom>
            <a:ln>
              <a:solidFill>
                <a:srgbClr val="00FF00"/>
              </a:solidFill>
              <a:headEnd type="none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Freeform 31"/>
            <p:cNvSpPr/>
            <p:nvPr/>
          </p:nvSpPr>
          <p:spPr>
            <a:xfrm>
              <a:off x="5366807" y="4058442"/>
              <a:ext cx="1016000" cy="1659467"/>
            </a:xfrm>
            <a:custGeom>
              <a:avLst/>
              <a:gdLst>
                <a:gd name="connsiteX0" fmla="*/ 0 w 1016000"/>
                <a:gd name="connsiteY0" fmla="*/ 1659467 h 1659467"/>
                <a:gd name="connsiteX1" fmla="*/ 406400 w 1016000"/>
                <a:gd name="connsiteY1" fmla="*/ 702733 h 1659467"/>
                <a:gd name="connsiteX2" fmla="*/ 1016000 w 1016000"/>
                <a:gd name="connsiteY2" fmla="*/ 0 h 1659467"/>
                <a:gd name="connsiteX0" fmla="*/ 0 w 1016000"/>
                <a:gd name="connsiteY0" fmla="*/ 1659467 h 1659467"/>
                <a:gd name="connsiteX1" fmla="*/ 338666 w 1016000"/>
                <a:gd name="connsiteY1" fmla="*/ 677333 h 1659467"/>
                <a:gd name="connsiteX2" fmla="*/ 1016000 w 1016000"/>
                <a:gd name="connsiteY2" fmla="*/ 0 h 1659467"/>
                <a:gd name="connsiteX0" fmla="*/ 0 w 1016000"/>
                <a:gd name="connsiteY0" fmla="*/ 1659467 h 1659467"/>
                <a:gd name="connsiteX1" fmla="*/ 381000 w 1016000"/>
                <a:gd name="connsiteY1" fmla="*/ 668866 h 1659467"/>
                <a:gd name="connsiteX2" fmla="*/ 1016000 w 1016000"/>
                <a:gd name="connsiteY2" fmla="*/ 0 h 1659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16000" h="1659467">
                  <a:moveTo>
                    <a:pt x="0" y="1659467"/>
                  </a:moveTo>
                  <a:cubicBezTo>
                    <a:pt x="118533" y="1319389"/>
                    <a:pt x="211667" y="945444"/>
                    <a:pt x="381000" y="668866"/>
                  </a:cubicBezTo>
                  <a:cubicBezTo>
                    <a:pt x="550333" y="392288"/>
                    <a:pt x="1016000" y="0"/>
                    <a:pt x="1016000" y="0"/>
                  </a:cubicBezTo>
                </a:path>
              </a:pathLst>
            </a:custGeom>
            <a:ln>
              <a:solidFill>
                <a:srgbClr val="FF0000"/>
              </a:solidFill>
              <a:headEnd type="diamon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Freeform 32"/>
            <p:cNvSpPr/>
            <p:nvPr/>
          </p:nvSpPr>
          <p:spPr>
            <a:xfrm>
              <a:off x="6614447" y="3819758"/>
              <a:ext cx="2148013" cy="800043"/>
            </a:xfrm>
            <a:custGeom>
              <a:avLst/>
              <a:gdLst>
                <a:gd name="connsiteX0" fmla="*/ 0 w 1016000"/>
                <a:gd name="connsiteY0" fmla="*/ 1659467 h 1659467"/>
                <a:gd name="connsiteX1" fmla="*/ 406400 w 1016000"/>
                <a:gd name="connsiteY1" fmla="*/ 702733 h 1659467"/>
                <a:gd name="connsiteX2" fmla="*/ 1016000 w 1016000"/>
                <a:gd name="connsiteY2" fmla="*/ 0 h 1659467"/>
                <a:gd name="connsiteX0" fmla="*/ 0 w 1642537"/>
                <a:gd name="connsiteY0" fmla="*/ 957788 h 957788"/>
                <a:gd name="connsiteX1" fmla="*/ 406400 w 1642537"/>
                <a:gd name="connsiteY1" fmla="*/ 1054 h 957788"/>
                <a:gd name="connsiteX2" fmla="*/ 1642537 w 1642537"/>
                <a:gd name="connsiteY2" fmla="*/ 755342 h 957788"/>
                <a:gd name="connsiteX0" fmla="*/ 0 w 2170794"/>
                <a:gd name="connsiteY0" fmla="*/ 117673 h 1199382"/>
                <a:gd name="connsiteX1" fmla="*/ 934657 w 2170794"/>
                <a:gd name="connsiteY1" fmla="*/ 445094 h 1199382"/>
                <a:gd name="connsiteX2" fmla="*/ 2170794 w 2170794"/>
                <a:gd name="connsiteY2" fmla="*/ 1199382 h 1199382"/>
                <a:gd name="connsiteX0" fmla="*/ 0 w 2170794"/>
                <a:gd name="connsiteY0" fmla="*/ 221340 h 1303049"/>
                <a:gd name="connsiteX1" fmla="*/ 1278639 w 2170794"/>
                <a:gd name="connsiteY1" fmla="*/ 170100 h 1303049"/>
                <a:gd name="connsiteX2" fmla="*/ 2170794 w 2170794"/>
                <a:gd name="connsiteY2" fmla="*/ 1303049 h 1303049"/>
                <a:gd name="connsiteX0" fmla="*/ 0 w 2170794"/>
                <a:gd name="connsiteY0" fmla="*/ 221340 h 1303049"/>
                <a:gd name="connsiteX1" fmla="*/ 1278639 w 2170794"/>
                <a:gd name="connsiteY1" fmla="*/ 170100 h 1303049"/>
                <a:gd name="connsiteX2" fmla="*/ 2170794 w 2170794"/>
                <a:gd name="connsiteY2" fmla="*/ 1303049 h 1303049"/>
                <a:gd name="connsiteX0" fmla="*/ 0 w 2170794"/>
                <a:gd name="connsiteY0" fmla="*/ 191943 h 1355970"/>
                <a:gd name="connsiteX1" fmla="*/ 1278639 w 2170794"/>
                <a:gd name="connsiteY1" fmla="*/ 223021 h 1355970"/>
                <a:gd name="connsiteX2" fmla="*/ 2170794 w 2170794"/>
                <a:gd name="connsiteY2" fmla="*/ 1355970 h 1355970"/>
                <a:gd name="connsiteX0" fmla="*/ 0 w 2170794"/>
                <a:gd name="connsiteY0" fmla="*/ 195470 h 1359497"/>
                <a:gd name="connsiteX1" fmla="*/ 1278639 w 2170794"/>
                <a:gd name="connsiteY1" fmla="*/ 226548 h 1359497"/>
                <a:gd name="connsiteX2" fmla="*/ 2170794 w 2170794"/>
                <a:gd name="connsiteY2" fmla="*/ 1359497 h 1359497"/>
                <a:gd name="connsiteX0" fmla="*/ 0 w 2170794"/>
                <a:gd name="connsiteY0" fmla="*/ 189623 h 1353650"/>
                <a:gd name="connsiteX1" fmla="*/ 1499770 w 2170794"/>
                <a:gd name="connsiteY1" fmla="*/ 237165 h 1353650"/>
                <a:gd name="connsiteX2" fmla="*/ 2170794 w 2170794"/>
                <a:gd name="connsiteY2" fmla="*/ 1353650 h 1353650"/>
                <a:gd name="connsiteX0" fmla="*/ 0 w 2170794"/>
                <a:gd name="connsiteY0" fmla="*/ 204227 h 1368254"/>
                <a:gd name="connsiteX1" fmla="*/ 1499770 w 2170794"/>
                <a:gd name="connsiteY1" fmla="*/ 251769 h 1368254"/>
                <a:gd name="connsiteX2" fmla="*/ 2170794 w 2170794"/>
                <a:gd name="connsiteY2" fmla="*/ 1368254 h 1368254"/>
                <a:gd name="connsiteX0" fmla="*/ 0 w 2170794"/>
                <a:gd name="connsiteY0" fmla="*/ 139782 h 1303809"/>
                <a:gd name="connsiteX1" fmla="*/ 1720900 w 2170794"/>
                <a:gd name="connsiteY1" fmla="*/ 417814 h 1303809"/>
                <a:gd name="connsiteX2" fmla="*/ 2170794 w 2170794"/>
                <a:gd name="connsiteY2" fmla="*/ 1303809 h 1303809"/>
                <a:gd name="connsiteX0" fmla="*/ 0 w 2170794"/>
                <a:gd name="connsiteY0" fmla="*/ 147333 h 1311360"/>
                <a:gd name="connsiteX1" fmla="*/ 1720900 w 2170794"/>
                <a:gd name="connsiteY1" fmla="*/ 425365 h 1311360"/>
                <a:gd name="connsiteX2" fmla="*/ 2170794 w 2170794"/>
                <a:gd name="connsiteY2" fmla="*/ 1311360 h 1311360"/>
                <a:gd name="connsiteX0" fmla="*/ 0 w 2036049"/>
                <a:gd name="connsiteY0" fmla="*/ 134376 h 1405415"/>
                <a:gd name="connsiteX1" fmla="*/ 1720900 w 2036049"/>
                <a:gd name="connsiteY1" fmla="*/ 412408 h 1405415"/>
                <a:gd name="connsiteX2" fmla="*/ 2035659 w 2036049"/>
                <a:gd name="connsiteY2" fmla="*/ 1405415 h 1405415"/>
                <a:gd name="connsiteX0" fmla="*/ 0 w 2036049"/>
                <a:gd name="connsiteY0" fmla="*/ 70781 h 1341820"/>
                <a:gd name="connsiteX1" fmla="*/ 1720900 w 2036049"/>
                <a:gd name="connsiteY1" fmla="*/ 348813 h 1341820"/>
                <a:gd name="connsiteX2" fmla="*/ 2035659 w 2036049"/>
                <a:gd name="connsiteY2" fmla="*/ 1341820 h 1341820"/>
                <a:gd name="connsiteX0" fmla="*/ 0 w 2035659"/>
                <a:gd name="connsiteY0" fmla="*/ 80883 h 1351922"/>
                <a:gd name="connsiteX1" fmla="*/ 1450630 w 2035659"/>
                <a:gd name="connsiteY1" fmla="*/ 301293 h 1351922"/>
                <a:gd name="connsiteX2" fmla="*/ 2035659 w 2035659"/>
                <a:gd name="connsiteY2" fmla="*/ 1351922 h 1351922"/>
                <a:gd name="connsiteX0" fmla="*/ 0 w 2146224"/>
                <a:gd name="connsiteY0" fmla="*/ 80883 h 1351922"/>
                <a:gd name="connsiteX1" fmla="*/ 1450630 w 2146224"/>
                <a:gd name="connsiteY1" fmla="*/ 301293 h 1351922"/>
                <a:gd name="connsiteX2" fmla="*/ 2146224 w 2146224"/>
                <a:gd name="connsiteY2" fmla="*/ 1351922 h 1351922"/>
                <a:gd name="connsiteX0" fmla="*/ 0 w 2146230"/>
                <a:gd name="connsiteY0" fmla="*/ 139529 h 1410568"/>
                <a:gd name="connsiteX1" fmla="*/ 1794610 w 2146230"/>
                <a:gd name="connsiteY1" fmla="*/ 170609 h 1410568"/>
                <a:gd name="connsiteX2" fmla="*/ 2146224 w 2146230"/>
                <a:gd name="connsiteY2" fmla="*/ 1410568 h 1410568"/>
                <a:gd name="connsiteX0" fmla="*/ 0 w 3116743"/>
                <a:gd name="connsiteY0" fmla="*/ 107726 h 777846"/>
                <a:gd name="connsiteX1" fmla="*/ 1794610 w 3116743"/>
                <a:gd name="connsiteY1" fmla="*/ 138806 h 777846"/>
                <a:gd name="connsiteX2" fmla="*/ 3116743 w 3116743"/>
                <a:gd name="connsiteY2" fmla="*/ 777847 h 777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116743" h="777846">
                  <a:moveTo>
                    <a:pt x="0" y="107726"/>
                  </a:moveTo>
                  <a:cubicBezTo>
                    <a:pt x="548510" y="-92411"/>
                    <a:pt x="1275153" y="27119"/>
                    <a:pt x="1794610" y="138806"/>
                  </a:cubicBezTo>
                  <a:cubicBezTo>
                    <a:pt x="2314067" y="250493"/>
                    <a:pt x="3116743" y="777847"/>
                    <a:pt x="3116743" y="777847"/>
                  </a:cubicBezTo>
                </a:path>
              </a:pathLst>
            </a:custGeom>
            <a:ln>
              <a:solidFill>
                <a:srgbClr val="FF0000"/>
              </a:solidFill>
              <a:headEnd type="none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Freeform 33"/>
            <p:cNvSpPr/>
            <p:nvPr/>
          </p:nvSpPr>
          <p:spPr>
            <a:xfrm>
              <a:off x="6614447" y="3699503"/>
              <a:ext cx="2105679" cy="539296"/>
            </a:xfrm>
            <a:custGeom>
              <a:avLst/>
              <a:gdLst>
                <a:gd name="connsiteX0" fmla="*/ 0 w 1016000"/>
                <a:gd name="connsiteY0" fmla="*/ 1659467 h 1659467"/>
                <a:gd name="connsiteX1" fmla="*/ 406400 w 1016000"/>
                <a:gd name="connsiteY1" fmla="*/ 702733 h 1659467"/>
                <a:gd name="connsiteX2" fmla="*/ 1016000 w 1016000"/>
                <a:gd name="connsiteY2" fmla="*/ 0 h 1659467"/>
                <a:gd name="connsiteX0" fmla="*/ 0 w 1642537"/>
                <a:gd name="connsiteY0" fmla="*/ 957788 h 957788"/>
                <a:gd name="connsiteX1" fmla="*/ 406400 w 1642537"/>
                <a:gd name="connsiteY1" fmla="*/ 1054 h 957788"/>
                <a:gd name="connsiteX2" fmla="*/ 1642537 w 1642537"/>
                <a:gd name="connsiteY2" fmla="*/ 755342 h 957788"/>
                <a:gd name="connsiteX0" fmla="*/ 0 w 2170794"/>
                <a:gd name="connsiteY0" fmla="*/ 117673 h 1199382"/>
                <a:gd name="connsiteX1" fmla="*/ 934657 w 2170794"/>
                <a:gd name="connsiteY1" fmla="*/ 445094 h 1199382"/>
                <a:gd name="connsiteX2" fmla="*/ 2170794 w 2170794"/>
                <a:gd name="connsiteY2" fmla="*/ 1199382 h 1199382"/>
                <a:gd name="connsiteX0" fmla="*/ 0 w 2170794"/>
                <a:gd name="connsiteY0" fmla="*/ 221340 h 1303049"/>
                <a:gd name="connsiteX1" fmla="*/ 1278639 w 2170794"/>
                <a:gd name="connsiteY1" fmla="*/ 170100 h 1303049"/>
                <a:gd name="connsiteX2" fmla="*/ 2170794 w 2170794"/>
                <a:gd name="connsiteY2" fmla="*/ 1303049 h 1303049"/>
                <a:gd name="connsiteX0" fmla="*/ 0 w 2170794"/>
                <a:gd name="connsiteY0" fmla="*/ 221340 h 1303049"/>
                <a:gd name="connsiteX1" fmla="*/ 1278639 w 2170794"/>
                <a:gd name="connsiteY1" fmla="*/ 170100 h 1303049"/>
                <a:gd name="connsiteX2" fmla="*/ 2170794 w 2170794"/>
                <a:gd name="connsiteY2" fmla="*/ 1303049 h 1303049"/>
                <a:gd name="connsiteX0" fmla="*/ 0 w 2170794"/>
                <a:gd name="connsiteY0" fmla="*/ 191943 h 1355970"/>
                <a:gd name="connsiteX1" fmla="*/ 1278639 w 2170794"/>
                <a:gd name="connsiteY1" fmla="*/ 223021 h 1355970"/>
                <a:gd name="connsiteX2" fmla="*/ 2170794 w 2170794"/>
                <a:gd name="connsiteY2" fmla="*/ 1355970 h 1355970"/>
                <a:gd name="connsiteX0" fmla="*/ 0 w 2170794"/>
                <a:gd name="connsiteY0" fmla="*/ 195470 h 1359497"/>
                <a:gd name="connsiteX1" fmla="*/ 1278639 w 2170794"/>
                <a:gd name="connsiteY1" fmla="*/ 226548 h 1359497"/>
                <a:gd name="connsiteX2" fmla="*/ 2170794 w 2170794"/>
                <a:gd name="connsiteY2" fmla="*/ 1359497 h 1359497"/>
                <a:gd name="connsiteX0" fmla="*/ 0 w 2170794"/>
                <a:gd name="connsiteY0" fmla="*/ 189623 h 1353650"/>
                <a:gd name="connsiteX1" fmla="*/ 1499770 w 2170794"/>
                <a:gd name="connsiteY1" fmla="*/ 237165 h 1353650"/>
                <a:gd name="connsiteX2" fmla="*/ 2170794 w 2170794"/>
                <a:gd name="connsiteY2" fmla="*/ 1353650 h 1353650"/>
                <a:gd name="connsiteX0" fmla="*/ 0 w 2170794"/>
                <a:gd name="connsiteY0" fmla="*/ 204227 h 1368254"/>
                <a:gd name="connsiteX1" fmla="*/ 1499770 w 2170794"/>
                <a:gd name="connsiteY1" fmla="*/ 251769 h 1368254"/>
                <a:gd name="connsiteX2" fmla="*/ 2170794 w 2170794"/>
                <a:gd name="connsiteY2" fmla="*/ 1368254 h 1368254"/>
                <a:gd name="connsiteX0" fmla="*/ 0 w 2170794"/>
                <a:gd name="connsiteY0" fmla="*/ 139782 h 1303809"/>
                <a:gd name="connsiteX1" fmla="*/ 1720900 w 2170794"/>
                <a:gd name="connsiteY1" fmla="*/ 417814 h 1303809"/>
                <a:gd name="connsiteX2" fmla="*/ 2170794 w 2170794"/>
                <a:gd name="connsiteY2" fmla="*/ 1303809 h 1303809"/>
                <a:gd name="connsiteX0" fmla="*/ 0 w 2170794"/>
                <a:gd name="connsiteY0" fmla="*/ 147333 h 1311360"/>
                <a:gd name="connsiteX1" fmla="*/ 1720900 w 2170794"/>
                <a:gd name="connsiteY1" fmla="*/ 425365 h 1311360"/>
                <a:gd name="connsiteX2" fmla="*/ 2170794 w 2170794"/>
                <a:gd name="connsiteY2" fmla="*/ 1311360 h 1311360"/>
                <a:gd name="connsiteX0" fmla="*/ 0 w 2036049"/>
                <a:gd name="connsiteY0" fmla="*/ 134376 h 1405415"/>
                <a:gd name="connsiteX1" fmla="*/ 1720900 w 2036049"/>
                <a:gd name="connsiteY1" fmla="*/ 412408 h 1405415"/>
                <a:gd name="connsiteX2" fmla="*/ 2035659 w 2036049"/>
                <a:gd name="connsiteY2" fmla="*/ 1405415 h 1405415"/>
                <a:gd name="connsiteX0" fmla="*/ 0 w 2036049"/>
                <a:gd name="connsiteY0" fmla="*/ 70781 h 1341820"/>
                <a:gd name="connsiteX1" fmla="*/ 1720900 w 2036049"/>
                <a:gd name="connsiteY1" fmla="*/ 348813 h 1341820"/>
                <a:gd name="connsiteX2" fmla="*/ 2035659 w 2036049"/>
                <a:gd name="connsiteY2" fmla="*/ 1341820 h 1341820"/>
                <a:gd name="connsiteX0" fmla="*/ 0 w 2035659"/>
                <a:gd name="connsiteY0" fmla="*/ 80883 h 1351922"/>
                <a:gd name="connsiteX1" fmla="*/ 1450630 w 2035659"/>
                <a:gd name="connsiteY1" fmla="*/ 301293 h 1351922"/>
                <a:gd name="connsiteX2" fmla="*/ 2035659 w 2035659"/>
                <a:gd name="connsiteY2" fmla="*/ 1351922 h 1351922"/>
                <a:gd name="connsiteX0" fmla="*/ 0 w 2146224"/>
                <a:gd name="connsiteY0" fmla="*/ 80883 h 1351922"/>
                <a:gd name="connsiteX1" fmla="*/ 1450630 w 2146224"/>
                <a:gd name="connsiteY1" fmla="*/ 301293 h 1351922"/>
                <a:gd name="connsiteX2" fmla="*/ 2146224 w 2146224"/>
                <a:gd name="connsiteY2" fmla="*/ 1351922 h 1351922"/>
                <a:gd name="connsiteX0" fmla="*/ 0 w 2146224"/>
                <a:gd name="connsiteY0" fmla="*/ 86031 h 1357070"/>
                <a:gd name="connsiteX1" fmla="*/ 1524340 w 2146224"/>
                <a:gd name="connsiteY1" fmla="*/ 281746 h 1357070"/>
                <a:gd name="connsiteX2" fmla="*/ 2146224 w 2146224"/>
                <a:gd name="connsiteY2" fmla="*/ 1357070 h 1357070"/>
                <a:gd name="connsiteX0" fmla="*/ 0 w 2281359"/>
                <a:gd name="connsiteY0" fmla="*/ 86031 h 1357070"/>
                <a:gd name="connsiteX1" fmla="*/ 1524340 w 2281359"/>
                <a:gd name="connsiteY1" fmla="*/ 281746 h 1357070"/>
                <a:gd name="connsiteX2" fmla="*/ 2281359 w 2281359"/>
                <a:gd name="connsiteY2" fmla="*/ 1357070 h 1357070"/>
                <a:gd name="connsiteX0" fmla="*/ 0 w 2281359"/>
                <a:gd name="connsiteY0" fmla="*/ 294139 h 1565178"/>
                <a:gd name="connsiteX1" fmla="*/ 1573480 w 2281359"/>
                <a:gd name="connsiteY1" fmla="*/ 86498 h 1565178"/>
                <a:gd name="connsiteX2" fmla="*/ 2281359 w 2281359"/>
                <a:gd name="connsiteY2" fmla="*/ 1565178 h 1565178"/>
                <a:gd name="connsiteX0" fmla="*/ 0 w 3055316"/>
                <a:gd name="connsiteY0" fmla="*/ 224643 h 524334"/>
                <a:gd name="connsiteX1" fmla="*/ 1573480 w 3055316"/>
                <a:gd name="connsiteY1" fmla="*/ 17002 h 524334"/>
                <a:gd name="connsiteX2" fmla="*/ 3055316 w 3055316"/>
                <a:gd name="connsiteY2" fmla="*/ 524333 h 524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055316" h="524334">
                  <a:moveTo>
                    <a:pt x="0" y="224643"/>
                  </a:moveTo>
                  <a:cubicBezTo>
                    <a:pt x="548510" y="24506"/>
                    <a:pt x="1064261" y="-32946"/>
                    <a:pt x="1573480" y="17002"/>
                  </a:cubicBezTo>
                  <a:cubicBezTo>
                    <a:pt x="2082699" y="66950"/>
                    <a:pt x="3055316" y="524333"/>
                    <a:pt x="3055316" y="524333"/>
                  </a:cubicBezTo>
                </a:path>
              </a:pathLst>
            </a:custGeom>
            <a:ln>
              <a:solidFill>
                <a:srgbClr val="FF0000"/>
              </a:solidFill>
              <a:headEnd type="none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Freeform 34"/>
            <p:cNvSpPr/>
            <p:nvPr/>
          </p:nvSpPr>
          <p:spPr>
            <a:xfrm>
              <a:off x="6614447" y="3630578"/>
              <a:ext cx="1978680" cy="1362346"/>
            </a:xfrm>
            <a:custGeom>
              <a:avLst/>
              <a:gdLst>
                <a:gd name="connsiteX0" fmla="*/ 0 w 1016000"/>
                <a:gd name="connsiteY0" fmla="*/ 1659467 h 1659467"/>
                <a:gd name="connsiteX1" fmla="*/ 406400 w 1016000"/>
                <a:gd name="connsiteY1" fmla="*/ 702733 h 1659467"/>
                <a:gd name="connsiteX2" fmla="*/ 1016000 w 1016000"/>
                <a:gd name="connsiteY2" fmla="*/ 0 h 1659467"/>
                <a:gd name="connsiteX0" fmla="*/ 0 w 1642537"/>
                <a:gd name="connsiteY0" fmla="*/ 957788 h 957788"/>
                <a:gd name="connsiteX1" fmla="*/ 406400 w 1642537"/>
                <a:gd name="connsiteY1" fmla="*/ 1054 h 957788"/>
                <a:gd name="connsiteX2" fmla="*/ 1642537 w 1642537"/>
                <a:gd name="connsiteY2" fmla="*/ 755342 h 957788"/>
                <a:gd name="connsiteX0" fmla="*/ 0 w 2170794"/>
                <a:gd name="connsiteY0" fmla="*/ 117673 h 1199382"/>
                <a:gd name="connsiteX1" fmla="*/ 934657 w 2170794"/>
                <a:gd name="connsiteY1" fmla="*/ 445094 h 1199382"/>
                <a:gd name="connsiteX2" fmla="*/ 2170794 w 2170794"/>
                <a:gd name="connsiteY2" fmla="*/ 1199382 h 1199382"/>
                <a:gd name="connsiteX0" fmla="*/ 0 w 2170794"/>
                <a:gd name="connsiteY0" fmla="*/ 221340 h 1303049"/>
                <a:gd name="connsiteX1" fmla="*/ 1278639 w 2170794"/>
                <a:gd name="connsiteY1" fmla="*/ 170100 h 1303049"/>
                <a:gd name="connsiteX2" fmla="*/ 2170794 w 2170794"/>
                <a:gd name="connsiteY2" fmla="*/ 1303049 h 1303049"/>
                <a:gd name="connsiteX0" fmla="*/ 0 w 2170794"/>
                <a:gd name="connsiteY0" fmla="*/ 221340 h 1303049"/>
                <a:gd name="connsiteX1" fmla="*/ 1278639 w 2170794"/>
                <a:gd name="connsiteY1" fmla="*/ 170100 h 1303049"/>
                <a:gd name="connsiteX2" fmla="*/ 2170794 w 2170794"/>
                <a:gd name="connsiteY2" fmla="*/ 1303049 h 1303049"/>
                <a:gd name="connsiteX0" fmla="*/ 0 w 2170794"/>
                <a:gd name="connsiteY0" fmla="*/ 191943 h 1355970"/>
                <a:gd name="connsiteX1" fmla="*/ 1278639 w 2170794"/>
                <a:gd name="connsiteY1" fmla="*/ 223021 h 1355970"/>
                <a:gd name="connsiteX2" fmla="*/ 2170794 w 2170794"/>
                <a:gd name="connsiteY2" fmla="*/ 1355970 h 1355970"/>
                <a:gd name="connsiteX0" fmla="*/ 0 w 2170794"/>
                <a:gd name="connsiteY0" fmla="*/ 195470 h 1359497"/>
                <a:gd name="connsiteX1" fmla="*/ 1278639 w 2170794"/>
                <a:gd name="connsiteY1" fmla="*/ 226548 h 1359497"/>
                <a:gd name="connsiteX2" fmla="*/ 2170794 w 2170794"/>
                <a:gd name="connsiteY2" fmla="*/ 1359497 h 1359497"/>
                <a:gd name="connsiteX0" fmla="*/ 0 w 2170794"/>
                <a:gd name="connsiteY0" fmla="*/ 189623 h 1353650"/>
                <a:gd name="connsiteX1" fmla="*/ 1499770 w 2170794"/>
                <a:gd name="connsiteY1" fmla="*/ 237165 h 1353650"/>
                <a:gd name="connsiteX2" fmla="*/ 2170794 w 2170794"/>
                <a:gd name="connsiteY2" fmla="*/ 1353650 h 1353650"/>
                <a:gd name="connsiteX0" fmla="*/ 0 w 2170794"/>
                <a:gd name="connsiteY0" fmla="*/ 204227 h 1368254"/>
                <a:gd name="connsiteX1" fmla="*/ 1499770 w 2170794"/>
                <a:gd name="connsiteY1" fmla="*/ 251769 h 1368254"/>
                <a:gd name="connsiteX2" fmla="*/ 2170794 w 2170794"/>
                <a:gd name="connsiteY2" fmla="*/ 1368254 h 1368254"/>
                <a:gd name="connsiteX0" fmla="*/ 0 w 2170794"/>
                <a:gd name="connsiteY0" fmla="*/ 139782 h 1303809"/>
                <a:gd name="connsiteX1" fmla="*/ 1720900 w 2170794"/>
                <a:gd name="connsiteY1" fmla="*/ 417814 h 1303809"/>
                <a:gd name="connsiteX2" fmla="*/ 2170794 w 2170794"/>
                <a:gd name="connsiteY2" fmla="*/ 1303809 h 1303809"/>
                <a:gd name="connsiteX0" fmla="*/ 0 w 2170794"/>
                <a:gd name="connsiteY0" fmla="*/ 147333 h 1311360"/>
                <a:gd name="connsiteX1" fmla="*/ 1720900 w 2170794"/>
                <a:gd name="connsiteY1" fmla="*/ 425365 h 1311360"/>
                <a:gd name="connsiteX2" fmla="*/ 2170794 w 2170794"/>
                <a:gd name="connsiteY2" fmla="*/ 1311360 h 1311360"/>
                <a:gd name="connsiteX0" fmla="*/ 0 w 2036049"/>
                <a:gd name="connsiteY0" fmla="*/ 134376 h 1405415"/>
                <a:gd name="connsiteX1" fmla="*/ 1720900 w 2036049"/>
                <a:gd name="connsiteY1" fmla="*/ 412408 h 1405415"/>
                <a:gd name="connsiteX2" fmla="*/ 2035659 w 2036049"/>
                <a:gd name="connsiteY2" fmla="*/ 1405415 h 1405415"/>
                <a:gd name="connsiteX0" fmla="*/ 0 w 2036049"/>
                <a:gd name="connsiteY0" fmla="*/ 70781 h 1341820"/>
                <a:gd name="connsiteX1" fmla="*/ 1720900 w 2036049"/>
                <a:gd name="connsiteY1" fmla="*/ 348813 h 1341820"/>
                <a:gd name="connsiteX2" fmla="*/ 2035659 w 2036049"/>
                <a:gd name="connsiteY2" fmla="*/ 1341820 h 1341820"/>
                <a:gd name="connsiteX0" fmla="*/ 0 w 2035659"/>
                <a:gd name="connsiteY0" fmla="*/ 80883 h 1351922"/>
                <a:gd name="connsiteX1" fmla="*/ 1450630 w 2035659"/>
                <a:gd name="connsiteY1" fmla="*/ 301293 h 1351922"/>
                <a:gd name="connsiteX2" fmla="*/ 2035659 w 2035659"/>
                <a:gd name="connsiteY2" fmla="*/ 1351922 h 1351922"/>
                <a:gd name="connsiteX0" fmla="*/ 0 w 2146224"/>
                <a:gd name="connsiteY0" fmla="*/ 80883 h 1351922"/>
                <a:gd name="connsiteX1" fmla="*/ 1450630 w 2146224"/>
                <a:gd name="connsiteY1" fmla="*/ 301293 h 1351922"/>
                <a:gd name="connsiteX2" fmla="*/ 2146224 w 2146224"/>
                <a:gd name="connsiteY2" fmla="*/ 1351922 h 1351922"/>
                <a:gd name="connsiteX0" fmla="*/ 0 w 2146224"/>
                <a:gd name="connsiteY0" fmla="*/ 86031 h 1357070"/>
                <a:gd name="connsiteX1" fmla="*/ 1524340 w 2146224"/>
                <a:gd name="connsiteY1" fmla="*/ 281746 h 1357070"/>
                <a:gd name="connsiteX2" fmla="*/ 2146224 w 2146224"/>
                <a:gd name="connsiteY2" fmla="*/ 1357070 h 1357070"/>
                <a:gd name="connsiteX0" fmla="*/ 0 w 2281359"/>
                <a:gd name="connsiteY0" fmla="*/ 86031 h 1357070"/>
                <a:gd name="connsiteX1" fmla="*/ 1524340 w 2281359"/>
                <a:gd name="connsiteY1" fmla="*/ 281746 h 1357070"/>
                <a:gd name="connsiteX2" fmla="*/ 2281359 w 2281359"/>
                <a:gd name="connsiteY2" fmla="*/ 1357070 h 1357070"/>
                <a:gd name="connsiteX0" fmla="*/ 0 w 2281359"/>
                <a:gd name="connsiteY0" fmla="*/ 67127 h 1338166"/>
                <a:gd name="connsiteX1" fmla="*/ 1376920 w 2281359"/>
                <a:gd name="connsiteY1" fmla="*/ 369855 h 1338166"/>
                <a:gd name="connsiteX2" fmla="*/ 2281359 w 2281359"/>
                <a:gd name="connsiteY2" fmla="*/ 1338166 h 1338166"/>
                <a:gd name="connsiteX0" fmla="*/ 0 w 2011089"/>
                <a:gd name="connsiteY0" fmla="*/ 67127 h 1338166"/>
                <a:gd name="connsiteX1" fmla="*/ 1376920 w 2011089"/>
                <a:gd name="connsiteY1" fmla="*/ 369855 h 1338166"/>
                <a:gd name="connsiteX2" fmla="*/ 2011089 w 2011089"/>
                <a:gd name="connsiteY2" fmla="*/ 1338166 h 1338166"/>
                <a:gd name="connsiteX0" fmla="*/ 0 w 2011089"/>
                <a:gd name="connsiteY0" fmla="*/ 87875 h 1358914"/>
                <a:gd name="connsiteX1" fmla="*/ 762667 w 2011089"/>
                <a:gd name="connsiteY1" fmla="*/ 275358 h 1358914"/>
                <a:gd name="connsiteX2" fmla="*/ 2011089 w 2011089"/>
                <a:gd name="connsiteY2" fmla="*/ 1358914 h 1358914"/>
                <a:gd name="connsiteX0" fmla="*/ 0 w 836655"/>
                <a:gd name="connsiteY0" fmla="*/ 90090 h 1426983"/>
                <a:gd name="connsiteX1" fmla="*/ 762667 w 836655"/>
                <a:gd name="connsiteY1" fmla="*/ 277573 h 1426983"/>
                <a:gd name="connsiteX2" fmla="*/ 807156 w 836655"/>
                <a:gd name="connsiteY2" fmla="*/ 1426983 h 1426983"/>
                <a:gd name="connsiteX0" fmla="*/ 0 w 2871044"/>
                <a:gd name="connsiteY0" fmla="*/ 80693 h 1121243"/>
                <a:gd name="connsiteX1" fmla="*/ 762667 w 2871044"/>
                <a:gd name="connsiteY1" fmla="*/ 268176 h 1121243"/>
                <a:gd name="connsiteX2" fmla="*/ 2871044 w 2871044"/>
                <a:gd name="connsiteY2" fmla="*/ 1121242 h 1121243"/>
                <a:gd name="connsiteX0" fmla="*/ 0 w 2871044"/>
                <a:gd name="connsiteY0" fmla="*/ 284001 h 1324550"/>
                <a:gd name="connsiteX1" fmla="*/ 1720901 w 2871044"/>
                <a:gd name="connsiteY1" fmla="*/ 68127 h 1324550"/>
                <a:gd name="connsiteX2" fmla="*/ 2871044 w 2871044"/>
                <a:gd name="connsiteY2" fmla="*/ 1324550 h 1324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71044" h="1324550">
                  <a:moveTo>
                    <a:pt x="0" y="284001"/>
                  </a:moveTo>
                  <a:cubicBezTo>
                    <a:pt x="548510" y="83864"/>
                    <a:pt x="1242394" y="-105298"/>
                    <a:pt x="1720901" y="68127"/>
                  </a:cubicBezTo>
                  <a:cubicBezTo>
                    <a:pt x="2199408" y="241552"/>
                    <a:pt x="2871044" y="1324550"/>
                    <a:pt x="2871044" y="1324550"/>
                  </a:cubicBezTo>
                </a:path>
              </a:pathLst>
            </a:custGeom>
            <a:ln>
              <a:solidFill>
                <a:srgbClr val="FF0000"/>
              </a:solidFill>
              <a:headEnd type="none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Freeform 36"/>
            <p:cNvSpPr/>
            <p:nvPr/>
          </p:nvSpPr>
          <p:spPr>
            <a:xfrm>
              <a:off x="821267" y="4058442"/>
              <a:ext cx="1016000" cy="1659467"/>
            </a:xfrm>
            <a:custGeom>
              <a:avLst/>
              <a:gdLst>
                <a:gd name="connsiteX0" fmla="*/ 0 w 1016000"/>
                <a:gd name="connsiteY0" fmla="*/ 1659467 h 1659467"/>
                <a:gd name="connsiteX1" fmla="*/ 406400 w 1016000"/>
                <a:gd name="connsiteY1" fmla="*/ 702733 h 1659467"/>
                <a:gd name="connsiteX2" fmla="*/ 1016000 w 1016000"/>
                <a:gd name="connsiteY2" fmla="*/ 0 h 1659467"/>
                <a:gd name="connsiteX0" fmla="*/ 0 w 1016000"/>
                <a:gd name="connsiteY0" fmla="*/ 1659467 h 1659467"/>
                <a:gd name="connsiteX1" fmla="*/ 338666 w 1016000"/>
                <a:gd name="connsiteY1" fmla="*/ 677333 h 1659467"/>
                <a:gd name="connsiteX2" fmla="*/ 1016000 w 1016000"/>
                <a:gd name="connsiteY2" fmla="*/ 0 h 1659467"/>
                <a:gd name="connsiteX0" fmla="*/ 0 w 1016000"/>
                <a:gd name="connsiteY0" fmla="*/ 1659467 h 1659467"/>
                <a:gd name="connsiteX1" fmla="*/ 381000 w 1016000"/>
                <a:gd name="connsiteY1" fmla="*/ 668866 h 1659467"/>
                <a:gd name="connsiteX2" fmla="*/ 1016000 w 1016000"/>
                <a:gd name="connsiteY2" fmla="*/ 0 h 1659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16000" h="1659467">
                  <a:moveTo>
                    <a:pt x="0" y="1659467"/>
                  </a:moveTo>
                  <a:cubicBezTo>
                    <a:pt x="118533" y="1319389"/>
                    <a:pt x="211667" y="945444"/>
                    <a:pt x="381000" y="668866"/>
                  </a:cubicBezTo>
                  <a:cubicBezTo>
                    <a:pt x="550333" y="392288"/>
                    <a:pt x="1016000" y="0"/>
                    <a:pt x="1016000" y="0"/>
                  </a:cubicBezTo>
                </a:path>
              </a:pathLst>
            </a:custGeom>
            <a:ln>
              <a:solidFill>
                <a:srgbClr val="FF0000"/>
              </a:solidFill>
              <a:headEnd type="diamon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Freeform 37"/>
            <p:cNvSpPr/>
            <p:nvPr/>
          </p:nvSpPr>
          <p:spPr>
            <a:xfrm>
              <a:off x="2068907" y="3847367"/>
              <a:ext cx="1479146" cy="1390500"/>
            </a:xfrm>
            <a:custGeom>
              <a:avLst/>
              <a:gdLst>
                <a:gd name="connsiteX0" fmla="*/ 0 w 1016000"/>
                <a:gd name="connsiteY0" fmla="*/ 1659467 h 1659467"/>
                <a:gd name="connsiteX1" fmla="*/ 406400 w 1016000"/>
                <a:gd name="connsiteY1" fmla="*/ 702733 h 1659467"/>
                <a:gd name="connsiteX2" fmla="*/ 1016000 w 1016000"/>
                <a:gd name="connsiteY2" fmla="*/ 0 h 1659467"/>
                <a:gd name="connsiteX0" fmla="*/ 0 w 1642537"/>
                <a:gd name="connsiteY0" fmla="*/ 957788 h 957788"/>
                <a:gd name="connsiteX1" fmla="*/ 406400 w 1642537"/>
                <a:gd name="connsiteY1" fmla="*/ 1054 h 957788"/>
                <a:gd name="connsiteX2" fmla="*/ 1642537 w 1642537"/>
                <a:gd name="connsiteY2" fmla="*/ 755342 h 957788"/>
                <a:gd name="connsiteX0" fmla="*/ 0 w 2170794"/>
                <a:gd name="connsiteY0" fmla="*/ 117673 h 1199382"/>
                <a:gd name="connsiteX1" fmla="*/ 934657 w 2170794"/>
                <a:gd name="connsiteY1" fmla="*/ 445094 h 1199382"/>
                <a:gd name="connsiteX2" fmla="*/ 2170794 w 2170794"/>
                <a:gd name="connsiteY2" fmla="*/ 1199382 h 1199382"/>
                <a:gd name="connsiteX0" fmla="*/ 0 w 2170794"/>
                <a:gd name="connsiteY0" fmla="*/ 221340 h 1303049"/>
                <a:gd name="connsiteX1" fmla="*/ 1278639 w 2170794"/>
                <a:gd name="connsiteY1" fmla="*/ 170100 h 1303049"/>
                <a:gd name="connsiteX2" fmla="*/ 2170794 w 2170794"/>
                <a:gd name="connsiteY2" fmla="*/ 1303049 h 1303049"/>
                <a:gd name="connsiteX0" fmla="*/ 0 w 2170794"/>
                <a:gd name="connsiteY0" fmla="*/ 221340 h 1303049"/>
                <a:gd name="connsiteX1" fmla="*/ 1278639 w 2170794"/>
                <a:gd name="connsiteY1" fmla="*/ 170100 h 1303049"/>
                <a:gd name="connsiteX2" fmla="*/ 2170794 w 2170794"/>
                <a:gd name="connsiteY2" fmla="*/ 1303049 h 1303049"/>
                <a:gd name="connsiteX0" fmla="*/ 0 w 2170794"/>
                <a:gd name="connsiteY0" fmla="*/ 191943 h 1355970"/>
                <a:gd name="connsiteX1" fmla="*/ 1278639 w 2170794"/>
                <a:gd name="connsiteY1" fmla="*/ 223021 h 1355970"/>
                <a:gd name="connsiteX2" fmla="*/ 2170794 w 2170794"/>
                <a:gd name="connsiteY2" fmla="*/ 1355970 h 1355970"/>
                <a:gd name="connsiteX0" fmla="*/ 0 w 2170794"/>
                <a:gd name="connsiteY0" fmla="*/ 195470 h 1359497"/>
                <a:gd name="connsiteX1" fmla="*/ 1278639 w 2170794"/>
                <a:gd name="connsiteY1" fmla="*/ 226548 h 1359497"/>
                <a:gd name="connsiteX2" fmla="*/ 2170794 w 2170794"/>
                <a:gd name="connsiteY2" fmla="*/ 1359497 h 1359497"/>
                <a:gd name="connsiteX0" fmla="*/ 0 w 2170794"/>
                <a:gd name="connsiteY0" fmla="*/ 189623 h 1353650"/>
                <a:gd name="connsiteX1" fmla="*/ 1499770 w 2170794"/>
                <a:gd name="connsiteY1" fmla="*/ 237165 h 1353650"/>
                <a:gd name="connsiteX2" fmla="*/ 2170794 w 2170794"/>
                <a:gd name="connsiteY2" fmla="*/ 1353650 h 1353650"/>
                <a:gd name="connsiteX0" fmla="*/ 0 w 2170794"/>
                <a:gd name="connsiteY0" fmla="*/ 204227 h 1368254"/>
                <a:gd name="connsiteX1" fmla="*/ 1499770 w 2170794"/>
                <a:gd name="connsiteY1" fmla="*/ 251769 h 1368254"/>
                <a:gd name="connsiteX2" fmla="*/ 2170794 w 2170794"/>
                <a:gd name="connsiteY2" fmla="*/ 1368254 h 1368254"/>
                <a:gd name="connsiteX0" fmla="*/ 0 w 2170794"/>
                <a:gd name="connsiteY0" fmla="*/ 139782 h 1303809"/>
                <a:gd name="connsiteX1" fmla="*/ 1720900 w 2170794"/>
                <a:gd name="connsiteY1" fmla="*/ 417814 h 1303809"/>
                <a:gd name="connsiteX2" fmla="*/ 2170794 w 2170794"/>
                <a:gd name="connsiteY2" fmla="*/ 1303809 h 1303809"/>
                <a:gd name="connsiteX0" fmla="*/ 0 w 2170794"/>
                <a:gd name="connsiteY0" fmla="*/ 147333 h 1311360"/>
                <a:gd name="connsiteX1" fmla="*/ 1720900 w 2170794"/>
                <a:gd name="connsiteY1" fmla="*/ 425365 h 1311360"/>
                <a:gd name="connsiteX2" fmla="*/ 2170794 w 2170794"/>
                <a:gd name="connsiteY2" fmla="*/ 1311360 h 1311360"/>
                <a:gd name="connsiteX0" fmla="*/ 0 w 2036049"/>
                <a:gd name="connsiteY0" fmla="*/ 134376 h 1405415"/>
                <a:gd name="connsiteX1" fmla="*/ 1720900 w 2036049"/>
                <a:gd name="connsiteY1" fmla="*/ 412408 h 1405415"/>
                <a:gd name="connsiteX2" fmla="*/ 2035659 w 2036049"/>
                <a:gd name="connsiteY2" fmla="*/ 1405415 h 1405415"/>
                <a:gd name="connsiteX0" fmla="*/ 0 w 2036049"/>
                <a:gd name="connsiteY0" fmla="*/ 70781 h 1341820"/>
                <a:gd name="connsiteX1" fmla="*/ 1720900 w 2036049"/>
                <a:gd name="connsiteY1" fmla="*/ 348813 h 1341820"/>
                <a:gd name="connsiteX2" fmla="*/ 2035659 w 2036049"/>
                <a:gd name="connsiteY2" fmla="*/ 1341820 h 1341820"/>
                <a:gd name="connsiteX0" fmla="*/ 0 w 2035659"/>
                <a:gd name="connsiteY0" fmla="*/ 80883 h 1351922"/>
                <a:gd name="connsiteX1" fmla="*/ 1450630 w 2035659"/>
                <a:gd name="connsiteY1" fmla="*/ 301293 h 1351922"/>
                <a:gd name="connsiteX2" fmla="*/ 2035659 w 2035659"/>
                <a:gd name="connsiteY2" fmla="*/ 1351922 h 1351922"/>
                <a:gd name="connsiteX0" fmla="*/ 0 w 2146224"/>
                <a:gd name="connsiteY0" fmla="*/ 80883 h 1351922"/>
                <a:gd name="connsiteX1" fmla="*/ 1450630 w 2146224"/>
                <a:gd name="connsiteY1" fmla="*/ 301293 h 1351922"/>
                <a:gd name="connsiteX2" fmla="*/ 2146224 w 2146224"/>
                <a:gd name="connsiteY2" fmla="*/ 1351922 h 1351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146224" h="1351922">
                  <a:moveTo>
                    <a:pt x="0" y="80883"/>
                  </a:moveTo>
                  <a:cubicBezTo>
                    <a:pt x="548510" y="-119254"/>
                    <a:pt x="1092926" y="89453"/>
                    <a:pt x="1450630" y="301293"/>
                  </a:cubicBezTo>
                  <a:cubicBezTo>
                    <a:pt x="1808334" y="513133"/>
                    <a:pt x="2146224" y="1351922"/>
                    <a:pt x="2146224" y="1351922"/>
                  </a:cubicBezTo>
                </a:path>
              </a:pathLst>
            </a:custGeom>
            <a:ln>
              <a:solidFill>
                <a:srgbClr val="FF0000"/>
              </a:solidFill>
              <a:headEnd type="none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Freeform 38"/>
            <p:cNvSpPr/>
            <p:nvPr/>
          </p:nvSpPr>
          <p:spPr>
            <a:xfrm>
              <a:off x="2068908" y="3820296"/>
              <a:ext cx="1843212" cy="1400638"/>
            </a:xfrm>
            <a:custGeom>
              <a:avLst/>
              <a:gdLst>
                <a:gd name="connsiteX0" fmla="*/ 0 w 1016000"/>
                <a:gd name="connsiteY0" fmla="*/ 1659467 h 1659467"/>
                <a:gd name="connsiteX1" fmla="*/ 406400 w 1016000"/>
                <a:gd name="connsiteY1" fmla="*/ 702733 h 1659467"/>
                <a:gd name="connsiteX2" fmla="*/ 1016000 w 1016000"/>
                <a:gd name="connsiteY2" fmla="*/ 0 h 1659467"/>
                <a:gd name="connsiteX0" fmla="*/ 0 w 1642537"/>
                <a:gd name="connsiteY0" fmla="*/ 957788 h 957788"/>
                <a:gd name="connsiteX1" fmla="*/ 406400 w 1642537"/>
                <a:gd name="connsiteY1" fmla="*/ 1054 h 957788"/>
                <a:gd name="connsiteX2" fmla="*/ 1642537 w 1642537"/>
                <a:gd name="connsiteY2" fmla="*/ 755342 h 957788"/>
                <a:gd name="connsiteX0" fmla="*/ 0 w 2170794"/>
                <a:gd name="connsiteY0" fmla="*/ 117673 h 1199382"/>
                <a:gd name="connsiteX1" fmla="*/ 934657 w 2170794"/>
                <a:gd name="connsiteY1" fmla="*/ 445094 h 1199382"/>
                <a:gd name="connsiteX2" fmla="*/ 2170794 w 2170794"/>
                <a:gd name="connsiteY2" fmla="*/ 1199382 h 1199382"/>
                <a:gd name="connsiteX0" fmla="*/ 0 w 2170794"/>
                <a:gd name="connsiteY0" fmla="*/ 221340 h 1303049"/>
                <a:gd name="connsiteX1" fmla="*/ 1278639 w 2170794"/>
                <a:gd name="connsiteY1" fmla="*/ 170100 h 1303049"/>
                <a:gd name="connsiteX2" fmla="*/ 2170794 w 2170794"/>
                <a:gd name="connsiteY2" fmla="*/ 1303049 h 1303049"/>
                <a:gd name="connsiteX0" fmla="*/ 0 w 2170794"/>
                <a:gd name="connsiteY0" fmla="*/ 221340 h 1303049"/>
                <a:gd name="connsiteX1" fmla="*/ 1278639 w 2170794"/>
                <a:gd name="connsiteY1" fmla="*/ 170100 h 1303049"/>
                <a:gd name="connsiteX2" fmla="*/ 2170794 w 2170794"/>
                <a:gd name="connsiteY2" fmla="*/ 1303049 h 1303049"/>
                <a:gd name="connsiteX0" fmla="*/ 0 w 2170794"/>
                <a:gd name="connsiteY0" fmla="*/ 191943 h 1355970"/>
                <a:gd name="connsiteX1" fmla="*/ 1278639 w 2170794"/>
                <a:gd name="connsiteY1" fmla="*/ 223021 h 1355970"/>
                <a:gd name="connsiteX2" fmla="*/ 2170794 w 2170794"/>
                <a:gd name="connsiteY2" fmla="*/ 1355970 h 1355970"/>
                <a:gd name="connsiteX0" fmla="*/ 0 w 2170794"/>
                <a:gd name="connsiteY0" fmla="*/ 195470 h 1359497"/>
                <a:gd name="connsiteX1" fmla="*/ 1278639 w 2170794"/>
                <a:gd name="connsiteY1" fmla="*/ 226548 h 1359497"/>
                <a:gd name="connsiteX2" fmla="*/ 2170794 w 2170794"/>
                <a:gd name="connsiteY2" fmla="*/ 1359497 h 1359497"/>
                <a:gd name="connsiteX0" fmla="*/ 0 w 2170794"/>
                <a:gd name="connsiteY0" fmla="*/ 189623 h 1353650"/>
                <a:gd name="connsiteX1" fmla="*/ 1499770 w 2170794"/>
                <a:gd name="connsiteY1" fmla="*/ 237165 h 1353650"/>
                <a:gd name="connsiteX2" fmla="*/ 2170794 w 2170794"/>
                <a:gd name="connsiteY2" fmla="*/ 1353650 h 1353650"/>
                <a:gd name="connsiteX0" fmla="*/ 0 w 2170794"/>
                <a:gd name="connsiteY0" fmla="*/ 204227 h 1368254"/>
                <a:gd name="connsiteX1" fmla="*/ 1499770 w 2170794"/>
                <a:gd name="connsiteY1" fmla="*/ 251769 h 1368254"/>
                <a:gd name="connsiteX2" fmla="*/ 2170794 w 2170794"/>
                <a:gd name="connsiteY2" fmla="*/ 1368254 h 1368254"/>
                <a:gd name="connsiteX0" fmla="*/ 0 w 2170794"/>
                <a:gd name="connsiteY0" fmla="*/ 139782 h 1303809"/>
                <a:gd name="connsiteX1" fmla="*/ 1720900 w 2170794"/>
                <a:gd name="connsiteY1" fmla="*/ 417814 h 1303809"/>
                <a:gd name="connsiteX2" fmla="*/ 2170794 w 2170794"/>
                <a:gd name="connsiteY2" fmla="*/ 1303809 h 1303809"/>
                <a:gd name="connsiteX0" fmla="*/ 0 w 2170794"/>
                <a:gd name="connsiteY0" fmla="*/ 147333 h 1311360"/>
                <a:gd name="connsiteX1" fmla="*/ 1720900 w 2170794"/>
                <a:gd name="connsiteY1" fmla="*/ 425365 h 1311360"/>
                <a:gd name="connsiteX2" fmla="*/ 2170794 w 2170794"/>
                <a:gd name="connsiteY2" fmla="*/ 1311360 h 1311360"/>
                <a:gd name="connsiteX0" fmla="*/ 0 w 2036049"/>
                <a:gd name="connsiteY0" fmla="*/ 134376 h 1405415"/>
                <a:gd name="connsiteX1" fmla="*/ 1720900 w 2036049"/>
                <a:gd name="connsiteY1" fmla="*/ 412408 h 1405415"/>
                <a:gd name="connsiteX2" fmla="*/ 2035659 w 2036049"/>
                <a:gd name="connsiteY2" fmla="*/ 1405415 h 1405415"/>
                <a:gd name="connsiteX0" fmla="*/ 0 w 2036049"/>
                <a:gd name="connsiteY0" fmla="*/ 70781 h 1341820"/>
                <a:gd name="connsiteX1" fmla="*/ 1720900 w 2036049"/>
                <a:gd name="connsiteY1" fmla="*/ 348813 h 1341820"/>
                <a:gd name="connsiteX2" fmla="*/ 2035659 w 2036049"/>
                <a:gd name="connsiteY2" fmla="*/ 1341820 h 1341820"/>
                <a:gd name="connsiteX0" fmla="*/ 0 w 2035659"/>
                <a:gd name="connsiteY0" fmla="*/ 80883 h 1351922"/>
                <a:gd name="connsiteX1" fmla="*/ 1450630 w 2035659"/>
                <a:gd name="connsiteY1" fmla="*/ 301293 h 1351922"/>
                <a:gd name="connsiteX2" fmla="*/ 2035659 w 2035659"/>
                <a:gd name="connsiteY2" fmla="*/ 1351922 h 1351922"/>
                <a:gd name="connsiteX0" fmla="*/ 0 w 2146224"/>
                <a:gd name="connsiteY0" fmla="*/ 80883 h 1351922"/>
                <a:gd name="connsiteX1" fmla="*/ 1450630 w 2146224"/>
                <a:gd name="connsiteY1" fmla="*/ 301293 h 1351922"/>
                <a:gd name="connsiteX2" fmla="*/ 2146224 w 2146224"/>
                <a:gd name="connsiteY2" fmla="*/ 1351922 h 1351922"/>
                <a:gd name="connsiteX0" fmla="*/ 0 w 2146224"/>
                <a:gd name="connsiteY0" fmla="*/ 86031 h 1357070"/>
                <a:gd name="connsiteX1" fmla="*/ 1524340 w 2146224"/>
                <a:gd name="connsiteY1" fmla="*/ 281746 h 1357070"/>
                <a:gd name="connsiteX2" fmla="*/ 2146224 w 2146224"/>
                <a:gd name="connsiteY2" fmla="*/ 1357070 h 1357070"/>
                <a:gd name="connsiteX0" fmla="*/ 0 w 2281359"/>
                <a:gd name="connsiteY0" fmla="*/ 86031 h 1357070"/>
                <a:gd name="connsiteX1" fmla="*/ 1524340 w 2281359"/>
                <a:gd name="connsiteY1" fmla="*/ 281746 h 1357070"/>
                <a:gd name="connsiteX2" fmla="*/ 2281359 w 2281359"/>
                <a:gd name="connsiteY2" fmla="*/ 1357070 h 1357070"/>
                <a:gd name="connsiteX0" fmla="*/ 0 w 2674480"/>
                <a:gd name="connsiteY0" fmla="*/ 85507 h 1340083"/>
                <a:gd name="connsiteX1" fmla="*/ 1524340 w 2674480"/>
                <a:gd name="connsiteY1" fmla="*/ 281222 h 1340083"/>
                <a:gd name="connsiteX2" fmla="*/ 2674480 w 2674480"/>
                <a:gd name="connsiteY2" fmla="*/ 1340083 h 1340083"/>
                <a:gd name="connsiteX0" fmla="*/ 0 w 2674480"/>
                <a:gd name="connsiteY0" fmla="*/ 83746 h 1338322"/>
                <a:gd name="connsiteX1" fmla="*/ 1819182 w 2674480"/>
                <a:gd name="connsiteY1" fmla="*/ 287693 h 1338322"/>
                <a:gd name="connsiteX2" fmla="*/ 2674480 w 2674480"/>
                <a:gd name="connsiteY2" fmla="*/ 1338322 h 1338322"/>
                <a:gd name="connsiteX0" fmla="*/ 0 w 2674480"/>
                <a:gd name="connsiteY0" fmla="*/ 107203 h 1361779"/>
                <a:gd name="connsiteX1" fmla="*/ 1647192 w 2674480"/>
                <a:gd name="connsiteY1" fmla="*/ 220601 h 1361779"/>
                <a:gd name="connsiteX2" fmla="*/ 2674480 w 2674480"/>
                <a:gd name="connsiteY2" fmla="*/ 1361779 h 1361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674480" h="1361779">
                  <a:moveTo>
                    <a:pt x="0" y="107203"/>
                  </a:moveTo>
                  <a:cubicBezTo>
                    <a:pt x="548510" y="-92934"/>
                    <a:pt x="1201445" y="11505"/>
                    <a:pt x="1647192" y="220601"/>
                  </a:cubicBezTo>
                  <a:cubicBezTo>
                    <a:pt x="2092939" y="429697"/>
                    <a:pt x="2674480" y="1361779"/>
                    <a:pt x="2674480" y="1361779"/>
                  </a:cubicBezTo>
                </a:path>
              </a:pathLst>
            </a:custGeom>
            <a:ln>
              <a:solidFill>
                <a:srgbClr val="FF0000"/>
              </a:solidFill>
              <a:headEnd type="none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Freeform 39"/>
            <p:cNvSpPr/>
            <p:nvPr/>
          </p:nvSpPr>
          <p:spPr>
            <a:xfrm>
              <a:off x="2068907" y="3843179"/>
              <a:ext cx="1013480" cy="1369879"/>
            </a:xfrm>
            <a:custGeom>
              <a:avLst/>
              <a:gdLst>
                <a:gd name="connsiteX0" fmla="*/ 0 w 1016000"/>
                <a:gd name="connsiteY0" fmla="*/ 1659467 h 1659467"/>
                <a:gd name="connsiteX1" fmla="*/ 406400 w 1016000"/>
                <a:gd name="connsiteY1" fmla="*/ 702733 h 1659467"/>
                <a:gd name="connsiteX2" fmla="*/ 1016000 w 1016000"/>
                <a:gd name="connsiteY2" fmla="*/ 0 h 1659467"/>
                <a:gd name="connsiteX0" fmla="*/ 0 w 1642537"/>
                <a:gd name="connsiteY0" fmla="*/ 957788 h 957788"/>
                <a:gd name="connsiteX1" fmla="*/ 406400 w 1642537"/>
                <a:gd name="connsiteY1" fmla="*/ 1054 h 957788"/>
                <a:gd name="connsiteX2" fmla="*/ 1642537 w 1642537"/>
                <a:gd name="connsiteY2" fmla="*/ 755342 h 957788"/>
                <a:gd name="connsiteX0" fmla="*/ 0 w 2170794"/>
                <a:gd name="connsiteY0" fmla="*/ 117673 h 1199382"/>
                <a:gd name="connsiteX1" fmla="*/ 934657 w 2170794"/>
                <a:gd name="connsiteY1" fmla="*/ 445094 h 1199382"/>
                <a:gd name="connsiteX2" fmla="*/ 2170794 w 2170794"/>
                <a:gd name="connsiteY2" fmla="*/ 1199382 h 1199382"/>
                <a:gd name="connsiteX0" fmla="*/ 0 w 2170794"/>
                <a:gd name="connsiteY0" fmla="*/ 221340 h 1303049"/>
                <a:gd name="connsiteX1" fmla="*/ 1278639 w 2170794"/>
                <a:gd name="connsiteY1" fmla="*/ 170100 h 1303049"/>
                <a:gd name="connsiteX2" fmla="*/ 2170794 w 2170794"/>
                <a:gd name="connsiteY2" fmla="*/ 1303049 h 1303049"/>
                <a:gd name="connsiteX0" fmla="*/ 0 w 2170794"/>
                <a:gd name="connsiteY0" fmla="*/ 221340 h 1303049"/>
                <a:gd name="connsiteX1" fmla="*/ 1278639 w 2170794"/>
                <a:gd name="connsiteY1" fmla="*/ 170100 h 1303049"/>
                <a:gd name="connsiteX2" fmla="*/ 2170794 w 2170794"/>
                <a:gd name="connsiteY2" fmla="*/ 1303049 h 1303049"/>
                <a:gd name="connsiteX0" fmla="*/ 0 w 2170794"/>
                <a:gd name="connsiteY0" fmla="*/ 191943 h 1355970"/>
                <a:gd name="connsiteX1" fmla="*/ 1278639 w 2170794"/>
                <a:gd name="connsiteY1" fmla="*/ 223021 h 1355970"/>
                <a:gd name="connsiteX2" fmla="*/ 2170794 w 2170794"/>
                <a:gd name="connsiteY2" fmla="*/ 1355970 h 1355970"/>
                <a:gd name="connsiteX0" fmla="*/ 0 w 2170794"/>
                <a:gd name="connsiteY0" fmla="*/ 195470 h 1359497"/>
                <a:gd name="connsiteX1" fmla="*/ 1278639 w 2170794"/>
                <a:gd name="connsiteY1" fmla="*/ 226548 h 1359497"/>
                <a:gd name="connsiteX2" fmla="*/ 2170794 w 2170794"/>
                <a:gd name="connsiteY2" fmla="*/ 1359497 h 1359497"/>
                <a:gd name="connsiteX0" fmla="*/ 0 w 2170794"/>
                <a:gd name="connsiteY0" fmla="*/ 189623 h 1353650"/>
                <a:gd name="connsiteX1" fmla="*/ 1499770 w 2170794"/>
                <a:gd name="connsiteY1" fmla="*/ 237165 h 1353650"/>
                <a:gd name="connsiteX2" fmla="*/ 2170794 w 2170794"/>
                <a:gd name="connsiteY2" fmla="*/ 1353650 h 1353650"/>
                <a:gd name="connsiteX0" fmla="*/ 0 w 2170794"/>
                <a:gd name="connsiteY0" fmla="*/ 204227 h 1368254"/>
                <a:gd name="connsiteX1" fmla="*/ 1499770 w 2170794"/>
                <a:gd name="connsiteY1" fmla="*/ 251769 h 1368254"/>
                <a:gd name="connsiteX2" fmla="*/ 2170794 w 2170794"/>
                <a:gd name="connsiteY2" fmla="*/ 1368254 h 1368254"/>
                <a:gd name="connsiteX0" fmla="*/ 0 w 2170794"/>
                <a:gd name="connsiteY0" fmla="*/ 139782 h 1303809"/>
                <a:gd name="connsiteX1" fmla="*/ 1720900 w 2170794"/>
                <a:gd name="connsiteY1" fmla="*/ 417814 h 1303809"/>
                <a:gd name="connsiteX2" fmla="*/ 2170794 w 2170794"/>
                <a:gd name="connsiteY2" fmla="*/ 1303809 h 1303809"/>
                <a:gd name="connsiteX0" fmla="*/ 0 w 2170794"/>
                <a:gd name="connsiteY0" fmla="*/ 147333 h 1311360"/>
                <a:gd name="connsiteX1" fmla="*/ 1720900 w 2170794"/>
                <a:gd name="connsiteY1" fmla="*/ 425365 h 1311360"/>
                <a:gd name="connsiteX2" fmla="*/ 2170794 w 2170794"/>
                <a:gd name="connsiteY2" fmla="*/ 1311360 h 1311360"/>
                <a:gd name="connsiteX0" fmla="*/ 0 w 2036049"/>
                <a:gd name="connsiteY0" fmla="*/ 134376 h 1405415"/>
                <a:gd name="connsiteX1" fmla="*/ 1720900 w 2036049"/>
                <a:gd name="connsiteY1" fmla="*/ 412408 h 1405415"/>
                <a:gd name="connsiteX2" fmla="*/ 2035659 w 2036049"/>
                <a:gd name="connsiteY2" fmla="*/ 1405415 h 1405415"/>
                <a:gd name="connsiteX0" fmla="*/ 0 w 2036049"/>
                <a:gd name="connsiteY0" fmla="*/ 70781 h 1341820"/>
                <a:gd name="connsiteX1" fmla="*/ 1720900 w 2036049"/>
                <a:gd name="connsiteY1" fmla="*/ 348813 h 1341820"/>
                <a:gd name="connsiteX2" fmla="*/ 2035659 w 2036049"/>
                <a:gd name="connsiteY2" fmla="*/ 1341820 h 1341820"/>
                <a:gd name="connsiteX0" fmla="*/ 0 w 2035659"/>
                <a:gd name="connsiteY0" fmla="*/ 80883 h 1351922"/>
                <a:gd name="connsiteX1" fmla="*/ 1450630 w 2035659"/>
                <a:gd name="connsiteY1" fmla="*/ 301293 h 1351922"/>
                <a:gd name="connsiteX2" fmla="*/ 2035659 w 2035659"/>
                <a:gd name="connsiteY2" fmla="*/ 1351922 h 1351922"/>
                <a:gd name="connsiteX0" fmla="*/ 0 w 2146224"/>
                <a:gd name="connsiteY0" fmla="*/ 80883 h 1351922"/>
                <a:gd name="connsiteX1" fmla="*/ 1450630 w 2146224"/>
                <a:gd name="connsiteY1" fmla="*/ 301293 h 1351922"/>
                <a:gd name="connsiteX2" fmla="*/ 2146224 w 2146224"/>
                <a:gd name="connsiteY2" fmla="*/ 1351922 h 1351922"/>
                <a:gd name="connsiteX0" fmla="*/ 0 w 2146224"/>
                <a:gd name="connsiteY0" fmla="*/ 86031 h 1357070"/>
                <a:gd name="connsiteX1" fmla="*/ 1524340 w 2146224"/>
                <a:gd name="connsiteY1" fmla="*/ 281746 h 1357070"/>
                <a:gd name="connsiteX2" fmla="*/ 2146224 w 2146224"/>
                <a:gd name="connsiteY2" fmla="*/ 1357070 h 1357070"/>
                <a:gd name="connsiteX0" fmla="*/ 0 w 2281359"/>
                <a:gd name="connsiteY0" fmla="*/ 86031 h 1357070"/>
                <a:gd name="connsiteX1" fmla="*/ 1524340 w 2281359"/>
                <a:gd name="connsiteY1" fmla="*/ 281746 h 1357070"/>
                <a:gd name="connsiteX2" fmla="*/ 2281359 w 2281359"/>
                <a:gd name="connsiteY2" fmla="*/ 1357070 h 1357070"/>
                <a:gd name="connsiteX0" fmla="*/ 0 w 2281359"/>
                <a:gd name="connsiteY0" fmla="*/ 67127 h 1338166"/>
                <a:gd name="connsiteX1" fmla="*/ 1376920 w 2281359"/>
                <a:gd name="connsiteY1" fmla="*/ 369855 h 1338166"/>
                <a:gd name="connsiteX2" fmla="*/ 2281359 w 2281359"/>
                <a:gd name="connsiteY2" fmla="*/ 1338166 h 1338166"/>
                <a:gd name="connsiteX0" fmla="*/ 0 w 2011089"/>
                <a:gd name="connsiteY0" fmla="*/ 67127 h 1338166"/>
                <a:gd name="connsiteX1" fmla="*/ 1376920 w 2011089"/>
                <a:gd name="connsiteY1" fmla="*/ 369855 h 1338166"/>
                <a:gd name="connsiteX2" fmla="*/ 2011089 w 2011089"/>
                <a:gd name="connsiteY2" fmla="*/ 1338166 h 1338166"/>
                <a:gd name="connsiteX0" fmla="*/ 0 w 1516827"/>
                <a:gd name="connsiteY0" fmla="*/ 66778 h 1321354"/>
                <a:gd name="connsiteX1" fmla="*/ 1376920 w 1516827"/>
                <a:gd name="connsiteY1" fmla="*/ 369506 h 1321354"/>
                <a:gd name="connsiteX2" fmla="*/ 1470548 w 1516827"/>
                <a:gd name="connsiteY2" fmla="*/ 1321354 h 1321354"/>
                <a:gd name="connsiteX0" fmla="*/ 0 w 1470548"/>
                <a:gd name="connsiteY0" fmla="*/ 77297 h 1331873"/>
                <a:gd name="connsiteX1" fmla="*/ 1168075 w 1470548"/>
                <a:gd name="connsiteY1" fmla="*/ 314171 h 1331873"/>
                <a:gd name="connsiteX2" fmla="*/ 1470548 w 1470548"/>
                <a:gd name="connsiteY2" fmla="*/ 1331873 h 1331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70548" h="1331873">
                  <a:moveTo>
                    <a:pt x="0" y="77297"/>
                  </a:moveTo>
                  <a:cubicBezTo>
                    <a:pt x="548510" y="-122840"/>
                    <a:pt x="922984" y="105075"/>
                    <a:pt x="1168075" y="314171"/>
                  </a:cubicBezTo>
                  <a:cubicBezTo>
                    <a:pt x="1413166" y="523267"/>
                    <a:pt x="1470548" y="1331873"/>
                    <a:pt x="1470548" y="1331873"/>
                  </a:cubicBezTo>
                </a:path>
              </a:pathLst>
            </a:custGeom>
            <a:ln>
              <a:solidFill>
                <a:srgbClr val="FF0000"/>
              </a:solidFill>
              <a:headEnd type="none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Escola de professores - Sep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measuring.higgs@cern.ch</a:t>
            </a:r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92886-E571-45D5-8B56-343DC94F8FA6}" type="slidenum">
              <a:rPr kumimoji="0" lang="en-US" smtClean="0"/>
              <a:pPr/>
              <a:t>22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186661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452573" y="0"/>
            <a:ext cx="8724807" cy="6581472"/>
            <a:chOff x="-1" y="-1"/>
            <a:chExt cx="9144001" cy="6897687"/>
          </a:xfrm>
        </p:grpSpPr>
        <p:pic>
          <p:nvPicPr>
            <p:cNvPr id="26" name="Picture 25"/>
            <p:cNvPicPr>
              <a:picLocks noChangeAspect="1"/>
            </p:cNvPicPr>
            <p:nvPr/>
          </p:nvPicPr>
          <p:blipFill rotWithShape="1">
            <a:blip r:embed="rId2"/>
            <a:srcRect l="5180" r="9567" b="15060"/>
            <a:stretch/>
          </p:blipFill>
          <p:spPr>
            <a:xfrm>
              <a:off x="4546598" y="0"/>
              <a:ext cx="4597402" cy="3448844"/>
            </a:xfrm>
            <a:prstGeom prst="rect">
              <a:avLst/>
            </a:prstGeom>
          </p:spPr>
        </p:pic>
        <p:pic>
          <p:nvPicPr>
            <p:cNvPr id="31" name="Picture 30"/>
            <p:cNvPicPr>
              <a:picLocks noChangeAspect="1"/>
            </p:cNvPicPr>
            <p:nvPr/>
          </p:nvPicPr>
          <p:blipFill rotWithShape="1">
            <a:blip r:embed="rId2"/>
            <a:srcRect l="5180" r="9567" b="15060"/>
            <a:stretch/>
          </p:blipFill>
          <p:spPr>
            <a:xfrm>
              <a:off x="4546598" y="3448842"/>
              <a:ext cx="4597402" cy="3448844"/>
            </a:xfrm>
            <a:prstGeom prst="rect">
              <a:avLst/>
            </a:prstGeom>
          </p:spPr>
        </p:pic>
        <p:pic>
          <p:nvPicPr>
            <p:cNvPr id="36" name="Picture 35"/>
            <p:cNvPicPr>
              <a:picLocks noChangeAspect="1"/>
            </p:cNvPicPr>
            <p:nvPr/>
          </p:nvPicPr>
          <p:blipFill rotWithShape="1">
            <a:blip r:embed="rId2"/>
            <a:srcRect l="5180" r="9567" b="15060"/>
            <a:stretch/>
          </p:blipFill>
          <p:spPr>
            <a:xfrm>
              <a:off x="1058" y="3448842"/>
              <a:ext cx="4597402" cy="3448844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2"/>
            <a:srcRect l="5180" r="9567" b="15060"/>
            <a:stretch/>
          </p:blipFill>
          <p:spPr>
            <a:xfrm>
              <a:off x="1058" y="0"/>
              <a:ext cx="4597402" cy="3448844"/>
            </a:xfrm>
            <a:prstGeom prst="rect">
              <a:avLst/>
            </a:prstGeom>
          </p:spPr>
        </p:pic>
        <p:grpSp>
          <p:nvGrpSpPr>
            <p:cNvPr id="8" name="Group 7"/>
            <p:cNvGrpSpPr/>
            <p:nvPr/>
          </p:nvGrpSpPr>
          <p:grpSpPr>
            <a:xfrm rot="5400000">
              <a:off x="5508662" y="3222664"/>
              <a:ext cx="6858002" cy="412673"/>
              <a:chOff x="-536539" y="3970470"/>
              <a:chExt cx="9143999" cy="550231"/>
            </a:xfrm>
          </p:grpSpPr>
          <p:sp>
            <p:nvSpPr>
              <p:cNvPr id="6" name="Title 1"/>
              <p:cNvSpPr txBox="1">
                <a:spLocks/>
              </p:cNvSpPr>
              <p:nvPr/>
            </p:nvSpPr>
            <p:spPr>
              <a:xfrm>
                <a:off x="-536539" y="3970470"/>
                <a:ext cx="4598458" cy="550231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rmAutofit fontScale="52500" lnSpcReduction="20000"/>
              </a:bodyPr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en-US" b="1" dirty="0" smtClean="0">
                    <a:solidFill>
                      <a:srgbClr val="00FF00"/>
                    </a:solidFill>
                  </a:rPr>
                  <a:t>Precise</a:t>
                </a:r>
                <a:endParaRPr lang="en-US" b="1" dirty="0">
                  <a:solidFill>
                    <a:srgbClr val="00FF00"/>
                  </a:solidFill>
                </a:endParaRPr>
              </a:p>
            </p:txBody>
          </p:sp>
          <p:sp>
            <p:nvSpPr>
              <p:cNvPr id="7" name="Title 1"/>
              <p:cNvSpPr txBox="1">
                <a:spLocks/>
              </p:cNvSpPr>
              <p:nvPr/>
            </p:nvSpPr>
            <p:spPr>
              <a:xfrm>
                <a:off x="4061918" y="3970470"/>
                <a:ext cx="4545542" cy="550231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rmAutofit fontScale="55000" lnSpcReduction="20000"/>
              </a:bodyPr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en-US" b="1" dirty="0" smtClean="0">
                    <a:solidFill>
                      <a:srgbClr val="FF0000"/>
                    </a:solidFill>
                  </a:rPr>
                  <a:t>Imprecise</a:t>
                </a:r>
                <a:endParaRPr lang="en-US" b="1" dirty="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11" name="Group 10"/>
            <p:cNvGrpSpPr/>
            <p:nvPr/>
          </p:nvGrpSpPr>
          <p:grpSpPr>
            <a:xfrm>
              <a:off x="0" y="-1"/>
              <a:ext cx="9144000" cy="412673"/>
              <a:chOff x="-536539" y="3970470"/>
              <a:chExt cx="9143999" cy="550231"/>
            </a:xfrm>
          </p:grpSpPr>
          <p:sp>
            <p:nvSpPr>
              <p:cNvPr id="12" name="Title 1"/>
              <p:cNvSpPr txBox="1">
                <a:spLocks/>
              </p:cNvSpPr>
              <p:nvPr/>
            </p:nvSpPr>
            <p:spPr>
              <a:xfrm>
                <a:off x="-536539" y="3970470"/>
                <a:ext cx="4598458" cy="550231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rmAutofit fontScale="52500" lnSpcReduction="20000"/>
              </a:bodyPr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en-US" b="1" dirty="0" smtClean="0">
                    <a:solidFill>
                      <a:srgbClr val="00FF00"/>
                    </a:solidFill>
                  </a:rPr>
                  <a:t>Accurate</a:t>
                </a:r>
                <a:endParaRPr lang="en-US" b="1" dirty="0">
                  <a:solidFill>
                    <a:srgbClr val="00FF00"/>
                  </a:solidFill>
                </a:endParaRPr>
              </a:p>
            </p:txBody>
          </p:sp>
          <p:sp>
            <p:nvSpPr>
              <p:cNvPr id="13" name="Title 1"/>
              <p:cNvSpPr txBox="1">
                <a:spLocks/>
              </p:cNvSpPr>
              <p:nvPr/>
            </p:nvSpPr>
            <p:spPr>
              <a:xfrm>
                <a:off x="4061920" y="3970470"/>
                <a:ext cx="4545540" cy="550231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rmAutofit fontScale="55000" lnSpcReduction="20000"/>
              </a:bodyPr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en-US" b="1" dirty="0" smtClean="0">
                    <a:solidFill>
                      <a:srgbClr val="FF0000"/>
                    </a:solidFill>
                  </a:rPr>
                  <a:t>Inaccurate</a:t>
                </a:r>
                <a:endParaRPr lang="en-US" b="1" dirty="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 rot="5400000">
              <a:off x="-3222665" y="3222663"/>
              <a:ext cx="6858002" cy="412673"/>
              <a:chOff x="-536539" y="3970470"/>
              <a:chExt cx="9143999" cy="550231"/>
            </a:xfrm>
          </p:grpSpPr>
          <p:sp>
            <p:nvSpPr>
              <p:cNvPr id="15" name="Title 1"/>
              <p:cNvSpPr txBox="1">
                <a:spLocks/>
              </p:cNvSpPr>
              <p:nvPr/>
            </p:nvSpPr>
            <p:spPr>
              <a:xfrm>
                <a:off x="-536539" y="3970470"/>
                <a:ext cx="4598458" cy="550231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rmAutofit fontScale="52500" lnSpcReduction="20000"/>
              </a:bodyPr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en-US" b="1" dirty="0" smtClean="0">
                    <a:solidFill>
                      <a:srgbClr val="00FF00"/>
                    </a:solidFill>
                  </a:rPr>
                  <a:t>Precise</a:t>
                </a:r>
                <a:endParaRPr lang="en-US" b="1" dirty="0">
                  <a:solidFill>
                    <a:srgbClr val="00FF00"/>
                  </a:solidFill>
                </a:endParaRPr>
              </a:p>
            </p:txBody>
          </p:sp>
          <p:sp>
            <p:nvSpPr>
              <p:cNvPr id="16" name="Title 1"/>
              <p:cNvSpPr txBox="1">
                <a:spLocks/>
              </p:cNvSpPr>
              <p:nvPr/>
            </p:nvSpPr>
            <p:spPr>
              <a:xfrm>
                <a:off x="4061918" y="3970470"/>
                <a:ext cx="4545542" cy="550231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rmAutofit fontScale="55000" lnSpcReduction="20000"/>
              </a:bodyPr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en-US" b="1" dirty="0" smtClean="0">
                    <a:solidFill>
                      <a:srgbClr val="FF0000"/>
                    </a:solidFill>
                  </a:rPr>
                  <a:t>Imprecise</a:t>
                </a:r>
                <a:endParaRPr lang="en-US" b="1" dirty="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18" name="Group 17"/>
            <p:cNvGrpSpPr/>
            <p:nvPr/>
          </p:nvGrpSpPr>
          <p:grpSpPr>
            <a:xfrm>
              <a:off x="0" y="6445327"/>
              <a:ext cx="9144000" cy="412673"/>
              <a:chOff x="-536539" y="3970470"/>
              <a:chExt cx="9143999" cy="550231"/>
            </a:xfrm>
          </p:grpSpPr>
          <p:sp>
            <p:nvSpPr>
              <p:cNvPr id="19" name="Title 1"/>
              <p:cNvSpPr txBox="1">
                <a:spLocks/>
              </p:cNvSpPr>
              <p:nvPr/>
            </p:nvSpPr>
            <p:spPr>
              <a:xfrm>
                <a:off x="-536539" y="3970470"/>
                <a:ext cx="4598458" cy="550231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rmAutofit fontScale="52500" lnSpcReduction="20000"/>
              </a:bodyPr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en-US" b="1" dirty="0" smtClean="0">
                    <a:solidFill>
                      <a:srgbClr val="00FF00"/>
                    </a:solidFill>
                  </a:rPr>
                  <a:t>Accurate</a:t>
                </a:r>
                <a:endParaRPr lang="en-US" b="1" dirty="0">
                  <a:solidFill>
                    <a:srgbClr val="00FF00"/>
                  </a:solidFill>
                </a:endParaRPr>
              </a:p>
            </p:txBody>
          </p:sp>
          <p:sp>
            <p:nvSpPr>
              <p:cNvPr id="20" name="Title 1"/>
              <p:cNvSpPr txBox="1">
                <a:spLocks/>
              </p:cNvSpPr>
              <p:nvPr/>
            </p:nvSpPr>
            <p:spPr>
              <a:xfrm>
                <a:off x="4061918" y="3970470"/>
                <a:ext cx="4545542" cy="550231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rmAutofit fontScale="55000" lnSpcReduction="20000"/>
              </a:bodyPr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en-US" b="1" dirty="0" smtClean="0">
                    <a:solidFill>
                      <a:srgbClr val="FF0000"/>
                    </a:solidFill>
                  </a:rPr>
                  <a:t>Inaccurate</a:t>
                </a:r>
                <a:endParaRPr lang="en-US" b="1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21" name="Freeform 20"/>
            <p:cNvSpPr/>
            <p:nvPr/>
          </p:nvSpPr>
          <p:spPr>
            <a:xfrm>
              <a:off x="821267" y="609600"/>
              <a:ext cx="1016000" cy="1659467"/>
            </a:xfrm>
            <a:custGeom>
              <a:avLst/>
              <a:gdLst>
                <a:gd name="connsiteX0" fmla="*/ 0 w 1016000"/>
                <a:gd name="connsiteY0" fmla="*/ 1659467 h 1659467"/>
                <a:gd name="connsiteX1" fmla="*/ 406400 w 1016000"/>
                <a:gd name="connsiteY1" fmla="*/ 702733 h 1659467"/>
                <a:gd name="connsiteX2" fmla="*/ 1016000 w 1016000"/>
                <a:gd name="connsiteY2" fmla="*/ 0 h 1659467"/>
                <a:gd name="connsiteX0" fmla="*/ 0 w 1016000"/>
                <a:gd name="connsiteY0" fmla="*/ 1659467 h 1659467"/>
                <a:gd name="connsiteX1" fmla="*/ 338666 w 1016000"/>
                <a:gd name="connsiteY1" fmla="*/ 677333 h 1659467"/>
                <a:gd name="connsiteX2" fmla="*/ 1016000 w 1016000"/>
                <a:gd name="connsiteY2" fmla="*/ 0 h 1659467"/>
                <a:gd name="connsiteX0" fmla="*/ 0 w 1016000"/>
                <a:gd name="connsiteY0" fmla="*/ 1659467 h 1659467"/>
                <a:gd name="connsiteX1" fmla="*/ 381000 w 1016000"/>
                <a:gd name="connsiteY1" fmla="*/ 668866 h 1659467"/>
                <a:gd name="connsiteX2" fmla="*/ 1016000 w 1016000"/>
                <a:gd name="connsiteY2" fmla="*/ 0 h 1659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16000" h="1659467">
                  <a:moveTo>
                    <a:pt x="0" y="1659467"/>
                  </a:moveTo>
                  <a:cubicBezTo>
                    <a:pt x="118533" y="1319389"/>
                    <a:pt x="211667" y="945444"/>
                    <a:pt x="381000" y="668866"/>
                  </a:cubicBezTo>
                  <a:cubicBezTo>
                    <a:pt x="550333" y="392288"/>
                    <a:pt x="1016000" y="0"/>
                    <a:pt x="1016000" y="0"/>
                  </a:cubicBezTo>
                </a:path>
              </a:pathLst>
            </a:custGeom>
            <a:ln>
              <a:solidFill>
                <a:srgbClr val="00FF00"/>
              </a:solidFill>
              <a:headEnd type="diamon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Freeform 21"/>
            <p:cNvSpPr/>
            <p:nvPr/>
          </p:nvSpPr>
          <p:spPr>
            <a:xfrm>
              <a:off x="2068907" y="398525"/>
              <a:ext cx="1479146" cy="1390500"/>
            </a:xfrm>
            <a:custGeom>
              <a:avLst/>
              <a:gdLst>
                <a:gd name="connsiteX0" fmla="*/ 0 w 1016000"/>
                <a:gd name="connsiteY0" fmla="*/ 1659467 h 1659467"/>
                <a:gd name="connsiteX1" fmla="*/ 406400 w 1016000"/>
                <a:gd name="connsiteY1" fmla="*/ 702733 h 1659467"/>
                <a:gd name="connsiteX2" fmla="*/ 1016000 w 1016000"/>
                <a:gd name="connsiteY2" fmla="*/ 0 h 1659467"/>
                <a:gd name="connsiteX0" fmla="*/ 0 w 1642537"/>
                <a:gd name="connsiteY0" fmla="*/ 957788 h 957788"/>
                <a:gd name="connsiteX1" fmla="*/ 406400 w 1642537"/>
                <a:gd name="connsiteY1" fmla="*/ 1054 h 957788"/>
                <a:gd name="connsiteX2" fmla="*/ 1642537 w 1642537"/>
                <a:gd name="connsiteY2" fmla="*/ 755342 h 957788"/>
                <a:gd name="connsiteX0" fmla="*/ 0 w 2170794"/>
                <a:gd name="connsiteY0" fmla="*/ 117673 h 1199382"/>
                <a:gd name="connsiteX1" fmla="*/ 934657 w 2170794"/>
                <a:gd name="connsiteY1" fmla="*/ 445094 h 1199382"/>
                <a:gd name="connsiteX2" fmla="*/ 2170794 w 2170794"/>
                <a:gd name="connsiteY2" fmla="*/ 1199382 h 1199382"/>
                <a:gd name="connsiteX0" fmla="*/ 0 w 2170794"/>
                <a:gd name="connsiteY0" fmla="*/ 221340 h 1303049"/>
                <a:gd name="connsiteX1" fmla="*/ 1278639 w 2170794"/>
                <a:gd name="connsiteY1" fmla="*/ 170100 h 1303049"/>
                <a:gd name="connsiteX2" fmla="*/ 2170794 w 2170794"/>
                <a:gd name="connsiteY2" fmla="*/ 1303049 h 1303049"/>
                <a:gd name="connsiteX0" fmla="*/ 0 w 2170794"/>
                <a:gd name="connsiteY0" fmla="*/ 221340 h 1303049"/>
                <a:gd name="connsiteX1" fmla="*/ 1278639 w 2170794"/>
                <a:gd name="connsiteY1" fmla="*/ 170100 h 1303049"/>
                <a:gd name="connsiteX2" fmla="*/ 2170794 w 2170794"/>
                <a:gd name="connsiteY2" fmla="*/ 1303049 h 1303049"/>
                <a:gd name="connsiteX0" fmla="*/ 0 w 2170794"/>
                <a:gd name="connsiteY0" fmla="*/ 191943 h 1355970"/>
                <a:gd name="connsiteX1" fmla="*/ 1278639 w 2170794"/>
                <a:gd name="connsiteY1" fmla="*/ 223021 h 1355970"/>
                <a:gd name="connsiteX2" fmla="*/ 2170794 w 2170794"/>
                <a:gd name="connsiteY2" fmla="*/ 1355970 h 1355970"/>
                <a:gd name="connsiteX0" fmla="*/ 0 w 2170794"/>
                <a:gd name="connsiteY0" fmla="*/ 195470 h 1359497"/>
                <a:gd name="connsiteX1" fmla="*/ 1278639 w 2170794"/>
                <a:gd name="connsiteY1" fmla="*/ 226548 h 1359497"/>
                <a:gd name="connsiteX2" fmla="*/ 2170794 w 2170794"/>
                <a:gd name="connsiteY2" fmla="*/ 1359497 h 1359497"/>
                <a:gd name="connsiteX0" fmla="*/ 0 w 2170794"/>
                <a:gd name="connsiteY0" fmla="*/ 189623 h 1353650"/>
                <a:gd name="connsiteX1" fmla="*/ 1499770 w 2170794"/>
                <a:gd name="connsiteY1" fmla="*/ 237165 h 1353650"/>
                <a:gd name="connsiteX2" fmla="*/ 2170794 w 2170794"/>
                <a:gd name="connsiteY2" fmla="*/ 1353650 h 1353650"/>
                <a:gd name="connsiteX0" fmla="*/ 0 w 2170794"/>
                <a:gd name="connsiteY0" fmla="*/ 204227 h 1368254"/>
                <a:gd name="connsiteX1" fmla="*/ 1499770 w 2170794"/>
                <a:gd name="connsiteY1" fmla="*/ 251769 h 1368254"/>
                <a:gd name="connsiteX2" fmla="*/ 2170794 w 2170794"/>
                <a:gd name="connsiteY2" fmla="*/ 1368254 h 1368254"/>
                <a:gd name="connsiteX0" fmla="*/ 0 w 2170794"/>
                <a:gd name="connsiteY0" fmla="*/ 139782 h 1303809"/>
                <a:gd name="connsiteX1" fmla="*/ 1720900 w 2170794"/>
                <a:gd name="connsiteY1" fmla="*/ 417814 h 1303809"/>
                <a:gd name="connsiteX2" fmla="*/ 2170794 w 2170794"/>
                <a:gd name="connsiteY2" fmla="*/ 1303809 h 1303809"/>
                <a:gd name="connsiteX0" fmla="*/ 0 w 2170794"/>
                <a:gd name="connsiteY0" fmla="*/ 147333 h 1311360"/>
                <a:gd name="connsiteX1" fmla="*/ 1720900 w 2170794"/>
                <a:gd name="connsiteY1" fmla="*/ 425365 h 1311360"/>
                <a:gd name="connsiteX2" fmla="*/ 2170794 w 2170794"/>
                <a:gd name="connsiteY2" fmla="*/ 1311360 h 1311360"/>
                <a:gd name="connsiteX0" fmla="*/ 0 w 2036049"/>
                <a:gd name="connsiteY0" fmla="*/ 134376 h 1405415"/>
                <a:gd name="connsiteX1" fmla="*/ 1720900 w 2036049"/>
                <a:gd name="connsiteY1" fmla="*/ 412408 h 1405415"/>
                <a:gd name="connsiteX2" fmla="*/ 2035659 w 2036049"/>
                <a:gd name="connsiteY2" fmla="*/ 1405415 h 1405415"/>
                <a:gd name="connsiteX0" fmla="*/ 0 w 2036049"/>
                <a:gd name="connsiteY0" fmla="*/ 70781 h 1341820"/>
                <a:gd name="connsiteX1" fmla="*/ 1720900 w 2036049"/>
                <a:gd name="connsiteY1" fmla="*/ 348813 h 1341820"/>
                <a:gd name="connsiteX2" fmla="*/ 2035659 w 2036049"/>
                <a:gd name="connsiteY2" fmla="*/ 1341820 h 1341820"/>
                <a:gd name="connsiteX0" fmla="*/ 0 w 2035659"/>
                <a:gd name="connsiteY0" fmla="*/ 80883 h 1351922"/>
                <a:gd name="connsiteX1" fmla="*/ 1450630 w 2035659"/>
                <a:gd name="connsiteY1" fmla="*/ 301293 h 1351922"/>
                <a:gd name="connsiteX2" fmla="*/ 2035659 w 2035659"/>
                <a:gd name="connsiteY2" fmla="*/ 1351922 h 1351922"/>
                <a:gd name="connsiteX0" fmla="*/ 0 w 2146224"/>
                <a:gd name="connsiteY0" fmla="*/ 80883 h 1351922"/>
                <a:gd name="connsiteX1" fmla="*/ 1450630 w 2146224"/>
                <a:gd name="connsiteY1" fmla="*/ 301293 h 1351922"/>
                <a:gd name="connsiteX2" fmla="*/ 2146224 w 2146224"/>
                <a:gd name="connsiteY2" fmla="*/ 1351922 h 1351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146224" h="1351922">
                  <a:moveTo>
                    <a:pt x="0" y="80883"/>
                  </a:moveTo>
                  <a:cubicBezTo>
                    <a:pt x="548510" y="-119254"/>
                    <a:pt x="1092926" y="89453"/>
                    <a:pt x="1450630" y="301293"/>
                  </a:cubicBezTo>
                  <a:cubicBezTo>
                    <a:pt x="1808334" y="513133"/>
                    <a:pt x="2146224" y="1351922"/>
                    <a:pt x="2146224" y="1351922"/>
                  </a:cubicBezTo>
                </a:path>
              </a:pathLst>
            </a:custGeom>
            <a:ln>
              <a:solidFill>
                <a:srgbClr val="00FF00"/>
              </a:solidFill>
              <a:headEnd type="none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Freeform 22"/>
            <p:cNvSpPr/>
            <p:nvPr/>
          </p:nvSpPr>
          <p:spPr>
            <a:xfrm>
              <a:off x="2068907" y="393229"/>
              <a:ext cx="1572279" cy="1395795"/>
            </a:xfrm>
            <a:custGeom>
              <a:avLst/>
              <a:gdLst>
                <a:gd name="connsiteX0" fmla="*/ 0 w 1016000"/>
                <a:gd name="connsiteY0" fmla="*/ 1659467 h 1659467"/>
                <a:gd name="connsiteX1" fmla="*/ 406400 w 1016000"/>
                <a:gd name="connsiteY1" fmla="*/ 702733 h 1659467"/>
                <a:gd name="connsiteX2" fmla="*/ 1016000 w 1016000"/>
                <a:gd name="connsiteY2" fmla="*/ 0 h 1659467"/>
                <a:gd name="connsiteX0" fmla="*/ 0 w 1642537"/>
                <a:gd name="connsiteY0" fmla="*/ 957788 h 957788"/>
                <a:gd name="connsiteX1" fmla="*/ 406400 w 1642537"/>
                <a:gd name="connsiteY1" fmla="*/ 1054 h 957788"/>
                <a:gd name="connsiteX2" fmla="*/ 1642537 w 1642537"/>
                <a:gd name="connsiteY2" fmla="*/ 755342 h 957788"/>
                <a:gd name="connsiteX0" fmla="*/ 0 w 2170794"/>
                <a:gd name="connsiteY0" fmla="*/ 117673 h 1199382"/>
                <a:gd name="connsiteX1" fmla="*/ 934657 w 2170794"/>
                <a:gd name="connsiteY1" fmla="*/ 445094 h 1199382"/>
                <a:gd name="connsiteX2" fmla="*/ 2170794 w 2170794"/>
                <a:gd name="connsiteY2" fmla="*/ 1199382 h 1199382"/>
                <a:gd name="connsiteX0" fmla="*/ 0 w 2170794"/>
                <a:gd name="connsiteY0" fmla="*/ 221340 h 1303049"/>
                <a:gd name="connsiteX1" fmla="*/ 1278639 w 2170794"/>
                <a:gd name="connsiteY1" fmla="*/ 170100 h 1303049"/>
                <a:gd name="connsiteX2" fmla="*/ 2170794 w 2170794"/>
                <a:gd name="connsiteY2" fmla="*/ 1303049 h 1303049"/>
                <a:gd name="connsiteX0" fmla="*/ 0 w 2170794"/>
                <a:gd name="connsiteY0" fmla="*/ 221340 h 1303049"/>
                <a:gd name="connsiteX1" fmla="*/ 1278639 w 2170794"/>
                <a:gd name="connsiteY1" fmla="*/ 170100 h 1303049"/>
                <a:gd name="connsiteX2" fmla="*/ 2170794 w 2170794"/>
                <a:gd name="connsiteY2" fmla="*/ 1303049 h 1303049"/>
                <a:gd name="connsiteX0" fmla="*/ 0 w 2170794"/>
                <a:gd name="connsiteY0" fmla="*/ 191943 h 1355970"/>
                <a:gd name="connsiteX1" fmla="*/ 1278639 w 2170794"/>
                <a:gd name="connsiteY1" fmla="*/ 223021 h 1355970"/>
                <a:gd name="connsiteX2" fmla="*/ 2170794 w 2170794"/>
                <a:gd name="connsiteY2" fmla="*/ 1355970 h 1355970"/>
                <a:gd name="connsiteX0" fmla="*/ 0 w 2170794"/>
                <a:gd name="connsiteY0" fmla="*/ 195470 h 1359497"/>
                <a:gd name="connsiteX1" fmla="*/ 1278639 w 2170794"/>
                <a:gd name="connsiteY1" fmla="*/ 226548 h 1359497"/>
                <a:gd name="connsiteX2" fmla="*/ 2170794 w 2170794"/>
                <a:gd name="connsiteY2" fmla="*/ 1359497 h 1359497"/>
                <a:gd name="connsiteX0" fmla="*/ 0 w 2170794"/>
                <a:gd name="connsiteY0" fmla="*/ 189623 h 1353650"/>
                <a:gd name="connsiteX1" fmla="*/ 1499770 w 2170794"/>
                <a:gd name="connsiteY1" fmla="*/ 237165 h 1353650"/>
                <a:gd name="connsiteX2" fmla="*/ 2170794 w 2170794"/>
                <a:gd name="connsiteY2" fmla="*/ 1353650 h 1353650"/>
                <a:gd name="connsiteX0" fmla="*/ 0 w 2170794"/>
                <a:gd name="connsiteY0" fmla="*/ 204227 h 1368254"/>
                <a:gd name="connsiteX1" fmla="*/ 1499770 w 2170794"/>
                <a:gd name="connsiteY1" fmla="*/ 251769 h 1368254"/>
                <a:gd name="connsiteX2" fmla="*/ 2170794 w 2170794"/>
                <a:gd name="connsiteY2" fmla="*/ 1368254 h 1368254"/>
                <a:gd name="connsiteX0" fmla="*/ 0 w 2170794"/>
                <a:gd name="connsiteY0" fmla="*/ 139782 h 1303809"/>
                <a:gd name="connsiteX1" fmla="*/ 1720900 w 2170794"/>
                <a:gd name="connsiteY1" fmla="*/ 417814 h 1303809"/>
                <a:gd name="connsiteX2" fmla="*/ 2170794 w 2170794"/>
                <a:gd name="connsiteY2" fmla="*/ 1303809 h 1303809"/>
                <a:gd name="connsiteX0" fmla="*/ 0 w 2170794"/>
                <a:gd name="connsiteY0" fmla="*/ 147333 h 1311360"/>
                <a:gd name="connsiteX1" fmla="*/ 1720900 w 2170794"/>
                <a:gd name="connsiteY1" fmla="*/ 425365 h 1311360"/>
                <a:gd name="connsiteX2" fmla="*/ 2170794 w 2170794"/>
                <a:gd name="connsiteY2" fmla="*/ 1311360 h 1311360"/>
                <a:gd name="connsiteX0" fmla="*/ 0 w 2036049"/>
                <a:gd name="connsiteY0" fmla="*/ 134376 h 1405415"/>
                <a:gd name="connsiteX1" fmla="*/ 1720900 w 2036049"/>
                <a:gd name="connsiteY1" fmla="*/ 412408 h 1405415"/>
                <a:gd name="connsiteX2" fmla="*/ 2035659 w 2036049"/>
                <a:gd name="connsiteY2" fmla="*/ 1405415 h 1405415"/>
                <a:gd name="connsiteX0" fmla="*/ 0 w 2036049"/>
                <a:gd name="connsiteY0" fmla="*/ 70781 h 1341820"/>
                <a:gd name="connsiteX1" fmla="*/ 1720900 w 2036049"/>
                <a:gd name="connsiteY1" fmla="*/ 348813 h 1341820"/>
                <a:gd name="connsiteX2" fmla="*/ 2035659 w 2036049"/>
                <a:gd name="connsiteY2" fmla="*/ 1341820 h 1341820"/>
                <a:gd name="connsiteX0" fmla="*/ 0 w 2035659"/>
                <a:gd name="connsiteY0" fmla="*/ 80883 h 1351922"/>
                <a:gd name="connsiteX1" fmla="*/ 1450630 w 2035659"/>
                <a:gd name="connsiteY1" fmla="*/ 301293 h 1351922"/>
                <a:gd name="connsiteX2" fmla="*/ 2035659 w 2035659"/>
                <a:gd name="connsiteY2" fmla="*/ 1351922 h 1351922"/>
                <a:gd name="connsiteX0" fmla="*/ 0 w 2146224"/>
                <a:gd name="connsiteY0" fmla="*/ 80883 h 1351922"/>
                <a:gd name="connsiteX1" fmla="*/ 1450630 w 2146224"/>
                <a:gd name="connsiteY1" fmla="*/ 301293 h 1351922"/>
                <a:gd name="connsiteX2" fmla="*/ 2146224 w 2146224"/>
                <a:gd name="connsiteY2" fmla="*/ 1351922 h 1351922"/>
                <a:gd name="connsiteX0" fmla="*/ 0 w 2146224"/>
                <a:gd name="connsiteY0" fmla="*/ 86031 h 1357070"/>
                <a:gd name="connsiteX1" fmla="*/ 1524340 w 2146224"/>
                <a:gd name="connsiteY1" fmla="*/ 281746 h 1357070"/>
                <a:gd name="connsiteX2" fmla="*/ 2146224 w 2146224"/>
                <a:gd name="connsiteY2" fmla="*/ 1357070 h 1357070"/>
                <a:gd name="connsiteX0" fmla="*/ 0 w 2281359"/>
                <a:gd name="connsiteY0" fmla="*/ 86031 h 1357070"/>
                <a:gd name="connsiteX1" fmla="*/ 1524340 w 2281359"/>
                <a:gd name="connsiteY1" fmla="*/ 281746 h 1357070"/>
                <a:gd name="connsiteX2" fmla="*/ 2281359 w 2281359"/>
                <a:gd name="connsiteY2" fmla="*/ 1357070 h 1357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81359" h="1357070">
                  <a:moveTo>
                    <a:pt x="0" y="86031"/>
                  </a:moveTo>
                  <a:cubicBezTo>
                    <a:pt x="548510" y="-114106"/>
                    <a:pt x="1144113" y="69906"/>
                    <a:pt x="1524340" y="281746"/>
                  </a:cubicBezTo>
                  <a:cubicBezTo>
                    <a:pt x="1904567" y="493586"/>
                    <a:pt x="2281359" y="1357070"/>
                    <a:pt x="2281359" y="1357070"/>
                  </a:cubicBezTo>
                </a:path>
              </a:pathLst>
            </a:custGeom>
            <a:ln>
              <a:solidFill>
                <a:srgbClr val="00FF00"/>
              </a:solidFill>
              <a:headEnd type="none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Freeform 24"/>
            <p:cNvSpPr/>
            <p:nvPr/>
          </p:nvSpPr>
          <p:spPr>
            <a:xfrm>
              <a:off x="2068907" y="404798"/>
              <a:ext cx="1386013" cy="1376352"/>
            </a:xfrm>
            <a:custGeom>
              <a:avLst/>
              <a:gdLst>
                <a:gd name="connsiteX0" fmla="*/ 0 w 1016000"/>
                <a:gd name="connsiteY0" fmla="*/ 1659467 h 1659467"/>
                <a:gd name="connsiteX1" fmla="*/ 406400 w 1016000"/>
                <a:gd name="connsiteY1" fmla="*/ 702733 h 1659467"/>
                <a:gd name="connsiteX2" fmla="*/ 1016000 w 1016000"/>
                <a:gd name="connsiteY2" fmla="*/ 0 h 1659467"/>
                <a:gd name="connsiteX0" fmla="*/ 0 w 1642537"/>
                <a:gd name="connsiteY0" fmla="*/ 957788 h 957788"/>
                <a:gd name="connsiteX1" fmla="*/ 406400 w 1642537"/>
                <a:gd name="connsiteY1" fmla="*/ 1054 h 957788"/>
                <a:gd name="connsiteX2" fmla="*/ 1642537 w 1642537"/>
                <a:gd name="connsiteY2" fmla="*/ 755342 h 957788"/>
                <a:gd name="connsiteX0" fmla="*/ 0 w 2170794"/>
                <a:gd name="connsiteY0" fmla="*/ 117673 h 1199382"/>
                <a:gd name="connsiteX1" fmla="*/ 934657 w 2170794"/>
                <a:gd name="connsiteY1" fmla="*/ 445094 h 1199382"/>
                <a:gd name="connsiteX2" fmla="*/ 2170794 w 2170794"/>
                <a:gd name="connsiteY2" fmla="*/ 1199382 h 1199382"/>
                <a:gd name="connsiteX0" fmla="*/ 0 w 2170794"/>
                <a:gd name="connsiteY0" fmla="*/ 221340 h 1303049"/>
                <a:gd name="connsiteX1" fmla="*/ 1278639 w 2170794"/>
                <a:gd name="connsiteY1" fmla="*/ 170100 h 1303049"/>
                <a:gd name="connsiteX2" fmla="*/ 2170794 w 2170794"/>
                <a:gd name="connsiteY2" fmla="*/ 1303049 h 1303049"/>
                <a:gd name="connsiteX0" fmla="*/ 0 w 2170794"/>
                <a:gd name="connsiteY0" fmla="*/ 221340 h 1303049"/>
                <a:gd name="connsiteX1" fmla="*/ 1278639 w 2170794"/>
                <a:gd name="connsiteY1" fmla="*/ 170100 h 1303049"/>
                <a:gd name="connsiteX2" fmla="*/ 2170794 w 2170794"/>
                <a:gd name="connsiteY2" fmla="*/ 1303049 h 1303049"/>
                <a:gd name="connsiteX0" fmla="*/ 0 w 2170794"/>
                <a:gd name="connsiteY0" fmla="*/ 191943 h 1355970"/>
                <a:gd name="connsiteX1" fmla="*/ 1278639 w 2170794"/>
                <a:gd name="connsiteY1" fmla="*/ 223021 h 1355970"/>
                <a:gd name="connsiteX2" fmla="*/ 2170794 w 2170794"/>
                <a:gd name="connsiteY2" fmla="*/ 1355970 h 1355970"/>
                <a:gd name="connsiteX0" fmla="*/ 0 w 2170794"/>
                <a:gd name="connsiteY0" fmla="*/ 195470 h 1359497"/>
                <a:gd name="connsiteX1" fmla="*/ 1278639 w 2170794"/>
                <a:gd name="connsiteY1" fmla="*/ 226548 h 1359497"/>
                <a:gd name="connsiteX2" fmla="*/ 2170794 w 2170794"/>
                <a:gd name="connsiteY2" fmla="*/ 1359497 h 1359497"/>
                <a:gd name="connsiteX0" fmla="*/ 0 w 2170794"/>
                <a:gd name="connsiteY0" fmla="*/ 189623 h 1353650"/>
                <a:gd name="connsiteX1" fmla="*/ 1499770 w 2170794"/>
                <a:gd name="connsiteY1" fmla="*/ 237165 h 1353650"/>
                <a:gd name="connsiteX2" fmla="*/ 2170794 w 2170794"/>
                <a:gd name="connsiteY2" fmla="*/ 1353650 h 1353650"/>
                <a:gd name="connsiteX0" fmla="*/ 0 w 2170794"/>
                <a:gd name="connsiteY0" fmla="*/ 204227 h 1368254"/>
                <a:gd name="connsiteX1" fmla="*/ 1499770 w 2170794"/>
                <a:gd name="connsiteY1" fmla="*/ 251769 h 1368254"/>
                <a:gd name="connsiteX2" fmla="*/ 2170794 w 2170794"/>
                <a:gd name="connsiteY2" fmla="*/ 1368254 h 1368254"/>
                <a:gd name="connsiteX0" fmla="*/ 0 w 2170794"/>
                <a:gd name="connsiteY0" fmla="*/ 139782 h 1303809"/>
                <a:gd name="connsiteX1" fmla="*/ 1720900 w 2170794"/>
                <a:gd name="connsiteY1" fmla="*/ 417814 h 1303809"/>
                <a:gd name="connsiteX2" fmla="*/ 2170794 w 2170794"/>
                <a:gd name="connsiteY2" fmla="*/ 1303809 h 1303809"/>
                <a:gd name="connsiteX0" fmla="*/ 0 w 2170794"/>
                <a:gd name="connsiteY0" fmla="*/ 147333 h 1311360"/>
                <a:gd name="connsiteX1" fmla="*/ 1720900 w 2170794"/>
                <a:gd name="connsiteY1" fmla="*/ 425365 h 1311360"/>
                <a:gd name="connsiteX2" fmla="*/ 2170794 w 2170794"/>
                <a:gd name="connsiteY2" fmla="*/ 1311360 h 1311360"/>
                <a:gd name="connsiteX0" fmla="*/ 0 w 2036049"/>
                <a:gd name="connsiteY0" fmla="*/ 134376 h 1405415"/>
                <a:gd name="connsiteX1" fmla="*/ 1720900 w 2036049"/>
                <a:gd name="connsiteY1" fmla="*/ 412408 h 1405415"/>
                <a:gd name="connsiteX2" fmla="*/ 2035659 w 2036049"/>
                <a:gd name="connsiteY2" fmla="*/ 1405415 h 1405415"/>
                <a:gd name="connsiteX0" fmla="*/ 0 w 2036049"/>
                <a:gd name="connsiteY0" fmla="*/ 70781 h 1341820"/>
                <a:gd name="connsiteX1" fmla="*/ 1720900 w 2036049"/>
                <a:gd name="connsiteY1" fmla="*/ 348813 h 1341820"/>
                <a:gd name="connsiteX2" fmla="*/ 2035659 w 2036049"/>
                <a:gd name="connsiteY2" fmla="*/ 1341820 h 1341820"/>
                <a:gd name="connsiteX0" fmla="*/ 0 w 2035659"/>
                <a:gd name="connsiteY0" fmla="*/ 80883 h 1351922"/>
                <a:gd name="connsiteX1" fmla="*/ 1450630 w 2035659"/>
                <a:gd name="connsiteY1" fmla="*/ 301293 h 1351922"/>
                <a:gd name="connsiteX2" fmla="*/ 2035659 w 2035659"/>
                <a:gd name="connsiteY2" fmla="*/ 1351922 h 1351922"/>
                <a:gd name="connsiteX0" fmla="*/ 0 w 2146224"/>
                <a:gd name="connsiteY0" fmla="*/ 80883 h 1351922"/>
                <a:gd name="connsiteX1" fmla="*/ 1450630 w 2146224"/>
                <a:gd name="connsiteY1" fmla="*/ 301293 h 1351922"/>
                <a:gd name="connsiteX2" fmla="*/ 2146224 w 2146224"/>
                <a:gd name="connsiteY2" fmla="*/ 1351922 h 1351922"/>
                <a:gd name="connsiteX0" fmla="*/ 0 w 2146224"/>
                <a:gd name="connsiteY0" fmla="*/ 86031 h 1357070"/>
                <a:gd name="connsiteX1" fmla="*/ 1524340 w 2146224"/>
                <a:gd name="connsiteY1" fmla="*/ 281746 h 1357070"/>
                <a:gd name="connsiteX2" fmla="*/ 2146224 w 2146224"/>
                <a:gd name="connsiteY2" fmla="*/ 1357070 h 1357070"/>
                <a:gd name="connsiteX0" fmla="*/ 0 w 2281359"/>
                <a:gd name="connsiteY0" fmla="*/ 86031 h 1357070"/>
                <a:gd name="connsiteX1" fmla="*/ 1524340 w 2281359"/>
                <a:gd name="connsiteY1" fmla="*/ 281746 h 1357070"/>
                <a:gd name="connsiteX2" fmla="*/ 2281359 w 2281359"/>
                <a:gd name="connsiteY2" fmla="*/ 1357070 h 1357070"/>
                <a:gd name="connsiteX0" fmla="*/ 0 w 2281359"/>
                <a:gd name="connsiteY0" fmla="*/ 67127 h 1338166"/>
                <a:gd name="connsiteX1" fmla="*/ 1376920 w 2281359"/>
                <a:gd name="connsiteY1" fmla="*/ 369855 h 1338166"/>
                <a:gd name="connsiteX2" fmla="*/ 2281359 w 2281359"/>
                <a:gd name="connsiteY2" fmla="*/ 1338166 h 1338166"/>
                <a:gd name="connsiteX0" fmla="*/ 0 w 2011089"/>
                <a:gd name="connsiteY0" fmla="*/ 67127 h 1338166"/>
                <a:gd name="connsiteX1" fmla="*/ 1376920 w 2011089"/>
                <a:gd name="connsiteY1" fmla="*/ 369855 h 1338166"/>
                <a:gd name="connsiteX2" fmla="*/ 2011089 w 2011089"/>
                <a:gd name="connsiteY2" fmla="*/ 1338166 h 1338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11089" h="1338166">
                  <a:moveTo>
                    <a:pt x="0" y="67127"/>
                  </a:moveTo>
                  <a:cubicBezTo>
                    <a:pt x="548510" y="-133010"/>
                    <a:pt x="1041739" y="158015"/>
                    <a:pt x="1376920" y="369855"/>
                  </a:cubicBezTo>
                  <a:cubicBezTo>
                    <a:pt x="1712102" y="581695"/>
                    <a:pt x="2011089" y="1338166"/>
                    <a:pt x="2011089" y="1338166"/>
                  </a:cubicBezTo>
                </a:path>
              </a:pathLst>
            </a:custGeom>
            <a:ln>
              <a:solidFill>
                <a:srgbClr val="00FF00"/>
              </a:solidFill>
              <a:headEnd type="none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Freeform 26"/>
            <p:cNvSpPr/>
            <p:nvPr/>
          </p:nvSpPr>
          <p:spPr>
            <a:xfrm>
              <a:off x="5366807" y="609600"/>
              <a:ext cx="1016000" cy="1659467"/>
            </a:xfrm>
            <a:custGeom>
              <a:avLst/>
              <a:gdLst>
                <a:gd name="connsiteX0" fmla="*/ 0 w 1016000"/>
                <a:gd name="connsiteY0" fmla="*/ 1659467 h 1659467"/>
                <a:gd name="connsiteX1" fmla="*/ 406400 w 1016000"/>
                <a:gd name="connsiteY1" fmla="*/ 702733 h 1659467"/>
                <a:gd name="connsiteX2" fmla="*/ 1016000 w 1016000"/>
                <a:gd name="connsiteY2" fmla="*/ 0 h 1659467"/>
                <a:gd name="connsiteX0" fmla="*/ 0 w 1016000"/>
                <a:gd name="connsiteY0" fmla="*/ 1659467 h 1659467"/>
                <a:gd name="connsiteX1" fmla="*/ 338666 w 1016000"/>
                <a:gd name="connsiteY1" fmla="*/ 677333 h 1659467"/>
                <a:gd name="connsiteX2" fmla="*/ 1016000 w 1016000"/>
                <a:gd name="connsiteY2" fmla="*/ 0 h 1659467"/>
                <a:gd name="connsiteX0" fmla="*/ 0 w 1016000"/>
                <a:gd name="connsiteY0" fmla="*/ 1659467 h 1659467"/>
                <a:gd name="connsiteX1" fmla="*/ 381000 w 1016000"/>
                <a:gd name="connsiteY1" fmla="*/ 668866 h 1659467"/>
                <a:gd name="connsiteX2" fmla="*/ 1016000 w 1016000"/>
                <a:gd name="connsiteY2" fmla="*/ 0 h 1659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16000" h="1659467">
                  <a:moveTo>
                    <a:pt x="0" y="1659467"/>
                  </a:moveTo>
                  <a:cubicBezTo>
                    <a:pt x="118533" y="1319389"/>
                    <a:pt x="211667" y="945444"/>
                    <a:pt x="381000" y="668866"/>
                  </a:cubicBezTo>
                  <a:cubicBezTo>
                    <a:pt x="550333" y="392288"/>
                    <a:pt x="1016000" y="0"/>
                    <a:pt x="1016000" y="0"/>
                  </a:cubicBezTo>
                </a:path>
              </a:pathLst>
            </a:custGeom>
            <a:ln>
              <a:solidFill>
                <a:srgbClr val="FF0000"/>
              </a:solidFill>
              <a:headEnd type="diamon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8" name="Freeform 27"/>
            <p:cNvSpPr/>
            <p:nvPr/>
          </p:nvSpPr>
          <p:spPr>
            <a:xfrm>
              <a:off x="6614447" y="396916"/>
              <a:ext cx="2037946" cy="926441"/>
            </a:xfrm>
            <a:custGeom>
              <a:avLst/>
              <a:gdLst>
                <a:gd name="connsiteX0" fmla="*/ 0 w 1016000"/>
                <a:gd name="connsiteY0" fmla="*/ 1659467 h 1659467"/>
                <a:gd name="connsiteX1" fmla="*/ 406400 w 1016000"/>
                <a:gd name="connsiteY1" fmla="*/ 702733 h 1659467"/>
                <a:gd name="connsiteX2" fmla="*/ 1016000 w 1016000"/>
                <a:gd name="connsiteY2" fmla="*/ 0 h 1659467"/>
                <a:gd name="connsiteX0" fmla="*/ 0 w 1642537"/>
                <a:gd name="connsiteY0" fmla="*/ 957788 h 957788"/>
                <a:gd name="connsiteX1" fmla="*/ 406400 w 1642537"/>
                <a:gd name="connsiteY1" fmla="*/ 1054 h 957788"/>
                <a:gd name="connsiteX2" fmla="*/ 1642537 w 1642537"/>
                <a:gd name="connsiteY2" fmla="*/ 755342 h 957788"/>
                <a:gd name="connsiteX0" fmla="*/ 0 w 2170794"/>
                <a:gd name="connsiteY0" fmla="*/ 117673 h 1199382"/>
                <a:gd name="connsiteX1" fmla="*/ 934657 w 2170794"/>
                <a:gd name="connsiteY1" fmla="*/ 445094 h 1199382"/>
                <a:gd name="connsiteX2" fmla="*/ 2170794 w 2170794"/>
                <a:gd name="connsiteY2" fmla="*/ 1199382 h 1199382"/>
                <a:gd name="connsiteX0" fmla="*/ 0 w 2170794"/>
                <a:gd name="connsiteY0" fmla="*/ 221340 h 1303049"/>
                <a:gd name="connsiteX1" fmla="*/ 1278639 w 2170794"/>
                <a:gd name="connsiteY1" fmla="*/ 170100 h 1303049"/>
                <a:gd name="connsiteX2" fmla="*/ 2170794 w 2170794"/>
                <a:gd name="connsiteY2" fmla="*/ 1303049 h 1303049"/>
                <a:gd name="connsiteX0" fmla="*/ 0 w 2170794"/>
                <a:gd name="connsiteY0" fmla="*/ 221340 h 1303049"/>
                <a:gd name="connsiteX1" fmla="*/ 1278639 w 2170794"/>
                <a:gd name="connsiteY1" fmla="*/ 170100 h 1303049"/>
                <a:gd name="connsiteX2" fmla="*/ 2170794 w 2170794"/>
                <a:gd name="connsiteY2" fmla="*/ 1303049 h 1303049"/>
                <a:gd name="connsiteX0" fmla="*/ 0 w 2170794"/>
                <a:gd name="connsiteY0" fmla="*/ 191943 h 1355970"/>
                <a:gd name="connsiteX1" fmla="*/ 1278639 w 2170794"/>
                <a:gd name="connsiteY1" fmla="*/ 223021 h 1355970"/>
                <a:gd name="connsiteX2" fmla="*/ 2170794 w 2170794"/>
                <a:gd name="connsiteY2" fmla="*/ 1355970 h 1355970"/>
                <a:gd name="connsiteX0" fmla="*/ 0 w 2170794"/>
                <a:gd name="connsiteY0" fmla="*/ 195470 h 1359497"/>
                <a:gd name="connsiteX1" fmla="*/ 1278639 w 2170794"/>
                <a:gd name="connsiteY1" fmla="*/ 226548 h 1359497"/>
                <a:gd name="connsiteX2" fmla="*/ 2170794 w 2170794"/>
                <a:gd name="connsiteY2" fmla="*/ 1359497 h 1359497"/>
                <a:gd name="connsiteX0" fmla="*/ 0 w 2170794"/>
                <a:gd name="connsiteY0" fmla="*/ 189623 h 1353650"/>
                <a:gd name="connsiteX1" fmla="*/ 1499770 w 2170794"/>
                <a:gd name="connsiteY1" fmla="*/ 237165 h 1353650"/>
                <a:gd name="connsiteX2" fmla="*/ 2170794 w 2170794"/>
                <a:gd name="connsiteY2" fmla="*/ 1353650 h 1353650"/>
                <a:gd name="connsiteX0" fmla="*/ 0 w 2170794"/>
                <a:gd name="connsiteY0" fmla="*/ 204227 h 1368254"/>
                <a:gd name="connsiteX1" fmla="*/ 1499770 w 2170794"/>
                <a:gd name="connsiteY1" fmla="*/ 251769 h 1368254"/>
                <a:gd name="connsiteX2" fmla="*/ 2170794 w 2170794"/>
                <a:gd name="connsiteY2" fmla="*/ 1368254 h 1368254"/>
                <a:gd name="connsiteX0" fmla="*/ 0 w 2170794"/>
                <a:gd name="connsiteY0" fmla="*/ 139782 h 1303809"/>
                <a:gd name="connsiteX1" fmla="*/ 1720900 w 2170794"/>
                <a:gd name="connsiteY1" fmla="*/ 417814 h 1303809"/>
                <a:gd name="connsiteX2" fmla="*/ 2170794 w 2170794"/>
                <a:gd name="connsiteY2" fmla="*/ 1303809 h 1303809"/>
                <a:gd name="connsiteX0" fmla="*/ 0 w 2170794"/>
                <a:gd name="connsiteY0" fmla="*/ 147333 h 1311360"/>
                <a:gd name="connsiteX1" fmla="*/ 1720900 w 2170794"/>
                <a:gd name="connsiteY1" fmla="*/ 425365 h 1311360"/>
                <a:gd name="connsiteX2" fmla="*/ 2170794 w 2170794"/>
                <a:gd name="connsiteY2" fmla="*/ 1311360 h 1311360"/>
                <a:gd name="connsiteX0" fmla="*/ 0 w 2036049"/>
                <a:gd name="connsiteY0" fmla="*/ 134376 h 1405415"/>
                <a:gd name="connsiteX1" fmla="*/ 1720900 w 2036049"/>
                <a:gd name="connsiteY1" fmla="*/ 412408 h 1405415"/>
                <a:gd name="connsiteX2" fmla="*/ 2035659 w 2036049"/>
                <a:gd name="connsiteY2" fmla="*/ 1405415 h 1405415"/>
                <a:gd name="connsiteX0" fmla="*/ 0 w 2036049"/>
                <a:gd name="connsiteY0" fmla="*/ 70781 h 1341820"/>
                <a:gd name="connsiteX1" fmla="*/ 1720900 w 2036049"/>
                <a:gd name="connsiteY1" fmla="*/ 348813 h 1341820"/>
                <a:gd name="connsiteX2" fmla="*/ 2035659 w 2036049"/>
                <a:gd name="connsiteY2" fmla="*/ 1341820 h 1341820"/>
                <a:gd name="connsiteX0" fmla="*/ 0 w 2035659"/>
                <a:gd name="connsiteY0" fmla="*/ 80883 h 1351922"/>
                <a:gd name="connsiteX1" fmla="*/ 1450630 w 2035659"/>
                <a:gd name="connsiteY1" fmla="*/ 301293 h 1351922"/>
                <a:gd name="connsiteX2" fmla="*/ 2035659 w 2035659"/>
                <a:gd name="connsiteY2" fmla="*/ 1351922 h 1351922"/>
                <a:gd name="connsiteX0" fmla="*/ 0 w 2146224"/>
                <a:gd name="connsiteY0" fmla="*/ 80883 h 1351922"/>
                <a:gd name="connsiteX1" fmla="*/ 1450630 w 2146224"/>
                <a:gd name="connsiteY1" fmla="*/ 301293 h 1351922"/>
                <a:gd name="connsiteX2" fmla="*/ 2146224 w 2146224"/>
                <a:gd name="connsiteY2" fmla="*/ 1351922 h 1351922"/>
                <a:gd name="connsiteX0" fmla="*/ 0 w 2957036"/>
                <a:gd name="connsiteY0" fmla="*/ 69187 h 887478"/>
                <a:gd name="connsiteX1" fmla="*/ 1450630 w 2957036"/>
                <a:gd name="connsiteY1" fmla="*/ 289597 h 887478"/>
                <a:gd name="connsiteX2" fmla="*/ 2957036 w 2957036"/>
                <a:gd name="connsiteY2" fmla="*/ 887478 h 887478"/>
                <a:gd name="connsiteX0" fmla="*/ 0 w 2957036"/>
                <a:gd name="connsiteY0" fmla="*/ 82447 h 900738"/>
                <a:gd name="connsiteX1" fmla="*/ 1524340 w 2957036"/>
                <a:gd name="connsiteY1" fmla="*/ 228771 h 900738"/>
                <a:gd name="connsiteX2" fmla="*/ 2957036 w 2957036"/>
                <a:gd name="connsiteY2" fmla="*/ 900738 h 900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957036" h="900738">
                  <a:moveTo>
                    <a:pt x="0" y="82447"/>
                  </a:moveTo>
                  <a:cubicBezTo>
                    <a:pt x="548510" y="-117690"/>
                    <a:pt x="1031501" y="92389"/>
                    <a:pt x="1524340" y="228771"/>
                  </a:cubicBezTo>
                  <a:cubicBezTo>
                    <a:pt x="2017179" y="365153"/>
                    <a:pt x="2957036" y="900738"/>
                    <a:pt x="2957036" y="900738"/>
                  </a:cubicBezTo>
                </a:path>
              </a:pathLst>
            </a:custGeom>
            <a:ln>
              <a:solidFill>
                <a:srgbClr val="FF0000"/>
              </a:solidFill>
              <a:headEnd type="none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9" name="Freeform 28"/>
            <p:cNvSpPr/>
            <p:nvPr/>
          </p:nvSpPr>
          <p:spPr>
            <a:xfrm>
              <a:off x="6614448" y="380843"/>
              <a:ext cx="2164946" cy="866314"/>
            </a:xfrm>
            <a:custGeom>
              <a:avLst/>
              <a:gdLst>
                <a:gd name="connsiteX0" fmla="*/ 0 w 1016000"/>
                <a:gd name="connsiteY0" fmla="*/ 1659467 h 1659467"/>
                <a:gd name="connsiteX1" fmla="*/ 406400 w 1016000"/>
                <a:gd name="connsiteY1" fmla="*/ 702733 h 1659467"/>
                <a:gd name="connsiteX2" fmla="*/ 1016000 w 1016000"/>
                <a:gd name="connsiteY2" fmla="*/ 0 h 1659467"/>
                <a:gd name="connsiteX0" fmla="*/ 0 w 1642537"/>
                <a:gd name="connsiteY0" fmla="*/ 957788 h 957788"/>
                <a:gd name="connsiteX1" fmla="*/ 406400 w 1642537"/>
                <a:gd name="connsiteY1" fmla="*/ 1054 h 957788"/>
                <a:gd name="connsiteX2" fmla="*/ 1642537 w 1642537"/>
                <a:gd name="connsiteY2" fmla="*/ 755342 h 957788"/>
                <a:gd name="connsiteX0" fmla="*/ 0 w 2170794"/>
                <a:gd name="connsiteY0" fmla="*/ 117673 h 1199382"/>
                <a:gd name="connsiteX1" fmla="*/ 934657 w 2170794"/>
                <a:gd name="connsiteY1" fmla="*/ 445094 h 1199382"/>
                <a:gd name="connsiteX2" fmla="*/ 2170794 w 2170794"/>
                <a:gd name="connsiteY2" fmla="*/ 1199382 h 1199382"/>
                <a:gd name="connsiteX0" fmla="*/ 0 w 2170794"/>
                <a:gd name="connsiteY0" fmla="*/ 221340 h 1303049"/>
                <a:gd name="connsiteX1" fmla="*/ 1278639 w 2170794"/>
                <a:gd name="connsiteY1" fmla="*/ 170100 h 1303049"/>
                <a:gd name="connsiteX2" fmla="*/ 2170794 w 2170794"/>
                <a:gd name="connsiteY2" fmla="*/ 1303049 h 1303049"/>
                <a:gd name="connsiteX0" fmla="*/ 0 w 2170794"/>
                <a:gd name="connsiteY0" fmla="*/ 221340 h 1303049"/>
                <a:gd name="connsiteX1" fmla="*/ 1278639 w 2170794"/>
                <a:gd name="connsiteY1" fmla="*/ 170100 h 1303049"/>
                <a:gd name="connsiteX2" fmla="*/ 2170794 w 2170794"/>
                <a:gd name="connsiteY2" fmla="*/ 1303049 h 1303049"/>
                <a:gd name="connsiteX0" fmla="*/ 0 w 2170794"/>
                <a:gd name="connsiteY0" fmla="*/ 191943 h 1355970"/>
                <a:gd name="connsiteX1" fmla="*/ 1278639 w 2170794"/>
                <a:gd name="connsiteY1" fmla="*/ 223021 h 1355970"/>
                <a:gd name="connsiteX2" fmla="*/ 2170794 w 2170794"/>
                <a:gd name="connsiteY2" fmla="*/ 1355970 h 1355970"/>
                <a:gd name="connsiteX0" fmla="*/ 0 w 2170794"/>
                <a:gd name="connsiteY0" fmla="*/ 195470 h 1359497"/>
                <a:gd name="connsiteX1" fmla="*/ 1278639 w 2170794"/>
                <a:gd name="connsiteY1" fmla="*/ 226548 h 1359497"/>
                <a:gd name="connsiteX2" fmla="*/ 2170794 w 2170794"/>
                <a:gd name="connsiteY2" fmla="*/ 1359497 h 1359497"/>
                <a:gd name="connsiteX0" fmla="*/ 0 w 2170794"/>
                <a:gd name="connsiteY0" fmla="*/ 189623 h 1353650"/>
                <a:gd name="connsiteX1" fmla="*/ 1499770 w 2170794"/>
                <a:gd name="connsiteY1" fmla="*/ 237165 h 1353650"/>
                <a:gd name="connsiteX2" fmla="*/ 2170794 w 2170794"/>
                <a:gd name="connsiteY2" fmla="*/ 1353650 h 1353650"/>
                <a:gd name="connsiteX0" fmla="*/ 0 w 2170794"/>
                <a:gd name="connsiteY0" fmla="*/ 204227 h 1368254"/>
                <a:gd name="connsiteX1" fmla="*/ 1499770 w 2170794"/>
                <a:gd name="connsiteY1" fmla="*/ 251769 h 1368254"/>
                <a:gd name="connsiteX2" fmla="*/ 2170794 w 2170794"/>
                <a:gd name="connsiteY2" fmla="*/ 1368254 h 1368254"/>
                <a:gd name="connsiteX0" fmla="*/ 0 w 2170794"/>
                <a:gd name="connsiteY0" fmla="*/ 139782 h 1303809"/>
                <a:gd name="connsiteX1" fmla="*/ 1720900 w 2170794"/>
                <a:gd name="connsiteY1" fmla="*/ 417814 h 1303809"/>
                <a:gd name="connsiteX2" fmla="*/ 2170794 w 2170794"/>
                <a:gd name="connsiteY2" fmla="*/ 1303809 h 1303809"/>
                <a:gd name="connsiteX0" fmla="*/ 0 w 2170794"/>
                <a:gd name="connsiteY0" fmla="*/ 147333 h 1311360"/>
                <a:gd name="connsiteX1" fmla="*/ 1720900 w 2170794"/>
                <a:gd name="connsiteY1" fmla="*/ 425365 h 1311360"/>
                <a:gd name="connsiteX2" fmla="*/ 2170794 w 2170794"/>
                <a:gd name="connsiteY2" fmla="*/ 1311360 h 1311360"/>
                <a:gd name="connsiteX0" fmla="*/ 0 w 2036049"/>
                <a:gd name="connsiteY0" fmla="*/ 134376 h 1405415"/>
                <a:gd name="connsiteX1" fmla="*/ 1720900 w 2036049"/>
                <a:gd name="connsiteY1" fmla="*/ 412408 h 1405415"/>
                <a:gd name="connsiteX2" fmla="*/ 2035659 w 2036049"/>
                <a:gd name="connsiteY2" fmla="*/ 1405415 h 1405415"/>
                <a:gd name="connsiteX0" fmla="*/ 0 w 2036049"/>
                <a:gd name="connsiteY0" fmla="*/ 70781 h 1341820"/>
                <a:gd name="connsiteX1" fmla="*/ 1720900 w 2036049"/>
                <a:gd name="connsiteY1" fmla="*/ 348813 h 1341820"/>
                <a:gd name="connsiteX2" fmla="*/ 2035659 w 2036049"/>
                <a:gd name="connsiteY2" fmla="*/ 1341820 h 1341820"/>
                <a:gd name="connsiteX0" fmla="*/ 0 w 2035659"/>
                <a:gd name="connsiteY0" fmla="*/ 80883 h 1351922"/>
                <a:gd name="connsiteX1" fmla="*/ 1450630 w 2035659"/>
                <a:gd name="connsiteY1" fmla="*/ 301293 h 1351922"/>
                <a:gd name="connsiteX2" fmla="*/ 2035659 w 2035659"/>
                <a:gd name="connsiteY2" fmla="*/ 1351922 h 1351922"/>
                <a:gd name="connsiteX0" fmla="*/ 0 w 2146224"/>
                <a:gd name="connsiteY0" fmla="*/ 80883 h 1351922"/>
                <a:gd name="connsiteX1" fmla="*/ 1450630 w 2146224"/>
                <a:gd name="connsiteY1" fmla="*/ 301293 h 1351922"/>
                <a:gd name="connsiteX2" fmla="*/ 2146224 w 2146224"/>
                <a:gd name="connsiteY2" fmla="*/ 1351922 h 1351922"/>
                <a:gd name="connsiteX0" fmla="*/ 0 w 2146224"/>
                <a:gd name="connsiteY0" fmla="*/ 86031 h 1357070"/>
                <a:gd name="connsiteX1" fmla="*/ 1524340 w 2146224"/>
                <a:gd name="connsiteY1" fmla="*/ 281746 h 1357070"/>
                <a:gd name="connsiteX2" fmla="*/ 2146224 w 2146224"/>
                <a:gd name="connsiteY2" fmla="*/ 1357070 h 1357070"/>
                <a:gd name="connsiteX0" fmla="*/ 0 w 2281359"/>
                <a:gd name="connsiteY0" fmla="*/ 86031 h 1357070"/>
                <a:gd name="connsiteX1" fmla="*/ 1524340 w 2281359"/>
                <a:gd name="connsiteY1" fmla="*/ 281746 h 1357070"/>
                <a:gd name="connsiteX2" fmla="*/ 2281359 w 2281359"/>
                <a:gd name="connsiteY2" fmla="*/ 1357070 h 1357070"/>
                <a:gd name="connsiteX0" fmla="*/ 0 w 3141312"/>
                <a:gd name="connsiteY0" fmla="*/ 71315 h 815521"/>
                <a:gd name="connsiteX1" fmla="*/ 1524340 w 3141312"/>
                <a:gd name="connsiteY1" fmla="*/ 267030 h 815521"/>
                <a:gd name="connsiteX2" fmla="*/ 3141312 w 3141312"/>
                <a:gd name="connsiteY2" fmla="*/ 815521 h 815521"/>
                <a:gd name="connsiteX0" fmla="*/ 0 w 3141312"/>
                <a:gd name="connsiteY0" fmla="*/ 98073 h 842279"/>
                <a:gd name="connsiteX1" fmla="*/ 1585765 w 3141312"/>
                <a:gd name="connsiteY1" fmla="*/ 170312 h 842279"/>
                <a:gd name="connsiteX2" fmla="*/ 3141312 w 3141312"/>
                <a:gd name="connsiteY2" fmla="*/ 842279 h 842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141312" h="842279">
                  <a:moveTo>
                    <a:pt x="0" y="98073"/>
                  </a:moveTo>
                  <a:cubicBezTo>
                    <a:pt x="548510" y="-102064"/>
                    <a:pt x="1062213" y="46278"/>
                    <a:pt x="1585765" y="170312"/>
                  </a:cubicBezTo>
                  <a:cubicBezTo>
                    <a:pt x="2109317" y="294346"/>
                    <a:pt x="3141312" y="842279"/>
                    <a:pt x="3141312" y="842279"/>
                  </a:cubicBezTo>
                </a:path>
              </a:pathLst>
            </a:custGeom>
            <a:ln>
              <a:solidFill>
                <a:srgbClr val="FF0000"/>
              </a:solidFill>
              <a:headEnd type="none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30" name="Freeform 29"/>
            <p:cNvSpPr/>
            <p:nvPr/>
          </p:nvSpPr>
          <p:spPr>
            <a:xfrm>
              <a:off x="6614447" y="402930"/>
              <a:ext cx="1953279" cy="1014154"/>
            </a:xfrm>
            <a:custGeom>
              <a:avLst/>
              <a:gdLst>
                <a:gd name="connsiteX0" fmla="*/ 0 w 1016000"/>
                <a:gd name="connsiteY0" fmla="*/ 1659467 h 1659467"/>
                <a:gd name="connsiteX1" fmla="*/ 406400 w 1016000"/>
                <a:gd name="connsiteY1" fmla="*/ 702733 h 1659467"/>
                <a:gd name="connsiteX2" fmla="*/ 1016000 w 1016000"/>
                <a:gd name="connsiteY2" fmla="*/ 0 h 1659467"/>
                <a:gd name="connsiteX0" fmla="*/ 0 w 1642537"/>
                <a:gd name="connsiteY0" fmla="*/ 957788 h 957788"/>
                <a:gd name="connsiteX1" fmla="*/ 406400 w 1642537"/>
                <a:gd name="connsiteY1" fmla="*/ 1054 h 957788"/>
                <a:gd name="connsiteX2" fmla="*/ 1642537 w 1642537"/>
                <a:gd name="connsiteY2" fmla="*/ 755342 h 957788"/>
                <a:gd name="connsiteX0" fmla="*/ 0 w 2170794"/>
                <a:gd name="connsiteY0" fmla="*/ 117673 h 1199382"/>
                <a:gd name="connsiteX1" fmla="*/ 934657 w 2170794"/>
                <a:gd name="connsiteY1" fmla="*/ 445094 h 1199382"/>
                <a:gd name="connsiteX2" fmla="*/ 2170794 w 2170794"/>
                <a:gd name="connsiteY2" fmla="*/ 1199382 h 1199382"/>
                <a:gd name="connsiteX0" fmla="*/ 0 w 2170794"/>
                <a:gd name="connsiteY0" fmla="*/ 221340 h 1303049"/>
                <a:gd name="connsiteX1" fmla="*/ 1278639 w 2170794"/>
                <a:gd name="connsiteY1" fmla="*/ 170100 h 1303049"/>
                <a:gd name="connsiteX2" fmla="*/ 2170794 w 2170794"/>
                <a:gd name="connsiteY2" fmla="*/ 1303049 h 1303049"/>
                <a:gd name="connsiteX0" fmla="*/ 0 w 2170794"/>
                <a:gd name="connsiteY0" fmla="*/ 221340 h 1303049"/>
                <a:gd name="connsiteX1" fmla="*/ 1278639 w 2170794"/>
                <a:gd name="connsiteY1" fmla="*/ 170100 h 1303049"/>
                <a:gd name="connsiteX2" fmla="*/ 2170794 w 2170794"/>
                <a:gd name="connsiteY2" fmla="*/ 1303049 h 1303049"/>
                <a:gd name="connsiteX0" fmla="*/ 0 w 2170794"/>
                <a:gd name="connsiteY0" fmla="*/ 191943 h 1355970"/>
                <a:gd name="connsiteX1" fmla="*/ 1278639 w 2170794"/>
                <a:gd name="connsiteY1" fmla="*/ 223021 h 1355970"/>
                <a:gd name="connsiteX2" fmla="*/ 2170794 w 2170794"/>
                <a:gd name="connsiteY2" fmla="*/ 1355970 h 1355970"/>
                <a:gd name="connsiteX0" fmla="*/ 0 w 2170794"/>
                <a:gd name="connsiteY0" fmla="*/ 195470 h 1359497"/>
                <a:gd name="connsiteX1" fmla="*/ 1278639 w 2170794"/>
                <a:gd name="connsiteY1" fmla="*/ 226548 h 1359497"/>
                <a:gd name="connsiteX2" fmla="*/ 2170794 w 2170794"/>
                <a:gd name="connsiteY2" fmla="*/ 1359497 h 1359497"/>
                <a:gd name="connsiteX0" fmla="*/ 0 w 2170794"/>
                <a:gd name="connsiteY0" fmla="*/ 189623 h 1353650"/>
                <a:gd name="connsiteX1" fmla="*/ 1499770 w 2170794"/>
                <a:gd name="connsiteY1" fmla="*/ 237165 h 1353650"/>
                <a:gd name="connsiteX2" fmla="*/ 2170794 w 2170794"/>
                <a:gd name="connsiteY2" fmla="*/ 1353650 h 1353650"/>
                <a:gd name="connsiteX0" fmla="*/ 0 w 2170794"/>
                <a:gd name="connsiteY0" fmla="*/ 204227 h 1368254"/>
                <a:gd name="connsiteX1" fmla="*/ 1499770 w 2170794"/>
                <a:gd name="connsiteY1" fmla="*/ 251769 h 1368254"/>
                <a:gd name="connsiteX2" fmla="*/ 2170794 w 2170794"/>
                <a:gd name="connsiteY2" fmla="*/ 1368254 h 1368254"/>
                <a:gd name="connsiteX0" fmla="*/ 0 w 2170794"/>
                <a:gd name="connsiteY0" fmla="*/ 139782 h 1303809"/>
                <a:gd name="connsiteX1" fmla="*/ 1720900 w 2170794"/>
                <a:gd name="connsiteY1" fmla="*/ 417814 h 1303809"/>
                <a:gd name="connsiteX2" fmla="*/ 2170794 w 2170794"/>
                <a:gd name="connsiteY2" fmla="*/ 1303809 h 1303809"/>
                <a:gd name="connsiteX0" fmla="*/ 0 w 2170794"/>
                <a:gd name="connsiteY0" fmla="*/ 147333 h 1311360"/>
                <a:gd name="connsiteX1" fmla="*/ 1720900 w 2170794"/>
                <a:gd name="connsiteY1" fmla="*/ 425365 h 1311360"/>
                <a:gd name="connsiteX2" fmla="*/ 2170794 w 2170794"/>
                <a:gd name="connsiteY2" fmla="*/ 1311360 h 1311360"/>
                <a:gd name="connsiteX0" fmla="*/ 0 w 2036049"/>
                <a:gd name="connsiteY0" fmla="*/ 134376 h 1405415"/>
                <a:gd name="connsiteX1" fmla="*/ 1720900 w 2036049"/>
                <a:gd name="connsiteY1" fmla="*/ 412408 h 1405415"/>
                <a:gd name="connsiteX2" fmla="*/ 2035659 w 2036049"/>
                <a:gd name="connsiteY2" fmla="*/ 1405415 h 1405415"/>
                <a:gd name="connsiteX0" fmla="*/ 0 w 2036049"/>
                <a:gd name="connsiteY0" fmla="*/ 70781 h 1341820"/>
                <a:gd name="connsiteX1" fmla="*/ 1720900 w 2036049"/>
                <a:gd name="connsiteY1" fmla="*/ 348813 h 1341820"/>
                <a:gd name="connsiteX2" fmla="*/ 2035659 w 2036049"/>
                <a:gd name="connsiteY2" fmla="*/ 1341820 h 1341820"/>
                <a:gd name="connsiteX0" fmla="*/ 0 w 2035659"/>
                <a:gd name="connsiteY0" fmla="*/ 80883 h 1351922"/>
                <a:gd name="connsiteX1" fmla="*/ 1450630 w 2035659"/>
                <a:gd name="connsiteY1" fmla="*/ 301293 h 1351922"/>
                <a:gd name="connsiteX2" fmla="*/ 2035659 w 2035659"/>
                <a:gd name="connsiteY2" fmla="*/ 1351922 h 1351922"/>
                <a:gd name="connsiteX0" fmla="*/ 0 w 2146224"/>
                <a:gd name="connsiteY0" fmla="*/ 80883 h 1351922"/>
                <a:gd name="connsiteX1" fmla="*/ 1450630 w 2146224"/>
                <a:gd name="connsiteY1" fmla="*/ 301293 h 1351922"/>
                <a:gd name="connsiteX2" fmla="*/ 2146224 w 2146224"/>
                <a:gd name="connsiteY2" fmla="*/ 1351922 h 1351922"/>
                <a:gd name="connsiteX0" fmla="*/ 0 w 2146224"/>
                <a:gd name="connsiteY0" fmla="*/ 86031 h 1357070"/>
                <a:gd name="connsiteX1" fmla="*/ 1524340 w 2146224"/>
                <a:gd name="connsiteY1" fmla="*/ 281746 h 1357070"/>
                <a:gd name="connsiteX2" fmla="*/ 2146224 w 2146224"/>
                <a:gd name="connsiteY2" fmla="*/ 1357070 h 1357070"/>
                <a:gd name="connsiteX0" fmla="*/ 0 w 2281359"/>
                <a:gd name="connsiteY0" fmla="*/ 86031 h 1357070"/>
                <a:gd name="connsiteX1" fmla="*/ 1524340 w 2281359"/>
                <a:gd name="connsiteY1" fmla="*/ 281746 h 1357070"/>
                <a:gd name="connsiteX2" fmla="*/ 2281359 w 2281359"/>
                <a:gd name="connsiteY2" fmla="*/ 1357070 h 1357070"/>
                <a:gd name="connsiteX0" fmla="*/ 0 w 2281359"/>
                <a:gd name="connsiteY0" fmla="*/ 67127 h 1338166"/>
                <a:gd name="connsiteX1" fmla="*/ 1376920 w 2281359"/>
                <a:gd name="connsiteY1" fmla="*/ 369855 h 1338166"/>
                <a:gd name="connsiteX2" fmla="*/ 2281359 w 2281359"/>
                <a:gd name="connsiteY2" fmla="*/ 1338166 h 1338166"/>
                <a:gd name="connsiteX0" fmla="*/ 0 w 2011089"/>
                <a:gd name="connsiteY0" fmla="*/ 67127 h 1338166"/>
                <a:gd name="connsiteX1" fmla="*/ 1376920 w 2011089"/>
                <a:gd name="connsiteY1" fmla="*/ 369855 h 1338166"/>
                <a:gd name="connsiteX2" fmla="*/ 2011089 w 2011089"/>
                <a:gd name="connsiteY2" fmla="*/ 1338166 h 1338166"/>
                <a:gd name="connsiteX0" fmla="*/ 0 w 2834185"/>
                <a:gd name="connsiteY0" fmla="*/ 60230 h 977304"/>
                <a:gd name="connsiteX1" fmla="*/ 1376920 w 2834185"/>
                <a:gd name="connsiteY1" fmla="*/ 362958 h 977304"/>
                <a:gd name="connsiteX2" fmla="*/ 2834185 w 2834185"/>
                <a:gd name="connsiteY2" fmla="*/ 977304 h 977304"/>
                <a:gd name="connsiteX0" fmla="*/ 0 w 2834185"/>
                <a:gd name="connsiteY0" fmla="*/ 68943 h 986017"/>
                <a:gd name="connsiteX1" fmla="*/ 1573481 w 2834185"/>
                <a:gd name="connsiteY1" fmla="*/ 305817 h 986017"/>
                <a:gd name="connsiteX2" fmla="*/ 2834185 w 2834185"/>
                <a:gd name="connsiteY2" fmla="*/ 986017 h 986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34185" h="986017">
                  <a:moveTo>
                    <a:pt x="0" y="68943"/>
                  </a:moveTo>
                  <a:cubicBezTo>
                    <a:pt x="548510" y="-131194"/>
                    <a:pt x="1101117" y="152971"/>
                    <a:pt x="1573481" y="305817"/>
                  </a:cubicBezTo>
                  <a:cubicBezTo>
                    <a:pt x="2045845" y="458663"/>
                    <a:pt x="2834185" y="986017"/>
                    <a:pt x="2834185" y="986017"/>
                  </a:cubicBezTo>
                </a:path>
              </a:pathLst>
            </a:custGeom>
            <a:ln>
              <a:solidFill>
                <a:srgbClr val="FF0000"/>
              </a:solidFill>
              <a:headEnd type="none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32" name="Freeform 31"/>
            <p:cNvSpPr/>
            <p:nvPr/>
          </p:nvSpPr>
          <p:spPr>
            <a:xfrm>
              <a:off x="5366807" y="4058442"/>
              <a:ext cx="1016000" cy="1659467"/>
            </a:xfrm>
            <a:custGeom>
              <a:avLst/>
              <a:gdLst>
                <a:gd name="connsiteX0" fmla="*/ 0 w 1016000"/>
                <a:gd name="connsiteY0" fmla="*/ 1659467 h 1659467"/>
                <a:gd name="connsiteX1" fmla="*/ 406400 w 1016000"/>
                <a:gd name="connsiteY1" fmla="*/ 702733 h 1659467"/>
                <a:gd name="connsiteX2" fmla="*/ 1016000 w 1016000"/>
                <a:gd name="connsiteY2" fmla="*/ 0 h 1659467"/>
                <a:gd name="connsiteX0" fmla="*/ 0 w 1016000"/>
                <a:gd name="connsiteY0" fmla="*/ 1659467 h 1659467"/>
                <a:gd name="connsiteX1" fmla="*/ 338666 w 1016000"/>
                <a:gd name="connsiteY1" fmla="*/ 677333 h 1659467"/>
                <a:gd name="connsiteX2" fmla="*/ 1016000 w 1016000"/>
                <a:gd name="connsiteY2" fmla="*/ 0 h 1659467"/>
                <a:gd name="connsiteX0" fmla="*/ 0 w 1016000"/>
                <a:gd name="connsiteY0" fmla="*/ 1659467 h 1659467"/>
                <a:gd name="connsiteX1" fmla="*/ 381000 w 1016000"/>
                <a:gd name="connsiteY1" fmla="*/ 668866 h 1659467"/>
                <a:gd name="connsiteX2" fmla="*/ 1016000 w 1016000"/>
                <a:gd name="connsiteY2" fmla="*/ 0 h 1659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16000" h="1659467">
                  <a:moveTo>
                    <a:pt x="0" y="1659467"/>
                  </a:moveTo>
                  <a:cubicBezTo>
                    <a:pt x="118533" y="1319389"/>
                    <a:pt x="211667" y="945444"/>
                    <a:pt x="381000" y="668866"/>
                  </a:cubicBezTo>
                  <a:cubicBezTo>
                    <a:pt x="550333" y="392288"/>
                    <a:pt x="1016000" y="0"/>
                    <a:pt x="1016000" y="0"/>
                  </a:cubicBezTo>
                </a:path>
              </a:pathLst>
            </a:custGeom>
            <a:ln>
              <a:solidFill>
                <a:srgbClr val="FF0000"/>
              </a:solidFill>
              <a:headEnd type="diamon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Freeform 32"/>
            <p:cNvSpPr/>
            <p:nvPr/>
          </p:nvSpPr>
          <p:spPr>
            <a:xfrm>
              <a:off x="6614447" y="3819758"/>
              <a:ext cx="2148013" cy="800043"/>
            </a:xfrm>
            <a:custGeom>
              <a:avLst/>
              <a:gdLst>
                <a:gd name="connsiteX0" fmla="*/ 0 w 1016000"/>
                <a:gd name="connsiteY0" fmla="*/ 1659467 h 1659467"/>
                <a:gd name="connsiteX1" fmla="*/ 406400 w 1016000"/>
                <a:gd name="connsiteY1" fmla="*/ 702733 h 1659467"/>
                <a:gd name="connsiteX2" fmla="*/ 1016000 w 1016000"/>
                <a:gd name="connsiteY2" fmla="*/ 0 h 1659467"/>
                <a:gd name="connsiteX0" fmla="*/ 0 w 1642537"/>
                <a:gd name="connsiteY0" fmla="*/ 957788 h 957788"/>
                <a:gd name="connsiteX1" fmla="*/ 406400 w 1642537"/>
                <a:gd name="connsiteY1" fmla="*/ 1054 h 957788"/>
                <a:gd name="connsiteX2" fmla="*/ 1642537 w 1642537"/>
                <a:gd name="connsiteY2" fmla="*/ 755342 h 957788"/>
                <a:gd name="connsiteX0" fmla="*/ 0 w 2170794"/>
                <a:gd name="connsiteY0" fmla="*/ 117673 h 1199382"/>
                <a:gd name="connsiteX1" fmla="*/ 934657 w 2170794"/>
                <a:gd name="connsiteY1" fmla="*/ 445094 h 1199382"/>
                <a:gd name="connsiteX2" fmla="*/ 2170794 w 2170794"/>
                <a:gd name="connsiteY2" fmla="*/ 1199382 h 1199382"/>
                <a:gd name="connsiteX0" fmla="*/ 0 w 2170794"/>
                <a:gd name="connsiteY0" fmla="*/ 221340 h 1303049"/>
                <a:gd name="connsiteX1" fmla="*/ 1278639 w 2170794"/>
                <a:gd name="connsiteY1" fmla="*/ 170100 h 1303049"/>
                <a:gd name="connsiteX2" fmla="*/ 2170794 w 2170794"/>
                <a:gd name="connsiteY2" fmla="*/ 1303049 h 1303049"/>
                <a:gd name="connsiteX0" fmla="*/ 0 w 2170794"/>
                <a:gd name="connsiteY0" fmla="*/ 221340 h 1303049"/>
                <a:gd name="connsiteX1" fmla="*/ 1278639 w 2170794"/>
                <a:gd name="connsiteY1" fmla="*/ 170100 h 1303049"/>
                <a:gd name="connsiteX2" fmla="*/ 2170794 w 2170794"/>
                <a:gd name="connsiteY2" fmla="*/ 1303049 h 1303049"/>
                <a:gd name="connsiteX0" fmla="*/ 0 w 2170794"/>
                <a:gd name="connsiteY0" fmla="*/ 191943 h 1355970"/>
                <a:gd name="connsiteX1" fmla="*/ 1278639 w 2170794"/>
                <a:gd name="connsiteY1" fmla="*/ 223021 h 1355970"/>
                <a:gd name="connsiteX2" fmla="*/ 2170794 w 2170794"/>
                <a:gd name="connsiteY2" fmla="*/ 1355970 h 1355970"/>
                <a:gd name="connsiteX0" fmla="*/ 0 w 2170794"/>
                <a:gd name="connsiteY0" fmla="*/ 195470 h 1359497"/>
                <a:gd name="connsiteX1" fmla="*/ 1278639 w 2170794"/>
                <a:gd name="connsiteY1" fmla="*/ 226548 h 1359497"/>
                <a:gd name="connsiteX2" fmla="*/ 2170794 w 2170794"/>
                <a:gd name="connsiteY2" fmla="*/ 1359497 h 1359497"/>
                <a:gd name="connsiteX0" fmla="*/ 0 w 2170794"/>
                <a:gd name="connsiteY0" fmla="*/ 189623 h 1353650"/>
                <a:gd name="connsiteX1" fmla="*/ 1499770 w 2170794"/>
                <a:gd name="connsiteY1" fmla="*/ 237165 h 1353650"/>
                <a:gd name="connsiteX2" fmla="*/ 2170794 w 2170794"/>
                <a:gd name="connsiteY2" fmla="*/ 1353650 h 1353650"/>
                <a:gd name="connsiteX0" fmla="*/ 0 w 2170794"/>
                <a:gd name="connsiteY0" fmla="*/ 204227 h 1368254"/>
                <a:gd name="connsiteX1" fmla="*/ 1499770 w 2170794"/>
                <a:gd name="connsiteY1" fmla="*/ 251769 h 1368254"/>
                <a:gd name="connsiteX2" fmla="*/ 2170794 w 2170794"/>
                <a:gd name="connsiteY2" fmla="*/ 1368254 h 1368254"/>
                <a:gd name="connsiteX0" fmla="*/ 0 w 2170794"/>
                <a:gd name="connsiteY0" fmla="*/ 139782 h 1303809"/>
                <a:gd name="connsiteX1" fmla="*/ 1720900 w 2170794"/>
                <a:gd name="connsiteY1" fmla="*/ 417814 h 1303809"/>
                <a:gd name="connsiteX2" fmla="*/ 2170794 w 2170794"/>
                <a:gd name="connsiteY2" fmla="*/ 1303809 h 1303809"/>
                <a:gd name="connsiteX0" fmla="*/ 0 w 2170794"/>
                <a:gd name="connsiteY0" fmla="*/ 147333 h 1311360"/>
                <a:gd name="connsiteX1" fmla="*/ 1720900 w 2170794"/>
                <a:gd name="connsiteY1" fmla="*/ 425365 h 1311360"/>
                <a:gd name="connsiteX2" fmla="*/ 2170794 w 2170794"/>
                <a:gd name="connsiteY2" fmla="*/ 1311360 h 1311360"/>
                <a:gd name="connsiteX0" fmla="*/ 0 w 2036049"/>
                <a:gd name="connsiteY0" fmla="*/ 134376 h 1405415"/>
                <a:gd name="connsiteX1" fmla="*/ 1720900 w 2036049"/>
                <a:gd name="connsiteY1" fmla="*/ 412408 h 1405415"/>
                <a:gd name="connsiteX2" fmla="*/ 2035659 w 2036049"/>
                <a:gd name="connsiteY2" fmla="*/ 1405415 h 1405415"/>
                <a:gd name="connsiteX0" fmla="*/ 0 w 2036049"/>
                <a:gd name="connsiteY0" fmla="*/ 70781 h 1341820"/>
                <a:gd name="connsiteX1" fmla="*/ 1720900 w 2036049"/>
                <a:gd name="connsiteY1" fmla="*/ 348813 h 1341820"/>
                <a:gd name="connsiteX2" fmla="*/ 2035659 w 2036049"/>
                <a:gd name="connsiteY2" fmla="*/ 1341820 h 1341820"/>
                <a:gd name="connsiteX0" fmla="*/ 0 w 2035659"/>
                <a:gd name="connsiteY0" fmla="*/ 80883 h 1351922"/>
                <a:gd name="connsiteX1" fmla="*/ 1450630 w 2035659"/>
                <a:gd name="connsiteY1" fmla="*/ 301293 h 1351922"/>
                <a:gd name="connsiteX2" fmla="*/ 2035659 w 2035659"/>
                <a:gd name="connsiteY2" fmla="*/ 1351922 h 1351922"/>
                <a:gd name="connsiteX0" fmla="*/ 0 w 2146224"/>
                <a:gd name="connsiteY0" fmla="*/ 80883 h 1351922"/>
                <a:gd name="connsiteX1" fmla="*/ 1450630 w 2146224"/>
                <a:gd name="connsiteY1" fmla="*/ 301293 h 1351922"/>
                <a:gd name="connsiteX2" fmla="*/ 2146224 w 2146224"/>
                <a:gd name="connsiteY2" fmla="*/ 1351922 h 1351922"/>
                <a:gd name="connsiteX0" fmla="*/ 0 w 2146230"/>
                <a:gd name="connsiteY0" fmla="*/ 139529 h 1410568"/>
                <a:gd name="connsiteX1" fmla="*/ 1794610 w 2146230"/>
                <a:gd name="connsiteY1" fmla="*/ 170609 h 1410568"/>
                <a:gd name="connsiteX2" fmla="*/ 2146224 w 2146230"/>
                <a:gd name="connsiteY2" fmla="*/ 1410568 h 1410568"/>
                <a:gd name="connsiteX0" fmla="*/ 0 w 3116743"/>
                <a:gd name="connsiteY0" fmla="*/ 107726 h 777846"/>
                <a:gd name="connsiteX1" fmla="*/ 1794610 w 3116743"/>
                <a:gd name="connsiteY1" fmla="*/ 138806 h 777846"/>
                <a:gd name="connsiteX2" fmla="*/ 3116743 w 3116743"/>
                <a:gd name="connsiteY2" fmla="*/ 777847 h 777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116743" h="777846">
                  <a:moveTo>
                    <a:pt x="0" y="107726"/>
                  </a:moveTo>
                  <a:cubicBezTo>
                    <a:pt x="548510" y="-92411"/>
                    <a:pt x="1275153" y="27119"/>
                    <a:pt x="1794610" y="138806"/>
                  </a:cubicBezTo>
                  <a:cubicBezTo>
                    <a:pt x="2314067" y="250493"/>
                    <a:pt x="3116743" y="777847"/>
                    <a:pt x="3116743" y="777847"/>
                  </a:cubicBezTo>
                </a:path>
              </a:pathLst>
            </a:custGeom>
            <a:ln>
              <a:solidFill>
                <a:srgbClr val="FF0000"/>
              </a:solidFill>
              <a:headEnd type="none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Freeform 33"/>
            <p:cNvSpPr/>
            <p:nvPr/>
          </p:nvSpPr>
          <p:spPr>
            <a:xfrm>
              <a:off x="6614447" y="3699503"/>
              <a:ext cx="2105679" cy="539296"/>
            </a:xfrm>
            <a:custGeom>
              <a:avLst/>
              <a:gdLst>
                <a:gd name="connsiteX0" fmla="*/ 0 w 1016000"/>
                <a:gd name="connsiteY0" fmla="*/ 1659467 h 1659467"/>
                <a:gd name="connsiteX1" fmla="*/ 406400 w 1016000"/>
                <a:gd name="connsiteY1" fmla="*/ 702733 h 1659467"/>
                <a:gd name="connsiteX2" fmla="*/ 1016000 w 1016000"/>
                <a:gd name="connsiteY2" fmla="*/ 0 h 1659467"/>
                <a:gd name="connsiteX0" fmla="*/ 0 w 1642537"/>
                <a:gd name="connsiteY0" fmla="*/ 957788 h 957788"/>
                <a:gd name="connsiteX1" fmla="*/ 406400 w 1642537"/>
                <a:gd name="connsiteY1" fmla="*/ 1054 h 957788"/>
                <a:gd name="connsiteX2" fmla="*/ 1642537 w 1642537"/>
                <a:gd name="connsiteY2" fmla="*/ 755342 h 957788"/>
                <a:gd name="connsiteX0" fmla="*/ 0 w 2170794"/>
                <a:gd name="connsiteY0" fmla="*/ 117673 h 1199382"/>
                <a:gd name="connsiteX1" fmla="*/ 934657 w 2170794"/>
                <a:gd name="connsiteY1" fmla="*/ 445094 h 1199382"/>
                <a:gd name="connsiteX2" fmla="*/ 2170794 w 2170794"/>
                <a:gd name="connsiteY2" fmla="*/ 1199382 h 1199382"/>
                <a:gd name="connsiteX0" fmla="*/ 0 w 2170794"/>
                <a:gd name="connsiteY0" fmla="*/ 221340 h 1303049"/>
                <a:gd name="connsiteX1" fmla="*/ 1278639 w 2170794"/>
                <a:gd name="connsiteY1" fmla="*/ 170100 h 1303049"/>
                <a:gd name="connsiteX2" fmla="*/ 2170794 w 2170794"/>
                <a:gd name="connsiteY2" fmla="*/ 1303049 h 1303049"/>
                <a:gd name="connsiteX0" fmla="*/ 0 w 2170794"/>
                <a:gd name="connsiteY0" fmla="*/ 221340 h 1303049"/>
                <a:gd name="connsiteX1" fmla="*/ 1278639 w 2170794"/>
                <a:gd name="connsiteY1" fmla="*/ 170100 h 1303049"/>
                <a:gd name="connsiteX2" fmla="*/ 2170794 w 2170794"/>
                <a:gd name="connsiteY2" fmla="*/ 1303049 h 1303049"/>
                <a:gd name="connsiteX0" fmla="*/ 0 w 2170794"/>
                <a:gd name="connsiteY0" fmla="*/ 191943 h 1355970"/>
                <a:gd name="connsiteX1" fmla="*/ 1278639 w 2170794"/>
                <a:gd name="connsiteY1" fmla="*/ 223021 h 1355970"/>
                <a:gd name="connsiteX2" fmla="*/ 2170794 w 2170794"/>
                <a:gd name="connsiteY2" fmla="*/ 1355970 h 1355970"/>
                <a:gd name="connsiteX0" fmla="*/ 0 w 2170794"/>
                <a:gd name="connsiteY0" fmla="*/ 195470 h 1359497"/>
                <a:gd name="connsiteX1" fmla="*/ 1278639 w 2170794"/>
                <a:gd name="connsiteY1" fmla="*/ 226548 h 1359497"/>
                <a:gd name="connsiteX2" fmla="*/ 2170794 w 2170794"/>
                <a:gd name="connsiteY2" fmla="*/ 1359497 h 1359497"/>
                <a:gd name="connsiteX0" fmla="*/ 0 w 2170794"/>
                <a:gd name="connsiteY0" fmla="*/ 189623 h 1353650"/>
                <a:gd name="connsiteX1" fmla="*/ 1499770 w 2170794"/>
                <a:gd name="connsiteY1" fmla="*/ 237165 h 1353650"/>
                <a:gd name="connsiteX2" fmla="*/ 2170794 w 2170794"/>
                <a:gd name="connsiteY2" fmla="*/ 1353650 h 1353650"/>
                <a:gd name="connsiteX0" fmla="*/ 0 w 2170794"/>
                <a:gd name="connsiteY0" fmla="*/ 204227 h 1368254"/>
                <a:gd name="connsiteX1" fmla="*/ 1499770 w 2170794"/>
                <a:gd name="connsiteY1" fmla="*/ 251769 h 1368254"/>
                <a:gd name="connsiteX2" fmla="*/ 2170794 w 2170794"/>
                <a:gd name="connsiteY2" fmla="*/ 1368254 h 1368254"/>
                <a:gd name="connsiteX0" fmla="*/ 0 w 2170794"/>
                <a:gd name="connsiteY0" fmla="*/ 139782 h 1303809"/>
                <a:gd name="connsiteX1" fmla="*/ 1720900 w 2170794"/>
                <a:gd name="connsiteY1" fmla="*/ 417814 h 1303809"/>
                <a:gd name="connsiteX2" fmla="*/ 2170794 w 2170794"/>
                <a:gd name="connsiteY2" fmla="*/ 1303809 h 1303809"/>
                <a:gd name="connsiteX0" fmla="*/ 0 w 2170794"/>
                <a:gd name="connsiteY0" fmla="*/ 147333 h 1311360"/>
                <a:gd name="connsiteX1" fmla="*/ 1720900 w 2170794"/>
                <a:gd name="connsiteY1" fmla="*/ 425365 h 1311360"/>
                <a:gd name="connsiteX2" fmla="*/ 2170794 w 2170794"/>
                <a:gd name="connsiteY2" fmla="*/ 1311360 h 1311360"/>
                <a:gd name="connsiteX0" fmla="*/ 0 w 2036049"/>
                <a:gd name="connsiteY0" fmla="*/ 134376 h 1405415"/>
                <a:gd name="connsiteX1" fmla="*/ 1720900 w 2036049"/>
                <a:gd name="connsiteY1" fmla="*/ 412408 h 1405415"/>
                <a:gd name="connsiteX2" fmla="*/ 2035659 w 2036049"/>
                <a:gd name="connsiteY2" fmla="*/ 1405415 h 1405415"/>
                <a:gd name="connsiteX0" fmla="*/ 0 w 2036049"/>
                <a:gd name="connsiteY0" fmla="*/ 70781 h 1341820"/>
                <a:gd name="connsiteX1" fmla="*/ 1720900 w 2036049"/>
                <a:gd name="connsiteY1" fmla="*/ 348813 h 1341820"/>
                <a:gd name="connsiteX2" fmla="*/ 2035659 w 2036049"/>
                <a:gd name="connsiteY2" fmla="*/ 1341820 h 1341820"/>
                <a:gd name="connsiteX0" fmla="*/ 0 w 2035659"/>
                <a:gd name="connsiteY0" fmla="*/ 80883 h 1351922"/>
                <a:gd name="connsiteX1" fmla="*/ 1450630 w 2035659"/>
                <a:gd name="connsiteY1" fmla="*/ 301293 h 1351922"/>
                <a:gd name="connsiteX2" fmla="*/ 2035659 w 2035659"/>
                <a:gd name="connsiteY2" fmla="*/ 1351922 h 1351922"/>
                <a:gd name="connsiteX0" fmla="*/ 0 w 2146224"/>
                <a:gd name="connsiteY0" fmla="*/ 80883 h 1351922"/>
                <a:gd name="connsiteX1" fmla="*/ 1450630 w 2146224"/>
                <a:gd name="connsiteY1" fmla="*/ 301293 h 1351922"/>
                <a:gd name="connsiteX2" fmla="*/ 2146224 w 2146224"/>
                <a:gd name="connsiteY2" fmla="*/ 1351922 h 1351922"/>
                <a:gd name="connsiteX0" fmla="*/ 0 w 2146224"/>
                <a:gd name="connsiteY0" fmla="*/ 86031 h 1357070"/>
                <a:gd name="connsiteX1" fmla="*/ 1524340 w 2146224"/>
                <a:gd name="connsiteY1" fmla="*/ 281746 h 1357070"/>
                <a:gd name="connsiteX2" fmla="*/ 2146224 w 2146224"/>
                <a:gd name="connsiteY2" fmla="*/ 1357070 h 1357070"/>
                <a:gd name="connsiteX0" fmla="*/ 0 w 2281359"/>
                <a:gd name="connsiteY0" fmla="*/ 86031 h 1357070"/>
                <a:gd name="connsiteX1" fmla="*/ 1524340 w 2281359"/>
                <a:gd name="connsiteY1" fmla="*/ 281746 h 1357070"/>
                <a:gd name="connsiteX2" fmla="*/ 2281359 w 2281359"/>
                <a:gd name="connsiteY2" fmla="*/ 1357070 h 1357070"/>
                <a:gd name="connsiteX0" fmla="*/ 0 w 2281359"/>
                <a:gd name="connsiteY0" fmla="*/ 294139 h 1565178"/>
                <a:gd name="connsiteX1" fmla="*/ 1573480 w 2281359"/>
                <a:gd name="connsiteY1" fmla="*/ 86498 h 1565178"/>
                <a:gd name="connsiteX2" fmla="*/ 2281359 w 2281359"/>
                <a:gd name="connsiteY2" fmla="*/ 1565178 h 1565178"/>
                <a:gd name="connsiteX0" fmla="*/ 0 w 3055316"/>
                <a:gd name="connsiteY0" fmla="*/ 224643 h 524334"/>
                <a:gd name="connsiteX1" fmla="*/ 1573480 w 3055316"/>
                <a:gd name="connsiteY1" fmla="*/ 17002 h 524334"/>
                <a:gd name="connsiteX2" fmla="*/ 3055316 w 3055316"/>
                <a:gd name="connsiteY2" fmla="*/ 524333 h 524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055316" h="524334">
                  <a:moveTo>
                    <a:pt x="0" y="224643"/>
                  </a:moveTo>
                  <a:cubicBezTo>
                    <a:pt x="548510" y="24506"/>
                    <a:pt x="1064261" y="-32946"/>
                    <a:pt x="1573480" y="17002"/>
                  </a:cubicBezTo>
                  <a:cubicBezTo>
                    <a:pt x="2082699" y="66950"/>
                    <a:pt x="3055316" y="524333"/>
                    <a:pt x="3055316" y="524333"/>
                  </a:cubicBezTo>
                </a:path>
              </a:pathLst>
            </a:custGeom>
            <a:ln>
              <a:solidFill>
                <a:srgbClr val="FF0000"/>
              </a:solidFill>
              <a:headEnd type="none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Freeform 34"/>
            <p:cNvSpPr/>
            <p:nvPr/>
          </p:nvSpPr>
          <p:spPr>
            <a:xfrm>
              <a:off x="6614447" y="3630578"/>
              <a:ext cx="1978680" cy="1362346"/>
            </a:xfrm>
            <a:custGeom>
              <a:avLst/>
              <a:gdLst>
                <a:gd name="connsiteX0" fmla="*/ 0 w 1016000"/>
                <a:gd name="connsiteY0" fmla="*/ 1659467 h 1659467"/>
                <a:gd name="connsiteX1" fmla="*/ 406400 w 1016000"/>
                <a:gd name="connsiteY1" fmla="*/ 702733 h 1659467"/>
                <a:gd name="connsiteX2" fmla="*/ 1016000 w 1016000"/>
                <a:gd name="connsiteY2" fmla="*/ 0 h 1659467"/>
                <a:gd name="connsiteX0" fmla="*/ 0 w 1642537"/>
                <a:gd name="connsiteY0" fmla="*/ 957788 h 957788"/>
                <a:gd name="connsiteX1" fmla="*/ 406400 w 1642537"/>
                <a:gd name="connsiteY1" fmla="*/ 1054 h 957788"/>
                <a:gd name="connsiteX2" fmla="*/ 1642537 w 1642537"/>
                <a:gd name="connsiteY2" fmla="*/ 755342 h 957788"/>
                <a:gd name="connsiteX0" fmla="*/ 0 w 2170794"/>
                <a:gd name="connsiteY0" fmla="*/ 117673 h 1199382"/>
                <a:gd name="connsiteX1" fmla="*/ 934657 w 2170794"/>
                <a:gd name="connsiteY1" fmla="*/ 445094 h 1199382"/>
                <a:gd name="connsiteX2" fmla="*/ 2170794 w 2170794"/>
                <a:gd name="connsiteY2" fmla="*/ 1199382 h 1199382"/>
                <a:gd name="connsiteX0" fmla="*/ 0 w 2170794"/>
                <a:gd name="connsiteY0" fmla="*/ 221340 h 1303049"/>
                <a:gd name="connsiteX1" fmla="*/ 1278639 w 2170794"/>
                <a:gd name="connsiteY1" fmla="*/ 170100 h 1303049"/>
                <a:gd name="connsiteX2" fmla="*/ 2170794 w 2170794"/>
                <a:gd name="connsiteY2" fmla="*/ 1303049 h 1303049"/>
                <a:gd name="connsiteX0" fmla="*/ 0 w 2170794"/>
                <a:gd name="connsiteY0" fmla="*/ 221340 h 1303049"/>
                <a:gd name="connsiteX1" fmla="*/ 1278639 w 2170794"/>
                <a:gd name="connsiteY1" fmla="*/ 170100 h 1303049"/>
                <a:gd name="connsiteX2" fmla="*/ 2170794 w 2170794"/>
                <a:gd name="connsiteY2" fmla="*/ 1303049 h 1303049"/>
                <a:gd name="connsiteX0" fmla="*/ 0 w 2170794"/>
                <a:gd name="connsiteY0" fmla="*/ 191943 h 1355970"/>
                <a:gd name="connsiteX1" fmla="*/ 1278639 w 2170794"/>
                <a:gd name="connsiteY1" fmla="*/ 223021 h 1355970"/>
                <a:gd name="connsiteX2" fmla="*/ 2170794 w 2170794"/>
                <a:gd name="connsiteY2" fmla="*/ 1355970 h 1355970"/>
                <a:gd name="connsiteX0" fmla="*/ 0 w 2170794"/>
                <a:gd name="connsiteY0" fmla="*/ 195470 h 1359497"/>
                <a:gd name="connsiteX1" fmla="*/ 1278639 w 2170794"/>
                <a:gd name="connsiteY1" fmla="*/ 226548 h 1359497"/>
                <a:gd name="connsiteX2" fmla="*/ 2170794 w 2170794"/>
                <a:gd name="connsiteY2" fmla="*/ 1359497 h 1359497"/>
                <a:gd name="connsiteX0" fmla="*/ 0 w 2170794"/>
                <a:gd name="connsiteY0" fmla="*/ 189623 h 1353650"/>
                <a:gd name="connsiteX1" fmla="*/ 1499770 w 2170794"/>
                <a:gd name="connsiteY1" fmla="*/ 237165 h 1353650"/>
                <a:gd name="connsiteX2" fmla="*/ 2170794 w 2170794"/>
                <a:gd name="connsiteY2" fmla="*/ 1353650 h 1353650"/>
                <a:gd name="connsiteX0" fmla="*/ 0 w 2170794"/>
                <a:gd name="connsiteY0" fmla="*/ 204227 h 1368254"/>
                <a:gd name="connsiteX1" fmla="*/ 1499770 w 2170794"/>
                <a:gd name="connsiteY1" fmla="*/ 251769 h 1368254"/>
                <a:gd name="connsiteX2" fmla="*/ 2170794 w 2170794"/>
                <a:gd name="connsiteY2" fmla="*/ 1368254 h 1368254"/>
                <a:gd name="connsiteX0" fmla="*/ 0 w 2170794"/>
                <a:gd name="connsiteY0" fmla="*/ 139782 h 1303809"/>
                <a:gd name="connsiteX1" fmla="*/ 1720900 w 2170794"/>
                <a:gd name="connsiteY1" fmla="*/ 417814 h 1303809"/>
                <a:gd name="connsiteX2" fmla="*/ 2170794 w 2170794"/>
                <a:gd name="connsiteY2" fmla="*/ 1303809 h 1303809"/>
                <a:gd name="connsiteX0" fmla="*/ 0 w 2170794"/>
                <a:gd name="connsiteY0" fmla="*/ 147333 h 1311360"/>
                <a:gd name="connsiteX1" fmla="*/ 1720900 w 2170794"/>
                <a:gd name="connsiteY1" fmla="*/ 425365 h 1311360"/>
                <a:gd name="connsiteX2" fmla="*/ 2170794 w 2170794"/>
                <a:gd name="connsiteY2" fmla="*/ 1311360 h 1311360"/>
                <a:gd name="connsiteX0" fmla="*/ 0 w 2036049"/>
                <a:gd name="connsiteY0" fmla="*/ 134376 h 1405415"/>
                <a:gd name="connsiteX1" fmla="*/ 1720900 w 2036049"/>
                <a:gd name="connsiteY1" fmla="*/ 412408 h 1405415"/>
                <a:gd name="connsiteX2" fmla="*/ 2035659 w 2036049"/>
                <a:gd name="connsiteY2" fmla="*/ 1405415 h 1405415"/>
                <a:gd name="connsiteX0" fmla="*/ 0 w 2036049"/>
                <a:gd name="connsiteY0" fmla="*/ 70781 h 1341820"/>
                <a:gd name="connsiteX1" fmla="*/ 1720900 w 2036049"/>
                <a:gd name="connsiteY1" fmla="*/ 348813 h 1341820"/>
                <a:gd name="connsiteX2" fmla="*/ 2035659 w 2036049"/>
                <a:gd name="connsiteY2" fmla="*/ 1341820 h 1341820"/>
                <a:gd name="connsiteX0" fmla="*/ 0 w 2035659"/>
                <a:gd name="connsiteY0" fmla="*/ 80883 h 1351922"/>
                <a:gd name="connsiteX1" fmla="*/ 1450630 w 2035659"/>
                <a:gd name="connsiteY1" fmla="*/ 301293 h 1351922"/>
                <a:gd name="connsiteX2" fmla="*/ 2035659 w 2035659"/>
                <a:gd name="connsiteY2" fmla="*/ 1351922 h 1351922"/>
                <a:gd name="connsiteX0" fmla="*/ 0 w 2146224"/>
                <a:gd name="connsiteY0" fmla="*/ 80883 h 1351922"/>
                <a:gd name="connsiteX1" fmla="*/ 1450630 w 2146224"/>
                <a:gd name="connsiteY1" fmla="*/ 301293 h 1351922"/>
                <a:gd name="connsiteX2" fmla="*/ 2146224 w 2146224"/>
                <a:gd name="connsiteY2" fmla="*/ 1351922 h 1351922"/>
                <a:gd name="connsiteX0" fmla="*/ 0 w 2146224"/>
                <a:gd name="connsiteY0" fmla="*/ 86031 h 1357070"/>
                <a:gd name="connsiteX1" fmla="*/ 1524340 w 2146224"/>
                <a:gd name="connsiteY1" fmla="*/ 281746 h 1357070"/>
                <a:gd name="connsiteX2" fmla="*/ 2146224 w 2146224"/>
                <a:gd name="connsiteY2" fmla="*/ 1357070 h 1357070"/>
                <a:gd name="connsiteX0" fmla="*/ 0 w 2281359"/>
                <a:gd name="connsiteY0" fmla="*/ 86031 h 1357070"/>
                <a:gd name="connsiteX1" fmla="*/ 1524340 w 2281359"/>
                <a:gd name="connsiteY1" fmla="*/ 281746 h 1357070"/>
                <a:gd name="connsiteX2" fmla="*/ 2281359 w 2281359"/>
                <a:gd name="connsiteY2" fmla="*/ 1357070 h 1357070"/>
                <a:gd name="connsiteX0" fmla="*/ 0 w 2281359"/>
                <a:gd name="connsiteY0" fmla="*/ 67127 h 1338166"/>
                <a:gd name="connsiteX1" fmla="*/ 1376920 w 2281359"/>
                <a:gd name="connsiteY1" fmla="*/ 369855 h 1338166"/>
                <a:gd name="connsiteX2" fmla="*/ 2281359 w 2281359"/>
                <a:gd name="connsiteY2" fmla="*/ 1338166 h 1338166"/>
                <a:gd name="connsiteX0" fmla="*/ 0 w 2011089"/>
                <a:gd name="connsiteY0" fmla="*/ 67127 h 1338166"/>
                <a:gd name="connsiteX1" fmla="*/ 1376920 w 2011089"/>
                <a:gd name="connsiteY1" fmla="*/ 369855 h 1338166"/>
                <a:gd name="connsiteX2" fmla="*/ 2011089 w 2011089"/>
                <a:gd name="connsiteY2" fmla="*/ 1338166 h 1338166"/>
                <a:gd name="connsiteX0" fmla="*/ 0 w 2011089"/>
                <a:gd name="connsiteY0" fmla="*/ 87875 h 1358914"/>
                <a:gd name="connsiteX1" fmla="*/ 762667 w 2011089"/>
                <a:gd name="connsiteY1" fmla="*/ 275358 h 1358914"/>
                <a:gd name="connsiteX2" fmla="*/ 2011089 w 2011089"/>
                <a:gd name="connsiteY2" fmla="*/ 1358914 h 1358914"/>
                <a:gd name="connsiteX0" fmla="*/ 0 w 836655"/>
                <a:gd name="connsiteY0" fmla="*/ 90090 h 1426983"/>
                <a:gd name="connsiteX1" fmla="*/ 762667 w 836655"/>
                <a:gd name="connsiteY1" fmla="*/ 277573 h 1426983"/>
                <a:gd name="connsiteX2" fmla="*/ 807156 w 836655"/>
                <a:gd name="connsiteY2" fmla="*/ 1426983 h 1426983"/>
                <a:gd name="connsiteX0" fmla="*/ 0 w 2871044"/>
                <a:gd name="connsiteY0" fmla="*/ 80693 h 1121243"/>
                <a:gd name="connsiteX1" fmla="*/ 762667 w 2871044"/>
                <a:gd name="connsiteY1" fmla="*/ 268176 h 1121243"/>
                <a:gd name="connsiteX2" fmla="*/ 2871044 w 2871044"/>
                <a:gd name="connsiteY2" fmla="*/ 1121242 h 1121243"/>
                <a:gd name="connsiteX0" fmla="*/ 0 w 2871044"/>
                <a:gd name="connsiteY0" fmla="*/ 284001 h 1324550"/>
                <a:gd name="connsiteX1" fmla="*/ 1720901 w 2871044"/>
                <a:gd name="connsiteY1" fmla="*/ 68127 h 1324550"/>
                <a:gd name="connsiteX2" fmla="*/ 2871044 w 2871044"/>
                <a:gd name="connsiteY2" fmla="*/ 1324550 h 1324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71044" h="1324550">
                  <a:moveTo>
                    <a:pt x="0" y="284001"/>
                  </a:moveTo>
                  <a:cubicBezTo>
                    <a:pt x="548510" y="83864"/>
                    <a:pt x="1242394" y="-105298"/>
                    <a:pt x="1720901" y="68127"/>
                  </a:cubicBezTo>
                  <a:cubicBezTo>
                    <a:pt x="2199408" y="241552"/>
                    <a:pt x="2871044" y="1324550"/>
                    <a:pt x="2871044" y="1324550"/>
                  </a:cubicBezTo>
                </a:path>
              </a:pathLst>
            </a:custGeom>
            <a:ln>
              <a:solidFill>
                <a:srgbClr val="FF0000"/>
              </a:solidFill>
              <a:headEnd type="none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Freeform 36"/>
            <p:cNvSpPr/>
            <p:nvPr/>
          </p:nvSpPr>
          <p:spPr>
            <a:xfrm>
              <a:off x="821267" y="4058442"/>
              <a:ext cx="1016000" cy="1659467"/>
            </a:xfrm>
            <a:custGeom>
              <a:avLst/>
              <a:gdLst>
                <a:gd name="connsiteX0" fmla="*/ 0 w 1016000"/>
                <a:gd name="connsiteY0" fmla="*/ 1659467 h 1659467"/>
                <a:gd name="connsiteX1" fmla="*/ 406400 w 1016000"/>
                <a:gd name="connsiteY1" fmla="*/ 702733 h 1659467"/>
                <a:gd name="connsiteX2" fmla="*/ 1016000 w 1016000"/>
                <a:gd name="connsiteY2" fmla="*/ 0 h 1659467"/>
                <a:gd name="connsiteX0" fmla="*/ 0 w 1016000"/>
                <a:gd name="connsiteY0" fmla="*/ 1659467 h 1659467"/>
                <a:gd name="connsiteX1" fmla="*/ 338666 w 1016000"/>
                <a:gd name="connsiteY1" fmla="*/ 677333 h 1659467"/>
                <a:gd name="connsiteX2" fmla="*/ 1016000 w 1016000"/>
                <a:gd name="connsiteY2" fmla="*/ 0 h 1659467"/>
                <a:gd name="connsiteX0" fmla="*/ 0 w 1016000"/>
                <a:gd name="connsiteY0" fmla="*/ 1659467 h 1659467"/>
                <a:gd name="connsiteX1" fmla="*/ 381000 w 1016000"/>
                <a:gd name="connsiteY1" fmla="*/ 668866 h 1659467"/>
                <a:gd name="connsiteX2" fmla="*/ 1016000 w 1016000"/>
                <a:gd name="connsiteY2" fmla="*/ 0 h 1659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16000" h="1659467">
                  <a:moveTo>
                    <a:pt x="0" y="1659467"/>
                  </a:moveTo>
                  <a:cubicBezTo>
                    <a:pt x="118533" y="1319389"/>
                    <a:pt x="211667" y="945444"/>
                    <a:pt x="381000" y="668866"/>
                  </a:cubicBezTo>
                  <a:cubicBezTo>
                    <a:pt x="550333" y="392288"/>
                    <a:pt x="1016000" y="0"/>
                    <a:pt x="1016000" y="0"/>
                  </a:cubicBezTo>
                </a:path>
              </a:pathLst>
            </a:custGeom>
            <a:ln>
              <a:solidFill>
                <a:srgbClr val="FF0000"/>
              </a:solidFill>
              <a:headEnd type="diamon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Freeform 37"/>
            <p:cNvSpPr/>
            <p:nvPr/>
          </p:nvSpPr>
          <p:spPr>
            <a:xfrm>
              <a:off x="2068907" y="3847367"/>
              <a:ext cx="1479146" cy="1390500"/>
            </a:xfrm>
            <a:custGeom>
              <a:avLst/>
              <a:gdLst>
                <a:gd name="connsiteX0" fmla="*/ 0 w 1016000"/>
                <a:gd name="connsiteY0" fmla="*/ 1659467 h 1659467"/>
                <a:gd name="connsiteX1" fmla="*/ 406400 w 1016000"/>
                <a:gd name="connsiteY1" fmla="*/ 702733 h 1659467"/>
                <a:gd name="connsiteX2" fmla="*/ 1016000 w 1016000"/>
                <a:gd name="connsiteY2" fmla="*/ 0 h 1659467"/>
                <a:gd name="connsiteX0" fmla="*/ 0 w 1642537"/>
                <a:gd name="connsiteY0" fmla="*/ 957788 h 957788"/>
                <a:gd name="connsiteX1" fmla="*/ 406400 w 1642537"/>
                <a:gd name="connsiteY1" fmla="*/ 1054 h 957788"/>
                <a:gd name="connsiteX2" fmla="*/ 1642537 w 1642537"/>
                <a:gd name="connsiteY2" fmla="*/ 755342 h 957788"/>
                <a:gd name="connsiteX0" fmla="*/ 0 w 2170794"/>
                <a:gd name="connsiteY0" fmla="*/ 117673 h 1199382"/>
                <a:gd name="connsiteX1" fmla="*/ 934657 w 2170794"/>
                <a:gd name="connsiteY1" fmla="*/ 445094 h 1199382"/>
                <a:gd name="connsiteX2" fmla="*/ 2170794 w 2170794"/>
                <a:gd name="connsiteY2" fmla="*/ 1199382 h 1199382"/>
                <a:gd name="connsiteX0" fmla="*/ 0 w 2170794"/>
                <a:gd name="connsiteY0" fmla="*/ 221340 h 1303049"/>
                <a:gd name="connsiteX1" fmla="*/ 1278639 w 2170794"/>
                <a:gd name="connsiteY1" fmla="*/ 170100 h 1303049"/>
                <a:gd name="connsiteX2" fmla="*/ 2170794 w 2170794"/>
                <a:gd name="connsiteY2" fmla="*/ 1303049 h 1303049"/>
                <a:gd name="connsiteX0" fmla="*/ 0 w 2170794"/>
                <a:gd name="connsiteY0" fmla="*/ 221340 h 1303049"/>
                <a:gd name="connsiteX1" fmla="*/ 1278639 w 2170794"/>
                <a:gd name="connsiteY1" fmla="*/ 170100 h 1303049"/>
                <a:gd name="connsiteX2" fmla="*/ 2170794 w 2170794"/>
                <a:gd name="connsiteY2" fmla="*/ 1303049 h 1303049"/>
                <a:gd name="connsiteX0" fmla="*/ 0 w 2170794"/>
                <a:gd name="connsiteY0" fmla="*/ 191943 h 1355970"/>
                <a:gd name="connsiteX1" fmla="*/ 1278639 w 2170794"/>
                <a:gd name="connsiteY1" fmla="*/ 223021 h 1355970"/>
                <a:gd name="connsiteX2" fmla="*/ 2170794 w 2170794"/>
                <a:gd name="connsiteY2" fmla="*/ 1355970 h 1355970"/>
                <a:gd name="connsiteX0" fmla="*/ 0 w 2170794"/>
                <a:gd name="connsiteY0" fmla="*/ 195470 h 1359497"/>
                <a:gd name="connsiteX1" fmla="*/ 1278639 w 2170794"/>
                <a:gd name="connsiteY1" fmla="*/ 226548 h 1359497"/>
                <a:gd name="connsiteX2" fmla="*/ 2170794 w 2170794"/>
                <a:gd name="connsiteY2" fmla="*/ 1359497 h 1359497"/>
                <a:gd name="connsiteX0" fmla="*/ 0 w 2170794"/>
                <a:gd name="connsiteY0" fmla="*/ 189623 h 1353650"/>
                <a:gd name="connsiteX1" fmla="*/ 1499770 w 2170794"/>
                <a:gd name="connsiteY1" fmla="*/ 237165 h 1353650"/>
                <a:gd name="connsiteX2" fmla="*/ 2170794 w 2170794"/>
                <a:gd name="connsiteY2" fmla="*/ 1353650 h 1353650"/>
                <a:gd name="connsiteX0" fmla="*/ 0 w 2170794"/>
                <a:gd name="connsiteY0" fmla="*/ 204227 h 1368254"/>
                <a:gd name="connsiteX1" fmla="*/ 1499770 w 2170794"/>
                <a:gd name="connsiteY1" fmla="*/ 251769 h 1368254"/>
                <a:gd name="connsiteX2" fmla="*/ 2170794 w 2170794"/>
                <a:gd name="connsiteY2" fmla="*/ 1368254 h 1368254"/>
                <a:gd name="connsiteX0" fmla="*/ 0 w 2170794"/>
                <a:gd name="connsiteY0" fmla="*/ 139782 h 1303809"/>
                <a:gd name="connsiteX1" fmla="*/ 1720900 w 2170794"/>
                <a:gd name="connsiteY1" fmla="*/ 417814 h 1303809"/>
                <a:gd name="connsiteX2" fmla="*/ 2170794 w 2170794"/>
                <a:gd name="connsiteY2" fmla="*/ 1303809 h 1303809"/>
                <a:gd name="connsiteX0" fmla="*/ 0 w 2170794"/>
                <a:gd name="connsiteY0" fmla="*/ 147333 h 1311360"/>
                <a:gd name="connsiteX1" fmla="*/ 1720900 w 2170794"/>
                <a:gd name="connsiteY1" fmla="*/ 425365 h 1311360"/>
                <a:gd name="connsiteX2" fmla="*/ 2170794 w 2170794"/>
                <a:gd name="connsiteY2" fmla="*/ 1311360 h 1311360"/>
                <a:gd name="connsiteX0" fmla="*/ 0 w 2036049"/>
                <a:gd name="connsiteY0" fmla="*/ 134376 h 1405415"/>
                <a:gd name="connsiteX1" fmla="*/ 1720900 w 2036049"/>
                <a:gd name="connsiteY1" fmla="*/ 412408 h 1405415"/>
                <a:gd name="connsiteX2" fmla="*/ 2035659 w 2036049"/>
                <a:gd name="connsiteY2" fmla="*/ 1405415 h 1405415"/>
                <a:gd name="connsiteX0" fmla="*/ 0 w 2036049"/>
                <a:gd name="connsiteY0" fmla="*/ 70781 h 1341820"/>
                <a:gd name="connsiteX1" fmla="*/ 1720900 w 2036049"/>
                <a:gd name="connsiteY1" fmla="*/ 348813 h 1341820"/>
                <a:gd name="connsiteX2" fmla="*/ 2035659 w 2036049"/>
                <a:gd name="connsiteY2" fmla="*/ 1341820 h 1341820"/>
                <a:gd name="connsiteX0" fmla="*/ 0 w 2035659"/>
                <a:gd name="connsiteY0" fmla="*/ 80883 h 1351922"/>
                <a:gd name="connsiteX1" fmla="*/ 1450630 w 2035659"/>
                <a:gd name="connsiteY1" fmla="*/ 301293 h 1351922"/>
                <a:gd name="connsiteX2" fmla="*/ 2035659 w 2035659"/>
                <a:gd name="connsiteY2" fmla="*/ 1351922 h 1351922"/>
                <a:gd name="connsiteX0" fmla="*/ 0 w 2146224"/>
                <a:gd name="connsiteY0" fmla="*/ 80883 h 1351922"/>
                <a:gd name="connsiteX1" fmla="*/ 1450630 w 2146224"/>
                <a:gd name="connsiteY1" fmla="*/ 301293 h 1351922"/>
                <a:gd name="connsiteX2" fmla="*/ 2146224 w 2146224"/>
                <a:gd name="connsiteY2" fmla="*/ 1351922 h 1351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146224" h="1351922">
                  <a:moveTo>
                    <a:pt x="0" y="80883"/>
                  </a:moveTo>
                  <a:cubicBezTo>
                    <a:pt x="548510" y="-119254"/>
                    <a:pt x="1092926" y="89453"/>
                    <a:pt x="1450630" y="301293"/>
                  </a:cubicBezTo>
                  <a:cubicBezTo>
                    <a:pt x="1808334" y="513133"/>
                    <a:pt x="2146224" y="1351922"/>
                    <a:pt x="2146224" y="1351922"/>
                  </a:cubicBezTo>
                </a:path>
              </a:pathLst>
            </a:custGeom>
            <a:ln>
              <a:solidFill>
                <a:srgbClr val="FF0000"/>
              </a:solidFill>
              <a:headEnd type="none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Freeform 38"/>
            <p:cNvSpPr/>
            <p:nvPr/>
          </p:nvSpPr>
          <p:spPr>
            <a:xfrm>
              <a:off x="2068908" y="3820296"/>
              <a:ext cx="1843212" cy="1400638"/>
            </a:xfrm>
            <a:custGeom>
              <a:avLst/>
              <a:gdLst>
                <a:gd name="connsiteX0" fmla="*/ 0 w 1016000"/>
                <a:gd name="connsiteY0" fmla="*/ 1659467 h 1659467"/>
                <a:gd name="connsiteX1" fmla="*/ 406400 w 1016000"/>
                <a:gd name="connsiteY1" fmla="*/ 702733 h 1659467"/>
                <a:gd name="connsiteX2" fmla="*/ 1016000 w 1016000"/>
                <a:gd name="connsiteY2" fmla="*/ 0 h 1659467"/>
                <a:gd name="connsiteX0" fmla="*/ 0 w 1642537"/>
                <a:gd name="connsiteY0" fmla="*/ 957788 h 957788"/>
                <a:gd name="connsiteX1" fmla="*/ 406400 w 1642537"/>
                <a:gd name="connsiteY1" fmla="*/ 1054 h 957788"/>
                <a:gd name="connsiteX2" fmla="*/ 1642537 w 1642537"/>
                <a:gd name="connsiteY2" fmla="*/ 755342 h 957788"/>
                <a:gd name="connsiteX0" fmla="*/ 0 w 2170794"/>
                <a:gd name="connsiteY0" fmla="*/ 117673 h 1199382"/>
                <a:gd name="connsiteX1" fmla="*/ 934657 w 2170794"/>
                <a:gd name="connsiteY1" fmla="*/ 445094 h 1199382"/>
                <a:gd name="connsiteX2" fmla="*/ 2170794 w 2170794"/>
                <a:gd name="connsiteY2" fmla="*/ 1199382 h 1199382"/>
                <a:gd name="connsiteX0" fmla="*/ 0 w 2170794"/>
                <a:gd name="connsiteY0" fmla="*/ 221340 h 1303049"/>
                <a:gd name="connsiteX1" fmla="*/ 1278639 w 2170794"/>
                <a:gd name="connsiteY1" fmla="*/ 170100 h 1303049"/>
                <a:gd name="connsiteX2" fmla="*/ 2170794 w 2170794"/>
                <a:gd name="connsiteY2" fmla="*/ 1303049 h 1303049"/>
                <a:gd name="connsiteX0" fmla="*/ 0 w 2170794"/>
                <a:gd name="connsiteY0" fmla="*/ 221340 h 1303049"/>
                <a:gd name="connsiteX1" fmla="*/ 1278639 w 2170794"/>
                <a:gd name="connsiteY1" fmla="*/ 170100 h 1303049"/>
                <a:gd name="connsiteX2" fmla="*/ 2170794 w 2170794"/>
                <a:gd name="connsiteY2" fmla="*/ 1303049 h 1303049"/>
                <a:gd name="connsiteX0" fmla="*/ 0 w 2170794"/>
                <a:gd name="connsiteY0" fmla="*/ 191943 h 1355970"/>
                <a:gd name="connsiteX1" fmla="*/ 1278639 w 2170794"/>
                <a:gd name="connsiteY1" fmla="*/ 223021 h 1355970"/>
                <a:gd name="connsiteX2" fmla="*/ 2170794 w 2170794"/>
                <a:gd name="connsiteY2" fmla="*/ 1355970 h 1355970"/>
                <a:gd name="connsiteX0" fmla="*/ 0 w 2170794"/>
                <a:gd name="connsiteY0" fmla="*/ 195470 h 1359497"/>
                <a:gd name="connsiteX1" fmla="*/ 1278639 w 2170794"/>
                <a:gd name="connsiteY1" fmla="*/ 226548 h 1359497"/>
                <a:gd name="connsiteX2" fmla="*/ 2170794 w 2170794"/>
                <a:gd name="connsiteY2" fmla="*/ 1359497 h 1359497"/>
                <a:gd name="connsiteX0" fmla="*/ 0 w 2170794"/>
                <a:gd name="connsiteY0" fmla="*/ 189623 h 1353650"/>
                <a:gd name="connsiteX1" fmla="*/ 1499770 w 2170794"/>
                <a:gd name="connsiteY1" fmla="*/ 237165 h 1353650"/>
                <a:gd name="connsiteX2" fmla="*/ 2170794 w 2170794"/>
                <a:gd name="connsiteY2" fmla="*/ 1353650 h 1353650"/>
                <a:gd name="connsiteX0" fmla="*/ 0 w 2170794"/>
                <a:gd name="connsiteY0" fmla="*/ 204227 h 1368254"/>
                <a:gd name="connsiteX1" fmla="*/ 1499770 w 2170794"/>
                <a:gd name="connsiteY1" fmla="*/ 251769 h 1368254"/>
                <a:gd name="connsiteX2" fmla="*/ 2170794 w 2170794"/>
                <a:gd name="connsiteY2" fmla="*/ 1368254 h 1368254"/>
                <a:gd name="connsiteX0" fmla="*/ 0 w 2170794"/>
                <a:gd name="connsiteY0" fmla="*/ 139782 h 1303809"/>
                <a:gd name="connsiteX1" fmla="*/ 1720900 w 2170794"/>
                <a:gd name="connsiteY1" fmla="*/ 417814 h 1303809"/>
                <a:gd name="connsiteX2" fmla="*/ 2170794 w 2170794"/>
                <a:gd name="connsiteY2" fmla="*/ 1303809 h 1303809"/>
                <a:gd name="connsiteX0" fmla="*/ 0 w 2170794"/>
                <a:gd name="connsiteY0" fmla="*/ 147333 h 1311360"/>
                <a:gd name="connsiteX1" fmla="*/ 1720900 w 2170794"/>
                <a:gd name="connsiteY1" fmla="*/ 425365 h 1311360"/>
                <a:gd name="connsiteX2" fmla="*/ 2170794 w 2170794"/>
                <a:gd name="connsiteY2" fmla="*/ 1311360 h 1311360"/>
                <a:gd name="connsiteX0" fmla="*/ 0 w 2036049"/>
                <a:gd name="connsiteY0" fmla="*/ 134376 h 1405415"/>
                <a:gd name="connsiteX1" fmla="*/ 1720900 w 2036049"/>
                <a:gd name="connsiteY1" fmla="*/ 412408 h 1405415"/>
                <a:gd name="connsiteX2" fmla="*/ 2035659 w 2036049"/>
                <a:gd name="connsiteY2" fmla="*/ 1405415 h 1405415"/>
                <a:gd name="connsiteX0" fmla="*/ 0 w 2036049"/>
                <a:gd name="connsiteY0" fmla="*/ 70781 h 1341820"/>
                <a:gd name="connsiteX1" fmla="*/ 1720900 w 2036049"/>
                <a:gd name="connsiteY1" fmla="*/ 348813 h 1341820"/>
                <a:gd name="connsiteX2" fmla="*/ 2035659 w 2036049"/>
                <a:gd name="connsiteY2" fmla="*/ 1341820 h 1341820"/>
                <a:gd name="connsiteX0" fmla="*/ 0 w 2035659"/>
                <a:gd name="connsiteY0" fmla="*/ 80883 h 1351922"/>
                <a:gd name="connsiteX1" fmla="*/ 1450630 w 2035659"/>
                <a:gd name="connsiteY1" fmla="*/ 301293 h 1351922"/>
                <a:gd name="connsiteX2" fmla="*/ 2035659 w 2035659"/>
                <a:gd name="connsiteY2" fmla="*/ 1351922 h 1351922"/>
                <a:gd name="connsiteX0" fmla="*/ 0 w 2146224"/>
                <a:gd name="connsiteY0" fmla="*/ 80883 h 1351922"/>
                <a:gd name="connsiteX1" fmla="*/ 1450630 w 2146224"/>
                <a:gd name="connsiteY1" fmla="*/ 301293 h 1351922"/>
                <a:gd name="connsiteX2" fmla="*/ 2146224 w 2146224"/>
                <a:gd name="connsiteY2" fmla="*/ 1351922 h 1351922"/>
                <a:gd name="connsiteX0" fmla="*/ 0 w 2146224"/>
                <a:gd name="connsiteY0" fmla="*/ 86031 h 1357070"/>
                <a:gd name="connsiteX1" fmla="*/ 1524340 w 2146224"/>
                <a:gd name="connsiteY1" fmla="*/ 281746 h 1357070"/>
                <a:gd name="connsiteX2" fmla="*/ 2146224 w 2146224"/>
                <a:gd name="connsiteY2" fmla="*/ 1357070 h 1357070"/>
                <a:gd name="connsiteX0" fmla="*/ 0 w 2281359"/>
                <a:gd name="connsiteY0" fmla="*/ 86031 h 1357070"/>
                <a:gd name="connsiteX1" fmla="*/ 1524340 w 2281359"/>
                <a:gd name="connsiteY1" fmla="*/ 281746 h 1357070"/>
                <a:gd name="connsiteX2" fmla="*/ 2281359 w 2281359"/>
                <a:gd name="connsiteY2" fmla="*/ 1357070 h 1357070"/>
                <a:gd name="connsiteX0" fmla="*/ 0 w 2674480"/>
                <a:gd name="connsiteY0" fmla="*/ 85507 h 1340083"/>
                <a:gd name="connsiteX1" fmla="*/ 1524340 w 2674480"/>
                <a:gd name="connsiteY1" fmla="*/ 281222 h 1340083"/>
                <a:gd name="connsiteX2" fmla="*/ 2674480 w 2674480"/>
                <a:gd name="connsiteY2" fmla="*/ 1340083 h 1340083"/>
                <a:gd name="connsiteX0" fmla="*/ 0 w 2674480"/>
                <a:gd name="connsiteY0" fmla="*/ 83746 h 1338322"/>
                <a:gd name="connsiteX1" fmla="*/ 1819182 w 2674480"/>
                <a:gd name="connsiteY1" fmla="*/ 287693 h 1338322"/>
                <a:gd name="connsiteX2" fmla="*/ 2674480 w 2674480"/>
                <a:gd name="connsiteY2" fmla="*/ 1338322 h 1338322"/>
                <a:gd name="connsiteX0" fmla="*/ 0 w 2674480"/>
                <a:gd name="connsiteY0" fmla="*/ 107203 h 1361779"/>
                <a:gd name="connsiteX1" fmla="*/ 1647192 w 2674480"/>
                <a:gd name="connsiteY1" fmla="*/ 220601 h 1361779"/>
                <a:gd name="connsiteX2" fmla="*/ 2674480 w 2674480"/>
                <a:gd name="connsiteY2" fmla="*/ 1361779 h 1361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674480" h="1361779">
                  <a:moveTo>
                    <a:pt x="0" y="107203"/>
                  </a:moveTo>
                  <a:cubicBezTo>
                    <a:pt x="548510" y="-92934"/>
                    <a:pt x="1201445" y="11505"/>
                    <a:pt x="1647192" y="220601"/>
                  </a:cubicBezTo>
                  <a:cubicBezTo>
                    <a:pt x="2092939" y="429697"/>
                    <a:pt x="2674480" y="1361779"/>
                    <a:pt x="2674480" y="1361779"/>
                  </a:cubicBezTo>
                </a:path>
              </a:pathLst>
            </a:custGeom>
            <a:ln>
              <a:solidFill>
                <a:srgbClr val="FF0000"/>
              </a:solidFill>
              <a:headEnd type="none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Freeform 39"/>
            <p:cNvSpPr/>
            <p:nvPr/>
          </p:nvSpPr>
          <p:spPr>
            <a:xfrm>
              <a:off x="2068907" y="3843179"/>
              <a:ext cx="1013480" cy="1369879"/>
            </a:xfrm>
            <a:custGeom>
              <a:avLst/>
              <a:gdLst>
                <a:gd name="connsiteX0" fmla="*/ 0 w 1016000"/>
                <a:gd name="connsiteY0" fmla="*/ 1659467 h 1659467"/>
                <a:gd name="connsiteX1" fmla="*/ 406400 w 1016000"/>
                <a:gd name="connsiteY1" fmla="*/ 702733 h 1659467"/>
                <a:gd name="connsiteX2" fmla="*/ 1016000 w 1016000"/>
                <a:gd name="connsiteY2" fmla="*/ 0 h 1659467"/>
                <a:gd name="connsiteX0" fmla="*/ 0 w 1642537"/>
                <a:gd name="connsiteY0" fmla="*/ 957788 h 957788"/>
                <a:gd name="connsiteX1" fmla="*/ 406400 w 1642537"/>
                <a:gd name="connsiteY1" fmla="*/ 1054 h 957788"/>
                <a:gd name="connsiteX2" fmla="*/ 1642537 w 1642537"/>
                <a:gd name="connsiteY2" fmla="*/ 755342 h 957788"/>
                <a:gd name="connsiteX0" fmla="*/ 0 w 2170794"/>
                <a:gd name="connsiteY0" fmla="*/ 117673 h 1199382"/>
                <a:gd name="connsiteX1" fmla="*/ 934657 w 2170794"/>
                <a:gd name="connsiteY1" fmla="*/ 445094 h 1199382"/>
                <a:gd name="connsiteX2" fmla="*/ 2170794 w 2170794"/>
                <a:gd name="connsiteY2" fmla="*/ 1199382 h 1199382"/>
                <a:gd name="connsiteX0" fmla="*/ 0 w 2170794"/>
                <a:gd name="connsiteY0" fmla="*/ 221340 h 1303049"/>
                <a:gd name="connsiteX1" fmla="*/ 1278639 w 2170794"/>
                <a:gd name="connsiteY1" fmla="*/ 170100 h 1303049"/>
                <a:gd name="connsiteX2" fmla="*/ 2170794 w 2170794"/>
                <a:gd name="connsiteY2" fmla="*/ 1303049 h 1303049"/>
                <a:gd name="connsiteX0" fmla="*/ 0 w 2170794"/>
                <a:gd name="connsiteY0" fmla="*/ 221340 h 1303049"/>
                <a:gd name="connsiteX1" fmla="*/ 1278639 w 2170794"/>
                <a:gd name="connsiteY1" fmla="*/ 170100 h 1303049"/>
                <a:gd name="connsiteX2" fmla="*/ 2170794 w 2170794"/>
                <a:gd name="connsiteY2" fmla="*/ 1303049 h 1303049"/>
                <a:gd name="connsiteX0" fmla="*/ 0 w 2170794"/>
                <a:gd name="connsiteY0" fmla="*/ 191943 h 1355970"/>
                <a:gd name="connsiteX1" fmla="*/ 1278639 w 2170794"/>
                <a:gd name="connsiteY1" fmla="*/ 223021 h 1355970"/>
                <a:gd name="connsiteX2" fmla="*/ 2170794 w 2170794"/>
                <a:gd name="connsiteY2" fmla="*/ 1355970 h 1355970"/>
                <a:gd name="connsiteX0" fmla="*/ 0 w 2170794"/>
                <a:gd name="connsiteY0" fmla="*/ 195470 h 1359497"/>
                <a:gd name="connsiteX1" fmla="*/ 1278639 w 2170794"/>
                <a:gd name="connsiteY1" fmla="*/ 226548 h 1359497"/>
                <a:gd name="connsiteX2" fmla="*/ 2170794 w 2170794"/>
                <a:gd name="connsiteY2" fmla="*/ 1359497 h 1359497"/>
                <a:gd name="connsiteX0" fmla="*/ 0 w 2170794"/>
                <a:gd name="connsiteY0" fmla="*/ 189623 h 1353650"/>
                <a:gd name="connsiteX1" fmla="*/ 1499770 w 2170794"/>
                <a:gd name="connsiteY1" fmla="*/ 237165 h 1353650"/>
                <a:gd name="connsiteX2" fmla="*/ 2170794 w 2170794"/>
                <a:gd name="connsiteY2" fmla="*/ 1353650 h 1353650"/>
                <a:gd name="connsiteX0" fmla="*/ 0 w 2170794"/>
                <a:gd name="connsiteY0" fmla="*/ 204227 h 1368254"/>
                <a:gd name="connsiteX1" fmla="*/ 1499770 w 2170794"/>
                <a:gd name="connsiteY1" fmla="*/ 251769 h 1368254"/>
                <a:gd name="connsiteX2" fmla="*/ 2170794 w 2170794"/>
                <a:gd name="connsiteY2" fmla="*/ 1368254 h 1368254"/>
                <a:gd name="connsiteX0" fmla="*/ 0 w 2170794"/>
                <a:gd name="connsiteY0" fmla="*/ 139782 h 1303809"/>
                <a:gd name="connsiteX1" fmla="*/ 1720900 w 2170794"/>
                <a:gd name="connsiteY1" fmla="*/ 417814 h 1303809"/>
                <a:gd name="connsiteX2" fmla="*/ 2170794 w 2170794"/>
                <a:gd name="connsiteY2" fmla="*/ 1303809 h 1303809"/>
                <a:gd name="connsiteX0" fmla="*/ 0 w 2170794"/>
                <a:gd name="connsiteY0" fmla="*/ 147333 h 1311360"/>
                <a:gd name="connsiteX1" fmla="*/ 1720900 w 2170794"/>
                <a:gd name="connsiteY1" fmla="*/ 425365 h 1311360"/>
                <a:gd name="connsiteX2" fmla="*/ 2170794 w 2170794"/>
                <a:gd name="connsiteY2" fmla="*/ 1311360 h 1311360"/>
                <a:gd name="connsiteX0" fmla="*/ 0 w 2036049"/>
                <a:gd name="connsiteY0" fmla="*/ 134376 h 1405415"/>
                <a:gd name="connsiteX1" fmla="*/ 1720900 w 2036049"/>
                <a:gd name="connsiteY1" fmla="*/ 412408 h 1405415"/>
                <a:gd name="connsiteX2" fmla="*/ 2035659 w 2036049"/>
                <a:gd name="connsiteY2" fmla="*/ 1405415 h 1405415"/>
                <a:gd name="connsiteX0" fmla="*/ 0 w 2036049"/>
                <a:gd name="connsiteY0" fmla="*/ 70781 h 1341820"/>
                <a:gd name="connsiteX1" fmla="*/ 1720900 w 2036049"/>
                <a:gd name="connsiteY1" fmla="*/ 348813 h 1341820"/>
                <a:gd name="connsiteX2" fmla="*/ 2035659 w 2036049"/>
                <a:gd name="connsiteY2" fmla="*/ 1341820 h 1341820"/>
                <a:gd name="connsiteX0" fmla="*/ 0 w 2035659"/>
                <a:gd name="connsiteY0" fmla="*/ 80883 h 1351922"/>
                <a:gd name="connsiteX1" fmla="*/ 1450630 w 2035659"/>
                <a:gd name="connsiteY1" fmla="*/ 301293 h 1351922"/>
                <a:gd name="connsiteX2" fmla="*/ 2035659 w 2035659"/>
                <a:gd name="connsiteY2" fmla="*/ 1351922 h 1351922"/>
                <a:gd name="connsiteX0" fmla="*/ 0 w 2146224"/>
                <a:gd name="connsiteY0" fmla="*/ 80883 h 1351922"/>
                <a:gd name="connsiteX1" fmla="*/ 1450630 w 2146224"/>
                <a:gd name="connsiteY1" fmla="*/ 301293 h 1351922"/>
                <a:gd name="connsiteX2" fmla="*/ 2146224 w 2146224"/>
                <a:gd name="connsiteY2" fmla="*/ 1351922 h 1351922"/>
                <a:gd name="connsiteX0" fmla="*/ 0 w 2146224"/>
                <a:gd name="connsiteY0" fmla="*/ 86031 h 1357070"/>
                <a:gd name="connsiteX1" fmla="*/ 1524340 w 2146224"/>
                <a:gd name="connsiteY1" fmla="*/ 281746 h 1357070"/>
                <a:gd name="connsiteX2" fmla="*/ 2146224 w 2146224"/>
                <a:gd name="connsiteY2" fmla="*/ 1357070 h 1357070"/>
                <a:gd name="connsiteX0" fmla="*/ 0 w 2281359"/>
                <a:gd name="connsiteY0" fmla="*/ 86031 h 1357070"/>
                <a:gd name="connsiteX1" fmla="*/ 1524340 w 2281359"/>
                <a:gd name="connsiteY1" fmla="*/ 281746 h 1357070"/>
                <a:gd name="connsiteX2" fmla="*/ 2281359 w 2281359"/>
                <a:gd name="connsiteY2" fmla="*/ 1357070 h 1357070"/>
                <a:gd name="connsiteX0" fmla="*/ 0 w 2281359"/>
                <a:gd name="connsiteY0" fmla="*/ 67127 h 1338166"/>
                <a:gd name="connsiteX1" fmla="*/ 1376920 w 2281359"/>
                <a:gd name="connsiteY1" fmla="*/ 369855 h 1338166"/>
                <a:gd name="connsiteX2" fmla="*/ 2281359 w 2281359"/>
                <a:gd name="connsiteY2" fmla="*/ 1338166 h 1338166"/>
                <a:gd name="connsiteX0" fmla="*/ 0 w 2011089"/>
                <a:gd name="connsiteY0" fmla="*/ 67127 h 1338166"/>
                <a:gd name="connsiteX1" fmla="*/ 1376920 w 2011089"/>
                <a:gd name="connsiteY1" fmla="*/ 369855 h 1338166"/>
                <a:gd name="connsiteX2" fmla="*/ 2011089 w 2011089"/>
                <a:gd name="connsiteY2" fmla="*/ 1338166 h 1338166"/>
                <a:gd name="connsiteX0" fmla="*/ 0 w 1516827"/>
                <a:gd name="connsiteY0" fmla="*/ 66778 h 1321354"/>
                <a:gd name="connsiteX1" fmla="*/ 1376920 w 1516827"/>
                <a:gd name="connsiteY1" fmla="*/ 369506 h 1321354"/>
                <a:gd name="connsiteX2" fmla="*/ 1470548 w 1516827"/>
                <a:gd name="connsiteY2" fmla="*/ 1321354 h 1321354"/>
                <a:gd name="connsiteX0" fmla="*/ 0 w 1470548"/>
                <a:gd name="connsiteY0" fmla="*/ 77297 h 1331873"/>
                <a:gd name="connsiteX1" fmla="*/ 1168075 w 1470548"/>
                <a:gd name="connsiteY1" fmla="*/ 314171 h 1331873"/>
                <a:gd name="connsiteX2" fmla="*/ 1470548 w 1470548"/>
                <a:gd name="connsiteY2" fmla="*/ 1331873 h 1331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70548" h="1331873">
                  <a:moveTo>
                    <a:pt x="0" y="77297"/>
                  </a:moveTo>
                  <a:cubicBezTo>
                    <a:pt x="548510" y="-122840"/>
                    <a:pt x="922984" y="105075"/>
                    <a:pt x="1168075" y="314171"/>
                  </a:cubicBezTo>
                  <a:cubicBezTo>
                    <a:pt x="1413166" y="523267"/>
                    <a:pt x="1470548" y="1331873"/>
                    <a:pt x="1470548" y="1331873"/>
                  </a:cubicBezTo>
                </a:path>
              </a:pathLst>
            </a:custGeom>
            <a:ln>
              <a:solidFill>
                <a:srgbClr val="FF0000"/>
              </a:solidFill>
              <a:headEnd type="none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Escola de professores - Sep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measuring.higgs@cern.ch</a:t>
            </a:r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92886-E571-45D5-8B56-343DC94F8FA6}" type="slidenum">
              <a:rPr kumimoji="0" lang="en-US" smtClean="0"/>
              <a:pPr/>
              <a:t>23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6467765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Erros</a:t>
            </a:r>
            <a:r>
              <a:rPr lang="en-US" dirty="0" smtClean="0"/>
              <a:t> </a:t>
            </a:r>
            <a:r>
              <a:rPr lang="en-US" dirty="0" err="1" smtClean="0"/>
              <a:t>não</a:t>
            </a:r>
            <a:r>
              <a:rPr lang="en-US" dirty="0" smtClean="0"/>
              <a:t> </a:t>
            </a:r>
            <a:r>
              <a:rPr lang="en-US" dirty="0" err="1" smtClean="0"/>
              <a:t>são</a:t>
            </a:r>
            <a:r>
              <a:rPr lang="en-US" dirty="0" smtClean="0"/>
              <a:t> </a:t>
            </a:r>
            <a:r>
              <a:rPr lang="en-US" dirty="0" err="1" smtClean="0"/>
              <a:t>incertezas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Escola de professores - Sep 2015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/>
          </a:bodyPr>
          <a:lstStyle/>
          <a:p>
            <a:fld id="{8C592886-E571-45D5-8B56-343DC94F8FA6}" type="slidenum">
              <a:rPr kumimoji="0" lang="en-US" smtClean="0"/>
              <a:pPr/>
              <a:t>24</a:t>
            </a:fld>
            <a:endParaRPr kumimoji="0"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kumimoji="0" lang="en-US" smtClean="0"/>
              <a:t>measuring.higgs@cern.ch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91974083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Two words on</a:t>
            </a:r>
            <a:br>
              <a:rPr lang="en-US" dirty="0" smtClean="0"/>
            </a:br>
            <a:r>
              <a:rPr lang="en-US" i="1" dirty="0" smtClean="0"/>
              <a:t>error and uncertainty</a:t>
            </a:r>
            <a:endParaRPr lang="en-US" i="1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Escola de professores - Sep 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measuring.higgs@cern.ch</a:t>
            </a:r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8C592886-E571-45D5-8B56-343DC94F8FA6}" type="slidenum">
              <a:rPr kumimoji="0" lang="en-US" smtClean="0"/>
              <a:pPr/>
              <a:t>25</a:t>
            </a:fld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6241903" cy="4495800"/>
          </a:xfrm>
        </p:spPr>
        <p:txBody>
          <a:bodyPr>
            <a:normAutofit/>
          </a:bodyPr>
          <a:lstStyle/>
          <a:p>
            <a:r>
              <a:rPr lang="en-US" b="1" dirty="0" smtClean="0"/>
              <a:t>Error</a:t>
            </a:r>
            <a:r>
              <a:rPr lang="en-US" dirty="0" smtClean="0"/>
              <a:t>: the result of a </a:t>
            </a:r>
            <a:r>
              <a:rPr lang="en-US" b="1" dirty="0" smtClean="0"/>
              <a:t>bias</a:t>
            </a:r>
            <a:r>
              <a:rPr lang="en-US" dirty="0" smtClean="0"/>
              <a:t> or </a:t>
            </a:r>
            <a:r>
              <a:rPr lang="en-US" b="1" dirty="0" smtClean="0"/>
              <a:t>mistake</a:t>
            </a:r>
            <a:r>
              <a:rPr lang="en-US" dirty="0" smtClean="0"/>
              <a:t>.</a:t>
            </a:r>
          </a:p>
          <a:p>
            <a:r>
              <a:rPr lang="en-US" b="1" dirty="0" smtClean="0"/>
              <a:t>Uncertainty</a:t>
            </a:r>
            <a:r>
              <a:rPr lang="en-US" dirty="0" smtClean="0"/>
              <a:t>: the degree to which some thing is not known.</a:t>
            </a:r>
          </a:p>
          <a:p>
            <a:endParaRPr lang="en-US" b="1" dirty="0" smtClean="0"/>
          </a:p>
          <a:p>
            <a:r>
              <a:rPr lang="en-US" b="1" i="1" dirty="0" smtClean="0"/>
              <a:t>It’s a mistake to call errors uncertainties.</a:t>
            </a:r>
            <a:endParaRPr lang="en-US" i="1" dirty="0" smtClean="0"/>
          </a:p>
          <a:p>
            <a:r>
              <a:rPr lang="en-US" dirty="0" smtClean="0"/>
              <a:t>E.g.</a:t>
            </a:r>
            <a:r>
              <a:rPr lang="en-US" dirty="0"/>
              <a:t>,</a:t>
            </a:r>
            <a:r>
              <a:rPr lang="en-US" dirty="0" smtClean="0"/>
              <a:t> </a:t>
            </a:r>
            <a:r>
              <a:rPr lang="en-US" dirty="0"/>
              <a:t>e</a:t>
            </a:r>
            <a:r>
              <a:rPr lang="en-US" dirty="0" smtClean="0"/>
              <a:t>xperimentalists correct for systematic effects</a:t>
            </a:r>
            <a:r>
              <a:rPr lang="en-US" dirty="0"/>
              <a:t> </a:t>
            </a:r>
            <a:r>
              <a:rPr lang="en-US" dirty="0" smtClean="0"/>
              <a:t>(biases).</a:t>
            </a:r>
          </a:p>
          <a:p>
            <a:pPr lvl="1"/>
            <a:r>
              <a:rPr lang="en-US" dirty="0" smtClean="0"/>
              <a:t>Corrections come with added uncertainty.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4551" y="1600200"/>
            <a:ext cx="2289449" cy="2553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40296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452573" y="0"/>
            <a:ext cx="8724807" cy="6581472"/>
            <a:chOff x="-1" y="-1"/>
            <a:chExt cx="9144001" cy="6897687"/>
          </a:xfrm>
        </p:grpSpPr>
        <p:pic>
          <p:nvPicPr>
            <p:cNvPr id="26" name="Picture 25"/>
            <p:cNvPicPr>
              <a:picLocks noChangeAspect="1"/>
            </p:cNvPicPr>
            <p:nvPr/>
          </p:nvPicPr>
          <p:blipFill rotWithShape="1">
            <a:blip r:embed="rId2"/>
            <a:srcRect l="5180" r="9567" b="15060"/>
            <a:stretch/>
          </p:blipFill>
          <p:spPr>
            <a:xfrm>
              <a:off x="4546598" y="0"/>
              <a:ext cx="4597402" cy="3448844"/>
            </a:xfrm>
            <a:prstGeom prst="rect">
              <a:avLst/>
            </a:prstGeom>
          </p:spPr>
        </p:pic>
        <p:pic>
          <p:nvPicPr>
            <p:cNvPr id="36" name="Picture 35"/>
            <p:cNvPicPr>
              <a:picLocks noChangeAspect="1"/>
            </p:cNvPicPr>
            <p:nvPr/>
          </p:nvPicPr>
          <p:blipFill rotWithShape="1">
            <a:blip r:embed="rId2"/>
            <a:srcRect l="5180" r="9567" b="15060"/>
            <a:stretch/>
          </p:blipFill>
          <p:spPr>
            <a:xfrm>
              <a:off x="1058" y="3448842"/>
              <a:ext cx="4597402" cy="3448844"/>
            </a:xfrm>
            <a:prstGeom prst="rect">
              <a:avLst/>
            </a:prstGeom>
          </p:spPr>
        </p:pic>
        <p:sp>
          <p:nvSpPr>
            <p:cNvPr id="6" name="Title 1"/>
            <p:cNvSpPr txBox="1">
              <a:spLocks/>
            </p:cNvSpPr>
            <p:nvPr/>
          </p:nvSpPr>
          <p:spPr>
            <a:xfrm rot="5400000">
              <a:off x="7213241" y="1518085"/>
              <a:ext cx="3448845" cy="41267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 fontScale="52500" lnSpcReduction="20000"/>
            </a:bodyPr>
            <a:lstStyle>
              <a:lvl1pPr algn="ctr" defTabSz="4572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b="1" dirty="0" smtClean="0">
                  <a:solidFill>
                    <a:srgbClr val="00FF00"/>
                  </a:solidFill>
                </a:rPr>
                <a:t>Precise</a:t>
              </a:r>
              <a:endParaRPr lang="en-US" b="1" dirty="0">
                <a:solidFill>
                  <a:srgbClr val="00FF00"/>
                </a:solidFill>
              </a:endParaRPr>
            </a:p>
          </p:txBody>
        </p:sp>
        <p:sp>
          <p:nvSpPr>
            <p:cNvPr id="13" name="Title 1"/>
            <p:cNvSpPr txBox="1">
              <a:spLocks/>
            </p:cNvSpPr>
            <p:nvPr/>
          </p:nvSpPr>
          <p:spPr>
            <a:xfrm>
              <a:off x="4598459" y="-1"/>
              <a:ext cx="4545540" cy="41267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 fontScale="55000" lnSpcReduction="20000"/>
            </a:bodyPr>
            <a:lstStyle>
              <a:lvl1pPr algn="ctr" defTabSz="4572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b="1" dirty="0" smtClean="0">
                  <a:solidFill>
                    <a:srgbClr val="FF0000"/>
                  </a:solidFill>
                </a:rPr>
                <a:t>Inaccurate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  <p:sp>
          <p:nvSpPr>
            <p:cNvPr id="16" name="Title 1"/>
            <p:cNvSpPr txBox="1">
              <a:spLocks/>
            </p:cNvSpPr>
            <p:nvPr/>
          </p:nvSpPr>
          <p:spPr>
            <a:xfrm rot="5400000">
              <a:off x="-1498243" y="4947085"/>
              <a:ext cx="3409158" cy="41267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 fontScale="55000" lnSpcReduction="20000"/>
            </a:bodyPr>
            <a:lstStyle>
              <a:lvl1pPr algn="ctr" defTabSz="4572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b="1" dirty="0" smtClean="0">
                  <a:solidFill>
                    <a:srgbClr val="FF0000"/>
                  </a:solidFill>
                </a:rPr>
                <a:t>Imprecise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  <p:sp>
          <p:nvSpPr>
            <p:cNvPr id="19" name="Title 1"/>
            <p:cNvSpPr txBox="1">
              <a:spLocks/>
            </p:cNvSpPr>
            <p:nvPr/>
          </p:nvSpPr>
          <p:spPr>
            <a:xfrm>
              <a:off x="0" y="6445327"/>
              <a:ext cx="4598459" cy="41267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 fontScale="52500" lnSpcReduction="20000"/>
            </a:bodyPr>
            <a:lstStyle>
              <a:lvl1pPr algn="ctr" defTabSz="4572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b="1" dirty="0" smtClean="0">
                  <a:solidFill>
                    <a:srgbClr val="00FF00"/>
                  </a:solidFill>
                </a:rPr>
                <a:t>Accurate</a:t>
              </a:r>
              <a:endParaRPr lang="en-US" b="1" dirty="0">
                <a:solidFill>
                  <a:srgbClr val="00FF00"/>
                </a:solidFill>
              </a:endParaRPr>
            </a:p>
          </p:txBody>
        </p:sp>
        <p:sp>
          <p:nvSpPr>
            <p:cNvPr id="27" name="Freeform 26"/>
            <p:cNvSpPr/>
            <p:nvPr/>
          </p:nvSpPr>
          <p:spPr>
            <a:xfrm>
              <a:off x="5366807" y="609600"/>
              <a:ext cx="1016000" cy="1659467"/>
            </a:xfrm>
            <a:custGeom>
              <a:avLst/>
              <a:gdLst>
                <a:gd name="connsiteX0" fmla="*/ 0 w 1016000"/>
                <a:gd name="connsiteY0" fmla="*/ 1659467 h 1659467"/>
                <a:gd name="connsiteX1" fmla="*/ 406400 w 1016000"/>
                <a:gd name="connsiteY1" fmla="*/ 702733 h 1659467"/>
                <a:gd name="connsiteX2" fmla="*/ 1016000 w 1016000"/>
                <a:gd name="connsiteY2" fmla="*/ 0 h 1659467"/>
                <a:gd name="connsiteX0" fmla="*/ 0 w 1016000"/>
                <a:gd name="connsiteY0" fmla="*/ 1659467 h 1659467"/>
                <a:gd name="connsiteX1" fmla="*/ 338666 w 1016000"/>
                <a:gd name="connsiteY1" fmla="*/ 677333 h 1659467"/>
                <a:gd name="connsiteX2" fmla="*/ 1016000 w 1016000"/>
                <a:gd name="connsiteY2" fmla="*/ 0 h 1659467"/>
                <a:gd name="connsiteX0" fmla="*/ 0 w 1016000"/>
                <a:gd name="connsiteY0" fmla="*/ 1659467 h 1659467"/>
                <a:gd name="connsiteX1" fmla="*/ 381000 w 1016000"/>
                <a:gd name="connsiteY1" fmla="*/ 668866 h 1659467"/>
                <a:gd name="connsiteX2" fmla="*/ 1016000 w 1016000"/>
                <a:gd name="connsiteY2" fmla="*/ 0 h 1659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16000" h="1659467">
                  <a:moveTo>
                    <a:pt x="0" y="1659467"/>
                  </a:moveTo>
                  <a:cubicBezTo>
                    <a:pt x="118533" y="1319389"/>
                    <a:pt x="211667" y="945444"/>
                    <a:pt x="381000" y="668866"/>
                  </a:cubicBezTo>
                  <a:cubicBezTo>
                    <a:pt x="550333" y="392288"/>
                    <a:pt x="1016000" y="0"/>
                    <a:pt x="1016000" y="0"/>
                  </a:cubicBezTo>
                </a:path>
              </a:pathLst>
            </a:custGeom>
            <a:ln>
              <a:solidFill>
                <a:srgbClr val="FF0000"/>
              </a:solidFill>
              <a:headEnd type="diamon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8" name="Freeform 27"/>
            <p:cNvSpPr/>
            <p:nvPr/>
          </p:nvSpPr>
          <p:spPr>
            <a:xfrm>
              <a:off x="6614447" y="396916"/>
              <a:ext cx="2037946" cy="926441"/>
            </a:xfrm>
            <a:custGeom>
              <a:avLst/>
              <a:gdLst>
                <a:gd name="connsiteX0" fmla="*/ 0 w 1016000"/>
                <a:gd name="connsiteY0" fmla="*/ 1659467 h 1659467"/>
                <a:gd name="connsiteX1" fmla="*/ 406400 w 1016000"/>
                <a:gd name="connsiteY1" fmla="*/ 702733 h 1659467"/>
                <a:gd name="connsiteX2" fmla="*/ 1016000 w 1016000"/>
                <a:gd name="connsiteY2" fmla="*/ 0 h 1659467"/>
                <a:gd name="connsiteX0" fmla="*/ 0 w 1642537"/>
                <a:gd name="connsiteY0" fmla="*/ 957788 h 957788"/>
                <a:gd name="connsiteX1" fmla="*/ 406400 w 1642537"/>
                <a:gd name="connsiteY1" fmla="*/ 1054 h 957788"/>
                <a:gd name="connsiteX2" fmla="*/ 1642537 w 1642537"/>
                <a:gd name="connsiteY2" fmla="*/ 755342 h 957788"/>
                <a:gd name="connsiteX0" fmla="*/ 0 w 2170794"/>
                <a:gd name="connsiteY0" fmla="*/ 117673 h 1199382"/>
                <a:gd name="connsiteX1" fmla="*/ 934657 w 2170794"/>
                <a:gd name="connsiteY1" fmla="*/ 445094 h 1199382"/>
                <a:gd name="connsiteX2" fmla="*/ 2170794 w 2170794"/>
                <a:gd name="connsiteY2" fmla="*/ 1199382 h 1199382"/>
                <a:gd name="connsiteX0" fmla="*/ 0 w 2170794"/>
                <a:gd name="connsiteY0" fmla="*/ 221340 h 1303049"/>
                <a:gd name="connsiteX1" fmla="*/ 1278639 w 2170794"/>
                <a:gd name="connsiteY1" fmla="*/ 170100 h 1303049"/>
                <a:gd name="connsiteX2" fmla="*/ 2170794 w 2170794"/>
                <a:gd name="connsiteY2" fmla="*/ 1303049 h 1303049"/>
                <a:gd name="connsiteX0" fmla="*/ 0 w 2170794"/>
                <a:gd name="connsiteY0" fmla="*/ 221340 h 1303049"/>
                <a:gd name="connsiteX1" fmla="*/ 1278639 w 2170794"/>
                <a:gd name="connsiteY1" fmla="*/ 170100 h 1303049"/>
                <a:gd name="connsiteX2" fmla="*/ 2170794 w 2170794"/>
                <a:gd name="connsiteY2" fmla="*/ 1303049 h 1303049"/>
                <a:gd name="connsiteX0" fmla="*/ 0 w 2170794"/>
                <a:gd name="connsiteY0" fmla="*/ 191943 h 1355970"/>
                <a:gd name="connsiteX1" fmla="*/ 1278639 w 2170794"/>
                <a:gd name="connsiteY1" fmla="*/ 223021 h 1355970"/>
                <a:gd name="connsiteX2" fmla="*/ 2170794 w 2170794"/>
                <a:gd name="connsiteY2" fmla="*/ 1355970 h 1355970"/>
                <a:gd name="connsiteX0" fmla="*/ 0 w 2170794"/>
                <a:gd name="connsiteY0" fmla="*/ 195470 h 1359497"/>
                <a:gd name="connsiteX1" fmla="*/ 1278639 w 2170794"/>
                <a:gd name="connsiteY1" fmla="*/ 226548 h 1359497"/>
                <a:gd name="connsiteX2" fmla="*/ 2170794 w 2170794"/>
                <a:gd name="connsiteY2" fmla="*/ 1359497 h 1359497"/>
                <a:gd name="connsiteX0" fmla="*/ 0 w 2170794"/>
                <a:gd name="connsiteY0" fmla="*/ 189623 h 1353650"/>
                <a:gd name="connsiteX1" fmla="*/ 1499770 w 2170794"/>
                <a:gd name="connsiteY1" fmla="*/ 237165 h 1353650"/>
                <a:gd name="connsiteX2" fmla="*/ 2170794 w 2170794"/>
                <a:gd name="connsiteY2" fmla="*/ 1353650 h 1353650"/>
                <a:gd name="connsiteX0" fmla="*/ 0 w 2170794"/>
                <a:gd name="connsiteY0" fmla="*/ 204227 h 1368254"/>
                <a:gd name="connsiteX1" fmla="*/ 1499770 w 2170794"/>
                <a:gd name="connsiteY1" fmla="*/ 251769 h 1368254"/>
                <a:gd name="connsiteX2" fmla="*/ 2170794 w 2170794"/>
                <a:gd name="connsiteY2" fmla="*/ 1368254 h 1368254"/>
                <a:gd name="connsiteX0" fmla="*/ 0 w 2170794"/>
                <a:gd name="connsiteY0" fmla="*/ 139782 h 1303809"/>
                <a:gd name="connsiteX1" fmla="*/ 1720900 w 2170794"/>
                <a:gd name="connsiteY1" fmla="*/ 417814 h 1303809"/>
                <a:gd name="connsiteX2" fmla="*/ 2170794 w 2170794"/>
                <a:gd name="connsiteY2" fmla="*/ 1303809 h 1303809"/>
                <a:gd name="connsiteX0" fmla="*/ 0 w 2170794"/>
                <a:gd name="connsiteY0" fmla="*/ 147333 h 1311360"/>
                <a:gd name="connsiteX1" fmla="*/ 1720900 w 2170794"/>
                <a:gd name="connsiteY1" fmla="*/ 425365 h 1311360"/>
                <a:gd name="connsiteX2" fmla="*/ 2170794 w 2170794"/>
                <a:gd name="connsiteY2" fmla="*/ 1311360 h 1311360"/>
                <a:gd name="connsiteX0" fmla="*/ 0 w 2036049"/>
                <a:gd name="connsiteY0" fmla="*/ 134376 h 1405415"/>
                <a:gd name="connsiteX1" fmla="*/ 1720900 w 2036049"/>
                <a:gd name="connsiteY1" fmla="*/ 412408 h 1405415"/>
                <a:gd name="connsiteX2" fmla="*/ 2035659 w 2036049"/>
                <a:gd name="connsiteY2" fmla="*/ 1405415 h 1405415"/>
                <a:gd name="connsiteX0" fmla="*/ 0 w 2036049"/>
                <a:gd name="connsiteY0" fmla="*/ 70781 h 1341820"/>
                <a:gd name="connsiteX1" fmla="*/ 1720900 w 2036049"/>
                <a:gd name="connsiteY1" fmla="*/ 348813 h 1341820"/>
                <a:gd name="connsiteX2" fmla="*/ 2035659 w 2036049"/>
                <a:gd name="connsiteY2" fmla="*/ 1341820 h 1341820"/>
                <a:gd name="connsiteX0" fmla="*/ 0 w 2035659"/>
                <a:gd name="connsiteY0" fmla="*/ 80883 h 1351922"/>
                <a:gd name="connsiteX1" fmla="*/ 1450630 w 2035659"/>
                <a:gd name="connsiteY1" fmla="*/ 301293 h 1351922"/>
                <a:gd name="connsiteX2" fmla="*/ 2035659 w 2035659"/>
                <a:gd name="connsiteY2" fmla="*/ 1351922 h 1351922"/>
                <a:gd name="connsiteX0" fmla="*/ 0 w 2146224"/>
                <a:gd name="connsiteY0" fmla="*/ 80883 h 1351922"/>
                <a:gd name="connsiteX1" fmla="*/ 1450630 w 2146224"/>
                <a:gd name="connsiteY1" fmla="*/ 301293 h 1351922"/>
                <a:gd name="connsiteX2" fmla="*/ 2146224 w 2146224"/>
                <a:gd name="connsiteY2" fmla="*/ 1351922 h 1351922"/>
                <a:gd name="connsiteX0" fmla="*/ 0 w 2957036"/>
                <a:gd name="connsiteY0" fmla="*/ 69187 h 887478"/>
                <a:gd name="connsiteX1" fmla="*/ 1450630 w 2957036"/>
                <a:gd name="connsiteY1" fmla="*/ 289597 h 887478"/>
                <a:gd name="connsiteX2" fmla="*/ 2957036 w 2957036"/>
                <a:gd name="connsiteY2" fmla="*/ 887478 h 887478"/>
                <a:gd name="connsiteX0" fmla="*/ 0 w 2957036"/>
                <a:gd name="connsiteY0" fmla="*/ 82447 h 900738"/>
                <a:gd name="connsiteX1" fmla="*/ 1524340 w 2957036"/>
                <a:gd name="connsiteY1" fmla="*/ 228771 h 900738"/>
                <a:gd name="connsiteX2" fmla="*/ 2957036 w 2957036"/>
                <a:gd name="connsiteY2" fmla="*/ 900738 h 900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957036" h="900738">
                  <a:moveTo>
                    <a:pt x="0" y="82447"/>
                  </a:moveTo>
                  <a:cubicBezTo>
                    <a:pt x="548510" y="-117690"/>
                    <a:pt x="1031501" y="92389"/>
                    <a:pt x="1524340" y="228771"/>
                  </a:cubicBezTo>
                  <a:cubicBezTo>
                    <a:pt x="2017179" y="365153"/>
                    <a:pt x="2957036" y="900738"/>
                    <a:pt x="2957036" y="900738"/>
                  </a:cubicBezTo>
                </a:path>
              </a:pathLst>
            </a:custGeom>
            <a:ln>
              <a:solidFill>
                <a:srgbClr val="FF0000"/>
              </a:solidFill>
              <a:headEnd type="none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9" name="Freeform 28"/>
            <p:cNvSpPr/>
            <p:nvPr/>
          </p:nvSpPr>
          <p:spPr>
            <a:xfrm>
              <a:off x="6614448" y="380843"/>
              <a:ext cx="2164946" cy="866314"/>
            </a:xfrm>
            <a:custGeom>
              <a:avLst/>
              <a:gdLst>
                <a:gd name="connsiteX0" fmla="*/ 0 w 1016000"/>
                <a:gd name="connsiteY0" fmla="*/ 1659467 h 1659467"/>
                <a:gd name="connsiteX1" fmla="*/ 406400 w 1016000"/>
                <a:gd name="connsiteY1" fmla="*/ 702733 h 1659467"/>
                <a:gd name="connsiteX2" fmla="*/ 1016000 w 1016000"/>
                <a:gd name="connsiteY2" fmla="*/ 0 h 1659467"/>
                <a:gd name="connsiteX0" fmla="*/ 0 w 1642537"/>
                <a:gd name="connsiteY0" fmla="*/ 957788 h 957788"/>
                <a:gd name="connsiteX1" fmla="*/ 406400 w 1642537"/>
                <a:gd name="connsiteY1" fmla="*/ 1054 h 957788"/>
                <a:gd name="connsiteX2" fmla="*/ 1642537 w 1642537"/>
                <a:gd name="connsiteY2" fmla="*/ 755342 h 957788"/>
                <a:gd name="connsiteX0" fmla="*/ 0 w 2170794"/>
                <a:gd name="connsiteY0" fmla="*/ 117673 h 1199382"/>
                <a:gd name="connsiteX1" fmla="*/ 934657 w 2170794"/>
                <a:gd name="connsiteY1" fmla="*/ 445094 h 1199382"/>
                <a:gd name="connsiteX2" fmla="*/ 2170794 w 2170794"/>
                <a:gd name="connsiteY2" fmla="*/ 1199382 h 1199382"/>
                <a:gd name="connsiteX0" fmla="*/ 0 w 2170794"/>
                <a:gd name="connsiteY0" fmla="*/ 221340 h 1303049"/>
                <a:gd name="connsiteX1" fmla="*/ 1278639 w 2170794"/>
                <a:gd name="connsiteY1" fmla="*/ 170100 h 1303049"/>
                <a:gd name="connsiteX2" fmla="*/ 2170794 w 2170794"/>
                <a:gd name="connsiteY2" fmla="*/ 1303049 h 1303049"/>
                <a:gd name="connsiteX0" fmla="*/ 0 w 2170794"/>
                <a:gd name="connsiteY0" fmla="*/ 221340 h 1303049"/>
                <a:gd name="connsiteX1" fmla="*/ 1278639 w 2170794"/>
                <a:gd name="connsiteY1" fmla="*/ 170100 h 1303049"/>
                <a:gd name="connsiteX2" fmla="*/ 2170794 w 2170794"/>
                <a:gd name="connsiteY2" fmla="*/ 1303049 h 1303049"/>
                <a:gd name="connsiteX0" fmla="*/ 0 w 2170794"/>
                <a:gd name="connsiteY0" fmla="*/ 191943 h 1355970"/>
                <a:gd name="connsiteX1" fmla="*/ 1278639 w 2170794"/>
                <a:gd name="connsiteY1" fmla="*/ 223021 h 1355970"/>
                <a:gd name="connsiteX2" fmla="*/ 2170794 w 2170794"/>
                <a:gd name="connsiteY2" fmla="*/ 1355970 h 1355970"/>
                <a:gd name="connsiteX0" fmla="*/ 0 w 2170794"/>
                <a:gd name="connsiteY0" fmla="*/ 195470 h 1359497"/>
                <a:gd name="connsiteX1" fmla="*/ 1278639 w 2170794"/>
                <a:gd name="connsiteY1" fmla="*/ 226548 h 1359497"/>
                <a:gd name="connsiteX2" fmla="*/ 2170794 w 2170794"/>
                <a:gd name="connsiteY2" fmla="*/ 1359497 h 1359497"/>
                <a:gd name="connsiteX0" fmla="*/ 0 w 2170794"/>
                <a:gd name="connsiteY0" fmla="*/ 189623 h 1353650"/>
                <a:gd name="connsiteX1" fmla="*/ 1499770 w 2170794"/>
                <a:gd name="connsiteY1" fmla="*/ 237165 h 1353650"/>
                <a:gd name="connsiteX2" fmla="*/ 2170794 w 2170794"/>
                <a:gd name="connsiteY2" fmla="*/ 1353650 h 1353650"/>
                <a:gd name="connsiteX0" fmla="*/ 0 w 2170794"/>
                <a:gd name="connsiteY0" fmla="*/ 204227 h 1368254"/>
                <a:gd name="connsiteX1" fmla="*/ 1499770 w 2170794"/>
                <a:gd name="connsiteY1" fmla="*/ 251769 h 1368254"/>
                <a:gd name="connsiteX2" fmla="*/ 2170794 w 2170794"/>
                <a:gd name="connsiteY2" fmla="*/ 1368254 h 1368254"/>
                <a:gd name="connsiteX0" fmla="*/ 0 w 2170794"/>
                <a:gd name="connsiteY0" fmla="*/ 139782 h 1303809"/>
                <a:gd name="connsiteX1" fmla="*/ 1720900 w 2170794"/>
                <a:gd name="connsiteY1" fmla="*/ 417814 h 1303809"/>
                <a:gd name="connsiteX2" fmla="*/ 2170794 w 2170794"/>
                <a:gd name="connsiteY2" fmla="*/ 1303809 h 1303809"/>
                <a:gd name="connsiteX0" fmla="*/ 0 w 2170794"/>
                <a:gd name="connsiteY0" fmla="*/ 147333 h 1311360"/>
                <a:gd name="connsiteX1" fmla="*/ 1720900 w 2170794"/>
                <a:gd name="connsiteY1" fmla="*/ 425365 h 1311360"/>
                <a:gd name="connsiteX2" fmla="*/ 2170794 w 2170794"/>
                <a:gd name="connsiteY2" fmla="*/ 1311360 h 1311360"/>
                <a:gd name="connsiteX0" fmla="*/ 0 w 2036049"/>
                <a:gd name="connsiteY0" fmla="*/ 134376 h 1405415"/>
                <a:gd name="connsiteX1" fmla="*/ 1720900 w 2036049"/>
                <a:gd name="connsiteY1" fmla="*/ 412408 h 1405415"/>
                <a:gd name="connsiteX2" fmla="*/ 2035659 w 2036049"/>
                <a:gd name="connsiteY2" fmla="*/ 1405415 h 1405415"/>
                <a:gd name="connsiteX0" fmla="*/ 0 w 2036049"/>
                <a:gd name="connsiteY0" fmla="*/ 70781 h 1341820"/>
                <a:gd name="connsiteX1" fmla="*/ 1720900 w 2036049"/>
                <a:gd name="connsiteY1" fmla="*/ 348813 h 1341820"/>
                <a:gd name="connsiteX2" fmla="*/ 2035659 w 2036049"/>
                <a:gd name="connsiteY2" fmla="*/ 1341820 h 1341820"/>
                <a:gd name="connsiteX0" fmla="*/ 0 w 2035659"/>
                <a:gd name="connsiteY0" fmla="*/ 80883 h 1351922"/>
                <a:gd name="connsiteX1" fmla="*/ 1450630 w 2035659"/>
                <a:gd name="connsiteY1" fmla="*/ 301293 h 1351922"/>
                <a:gd name="connsiteX2" fmla="*/ 2035659 w 2035659"/>
                <a:gd name="connsiteY2" fmla="*/ 1351922 h 1351922"/>
                <a:gd name="connsiteX0" fmla="*/ 0 w 2146224"/>
                <a:gd name="connsiteY0" fmla="*/ 80883 h 1351922"/>
                <a:gd name="connsiteX1" fmla="*/ 1450630 w 2146224"/>
                <a:gd name="connsiteY1" fmla="*/ 301293 h 1351922"/>
                <a:gd name="connsiteX2" fmla="*/ 2146224 w 2146224"/>
                <a:gd name="connsiteY2" fmla="*/ 1351922 h 1351922"/>
                <a:gd name="connsiteX0" fmla="*/ 0 w 2146224"/>
                <a:gd name="connsiteY0" fmla="*/ 86031 h 1357070"/>
                <a:gd name="connsiteX1" fmla="*/ 1524340 w 2146224"/>
                <a:gd name="connsiteY1" fmla="*/ 281746 h 1357070"/>
                <a:gd name="connsiteX2" fmla="*/ 2146224 w 2146224"/>
                <a:gd name="connsiteY2" fmla="*/ 1357070 h 1357070"/>
                <a:gd name="connsiteX0" fmla="*/ 0 w 2281359"/>
                <a:gd name="connsiteY0" fmla="*/ 86031 h 1357070"/>
                <a:gd name="connsiteX1" fmla="*/ 1524340 w 2281359"/>
                <a:gd name="connsiteY1" fmla="*/ 281746 h 1357070"/>
                <a:gd name="connsiteX2" fmla="*/ 2281359 w 2281359"/>
                <a:gd name="connsiteY2" fmla="*/ 1357070 h 1357070"/>
                <a:gd name="connsiteX0" fmla="*/ 0 w 3141312"/>
                <a:gd name="connsiteY0" fmla="*/ 71315 h 815521"/>
                <a:gd name="connsiteX1" fmla="*/ 1524340 w 3141312"/>
                <a:gd name="connsiteY1" fmla="*/ 267030 h 815521"/>
                <a:gd name="connsiteX2" fmla="*/ 3141312 w 3141312"/>
                <a:gd name="connsiteY2" fmla="*/ 815521 h 815521"/>
                <a:gd name="connsiteX0" fmla="*/ 0 w 3141312"/>
                <a:gd name="connsiteY0" fmla="*/ 98073 h 842279"/>
                <a:gd name="connsiteX1" fmla="*/ 1585765 w 3141312"/>
                <a:gd name="connsiteY1" fmla="*/ 170312 h 842279"/>
                <a:gd name="connsiteX2" fmla="*/ 3141312 w 3141312"/>
                <a:gd name="connsiteY2" fmla="*/ 842279 h 842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141312" h="842279">
                  <a:moveTo>
                    <a:pt x="0" y="98073"/>
                  </a:moveTo>
                  <a:cubicBezTo>
                    <a:pt x="548510" y="-102064"/>
                    <a:pt x="1062213" y="46278"/>
                    <a:pt x="1585765" y="170312"/>
                  </a:cubicBezTo>
                  <a:cubicBezTo>
                    <a:pt x="2109317" y="294346"/>
                    <a:pt x="3141312" y="842279"/>
                    <a:pt x="3141312" y="842279"/>
                  </a:cubicBezTo>
                </a:path>
              </a:pathLst>
            </a:custGeom>
            <a:ln>
              <a:solidFill>
                <a:srgbClr val="FF0000"/>
              </a:solidFill>
              <a:headEnd type="none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30" name="Freeform 29"/>
            <p:cNvSpPr/>
            <p:nvPr/>
          </p:nvSpPr>
          <p:spPr>
            <a:xfrm>
              <a:off x="6614447" y="402930"/>
              <a:ext cx="1953279" cy="1014154"/>
            </a:xfrm>
            <a:custGeom>
              <a:avLst/>
              <a:gdLst>
                <a:gd name="connsiteX0" fmla="*/ 0 w 1016000"/>
                <a:gd name="connsiteY0" fmla="*/ 1659467 h 1659467"/>
                <a:gd name="connsiteX1" fmla="*/ 406400 w 1016000"/>
                <a:gd name="connsiteY1" fmla="*/ 702733 h 1659467"/>
                <a:gd name="connsiteX2" fmla="*/ 1016000 w 1016000"/>
                <a:gd name="connsiteY2" fmla="*/ 0 h 1659467"/>
                <a:gd name="connsiteX0" fmla="*/ 0 w 1642537"/>
                <a:gd name="connsiteY0" fmla="*/ 957788 h 957788"/>
                <a:gd name="connsiteX1" fmla="*/ 406400 w 1642537"/>
                <a:gd name="connsiteY1" fmla="*/ 1054 h 957788"/>
                <a:gd name="connsiteX2" fmla="*/ 1642537 w 1642537"/>
                <a:gd name="connsiteY2" fmla="*/ 755342 h 957788"/>
                <a:gd name="connsiteX0" fmla="*/ 0 w 2170794"/>
                <a:gd name="connsiteY0" fmla="*/ 117673 h 1199382"/>
                <a:gd name="connsiteX1" fmla="*/ 934657 w 2170794"/>
                <a:gd name="connsiteY1" fmla="*/ 445094 h 1199382"/>
                <a:gd name="connsiteX2" fmla="*/ 2170794 w 2170794"/>
                <a:gd name="connsiteY2" fmla="*/ 1199382 h 1199382"/>
                <a:gd name="connsiteX0" fmla="*/ 0 w 2170794"/>
                <a:gd name="connsiteY0" fmla="*/ 221340 h 1303049"/>
                <a:gd name="connsiteX1" fmla="*/ 1278639 w 2170794"/>
                <a:gd name="connsiteY1" fmla="*/ 170100 h 1303049"/>
                <a:gd name="connsiteX2" fmla="*/ 2170794 w 2170794"/>
                <a:gd name="connsiteY2" fmla="*/ 1303049 h 1303049"/>
                <a:gd name="connsiteX0" fmla="*/ 0 w 2170794"/>
                <a:gd name="connsiteY0" fmla="*/ 221340 h 1303049"/>
                <a:gd name="connsiteX1" fmla="*/ 1278639 w 2170794"/>
                <a:gd name="connsiteY1" fmla="*/ 170100 h 1303049"/>
                <a:gd name="connsiteX2" fmla="*/ 2170794 w 2170794"/>
                <a:gd name="connsiteY2" fmla="*/ 1303049 h 1303049"/>
                <a:gd name="connsiteX0" fmla="*/ 0 w 2170794"/>
                <a:gd name="connsiteY0" fmla="*/ 191943 h 1355970"/>
                <a:gd name="connsiteX1" fmla="*/ 1278639 w 2170794"/>
                <a:gd name="connsiteY1" fmla="*/ 223021 h 1355970"/>
                <a:gd name="connsiteX2" fmla="*/ 2170794 w 2170794"/>
                <a:gd name="connsiteY2" fmla="*/ 1355970 h 1355970"/>
                <a:gd name="connsiteX0" fmla="*/ 0 w 2170794"/>
                <a:gd name="connsiteY0" fmla="*/ 195470 h 1359497"/>
                <a:gd name="connsiteX1" fmla="*/ 1278639 w 2170794"/>
                <a:gd name="connsiteY1" fmla="*/ 226548 h 1359497"/>
                <a:gd name="connsiteX2" fmla="*/ 2170794 w 2170794"/>
                <a:gd name="connsiteY2" fmla="*/ 1359497 h 1359497"/>
                <a:gd name="connsiteX0" fmla="*/ 0 w 2170794"/>
                <a:gd name="connsiteY0" fmla="*/ 189623 h 1353650"/>
                <a:gd name="connsiteX1" fmla="*/ 1499770 w 2170794"/>
                <a:gd name="connsiteY1" fmla="*/ 237165 h 1353650"/>
                <a:gd name="connsiteX2" fmla="*/ 2170794 w 2170794"/>
                <a:gd name="connsiteY2" fmla="*/ 1353650 h 1353650"/>
                <a:gd name="connsiteX0" fmla="*/ 0 w 2170794"/>
                <a:gd name="connsiteY0" fmla="*/ 204227 h 1368254"/>
                <a:gd name="connsiteX1" fmla="*/ 1499770 w 2170794"/>
                <a:gd name="connsiteY1" fmla="*/ 251769 h 1368254"/>
                <a:gd name="connsiteX2" fmla="*/ 2170794 w 2170794"/>
                <a:gd name="connsiteY2" fmla="*/ 1368254 h 1368254"/>
                <a:gd name="connsiteX0" fmla="*/ 0 w 2170794"/>
                <a:gd name="connsiteY0" fmla="*/ 139782 h 1303809"/>
                <a:gd name="connsiteX1" fmla="*/ 1720900 w 2170794"/>
                <a:gd name="connsiteY1" fmla="*/ 417814 h 1303809"/>
                <a:gd name="connsiteX2" fmla="*/ 2170794 w 2170794"/>
                <a:gd name="connsiteY2" fmla="*/ 1303809 h 1303809"/>
                <a:gd name="connsiteX0" fmla="*/ 0 w 2170794"/>
                <a:gd name="connsiteY0" fmla="*/ 147333 h 1311360"/>
                <a:gd name="connsiteX1" fmla="*/ 1720900 w 2170794"/>
                <a:gd name="connsiteY1" fmla="*/ 425365 h 1311360"/>
                <a:gd name="connsiteX2" fmla="*/ 2170794 w 2170794"/>
                <a:gd name="connsiteY2" fmla="*/ 1311360 h 1311360"/>
                <a:gd name="connsiteX0" fmla="*/ 0 w 2036049"/>
                <a:gd name="connsiteY0" fmla="*/ 134376 h 1405415"/>
                <a:gd name="connsiteX1" fmla="*/ 1720900 w 2036049"/>
                <a:gd name="connsiteY1" fmla="*/ 412408 h 1405415"/>
                <a:gd name="connsiteX2" fmla="*/ 2035659 w 2036049"/>
                <a:gd name="connsiteY2" fmla="*/ 1405415 h 1405415"/>
                <a:gd name="connsiteX0" fmla="*/ 0 w 2036049"/>
                <a:gd name="connsiteY0" fmla="*/ 70781 h 1341820"/>
                <a:gd name="connsiteX1" fmla="*/ 1720900 w 2036049"/>
                <a:gd name="connsiteY1" fmla="*/ 348813 h 1341820"/>
                <a:gd name="connsiteX2" fmla="*/ 2035659 w 2036049"/>
                <a:gd name="connsiteY2" fmla="*/ 1341820 h 1341820"/>
                <a:gd name="connsiteX0" fmla="*/ 0 w 2035659"/>
                <a:gd name="connsiteY0" fmla="*/ 80883 h 1351922"/>
                <a:gd name="connsiteX1" fmla="*/ 1450630 w 2035659"/>
                <a:gd name="connsiteY1" fmla="*/ 301293 h 1351922"/>
                <a:gd name="connsiteX2" fmla="*/ 2035659 w 2035659"/>
                <a:gd name="connsiteY2" fmla="*/ 1351922 h 1351922"/>
                <a:gd name="connsiteX0" fmla="*/ 0 w 2146224"/>
                <a:gd name="connsiteY0" fmla="*/ 80883 h 1351922"/>
                <a:gd name="connsiteX1" fmla="*/ 1450630 w 2146224"/>
                <a:gd name="connsiteY1" fmla="*/ 301293 h 1351922"/>
                <a:gd name="connsiteX2" fmla="*/ 2146224 w 2146224"/>
                <a:gd name="connsiteY2" fmla="*/ 1351922 h 1351922"/>
                <a:gd name="connsiteX0" fmla="*/ 0 w 2146224"/>
                <a:gd name="connsiteY0" fmla="*/ 86031 h 1357070"/>
                <a:gd name="connsiteX1" fmla="*/ 1524340 w 2146224"/>
                <a:gd name="connsiteY1" fmla="*/ 281746 h 1357070"/>
                <a:gd name="connsiteX2" fmla="*/ 2146224 w 2146224"/>
                <a:gd name="connsiteY2" fmla="*/ 1357070 h 1357070"/>
                <a:gd name="connsiteX0" fmla="*/ 0 w 2281359"/>
                <a:gd name="connsiteY0" fmla="*/ 86031 h 1357070"/>
                <a:gd name="connsiteX1" fmla="*/ 1524340 w 2281359"/>
                <a:gd name="connsiteY1" fmla="*/ 281746 h 1357070"/>
                <a:gd name="connsiteX2" fmla="*/ 2281359 w 2281359"/>
                <a:gd name="connsiteY2" fmla="*/ 1357070 h 1357070"/>
                <a:gd name="connsiteX0" fmla="*/ 0 w 2281359"/>
                <a:gd name="connsiteY0" fmla="*/ 67127 h 1338166"/>
                <a:gd name="connsiteX1" fmla="*/ 1376920 w 2281359"/>
                <a:gd name="connsiteY1" fmla="*/ 369855 h 1338166"/>
                <a:gd name="connsiteX2" fmla="*/ 2281359 w 2281359"/>
                <a:gd name="connsiteY2" fmla="*/ 1338166 h 1338166"/>
                <a:gd name="connsiteX0" fmla="*/ 0 w 2011089"/>
                <a:gd name="connsiteY0" fmla="*/ 67127 h 1338166"/>
                <a:gd name="connsiteX1" fmla="*/ 1376920 w 2011089"/>
                <a:gd name="connsiteY1" fmla="*/ 369855 h 1338166"/>
                <a:gd name="connsiteX2" fmla="*/ 2011089 w 2011089"/>
                <a:gd name="connsiteY2" fmla="*/ 1338166 h 1338166"/>
                <a:gd name="connsiteX0" fmla="*/ 0 w 2834185"/>
                <a:gd name="connsiteY0" fmla="*/ 60230 h 977304"/>
                <a:gd name="connsiteX1" fmla="*/ 1376920 w 2834185"/>
                <a:gd name="connsiteY1" fmla="*/ 362958 h 977304"/>
                <a:gd name="connsiteX2" fmla="*/ 2834185 w 2834185"/>
                <a:gd name="connsiteY2" fmla="*/ 977304 h 977304"/>
                <a:gd name="connsiteX0" fmla="*/ 0 w 2834185"/>
                <a:gd name="connsiteY0" fmla="*/ 68943 h 986017"/>
                <a:gd name="connsiteX1" fmla="*/ 1573481 w 2834185"/>
                <a:gd name="connsiteY1" fmla="*/ 305817 h 986017"/>
                <a:gd name="connsiteX2" fmla="*/ 2834185 w 2834185"/>
                <a:gd name="connsiteY2" fmla="*/ 986017 h 986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34185" h="986017">
                  <a:moveTo>
                    <a:pt x="0" y="68943"/>
                  </a:moveTo>
                  <a:cubicBezTo>
                    <a:pt x="548510" y="-131194"/>
                    <a:pt x="1101117" y="152971"/>
                    <a:pt x="1573481" y="305817"/>
                  </a:cubicBezTo>
                  <a:cubicBezTo>
                    <a:pt x="2045845" y="458663"/>
                    <a:pt x="2834185" y="986017"/>
                    <a:pt x="2834185" y="986017"/>
                  </a:cubicBezTo>
                </a:path>
              </a:pathLst>
            </a:custGeom>
            <a:ln>
              <a:solidFill>
                <a:srgbClr val="FF0000"/>
              </a:solidFill>
              <a:headEnd type="none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37" name="Freeform 36"/>
            <p:cNvSpPr/>
            <p:nvPr/>
          </p:nvSpPr>
          <p:spPr>
            <a:xfrm>
              <a:off x="821267" y="4058442"/>
              <a:ext cx="1016000" cy="1659467"/>
            </a:xfrm>
            <a:custGeom>
              <a:avLst/>
              <a:gdLst>
                <a:gd name="connsiteX0" fmla="*/ 0 w 1016000"/>
                <a:gd name="connsiteY0" fmla="*/ 1659467 h 1659467"/>
                <a:gd name="connsiteX1" fmla="*/ 406400 w 1016000"/>
                <a:gd name="connsiteY1" fmla="*/ 702733 h 1659467"/>
                <a:gd name="connsiteX2" fmla="*/ 1016000 w 1016000"/>
                <a:gd name="connsiteY2" fmla="*/ 0 h 1659467"/>
                <a:gd name="connsiteX0" fmla="*/ 0 w 1016000"/>
                <a:gd name="connsiteY0" fmla="*/ 1659467 h 1659467"/>
                <a:gd name="connsiteX1" fmla="*/ 338666 w 1016000"/>
                <a:gd name="connsiteY1" fmla="*/ 677333 h 1659467"/>
                <a:gd name="connsiteX2" fmla="*/ 1016000 w 1016000"/>
                <a:gd name="connsiteY2" fmla="*/ 0 h 1659467"/>
                <a:gd name="connsiteX0" fmla="*/ 0 w 1016000"/>
                <a:gd name="connsiteY0" fmla="*/ 1659467 h 1659467"/>
                <a:gd name="connsiteX1" fmla="*/ 381000 w 1016000"/>
                <a:gd name="connsiteY1" fmla="*/ 668866 h 1659467"/>
                <a:gd name="connsiteX2" fmla="*/ 1016000 w 1016000"/>
                <a:gd name="connsiteY2" fmla="*/ 0 h 1659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16000" h="1659467">
                  <a:moveTo>
                    <a:pt x="0" y="1659467"/>
                  </a:moveTo>
                  <a:cubicBezTo>
                    <a:pt x="118533" y="1319389"/>
                    <a:pt x="211667" y="945444"/>
                    <a:pt x="381000" y="668866"/>
                  </a:cubicBezTo>
                  <a:cubicBezTo>
                    <a:pt x="550333" y="392288"/>
                    <a:pt x="1016000" y="0"/>
                    <a:pt x="1016000" y="0"/>
                  </a:cubicBezTo>
                </a:path>
              </a:pathLst>
            </a:custGeom>
            <a:ln>
              <a:solidFill>
                <a:srgbClr val="FF0000"/>
              </a:solidFill>
              <a:headEnd type="diamon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Freeform 37"/>
            <p:cNvSpPr/>
            <p:nvPr/>
          </p:nvSpPr>
          <p:spPr>
            <a:xfrm>
              <a:off x="2068907" y="3847367"/>
              <a:ext cx="1479146" cy="1390500"/>
            </a:xfrm>
            <a:custGeom>
              <a:avLst/>
              <a:gdLst>
                <a:gd name="connsiteX0" fmla="*/ 0 w 1016000"/>
                <a:gd name="connsiteY0" fmla="*/ 1659467 h 1659467"/>
                <a:gd name="connsiteX1" fmla="*/ 406400 w 1016000"/>
                <a:gd name="connsiteY1" fmla="*/ 702733 h 1659467"/>
                <a:gd name="connsiteX2" fmla="*/ 1016000 w 1016000"/>
                <a:gd name="connsiteY2" fmla="*/ 0 h 1659467"/>
                <a:gd name="connsiteX0" fmla="*/ 0 w 1642537"/>
                <a:gd name="connsiteY0" fmla="*/ 957788 h 957788"/>
                <a:gd name="connsiteX1" fmla="*/ 406400 w 1642537"/>
                <a:gd name="connsiteY1" fmla="*/ 1054 h 957788"/>
                <a:gd name="connsiteX2" fmla="*/ 1642537 w 1642537"/>
                <a:gd name="connsiteY2" fmla="*/ 755342 h 957788"/>
                <a:gd name="connsiteX0" fmla="*/ 0 w 2170794"/>
                <a:gd name="connsiteY0" fmla="*/ 117673 h 1199382"/>
                <a:gd name="connsiteX1" fmla="*/ 934657 w 2170794"/>
                <a:gd name="connsiteY1" fmla="*/ 445094 h 1199382"/>
                <a:gd name="connsiteX2" fmla="*/ 2170794 w 2170794"/>
                <a:gd name="connsiteY2" fmla="*/ 1199382 h 1199382"/>
                <a:gd name="connsiteX0" fmla="*/ 0 w 2170794"/>
                <a:gd name="connsiteY0" fmla="*/ 221340 h 1303049"/>
                <a:gd name="connsiteX1" fmla="*/ 1278639 w 2170794"/>
                <a:gd name="connsiteY1" fmla="*/ 170100 h 1303049"/>
                <a:gd name="connsiteX2" fmla="*/ 2170794 w 2170794"/>
                <a:gd name="connsiteY2" fmla="*/ 1303049 h 1303049"/>
                <a:gd name="connsiteX0" fmla="*/ 0 w 2170794"/>
                <a:gd name="connsiteY0" fmla="*/ 221340 h 1303049"/>
                <a:gd name="connsiteX1" fmla="*/ 1278639 w 2170794"/>
                <a:gd name="connsiteY1" fmla="*/ 170100 h 1303049"/>
                <a:gd name="connsiteX2" fmla="*/ 2170794 w 2170794"/>
                <a:gd name="connsiteY2" fmla="*/ 1303049 h 1303049"/>
                <a:gd name="connsiteX0" fmla="*/ 0 w 2170794"/>
                <a:gd name="connsiteY0" fmla="*/ 191943 h 1355970"/>
                <a:gd name="connsiteX1" fmla="*/ 1278639 w 2170794"/>
                <a:gd name="connsiteY1" fmla="*/ 223021 h 1355970"/>
                <a:gd name="connsiteX2" fmla="*/ 2170794 w 2170794"/>
                <a:gd name="connsiteY2" fmla="*/ 1355970 h 1355970"/>
                <a:gd name="connsiteX0" fmla="*/ 0 w 2170794"/>
                <a:gd name="connsiteY0" fmla="*/ 195470 h 1359497"/>
                <a:gd name="connsiteX1" fmla="*/ 1278639 w 2170794"/>
                <a:gd name="connsiteY1" fmla="*/ 226548 h 1359497"/>
                <a:gd name="connsiteX2" fmla="*/ 2170794 w 2170794"/>
                <a:gd name="connsiteY2" fmla="*/ 1359497 h 1359497"/>
                <a:gd name="connsiteX0" fmla="*/ 0 w 2170794"/>
                <a:gd name="connsiteY0" fmla="*/ 189623 h 1353650"/>
                <a:gd name="connsiteX1" fmla="*/ 1499770 w 2170794"/>
                <a:gd name="connsiteY1" fmla="*/ 237165 h 1353650"/>
                <a:gd name="connsiteX2" fmla="*/ 2170794 w 2170794"/>
                <a:gd name="connsiteY2" fmla="*/ 1353650 h 1353650"/>
                <a:gd name="connsiteX0" fmla="*/ 0 w 2170794"/>
                <a:gd name="connsiteY0" fmla="*/ 204227 h 1368254"/>
                <a:gd name="connsiteX1" fmla="*/ 1499770 w 2170794"/>
                <a:gd name="connsiteY1" fmla="*/ 251769 h 1368254"/>
                <a:gd name="connsiteX2" fmla="*/ 2170794 w 2170794"/>
                <a:gd name="connsiteY2" fmla="*/ 1368254 h 1368254"/>
                <a:gd name="connsiteX0" fmla="*/ 0 w 2170794"/>
                <a:gd name="connsiteY0" fmla="*/ 139782 h 1303809"/>
                <a:gd name="connsiteX1" fmla="*/ 1720900 w 2170794"/>
                <a:gd name="connsiteY1" fmla="*/ 417814 h 1303809"/>
                <a:gd name="connsiteX2" fmla="*/ 2170794 w 2170794"/>
                <a:gd name="connsiteY2" fmla="*/ 1303809 h 1303809"/>
                <a:gd name="connsiteX0" fmla="*/ 0 w 2170794"/>
                <a:gd name="connsiteY0" fmla="*/ 147333 h 1311360"/>
                <a:gd name="connsiteX1" fmla="*/ 1720900 w 2170794"/>
                <a:gd name="connsiteY1" fmla="*/ 425365 h 1311360"/>
                <a:gd name="connsiteX2" fmla="*/ 2170794 w 2170794"/>
                <a:gd name="connsiteY2" fmla="*/ 1311360 h 1311360"/>
                <a:gd name="connsiteX0" fmla="*/ 0 w 2036049"/>
                <a:gd name="connsiteY0" fmla="*/ 134376 h 1405415"/>
                <a:gd name="connsiteX1" fmla="*/ 1720900 w 2036049"/>
                <a:gd name="connsiteY1" fmla="*/ 412408 h 1405415"/>
                <a:gd name="connsiteX2" fmla="*/ 2035659 w 2036049"/>
                <a:gd name="connsiteY2" fmla="*/ 1405415 h 1405415"/>
                <a:gd name="connsiteX0" fmla="*/ 0 w 2036049"/>
                <a:gd name="connsiteY0" fmla="*/ 70781 h 1341820"/>
                <a:gd name="connsiteX1" fmla="*/ 1720900 w 2036049"/>
                <a:gd name="connsiteY1" fmla="*/ 348813 h 1341820"/>
                <a:gd name="connsiteX2" fmla="*/ 2035659 w 2036049"/>
                <a:gd name="connsiteY2" fmla="*/ 1341820 h 1341820"/>
                <a:gd name="connsiteX0" fmla="*/ 0 w 2035659"/>
                <a:gd name="connsiteY0" fmla="*/ 80883 h 1351922"/>
                <a:gd name="connsiteX1" fmla="*/ 1450630 w 2035659"/>
                <a:gd name="connsiteY1" fmla="*/ 301293 h 1351922"/>
                <a:gd name="connsiteX2" fmla="*/ 2035659 w 2035659"/>
                <a:gd name="connsiteY2" fmla="*/ 1351922 h 1351922"/>
                <a:gd name="connsiteX0" fmla="*/ 0 w 2146224"/>
                <a:gd name="connsiteY0" fmla="*/ 80883 h 1351922"/>
                <a:gd name="connsiteX1" fmla="*/ 1450630 w 2146224"/>
                <a:gd name="connsiteY1" fmla="*/ 301293 h 1351922"/>
                <a:gd name="connsiteX2" fmla="*/ 2146224 w 2146224"/>
                <a:gd name="connsiteY2" fmla="*/ 1351922 h 1351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146224" h="1351922">
                  <a:moveTo>
                    <a:pt x="0" y="80883"/>
                  </a:moveTo>
                  <a:cubicBezTo>
                    <a:pt x="548510" y="-119254"/>
                    <a:pt x="1092926" y="89453"/>
                    <a:pt x="1450630" y="301293"/>
                  </a:cubicBezTo>
                  <a:cubicBezTo>
                    <a:pt x="1808334" y="513133"/>
                    <a:pt x="2146224" y="1351922"/>
                    <a:pt x="2146224" y="1351922"/>
                  </a:cubicBezTo>
                </a:path>
              </a:pathLst>
            </a:custGeom>
            <a:ln>
              <a:solidFill>
                <a:srgbClr val="FF0000"/>
              </a:solidFill>
              <a:headEnd type="none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Freeform 38"/>
            <p:cNvSpPr/>
            <p:nvPr/>
          </p:nvSpPr>
          <p:spPr>
            <a:xfrm>
              <a:off x="2068908" y="3820296"/>
              <a:ext cx="1843212" cy="1400638"/>
            </a:xfrm>
            <a:custGeom>
              <a:avLst/>
              <a:gdLst>
                <a:gd name="connsiteX0" fmla="*/ 0 w 1016000"/>
                <a:gd name="connsiteY0" fmla="*/ 1659467 h 1659467"/>
                <a:gd name="connsiteX1" fmla="*/ 406400 w 1016000"/>
                <a:gd name="connsiteY1" fmla="*/ 702733 h 1659467"/>
                <a:gd name="connsiteX2" fmla="*/ 1016000 w 1016000"/>
                <a:gd name="connsiteY2" fmla="*/ 0 h 1659467"/>
                <a:gd name="connsiteX0" fmla="*/ 0 w 1642537"/>
                <a:gd name="connsiteY0" fmla="*/ 957788 h 957788"/>
                <a:gd name="connsiteX1" fmla="*/ 406400 w 1642537"/>
                <a:gd name="connsiteY1" fmla="*/ 1054 h 957788"/>
                <a:gd name="connsiteX2" fmla="*/ 1642537 w 1642537"/>
                <a:gd name="connsiteY2" fmla="*/ 755342 h 957788"/>
                <a:gd name="connsiteX0" fmla="*/ 0 w 2170794"/>
                <a:gd name="connsiteY0" fmla="*/ 117673 h 1199382"/>
                <a:gd name="connsiteX1" fmla="*/ 934657 w 2170794"/>
                <a:gd name="connsiteY1" fmla="*/ 445094 h 1199382"/>
                <a:gd name="connsiteX2" fmla="*/ 2170794 w 2170794"/>
                <a:gd name="connsiteY2" fmla="*/ 1199382 h 1199382"/>
                <a:gd name="connsiteX0" fmla="*/ 0 w 2170794"/>
                <a:gd name="connsiteY0" fmla="*/ 221340 h 1303049"/>
                <a:gd name="connsiteX1" fmla="*/ 1278639 w 2170794"/>
                <a:gd name="connsiteY1" fmla="*/ 170100 h 1303049"/>
                <a:gd name="connsiteX2" fmla="*/ 2170794 w 2170794"/>
                <a:gd name="connsiteY2" fmla="*/ 1303049 h 1303049"/>
                <a:gd name="connsiteX0" fmla="*/ 0 w 2170794"/>
                <a:gd name="connsiteY0" fmla="*/ 221340 h 1303049"/>
                <a:gd name="connsiteX1" fmla="*/ 1278639 w 2170794"/>
                <a:gd name="connsiteY1" fmla="*/ 170100 h 1303049"/>
                <a:gd name="connsiteX2" fmla="*/ 2170794 w 2170794"/>
                <a:gd name="connsiteY2" fmla="*/ 1303049 h 1303049"/>
                <a:gd name="connsiteX0" fmla="*/ 0 w 2170794"/>
                <a:gd name="connsiteY0" fmla="*/ 191943 h 1355970"/>
                <a:gd name="connsiteX1" fmla="*/ 1278639 w 2170794"/>
                <a:gd name="connsiteY1" fmla="*/ 223021 h 1355970"/>
                <a:gd name="connsiteX2" fmla="*/ 2170794 w 2170794"/>
                <a:gd name="connsiteY2" fmla="*/ 1355970 h 1355970"/>
                <a:gd name="connsiteX0" fmla="*/ 0 w 2170794"/>
                <a:gd name="connsiteY0" fmla="*/ 195470 h 1359497"/>
                <a:gd name="connsiteX1" fmla="*/ 1278639 w 2170794"/>
                <a:gd name="connsiteY1" fmla="*/ 226548 h 1359497"/>
                <a:gd name="connsiteX2" fmla="*/ 2170794 w 2170794"/>
                <a:gd name="connsiteY2" fmla="*/ 1359497 h 1359497"/>
                <a:gd name="connsiteX0" fmla="*/ 0 w 2170794"/>
                <a:gd name="connsiteY0" fmla="*/ 189623 h 1353650"/>
                <a:gd name="connsiteX1" fmla="*/ 1499770 w 2170794"/>
                <a:gd name="connsiteY1" fmla="*/ 237165 h 1353650"/>
                <a:gd name="connsiteX2" fmla="*/ 2170794 w 2170794"/>
                <a:gd name="connsiteY2" fmla="*/ 1353650 h 1353650"/>
                <a:gd name="connsiteX0" fmla="*/ 0 w 2170794"/>
                <a:gd name="connsiteY0" fmla="*/ 204227 h 1368254"/>
                <a:gd name="connsiteX1" fmla="*/ 1499770 w 2170794"/>
                <a:gd name="connsiteY1" fmla="*/ 251769 h 1368254"/>
                <a:gd name="connsiteX2" fmla="*/ 2170794 w 2170794"/>
                <a:gd name="connsiteY2" fmla="*/ 1368254 h 1368254"/>
                <a:gd name="connsiteX0" fmla="*/ 0 w 2170794"/>
                <a:gd name="connsiteY0" fmla="*/ 139782 h 1303809"/>
                <a:gd name="connsiteX1" fmla="*/ 1720900 w 2170794"/>
                <a:gd name="connsiteY1" fmla="*/ 417814 h 1303809"/>
                <a:gd name="connsiteX2" fmla="*/ 2170794 w 2170794"/>
                <a:gd name="connsiteY2" fmla="*/ 1303809 h 1303809"/>
                <a:gd name="connsiteX0" fmla="*/ 0 w 2170794"/>
                <a:gd name="connsiteY0" fmla="*/ 147333 h 1311360"/>
                <a:gd name="connsiteX1" fmla="*/ 1720900 w 2170794"/>
                <a:gd name="connsiteY1" fmla="*/ 425365 h 1311360"/>
                <a:gd name="connsiteX2" fmla="*/ 2170794 w 2170794"/>
                <a:gd name="connsiteY2" fmla="*/ 1311360 h 1311360"/>
                <a:gd name="connsiteX0" fmla="*/ 0 w 2036049"/>
                <a:gd name="connsiteY0" fmla="*/ 134376 h 1405415"/>
                <a:gd name="connsiteX1" fmla="*/ 1720900 w 2036049"/>
                <a:gd name="connsiteY1" fmla="*/ 412408 h 1405415"/>
                <a:gd name="connsiteX2" fmla="*/ 2035659 w 2036049"/>
                <a:gd name="connsiteY2" fmla="*/ 1405415 h 1405415"/>
                <a:gd name="connsiteX0" fmla="*/ 0 w 2036049"/>
                <a:gd name="connsiteY0" fmla="*/ 70781 h 1341820"/>
                <a:gd name="connsiteX1" fmla="*/ 1720900 w 2036049"/>
                <a:gd name="connsiteY1" fmla="*/ 348813 h 1341820"/>
                <a:gd name="connsiteX2" fmla="*/ 2035659 w 2036049"/>
                <a:gd name="connsiteY2" fmla="*/ 1341820 h 1341820"/>
                <a:gd name="connsiteX0" fmla="*/ 0 w 2035659"/>
                <a:gd name="connsiteY0" fmla="*/ 80883 h 1351922"/>
                <a:gd name="connsiteX1" fmla="*/ 1450630 w 2035659"/>
                <a:gd name="connsiteY1" fmla="*/ 301293 h 1351922"/>
                <a:gd name="connsiteX2" fmla="*/ 2035659 w 2035659"/>
                <a:gd name="connsiteY2" fmla="*/ 1351922 h 1351922"/>
                <a:gd name="connsiteX0" fmla="*/ 0 w 2146224"/>
                <a:gd name="connsiteY0" fmla="*/ 80883 h 1351922"/>
                <a:gd name="connsiteX1" fmla="*/ 1450630 w 2146224"/>
                <a:gd name="connsiteY1" fmla="*/ 301293 h 1351922"/>
                <a:gd name="connsiteX2" fmla="*/ 2146224 w 2146224"/>
                <a:gd name="connsiteY2" fmla="*/ 1351922 h 1351922"/>
                <a:gd name="connsiteX0" fmla="*/ 0 w 2146224"/>
                <a:gd name="connsiteY0" fmla="*/ 86031 h 1357070"/>
                <a:gd name="connsiteX1" fmla="*/ 1524340 w 2146224"/>
                <a:gd name="connsiteY1" fmla="*/ 281746 h 1357070"/>
                <a:gd name="connsiteX2" fmla="*/ 2146224 w 2146224"/>
                <a:gd name="connsiteY2" fmla="*/ 1357070 h 1357070"/>
                <a:gd name="connsiteX0" fmla="*/ 0 w 2281359"/>
                <a:gd name="connsiteY0" fmla="*/ 86031 h 1357070"/>
                <a:gd name="connsiteX1" fmla="*/ 1524340 w 2281359"/>
                <a:gd name="connsiteY1" fmla="*/ 281746 h 1357070"/>
                <a:gd name="connsiteX2" fmla="*/ 2281359 w 2281359"/>
                <a:gd name="connsiteY2" fmla="*/ 1357070 h 1357070"/>
                <a:gd name="connsiteX0" fmla="*/ 0 w 2674480"/>
                <a:gd name="connsiteY0" fmla="*/ 85507 h 1340083"/>
                <a:gd name="connsiteX1" fmla="*/ 1524340 w 2674480"/>
                <a:gd name="connsiteY1" fmla="*/ 281222 h 1340083"/>
                <a:gd name="connsiteX2" fmla="*/ 2674480 w 2674480"/>
                <a:gd name="connsiteY2" fmla="*/ 1340083 h 1340083"/>
                <a:gd name="connsiteX0" fmla="*/ 0 w 2674480"/>
                <a:gd name="connsiteY0" fmla="*/ 83746 h 1338322"/>
                <a:gd name="connsiteX1" fmla="*/ 1819182 w 2674480"/>
                <a:gd name="connsiteY1" fmla="*/ 287693 h 1338322"/>
                <a:gd name="connsiteX2" fmla="*/ 2674480 w 2674480"/>
                <a:gd name="connsiteY2" fmla="*/ 1338322 h 1338322"/>
                <a:gd name="connsiteX0" fmla="*/ 0 w 2674480"/>
                <a:gd name="connsiteY0" fmla="*/ 107203 h 1361779"/>
                <a:gd name="connsiteX1" fmla="*/ 1647192 w 2674480"/>
                <a:gd name="connsiteY1" fmla="*/ 220601 h 1361779"/>
                <a:gd name="connsiteX2" fmla="*/ 2674480 w 2674480"/>
                <a:gd name="connsiteY2" fmla="*/ 1361779 h 1361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674480" h="1361779">
                  <a:moveTo>
                    <a:pt x="0" y="107203"/>
                  </a:moveTo>
                  <a:cubicBezTo>
                    <a:pt x="548510" y="-92934"/>
                    <a:pt x="1201445" y="11505"/>
                    <a:pt x="1647192" y="220601"/>
                  </a:cubicBezTo>
                  <a:cubicBezTo>
                    <a:pt x="2092939" y="429697"/>
                    <a:pt x="2674480" y="1361779"/>
                    <a:pt x="2674480" y="1361779"/>
                  </a:cubicBezTo>
                </a:path>
              </a:pathLst>
            </a:custGeom>
            <a:ln>
              <a:solidFill>
                <a:srgbClr val="FF0000"/>
              </a:solidFill>
              <a:headEnd type="none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Freeform 39"/>
            <p:cNvSpPr/>
            <p:nvPr/>
          </p:nvSpPr>
          <p:spPr>
            <a:xfrm>
              <a:off x="2068907" y="3843179"/>
              <a:ext cx="1013480" cy="1369879"/>
            </a:xfrm>
            <a:custGeom>
              <a:avLst/>
              <a:gdLst>
                <a:gd name="connsiteX0" fmla="*/ 0 w 1016000"/>
                <a:gd name="connsiteY0" fmla="*/ 1659467 h 1659467"/>
                <a:gd name="connsiteX1" fmla="*/ 406400 w 1016000"/>
                <a:gd name="connsiteY1" fmla="*/ 702733 h 1659467"/>
                <a:gd name="connsiteX2" fmla="*/ 1016000 w 1016000"/>
                <a:gd name="connsiteY2" fmla="*/ 0 h 1659467"/>
                <a:gd name="connsiteX0" fmla="*/ 0 w 1642537"/>
                <a:gd name="connsiteY0" fmla="*/ 957788 h 957788"/>
                <a:gd name="connsiteX1" fmla="*/ 406400 w 1642537"/>
                <a:gd name="connsiteY1" fmla="*/ 1054 h 957788"/>
                <a:gd name="connsiteX2" fmla="*/ 1642537 w 1642537"/>
                <a:gd name="connsiteY2" fmla="*/ 755342 h 957788"/>
                <a:gd name="connsiteX0" fmla="*/ 0 w 2170794"/>
                <a:gd name="connsiteY0" fmla="*/ 117673 h 1199382"/>
                <a:gd name="connsiteX1" fmla="*/ 934657 w 2170794"/>
                <a:gd name="connsiteY1" fmla="*/ 445094 h 1199382"/>
                <a:gd name="connsiteX2" fmla="*/ 2170794 w 2170794"/>
                <a:gd name="connsiteY2" fmla="*/ 1199382 h 1199382"/>
                <a:gd name="connsiteX0" fmla="*/ 0 w 2170794"/>
                <a:gd name="connsiteY0" fmla="*/ 221340 h 1303049"/>
                <a:gd name="connsiteX1" fmla="*/ 1278639 w 2170794"/>
                <a:gd name="connsiteY1" fmla="*/ 170100 h 1303049"/>
                <a:gd name="connsiteX2" fmla="*/ 2170794 w 2170794"/>
                <a:gd name="connsiteY2" fmla="*/ 1303049 h 1303049"/>
                <a:gd name="connsiteX0" fmla="*/ 0 w 2170794"/>
                <a:gd name="connsiteY0" fmla="*/ 221340 h 1303049"/>
                <a:gd name="connsiteX1" fmla="*/ 1278639 w 2170794"/>
                <a:gd name="connsiteY1" fmla="*/ 170100 h 1303049"/>
                <a:gd name="connsiteX2" fmla="*/ 2170794 w 2170794"/>
                <a:gd name="connsiteY2" fmla="*/ 1303049 h 1303049"/>
                <a:gd name="connsiteX0" fmla="*/ 0 w 2170794"/>
                <a:gd name="connsiteY0" fmla="*/ 191943 h 1355970"/>
                <a:gd name="connsiteX1" fmla="*/ 1278639 w 2170794"/>
                <a:gd name="connsiteY1" fmla="*/ 223021 h 1355970"/>
                <a:gd name="connsiteX2" fmla="*/ 2170794 w 2170794"/>
                <a:gd name="connsiteY2" fmla="*/ 1355970 h 1355970"/>
                <a:gd name="connsiteX0" fmla="*/ 0 w 2170794"/>
                <a:gd name="connsiteY0" fmla="*/ 195470 h 1359497"/>
                <a:gd name="connsiteX1" fmla="*/ 1278639 w 2170794"/>
                <a:gd name="connsiteY1" fmla="*/ 226548 h 1359497"/>
                <a:gd name="connsiteX2" fmla="*/ 2170794 w 2170794"/>
                <a:gd name="connsiteY2" fmla="*/ 1359497 h 1359497"/>
                <a:gd name="connsiteX0" fmla="*/ 0 w 2170794"/>
                <a:gd name="connsiteY0" fmla="*/ 189623 h 1353650"/>
                <a:gd name="connsiteX1" fmla="*/ 1499770 w 2170794"/>
                <a:gd name="connsiteY1" fmla="*/ 237165 h 1353650"/>
                <a:gd name="connsiteX2" fmla="*/ 2170794 w 2170794"/>
                <a:gd name="connsiteY2" fmla="*/ 1353650 h 1353650"/>
                <a:gd name="connsiteX0" fmla="*/ 0 w 2170794"/>
                <a:gd name="connsiteY0" fmla="*/ 204227 h 1368254"/>
                <a:gd name="connsiteX1" fmla="*/ 1499770 w 2170794"/>
                <a:gd name="connsiteY1" fmla="*/ 251769 h 1368254"/>
                <a:gd name="connsiteX2" fmla="*/ 2170794 w 2170794"/>
                <a:gd name="connsiteY2" fmla="*/ 1368254 h 1368254"/>
                <a:gd name="connsiteX0" fmla="*/ 0 w 2170794"/>
                <a:gd name="connsiteY0" fmla="*/ 139782 h 1303809"/>
                <a:gd name="connsiteX1" fmla="*/ 1720900 w 2170794"/>
                <a:gd name="connsiteY1" fmla="*/ 417814 h 1303809"/>
                <a:gd name="connsiteX2" fmla="*/ 2170794 w 2170794"/>
                <a:gd name="connsiteY2" fmla="*/ 1303809 h 1303809"/>
                <a:gd name="connsiteX0" fmla="*/ 0 w 2170794"/>
                <a:gd name="connsiteY0" fmla="*/ 147333 h 1311360"/>
                <a:gd name="connsiteX1" fmla="*/ 1720900 w 2170794"/>
                <a:gd name="connsiteY1" fmla="*/ 425365 h 1311360"/>
                <a:gd name="connsiteX2" fmla="*/ 2170794 w 2170794"/>
                <a:gd name="connsiteY2" fmla="*/ 1311360 h 1311360"/>
                <a:gd name="connsiteX0" fmla="*/ 0 w 2036049"/>
                <a:gd name="connsiteY0" fmla="*/ 134376 h 1405415"/>
                <a:gd name="connsiteX1" fmla="*/ 1720900 w 2036049"/>
                <a:gd name="connsiteY1" fmla="*/ 412408 h 1405415"/>
                <a:gd name="connsiteX2" fmla="*/ 2035659 w 2036049"/>
                <a:gd name="connsiteY2" fmla="*/ 1405415 h 1405415"/>
                <a:gd name="connsiteX0" fmla="*/ 0 w 2036049"/>
                <a:gd name="connsiteY0" fmla="*/ 70781 h 1341820"/>
                <a:gd name="connsiteX1" fmla="*/ 1720900 w 2036049"/>
                <a:gd name="connsiteY1" fmla="*/ 348813 h 1341820"/>
                <a:gd name="connsiteX2" fmla="*/ 2035659 w 2036049"/>
                <a:gd name="connsiteY2" fmla="*/ 1341820 h 1341820"/>
                <a:gd name="connsiteX0" fmla="*/ 0 w 2035659"/>
                <a:gd name="connsiteY0" fmla="*/ 80883 h 1351922"/>
                <a:gd name="connsiteX1" fmla="*/ 1450630 w 2035659"/>
                <a:gd name="connsiteY1" fmla="*/ 301293 h 1351922"/>
                <a:gd name="connsiteX2" fmla="*/ 2035659 w 2035659"/>
                <a:gd name="connsiteY2" fmla="*/ 1351922 h 1351922"/>
                <a:gd name="connsiteX0" fmla="*/ 0 w 2146224"/>
                <a:gd name="connsiteY0" fmla="*/ 80883 h 1351922"/>
                <a:gd name="connsiteX1" fmla="*/ 1450630 w 2146224"/>
                <a:gd name="connsiteY1" fmla="*/ 301293 h 1351922"/>
                <a:gd name="connsiteX2" fmla="*/ 2146224 w 2146224"/>
                <a:gd name="connsiteY2" fmla="*/ 1351922 h 1351922"/>
                <a:gd name="connsiteX0" fmla="*/ 0 w 2146224"/>
                <a:gd name="connsiteY0" fmla="*/ 86031 h 1357070"/>
                <a:gd name="connsiteX1" fmla="*/ 1524340 w 2146224"/>
                <a:gd name="connsiteY1" fmla="*/ 281746 h 1357070"/>
                <a:gd name="connsiteX2" fmla="*/ 2146224 w 2146224"/>
                <a:gd name="connsiteY2" fmla="*/ 1357070 h 1357070"/>
                <a:gd name="connsiteX0" fmla="*/ 0 w 2281359"/>
                <a:gd name="connsiteY0" fmla="*/ 86031 h 1357070"/>
                <a:gd name="connsiteX1" fmla="*/ 1524340 w 2281359"/>
                <a:gd name="connsiteY1" fmla="*/ 281746 h 1357070"/>
                <a:gd name="connsiteX2" fmla="*/ 2281359 w 2281359"/>
                <a:gd name="connsiteY2" fmla="*/ 1357070 h 1357070"/>
                <a:gd name="connsiteX0" fmla="*/ 0 w 2281359"/>
                <a:gd name="connsiteY0" fmla="*/ 67127 h 1338166"/>
                <a:gd name="connsiteX1" fmla="*/ 1376920 w 2281359"/>
                <a:gd name="connsiteY1" fmla="*/ 369855 h 1338166"/>
                <a:gd name="connsiteX2" fmla="*/ 2281359 w 2281359"/>
                <a:gd name="connsiteY2" fmla="*/ 1338166 h 1338166"/>
                <a:gd name="connsiteX0" fmla="*/ 0 w 2011089"/>
                <a:gd name="connsiteY0" fmla="*/ 67127 h 1338166"/>
                <a:gd name="connsiteX1" fmla="*/ 1376920 w 2011089"/>
                <a:gd name="connsiteY1" fmla="*/ 369855 h 1338166"/>
                <a:gd name="connsiteX2" fmla="*/ 2011089 w 2011089"/>
                <a:gd name="connsiteY2" fmla="*/ 1338166 h 1338166"/>
                <a:gd name="connsiteX0" fmla="*/ 0 w 1516827"/>
                <a:gd name="connsiteY0" fmla="*/ 66778 h 1321354"/>
                <a:gd name="connsiteX1" fmla="*/ 1376920 w 1516827"/>
                <a:gd name="connsiteY1" fmla="*/ 369506 h 1321354"/>
                <a:gd name="connsiteX2" fmla="*/ 1470548 w 1516827"/>
                <a:gd name="connsiteY2" fmla="*/ 1321354 h 1321354"/>
                <a:gd name="connsiteX0" fmla="*/ 0 w 1470548"/>
                <a:gd name="connsiteY0" fmla="*/ 77297 h 1331873"/>
                <a:gd name="connsiteX1" fmla="*/ 1168075 w 1470548"/>
                <a:gd name="connsiteY1" fmla="*/ 314171 h 1331873"/>
                <a:gd name="connsiteX2" fmla="*/ 1470548 w 1470548"/>
                <a:gd name="connsiteY2" fmla="*/ 1331873 h 1331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70548" h="1331873">
                  <a:moveTo>
                    <a:pt x="0" y="77297"/>
                  </a:moveTo>
                  <a:cubicBezTo>
                    <a:pt x="548510" y="-122840"/>
                    <a:pt x="922984" y="105075"/>
                    <a:pt x="1168075" y="314171"/>
                  </a:cubicBezTo>
                  <a:cubicBezTo>
                    <a:pt x="1413166" y="523267"/>
                    <a:pt x="1470548" y="1331873"/>
                    <a:pt x="1470548" y="1331873"/>
                  </a:cubicBezTo>
                </a:path>
              </a:pathLst>
            </a:custGeom>
            <a:ln>
              <a:solidFill>
                <a:srgbClr val="FF0000"/>
              </a:solidFill>
              <a:headEnd type="none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Escola de professores - Sep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measuring.higgs@cern.ch</a:t>
            </a:r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92886-E571-45D5-8B56-343DC94F8FA6}" type="slidenum">
              <a:rPr kumimoji="0" lang="en-US" smtClean="0"/>
              <a:pPr/>
              <a:t>26</a:t>
            </a:fld>
            <a:endParaRPr kumimoji="0" lang="en-US"/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1779" y="3727926"/>
            <a:ext cx="2781981" cy="21315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pic>
      <p:sp>
        <p:nvSpPr>
          <p:cNvPr id="24" name="Left Arrow 23"/>
          <p:cNvSpPr/>
          <p:nvPr/>
        </p:nvSpPr>
        <p:spPr>
          <a:xfrm rot="18900000">
            <a:off x="4002975" y="3224106"/>
            <a:ext cx="1983301" cy="1131856"/>
          </a:xfrm>
          <a:prstGeom prst="lef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/>
              <a:t>Decrease precision</a:t>
            </a:r>
            <a:endParaRPr lang="en-US" sz="1600" b="1" dirty="0"/>
          </a:p>
        </p:txBody>
      </p:sp>
      <p:sp>
        <p:nvSpPr>
          <p:cNvPr id="2" name="Left Arrow 1"/>
          <p:cNvSpPr/>
          <p:nvPr/>
        </p:nvSpPr>
        <p:spPr>
          <a:xfrm rot="18900000">
            <a:off x="3153393" y="2373185"/>
            <a:ext cx="2175930" cy="1131852"/>
          </a:xfrm>
          <a:prstGeom prst="lef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/>
              <a:t>Correct bias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42847889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Ou</a:t>
            </a:r>
            <a:r>
              <a:rPr lang="en-US" dirty="0"/>
              <a:t> </a:t>
            </a:r>
            <a:r>
              <a:rPr lang="en-US" dirty="0" smtClean="0"/>
              <a:t>o </a:t>
            </a:r>
            <a:r>
              <a:rPr lang="en-US" dirty="0" err="1" smtClean="0"/>
              <a:t>preço</a:t>
            </a:r>
            <a:r>
              <a:rPr lang="en-US" dirty="0" smtClean="0"/>
              <a:t> de </a:t>
            </a:r>
            <a:r>
              <a:rPr lang="en-US" dirty="0" err="1" smtClean="0"/>
              <a:t>pesquisar</a:t>
            </a:r>
            <a:r>
              <a:rPr lang="en-US" dirty="0" smtClean="0"/>
              <a:t> </a:t>
            </a:r>
            <a:r>
              <a:rPr lang="en-US" dirty="0" err="1" smtClean="0"/>
              <a:t>coisas</a:t>
            </a:r>
            <a:r>
              <a:rPr lang="en-US" dirty="0" smtClean="0"/>
              <a:t> </a:t>
            </a:r>
            <a:r>
              <a:rPr lang="en-US" dirty="0" err="1" smtClean="0"/>
              <a:t>novas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</a:t>
            </a:r>
            <a:r>
              <a:rPr lang="en-US" dirty="0" err="1" smtClean="0"/>
              <a:t>Água</a:t>
            </a:r>
            <a:r>
              <a:rPr lang="en-US" dirty="0" smtClean="0"/>
              <a:t> mole </a:t>
            </a:r>
            <a:r>
              <a:rPr lang="en-US" dirty="0" err="1" smtClean="0"/>
              <a:t>em</a:t>
            </a:r>
            <a:r>
              <a:rPr lang="en-US" dirty="0" smtClean="0"/>
              <a:t> </a:t>
            </a:r>
            <a:r>
              <a:rPr lang="en-US" dirty="0" err="1" smtClean="0"/>
              <a:t>pedra</a:t>
            </a:r>
            <a:r>
              <a:rPr lang="en-US" dirty="0" smtClean="0"/>
              <a:t> </a:t>
            </a:r>
            <a:r>
              <a:rPr lang="en-US" dirty="0" err="1" smtClean="0"/>
              <a:t>dura</a:t>
            </a:r>
            <a:r>
              <a:rPr lang="en-US" dirty="0" smtClean="0"/>
              <a:t>…”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Escola de professores - Sep 2015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/>
          </a:bodyPr>
          <a:lstStyle/>
          <a:p>
            <a:fld id="{8C592886-E571-45D5-8B56-343DC94F8FA6}" type="slidenum">
              <a:rPr kumimoji="0" lang="en-US" smtClean="0"/>
              <a:pPr/>
              <a:t>27</a:t>
            </a:fld>
            <a:endParaRPr kumimoji="0"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kumimoji="0" lang="en-US" smtClean="0"/>
              <a:t>measuring.higgs@cern.ch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91974083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Significant – </a:t>
            </a:r>
            <a:r>
              <a:rPr lang="en-US" dirty="0" err="1" smtClean="0"/>
              <a:t>xkcd.com</a:t>
            </a:r>
            <a:r>
              <a:rPr lang="en-US" dirty="0" smtClean="0"/>
              <a:t>/882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Escola de professores - Sep 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measuring.higgs@cern.ch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8C592886-E571-45D5-8B56-343DC94F8FA6}" type="slidenum">
              <a:rPr kumimoji="0" lang="en-US" smtClean="0"/>
              <a:pPr/>
              <a:t>28</a:t>
            </a:fld>
            <a:endParaRPr kumimoji="0" lang="en-US" dirty="0"/>
          </a:p>
        </p:txBody>
      </p:sp>
      <p:pic>
        <p:nvPicPr>
          <p:cNvPr id="7" name="Picture 6" descr="Screen shot 2011-08-18 at 12.20.29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5971"/>
          <a:stretch/>
        </p:blipFill>
        <p:spPr>
          <a:xfrm>
            <a:off x="609599" y="1516698"/>
            <a:ext cx="7000513" cy="4068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36191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Significant – </a:t>
            </a:r>
            <a:r>
              <a:rPr lang="en-US" dirty="0" err="1"/>
              <a:t>xkcd.com</a:t>
            </a:r>
            <a:r>
              <a:rPr lang="en-US" dirty="0"/>
              <a:t>/882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Escola de professores - Sep 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measuring.higgs@cern.ch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8C592886-E571-45D5-8B56-343DC94F8FA6}" type="slidenum">
              <a:rPr kumimoji="0" lang="en-US" smtClean="0"/>
              <a:pPr/>
              <a:t>29</a:t>
            </a:fld>
            <a:endParaRPr kumimoji="0" lang="en-US" dirty="0"/>
          </a:p>
        </p:txBody>
      </p:sp>
      <p:pic>
        <p:nvPicPr>
          <p:cNvPr id="8" name="Picture 7" descr="Screen shot 2011-08-18 at 12.20.29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873"/>
          <a:stretch/>
        </p:blipFill>
        <p:spPr>
          <a:xfrm>
            <a:off x="609600" y="1516698"/>
            <a:ext cx="6959588" cy="5063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48483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80750" y="77120"/>
            <a:ext cx="8977911" cy="6430406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t"/>
          <a:lstStyle/>
          <a:p>
            <a:pPr algn="ctr" defTabSz="457200"/>
            <a:r>
              <a:rPr lang="en-US" sz="6600" dirty="0" err="1" smtClean="0">
                <a:solidFill>
                  <a:srgbClr val="FF0000"/>
                </a:solidFill>
                <a:latin typeface="Calibri"/>
              </a:rPr>
              <a:t>Esta</a:t>
            </a:r>
            <a:r>
              <a:rPr lang="en-US" sz="6600" dirty="0" smtClean="0">
                <a:solidFill>
                  <a:srgbClr val="FF0000"/>
                </a:solidFill>
                <a:latin typeface="Calibri"/>
              </a:rPr>
              <a:t> </a:t>
            </a:r>
            <a:r>
              <a:rPr lang="en-US" sz="6600" dirty="0" err="1" smtClean="0">
                <a:solidFill>
                  <a:srgbClr val="FF0000"/>
                </a:solidFill>
                <a:latin typeface="Calibri"/>
              </a:rPr>
              <a:t>tarde</a:t>
            </a:r>
            <a:r>
              <a:rPr lang="en-US" sz="6600" dirty="0">
                <a:solidFill>
                  <a:srgbClr val="FF0000"/>
                </a:solidFill>
                <a:latin typeface="Calibri"/>
              </a:rPr>
              <a:t> </a:t>
            </a:r>
            <a:r>
              <a:rPr lang="en-US" sz="6600" b="1" dirty="0" err="1" smtClean="0">
                <a:solidFill>
                  <a:srgbClr val="FF0000"/>
                </a:solidFill>
                <a:latin typeface="Calibri"/>
              </a:rPr>
              <a:t>não</a:t>
            </a:r>
            <a:r>
              <a:rPr lang="en-US" sz="6600" b="1" dirty="0" smtClean="0">
                <a:solidFill>
                  <a:srgbClr val="FF0000"/>
                </a:solidFill>
                <a:latin typeface="Calibri"/>
              </a:rPr>
              <a:t> </a:t>
            </a:r>
            <a:r>
              <a:rPr lang="en-US" sz="6600" b="1" dirty="0" err="1" smtClean="0">
                <a:solidFill>
                  <a:srgbClr val="FF0000"/>
                </a:solidFill>
                <a:latin typeface="Calibri"/>
              </a:rPr>
              <a:t>há</a:t>
            </a:r>
            <a:r>
              <a:rPr lang="en-US" sz="6600" b="1" dirty="0" smtClean="0">
                <a:solidFill>
                  <a:srgbClr val="FF0000"/>
                </a:solidFill>
                <a:latin typeface="Calibri"/>
              </a:rPr>
              <a:t> </a:t>
            </a:r>
            <a:r>
              <a:rPr lang="en-US" sz="6600" b="1" dirty="0" err="1" smtClean="0">
                <a:solidFill>
                  <a:srgbClr val="FF0000"/>
                </a:solidFill>
                <a:latin typeface="Calibri"/>
              </a:rPr>
              <a:t>água</a:t>
            </a:r>
            <a:r>
              <a:rPr lang="en-US" sz="6600" dirty="0" smtClean="0">
                <a:solidFill>
                  <a:srgbClr val="FF0000"/>
                </a:solidFill>
                <a:latin typeface="Calibri"/>
              </a:rPr>
              <a:t> </a:t>
            </a:r>
            <a:r>
              <a:rPr lang="en-US" sz="6600" dirty="0" err="1" smtClean="0">
                <a:solidFill>
                  <a:srgbClr val="FF0000"/>
                </a:solidFill>
                <a:latin typeface="Calibri"/>
              </a:rPr>
              <a:t>em</a:t>
            </a:r>
            <a:r>
              <a:rPr lang="en-US" sz="6600" dirty="0" smtClean="0">
                <a:solidFill>
                  <a:srgbClr val="FF0000"/>
                </a:solidFill>
                <a:latin typeface="Calibri"/>
              </a:rPr>
              <a:t> CMS.</a:t>
            </a:r>
            <a:endParaRPr lang="en-US" sz="4800" b="1" dirty="0" smtClean="0">
              <a:solidFill>
                <a:srgbClr val="FFFF00"/>
              </a:solidFill>
              <a:latin typeface="Calibri"/>
            </a:endParaRPr>
          </a:p>
          <a:p>
            <a:pPr algn="ctr" defTabSz="457200"/>
            <a:r>
              <a:rPr lang="en-US" sz="6600" b="1" dirty="0" err="1" smtClean="0">
                <a:solidFill>
                  <a:srgbClr val="FFFF00"/>
                </a:solidFill>
                <a:latin typeface="Calibri"/>
              </a:rPr>
              <a:t>Portanto</a:t>
            </a:r>
            <a:endParaRPr lang="en-US" sz="6600" b="1" dirty="0" smtClean="0">
              <a:solidFill>
                <a:srgbClr val="FFFF00"/>
              </a:solidFill>
              <a:latin typeface="Calibri"/>
            </a:endParaRPr>
          </a:p>
          <a:p>
            <a:pPr algn="ctr" defTabSz="457200"/>
            <a:r>
              <a:rPr lang="en-US" sz="5400" b="1" dirty="0" err="1" smtClean="0">
                <a:solidFill>
                  <a:srgbClr val="00FF00"/>
                </a:solidFill>
                <a:latin typeface="Calibri"/>
              </a:rPr>
              <a:t>Vão</a:t>
            </a:r>
            <a:r>
              <a:rPr lang="en-US" sz="5400" b="1" dirty="0" smtClean="0">
                <a:solidFill>
                  <a:srgbClr val="00FF00"/>
                </a:solidFill>
                <a:latin typeface="Calibri"/>
              </a:rPr>
              <a:t> </a:t>
            </a:r>
            <a:r>
              <a:rPr lang="en-US" sz="5400" b="1" dirty="0" err="1" smtClean="0">
                <a:solidFill>
                  <a:srgbClr val="00FF00"/>
                </a:solidFill>
                <a:latin typeface="Calibri"/>
              </a:rPr>
              <a:t>à</a:t>
            </a:r>
            <a:r>
              <a:rPr lang="en-US" sz="5400" b="1" dirty="0" smtClean="0">
                <a:solidFill>
                  <a:srgbClr val="00FF00"/>
                </a:solidFill>
                <a:latin typeface="Calibri"/>
              </a:rPr>
              <a:t> casa de </a:t>
            </a:r>
            <a:r>
              <a:rPr lang="en-US" sz="5400" b="1" dirty="0" err="1" smtClean="0">
                <a:solidFill>
                  <a:srgbClr val="00FF00"/>
                </a:solidFill>
                <a:latin typeface="Calibri"/>
              </a:rPr>
              <a:t>banho</a:t>
            </a:r>
            <a:r>
              <a:rPr lang="en-US" sz="5400" b="1" dirty="0" smtClean="0">
                <a:solidFill>
                  <a:srgbClr val="00FF00"/>
                </a:solidFill>
                <a:latin typeface="Calibri"/>
              </a:rPr>
              <a:t> antes de </a:t>
            </a:r>
            <a:r>
              <a:rPr lang="en-US" sz="5400" b="1" dirty="0" err="1" smtClean="0">
                <a:solidFill>
                  <a:srgbClr val="00FF00"/>
                </a:solidFill>
                <a:latin typeface="Calibri"/>
              </a:rPr>
              <a:t>apanhar</a:t>
            </a:r>
            <a:r>
              <a:rPr lang="en-US" sz="5400" b="1" dirty="0" smtClean="0">
                <a:solidFill>
                  <a:srgbClr val="00FF00"/>
                </a:solidFill>
                <a:latin typeface="Calibri"/>
              </a:rPr>
              <a:t> o </a:t>
            </a:r>
            <a:r>
              <a:rPr lang="en-US" sz="5400" b="1" dirty="0" err="1" smtClean="0">
                <a:solidFill>
                  <a:srgbClr val="00FF00"/>
                </a:solidFill>
                <a:latin typeface="Calibri"/>
              </a:rPr>
              <a:t>autocarro</a:t>
            </a:r>
            <a:r>
              <a:rPr lang="en-US" sz="5400" b="1" dirty="0" smtClean="0">
                <a:solidFill>
                  <a:srgbClr val="00FF00"/>
                </a:solidFill>
                <a:latin typeface="Calibri"/>
              </a:rPr>
              <a:t> </a:t>
            </a:r>
            <a:r>
              <a:rPr lang="en-US" sz="5400" b="1" dirty="0" err="1" smtClean="0">
                <a:solidFill>
                  <a:srgbClr val="00FF00"/>
                </a:solidFill>
                <a:latin typeface="Calibri"/>
              </a:rPr>
              <a:t>ou</a:t>
            </a:r>
            <a:r>
              <a:rPr lang="en-US" sz="5400" b="1" dirty="0" smtClean="0">
                <a:solidFill>
                  <a:srgbClr val="00FF00"/>
                </a:solidFill>
                <a:latin typeface="Calibri"/>
              </a:rPr>
              <a:t> </a:t>
            </a:r>
            <a:r>
              <a:rPr lang="en-US" sz="5400" b="1" dirty="0" err="1" smtClean="0">
                <a:solidFill>
                  <a:srgbClr val="00FF00"/>
                </a:solidFill>
                <a:latin typeface="Calibri"/>
              </a:rPr>
              <a:t>passem</a:t>
            </a:r>
            <a:r>
              <a:rPr lang="en-US" sz="5400" b="1" dirty="0" smtClean="0">
                <a:solidFill>
                  <a:srgbClr val="00FF00"/>
                </a:solidFill>
                <a:latin typeface="Calibri"/>
              </a:rPr>
              <a:t> no </a:t>
            </a:r>
            <a:r>
              <a:rPr lang="en-US" sz="5400" b="1" dirty="0" err="1" smtClean="0">
                <a:solidFill>
                  <a:srgbClr val="00FF00"/>
                </a:solidFill>
                <a:latin typeface="Calibri"/>
              </a:rPr>
              <a:t>banheiro</a:t>
            </a:r>
            <a:r>
              <a:rPr lang="en-US" sz="5400" b="1" dirty="0" smtClean="0">
                <a:solidFill>
                  <a:srgbClr val="00FF00"/>
                </a:solidFill>
                <a:latin typeface="Calibri"/>
              </a:rPr>
              <a:t> antes de </a:t>
            </a:r>
            <a:r>
              <a:rPr lang="en-US" sz="5400" b="1" dirty="0" err="1" smtClean="0">
                <a:solidFill>
                  <a:srgbClr val="00FF00"/>
                </a:solidFill>
                <a:latin typeface="Calibri"/>
              </a:rPr>
              <a:t>pegar</a:t>
            </a:r>
            <a:r>
              <a:rPr lang="en-US" sz="5400" b="1" dirty="0" smtClean="0">
                <a:solidFill>
                  <a:srgbClr val="00FF00"/>
                </a:solidFill>
                <a:latin typeface="Calibri"/>
              </a:rPr>
              <a:t> o </a:t>
            </a:r>
            <a:r>
              <a:rPr lang="en-US" sz="5400" b="1" dirty="0" err="1" smtClean="0">
                <a:solidFill>
                  <a:srgbClr val="00FF00"/>
                </a:solidFill>
                <a:latin typeface="Calibri"/>
              </a:rPr>
              <a:t>ônibus</a:t>
            </a:r>
            <a:r>
              <a:rPr lang="en-US" sz="5400" b="1" smtClean="0">
                <a:solidFill>
                  <a:srgbClr val="00FF00"/>
                </a:solidFill>
                <a:latin typeface="Calibri"/>
              </a:rPr>
              <a:t>.</a:t>
            </a:r>
            <a:endParaRPr lang="en-US" sz="5400" b="1" dirty="0" smtClean="0">
              <a:solidFill>
                <a:srgbClr val="00FF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9507206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Significant – </a:t>
            </a:r>
            <a:r>
              <a:rPr lang="en-US" dirty="0" err="1"/>
              <a:t>xkcd.com</a:t>
            </a:r>
            <a:r>
              <a:rPr lang="en-US" dirty="0"/>
              <a:t>/882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Escola de professores - Sep 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measuring.higgs@cern.ch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8C592886-E571-45D5-8B56-343DC94F8FA6}" type="slidenum">
              <a:rPr kumimoji="0" lang="en-US" smtClean="0"/>
              <a:pPr/>
              <a:t>30</a:t>
            </a:fld>
            <a:endParaRPr kumimoji="0" lang="en-US" dirty="0"/>
          </a:p>
        </p:txBody>
      </p:sp>
      <p:pic>
        <p:nvPicPr>
          <p:cNvPr id="9" name="Picture 8" descr="Screen shot 2011-08-18 at 12.20.46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735"/>
          <a:stretch/>
        </p:blipFill>
        <p:spPr>
          <a:xfrm>
            <a:off x="609600" y="1516698"/>
            <a:ext cx="6939766" cy="5064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34711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Significant – </a:t>
            </a:r>
            <a:r>
              <a:rPr lang="en-US" dirty="0" err="1"/>
              <a:t>xkcd.com</a:t>
            </a:r>
            <a:r>
              <a:rPr lang="en-US" dirty="0"/>
              <a:t>/882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Escola de professores - Sep 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measuring.higgs@cern.ch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8C592886-E571-45D5-8B56-343DC94F8FA6}" type="slidenum">
              <a:rPr kumimoji="0" lang="en-US" smtClean="0"/>
              <a:pPr/>
              <a:t>31</a:t>
            </a:fld>
            <a:endParaRPr kumimoji="0" lang="en-US" dirty="0"/>
          </a:p>
        </p:txBody>
      </p:sp>
      <p:pic>
        <p:nvPicPr>
          <p:cNvPr id="10" name="Picture 9" descr="Screen shot 2011-08-18 at 12.20.46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373"/>
          <a:stretch/>
        </p:blipFill>
        <p:spPr>
          <a:xfrm>
            <a:off x="609600" y="1516698"/>
            <a:ext cx="7316173" cy="5064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78160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About the role of experimentalists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eaLnBrk="1" latinLnBrk="0" hangingPunct="1"/>
            <a:r>
              <a:rPr lang="en-US" smtClean="0"/>
              <a:t>Escola de professores - Sep 2015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eaLnBrk="1" latinLnBrk="0" hangingPunct="1"/>
            <a:fld id="{8C592886-E571-45D5-8B56-343DC94F8FA6}" type="slidenum">
              <a:rPr kumimoji="0" lang="en-US" smtClean="0"/>
              <a:pPr algn="r" eaLnBrk="1" latinLnBrk="0" hangingPunct="1"/>
              <a:t>32</a:t>
            </a:fld>
            <a:endParaRPr kumimoji="0" lang="en-US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kumimoji="0" lang="en-US" smtClean="0"/>
              <a:t>measuring.higgs@cern.ch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8424962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t="46108" r="8276"/>
          <a:stretch/>
        </p:blipFill>
        <p:spPr>
          <a:xfrm>
            <a:off x="0" y="3008759"/>
            <a:ext cx="9144000" cy="3572712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Escola de professores - Sep 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measuring.higgs@cern.ch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8C592886-E571-45D5-8B56-343DC94F8FA6}" type="slidenum">
              <a:rPr kumimoji="0" lang="en-US" smtClean="0"/>
              <a:pPr/>
              <a:t>33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405501429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t="46108" r="8276"/>
          <a:stretch/>
        </p:blipFill>
        <p:spPr>
          <a:xfrm>
            <a:off x="0" y="3008759"/>
            <a:ext cx="9144000" cy="3572712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Escola de professores - Sep 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measuring.higgs@cern.ch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8C592886-E571-45D5-8B56-343DC94F8FA6}" type="slidenum">
              <a:rPr kumimoji="0" lang="en-US" smtClean="0"/>
              <a:pPr/>
              <a:t>34</a:t>
            </a:fld>
            <a:endParaRPr kumimoji="0"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182016" y="3304645"/>
            <a:ext cx="291398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600" b="1" dirty="0" smtClean="0"/>
              <a:t>Nature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276224372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/>
          <a:srcRect t="46108" r="8276"/>
          <a:stretch/>
        </p:blipFill>
        <p:spPr>
          <a:xfrm>
            <a:off x="0" y="3008759"/>
            <a:ext cx="9144000" cy="3572712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Escola de professores - Sep 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measuring.higgs@cern.ch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8C592886-E571-45D5-8B56-343DC94F8FA6}" type="slidenum">
              <a:rPr kumimoji="0" lang="en-US" smtClean="0"/>
              <a:pPr/>
              <a:t>35</a:t>
            </a:fld>
            <a:endParaRPr kumimoji="0"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631014" y="4833842"/>
            <a:ext cx="14075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FF0000"/>
                </a:solidFill>
              </a:rPr>
              <a:t>Theory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182827" y="2572505"/>
            <a:ext cx="1761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Experimentalists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182016" y="3304645"/>
            <a:ext cx="291398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600" b="1" dirty="0" smtClean="0"/>
              <a:t>Nature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41698092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/>
          <a:srcRect t="46108" r="8276"/>
          <a:stretch/>
        </p:blipFill>
        <p:spPr>
          <a:xfrm>
            <a:off x="0" y="3008759"/>
            <a:ext cx="9144000" cy="3572712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Escola de professores - Sep 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measuring.higgs@cern.ch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8C592886-E571-45D5-8B56-343DC94F8FA6}" type="slidenum">
              <a:rPr kumimoji="0" lang="en-US" smtClean="0"/>
              <a:pPr/>
              <a:t>36</a:t>
            </a:fld>
            <a:endParaRPr kumimoji="0"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631014" y="4833842"/>
            <a:ext cx="14075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FF0000"/>
                </a:solidFill>
              </a:rPr>
              <a:t>Theory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4098" y="5630390"/>
            <a:ext cx="1528887" cy="738664"/>
          </a:xfrm>
          <a:prstGeom prst="rect">
            <a:avLst/>
          </a:prstGeom>
          <a:noFill/>
          <a:scene3d>
            <a:camera prst="orthographicFront">
              <a:rot lat="2738606" lon="1884097" rev="208818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Theorists </a:t>
            </a:r>
            <a:r>
              <a:rPr lang="en-US" b="1" dirty="0" smtClean="0"/>
              <a:t>(inside)</a:t>
            </a:r>
            <a:endParaRPr lang="en-US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182827" y="2572505"/>
            <a:ext cx="1761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Experimentalists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182016" y="3304645"/>
            <a:ext cx="291398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600" b="1" dirty="0" smtClean="0"/>
              <a:t>Nature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321663567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/>
          <a:srcRect t="46108" r="8276"/>
          <a:stretch/>
        </p:blipFill>
        <p:spPr>
          <a:xfrm>
            <a:off x="0" y="3008759"/>
            <a:ext cx="9144000" cy="3572712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Escola de professores - Sep 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measuring.higgs@cern.ch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8C592886-E571-45D5-8B56-343DC94F8FA6}" type="slidenum">
              <a:rPr kumimoji="0" lang="en-US" smtClean="0"/>
              <a:pPr/>
              <a:t>37</a:t>
            </a:fld>
            <a:endParaRPr kumimoji="0"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631014" y="4833842"/>
            <a:ext cx="14075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FF0000"/>
                </a:solidFill>
              </a:rPr>
              <a:t>Theory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197678" y="5112829"/>
            <a:ext cx="1946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Phenomenologists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4098" y="5630390"/>
            <a:ext cx="1528887" cy="738664"/>
          </a:xfrm>
          <a:prstGeom prst="rect">
            <a:avLst/>
          </a:prstGeom>
          <a:noFill/>
          <a:scene3d>
            <a:camera prst="orthographicFront">
              <a:rot lat="2738606" lon="1884097" rev="208818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Theorists </a:t>
            </a:r>
            <a:r>
              <a:rPr lang="en-US" b="1" dirty="0" smtClean="0"/>
              <a:t>(inside)</a:t>
            </a:r>
            <a:endParaRPr lang="en-US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182827" y="2572505"/>
            <a:ext cx="1761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Experimentalists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82016" y="3304645"/>
            <a:ext cx="291398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600" b="1" dirty="0" smtClean="0"/>
              <a:t>Nature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260295025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r="8276"/>
          <a:stretch/>
        </p:blipFill>
        <p:spPr>
          <a:xfrm>
            <a:off x="0" y="-47929"/>
            <a:ext cx="9144000" cy="662940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Escola de professores - Sep 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measuring.higgs@cern.ch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8C592886-E571-45D5-8B56-343DC94F8FA6}" type="slidenum">
              <a:rPr kumimoji="0" lang="en-US" smtClean="0"/>
              <a:pPr/>
              <a:t>38</a:t>
            </a:fld>
            <a:endParaRPr kumimoji="0"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631014" y="4833842"/>
            <a:ext cx="14075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FF0000"/>
                </a:solidFill>
              </a:rPr>
              <a:t>Theory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82016" y="3304645"/>
            <a:ext cx="291398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600" b="1" dirty="0" smtClean="0"/>
              <a:t>Nature</a:t>
            </a:r>
            <a:endParaRPr lang="en-US" sz="3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197678" y="5112829"/>
            <a:ext cx="1946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Phenomenologists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4098" y="5630390"/>
            <a:ext cx="1528887" cy="738664"/>
          </a:xfrm>
          <a:prstGeom prst="rect">
            <a:avLst/>
          </a:prstGeom>
          <a:noFill/>
          <a:scene3d>
            <a:camera prst="orthographicFront">
              <a:rot lat="2738606" lon="1884097" rev="208818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Theorists </a:t>
            </a:r>
            <a:r>
              <a:rPr lang="en-US" b="1" dirty="0" smtClean="0"/>
              <a:t>(inside)</a:t>
            </a:r>
            <a:endParaRPr lang="en-US" sz="2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182016" y="357013"/>
            <a:ext cx="291398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600" b="1" dirty="0" smtClean="0"/>
              <a:t>Nature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32673192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r="8276"/>
          <a:stretch/>
        </p:blipFill>
        <p:spPr>
          <a:xfrm>
            <a:off x="0" y="-47929"/>
            <a:ext cx="9144000" cy="662940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Escola de professores - Sep 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measuring.higgs@cern.ch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8C592886-E571-45D5-8B56-343DC94F8FA6}" type="slidenum">
              <a:rPr kumimoji="0" lang="en-US" smtClean="0"/>
              <a:pPr/>
              <a:t>39</a:t>
            </a:fld>
            <a:endParaRPr kumimoji="0"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631014" y="4833842"/>
            <a:ext cx="14075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FF0000"/>
                </a:solidFill>
              </a:rPr>
              <a:t>Theory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82016" y="3304645"/>
            <a:ext cx="291398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600" b="1" dirty="0" smtClean="0"/>
              <a:t>Nature</a:t>
            </a:r>
            <a:endParaRPr lang="en-US" sz="3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197678" y="5112829"/>
            <a:ext cx="1946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Phenomenologists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4098" y="5630390"/>
            <a:ext cx="1528887" cy="738664"/>
          </a:xfrm>
          <a:prstGeom prst="rect">
            <a:avLst/>
          </a:prstGeom>
          <a:noFill/>
          <a:scene3d>
            <a:camera prst="orthographicFront">
              <a:rot lat="2738606" lon="1884097" rev="208818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Theorists </a:t>
            </a:r>
            <a:r>
              <a:rPr lang="en-US" b="1" dirty="0" smtClean="0"/>
              <a:t>(inside)</a:t>
            </a:r>
            <a:endParaRPr lang="en-US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182827" y="2572505"/>
            <a:ext cx="1761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Experimentalists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82016" y="357013"/>
            <a:ext cx="291398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600" b="1" dirty="0" smtClean="0"/>
              <a:t>Nature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41277531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27814"/>
            <a:ext cx="9144000" cy="2296702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André David (CERN)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62200" y="4524516"/>
            <a:ext cx="6781800" cy="1342884"/>
          </a:xfrm>
        </p:spPr>
        <p:txBody>
          <a:bodyPr>
            <a:normAutofit fontScale="90000"/>
          </a:bodyPr>
          <a:lstStyle/>
          <a:p>
            <a:r>
              <a:rPr lang="en-US" sz="3200" dirty="0" smtClean="0">
                <a:solidFill>
                  <a:srgbClr val="F8861E"/>
                </a:solidFill>
              </a:rPr>
              <a:t>CMS Physics:</a:t>
            </a:r>
            <a:br>
              <a:rPr lang="en-US" sz="3200" dirty="0" smtClean="0">
                <a:solidFill>
                  <a:srgbClr val="F8861E"/>
                </a:solidFill>
              </a:rPr>
            </a:br>
            <a:r>
              <a:rPr lang="en-US" sz="3200" b="1" dirty="0" err="1" smtClean="0">
                <a:solidFill>
                  <a:srgbClr val="F8861E"/>
                </a:solidFill>
              </a:rPr>
              <a:t>FundamentalS</a:t>
            </a:r>
            <a:r>
              <a:rPr lang="en-US" sz="3200" dirty="0" smtClean="0">
                <a:solidFill>
                  <a:srgbClr val="F8861E"/>
                </a:solidFill>
              </a:rPr>
              <a:t> of science &amp;</a:t>
            </a:r>
            <a:br>
              <a:rPr lang="en-US" sz="3200" dirty="0" smtClean="0">
                <a:solidFill>
                  <a:srgbClr val="F8861E"/>
                </a:solidFill>
              </a:rPr>
            </a:br>
            <a:r>
              <a:rPr lang="en-US" sz="3200" dirty="0" smtClean="0">
                <a:solidFill>
                  <a:srgbClr val="F8861E"/>
                </a:solidFill>
              </a:rPr>
              <a:t>Fundamental </a:t>
            </a:r>
            <a:r>
              <a:rPr lang="en-US" sz="3200" b="1" dirty="0" err="1" smtClean="0">
                <a:solidFill>
                  <a:srgbClr val="F8861E"/>
                </a:solidFill>
              </a:rPr>
              <a:t>SCience</a:t>
            </a:r>
            <a:endParaRPr lang="en-US" sz="3200" b="1" i="1" dirty="0">
              <a:solidFill>
                <a:srgbClr val="F8861E"/>
              </a:solidFill>
            </a:endParaRPr>
          </a:p>
        </p:txBody>
      </p:sp>
      <p:pic>
        <p:nvPicPr>
          <p:cNvPr id="5" name="Picture 4" descr="Atlas_Medal_500x750.jpe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189" y="227957"/>
            <a:ext cx="471548" cy="707322"/>
          </a:xfrm>
          <a:prstGeom prst="rect">
            <a:avLst/>
          </a:prstGeom>
          <a:solidFill>
            <a:schemeClr val="tx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 descr="www-cdf.fnal.jpe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0021" y="227957"/>
            <a:ext cx="707322" cy="707322"/>
          </a:xfrm>
          <a:prstGeom prst="rect">
            <a:avLst/>
          </a:prstGeom>
          <a:solidFill>
            <a:schemeClr val="tx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 descr="www-d0.fnal.jpe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3627" y="227957"/>
            <a:ext cx="1340795" cy="707323"/>
          </a:xfrm>
          <a:prstGeom prst="rect">
            <a:avLst/>
          </a:prstGeom>
          <a:solidFill>
            <a:schemeClr val="tx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2139" y="6050037"/>
            <a:ext cx="1411750" cy="715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1984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r="8276"/>
          <a:stretch/>
        </p:blipFill>
        <p:spPr>
          <a:xfrm>
            <a:off x="0" y="-47929"/>
            <a:ext cx="9144000" cy="662940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Escola de professores - Sep 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measuring.higgs@cern.ch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8C592886-E571-45D5-8B56-343DC94F8FA6}" type="slidenum">
              <a:rPr kumimoji="0" lang="en-US" smtClean="0"/>
              <a:pPr/>
              <a:t>40</a:t>
            </a:fld>
            <a:endParaRPr kumimoji="0"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631014" y="4833842"/>
            <a:ext cx="14075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FF0000"/>
                </a:solidFill>
              </a:rPr>
              <a:t>Theory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82016" y="3304645"/>
            <a:ext cx="291398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600" b="1" dirty="0" smtClean="0"/>
              <a:t>Nature</a:t>
            </a:r>
            <a:endParaRPr lang="en-US" sz="3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197678" y="5112829"/>
            <a:ext cx="1946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Phenomenologists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4098" y="5630390"/>
            <a:ext cx="1528887" cy="738664"/>
          </a:xfrm>
          <a:prstGeom prst="rect">
            <a:avLst/>
          </a:prstGeom>
          <a:noFill/>
          <a:scene3d>
            <a:camera prst="orthographicFront">
              <a:rot lat="2738606" lon="1884097" rev="208818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Theorists </a:t>
            </a:r>
            <a:r>
              <a:rPr lang="en-US" b="1" dirty="0" smtClean="0"/>
              <a:t>(inside)</a:t>
            </a:r>
            <a:endParaRPr lang="en-US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182827" y="2572505"/>
            <a:ext cx="1761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Experimentalists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9341" y="1828258"/>
            <a:ext cx="17616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Experienced experimentalists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182016" y="357013"/>
            <a:ext cx="291398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600" b="1" dirty="0" smtClean="0"/>
              <a:t>Nature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230967881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Evolutions &amp; revolutions of the elements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en-US" smtClean="0"/>
              <a:t>Escola de professores - Sep 2015</a:t>
            </a:r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measuring.higgs@cern.ch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78EB732-A212-BA41-ABF3-627E423B2634}" type="slidenum">
              <a:rPr lang="en-US" smtClean="0"/>
              <a:pPr>
                <a:defRPr/>
              </a:pPr>
              <a:t>41</a:t>
            </a:fld>
            <a:endParaRPr lang="en-US"/>
          </a:p>
        </p:txBody>
      </p:sp>
      <p:pic>
        <p:nvPicPr>
          <p:cNvPr id="7" name="Content Placeholder 6" descr="Screen shot 2011-01-02 at 22.05.44.png"/>
          <p:cNvPicPr>
            <a:picLocks noGrp="1" noChangeAspect="1"/>
          </p:cNvPicPr>
          <p:nvPr>
            <p:ph sz="quarter" idx="1"/>
          </p:nvPr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590" r="-10590"/>
          <a:stretch>
            <a:fillRect/>
          </a:stretch>
        </p:blipFill>
        <p:spPr>
          <a:xfrm>
            <a:off x="612648" y="1600199"/>
            <a:ext cx="8153400" cy="4981077"/>
          </a:xfrm>
        </p:spPr>
      </p:pic>
      <p:sp>
        <p:nvSpPr>
          <p:cNvPr id="8" name="Content Placeholder 3"/>
          <p:cNvSpPr txBox="1">
            <a:spLocks/>
          </p:cNvSpPr>
          <p:nvPr/>
        </p:nvSpPr>
        <p:spPr>
          <a:xfrm>
            <a:off x="609600" y="1272222"/>
            <a:ext cx="8534400" cy="2444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>
            <a:normAutofit fontScale="55000" lnSpcReduction="20000"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2000" dirty="0" smtClean="0">
                <a:solidFill>
                  <a:schemeClr val="bg1"/>
                </a:solidFill>
              </a:rPr>
              <a:t>[ Plot courtesy of Jim </a:t>
            </a:r>
            <a:r>
              <a:rPr lang="en-US" sz="2000" dirty="0" err="1" smtClean="0">
                <a:solidFill>
                  <a:schemeClr val="bg1"/>
                </a:solidFill>
              </a:rPr>
              <a:t>Virdee</a:t>
            </a:r>
            <a:r>
              <a:rPr lang="en-US" sz="2000" dirty="0" smtClean="0">
                <a:solidFill>
                  <a:schemeClr val="bg1"/>
                </a:solidFill>
              </a:rPr>
              <a:t> ]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9436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b="1797"/>
          <a:stretch/>
        </p:blipFill>
        <p:spPr>
          <a:xfrm>
            <a:off x="0" y="1516698"/>
            <a:ext cx="9144000" cy="506477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– the lord of the rings</a:t>
            </a:r>
            <a:endParaRPr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609600" y="1272222"/>
            <a:ext cx="8534400" cy="2444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>
            <a:normAutofit fontScale="55000" lnSpcReduction="20000"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 smtClean="0">
                <a:solidFill>
                  <a:schemeClr val="bg1"/>
                </a:solidFill>
              </a:rPr>
              <a:t>[ http</a:t>
            </a:r>
            <a:r>
              <a:rPr lang="en-US" sz="2000" dirty="0">
                <a:solidFill>
                  <a:schemeClr val="bg1"/>
                </a:solidFill>
              </a:rPr>
              <a:t>://</a:t>
            </a:r>
            <a:r>
              <a:rPr lang="en-US" sz="2000" dirty="0" err="1">
                <a:solidFill>
                  <a:schemeClr val="bg1"/>
                </a:solidFill>
              </a:rPr>
              <a:t>natronics.github.io</a:t>
            </a:r>
            <a:r>
              <a:rPr lang="en-US" sz="2000" dirty="0">
                <a:solidFill>
                  <a:schemeClr val="bg1"/>
                </a:solidFill>
              </a:rPr>
              <a:t>/science-hack-day-2014/</a:t>
            </a:r>
            <a:r>
              <a:rPr lang="en-US" sz="2000" dirty="0" err="1">
                <a:solidFill>
                  <a:schemeClr val="bg1"/>
                </a:solidFill>
              </a:rPr>
              <a:t>lhc</a:t>
            </a:r>
            <a:r>
              <a:rPr lang="en-US" sz="2000" dirty="0">
                <a:solidFill>
                  <a:schemeClr val="bg1"/>
                </a:solidFill>
              </a:rPr>
              <a:t>-map</a:t>
            </a:r>
            <a:r>
              <a:rPr lang="en-US" sz="2000" dirty="0" smtClean="0">
                <a:solidFill>
                  <a:schemeClr val="bg1"/>
                </a:solidFill>
              </a:rPr>
              <a:t>/ ]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Escola de professores - Sep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measuring.higgs@cern.ch</a:t>
            </a:r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8C592886-E571-45D5-8B56-343DC94F8FA6}" type="slidenum">
              <a:rPr kumimoji="0" lang="en-US" smtClean="0"/>
              <a:pPr/>
              <a:t>42</a:t>
            </a:fld>
            <a:endParaRPr kumimoji="0"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l="6284" t="17494" r="6239" b="13037"/>
          <a:stretch/>
        </p:blipFill>
        <p:spPr>
          <a:xfrm>
            <a:off x="8010503" y="1566836"/>
            <a:ext cx="1077237" cy="1066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21307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creen Shot 2015-08-27 at 14.28.23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58"/>
          <a:stretch/>
        </p:blipFill>
        <p:spPr>
          <a:xfrm>
            <a:off x="0" y="1516698"/>
            <a:ext cx="9144000" cy="506477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– the lord of the rings</a:t>
            </a:r>
            <a:endParaRPr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609600" y="1272222"/>
            <a:ext cx="8534400" cy="2444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>
            <a:normAutofit fontScale="55000" lnSpcReduction="20000"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 smtClean="0">
                <a:solidFill>
                  <a:schemeClr val="bg1"/>
                </a:solidFill>
              </a:rPr>
              <a:t>[ http</a:t>
            </a:r>
            <a:r>
              <a:rPr lang="en-US" sz="2000" dirty="0">
                <a:solidFill>
                  <a:schemeClr val="bg1"/>
                </a:solidFill>
              </a:rPr>
              <a:t>://</a:t>
            </a:r>
            <a:r>
              <a:rPr lang="en-US" sz="2000" dirty="0" err="1">
                <a:solidFill>
                  <a:schemeClr val="bg1"/>
                </a:solidFill>
              </a:rPr>
              <a:t>natronics.github.io</a:t>
            </a:r>
            <a:r>
              <a:rPr lang="en-US" sz="2000" dirty="0">
                <a:solidFill>
                  <a:schemeClr val="bg1"/>
                </a:solidFill>
              </a:rPr>
              <a:t>/science-hack-day-2014/</a:t>
            </a:r>
            <a:r>
              <a:rPr lang="en-US" sz="2000" dirty="0" err="1">
                <a:solidFill>
                  <a:schemeClr val="bg1"/>
                </a:solidFill>
              </a:rPr>
              <a:t>lhc</a:t>
            </a:r>
            <a:r>
              <a:rPr lang="en-US" sz="2000" dirty="0">
                <a:solidFill>
                  <a:schemeClr val="bg1"/>
                </a:solidFill>
              </a:rPr>
              <a:t>-map</a:t>
            </a:r>
            <a:r>
              <a:rPr lang="en-US" sz="2000" dirty="0" smtClean="0">
                <a:solidFill>
                  <a:schemeClr val="bg1"/>
                </a:solidFill>
              </a:rPr>
              <a:t>/ ]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Escola de professores - Sep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measuring.higgs@cern.ch</a:t>
            </a:r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8C592886-E571-45D5-8B56-343DC94F8FA6}" type="slidenum">
              <a:rPr kumimoji="0" lang="en-US" smtClean="0"/>
              <a:pPr/>
              <a:t>43</a:t>
            </a:fld>
            <a:endParaRPr kumimoji="0"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l="6284" t="17494" r="6239" b="13037"/>
          <a:stretch/>
        </p:blipFill>
        <p:spPr>
          <a:xfrm>
            <a:off x="8010503" y="1566836"/>
            <a:ext cx="1077237" cy="1066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97355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b="2340"/>
          <a:stretch/>
        </p:blipFill>
        <p:spPr>
          <a:xfrm>
            <a:off x="0" y="1516698"/>
            <a:ext cx="9144000" cy="506477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– the lord of the rings</a:t>
            </a:r>
            <a:endParaRPr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609600" y="1272222"/>
            <a:ext cx="8534400" cy="2444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>
            <a:normAutofit fontScale="55000" lnSpcReduction="20000"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 smtClean="0">
                <a:solidFill>
                  <a:schemeClr val="bg1"/>
                </a:solidFill>
              </a:rPr>
              <a:t>[ http</a:t>
            </a:r>
            <a:r>
              <a:rPr lang="en-US" sz="2000" dirty="0">
                <a:solidFill>
                  <a:schemeClr val="bg1"/>
                </a:solidFill>
              </a:rPr>
              <a:t>://</a:t>
            </a:r>
            <a:r>
              <a:rPr lang="en-US" sz="2000" dirty="0" err="1">
                <a:solidFill>
                  <a:schemeClr val="bg1"/>
                </a:solidFill>
              </a:rPr>
              <a:t>natronics.github.io</a:t>
            </a:r>
            <a:r>
              <a:rPr lang="en-US" sz="2000" dirty="0">
                <a:solidFill>
                  <a:schemeClr val="bg1"/>
                </a:solidFill>
              </a:rPr>
              <a:t>/science-hack-day-2014/</a:t>
            </a:r>
            <a:r>
              <a:rPr lang="en-US" sz="2000" dirty="0" err="1">
                <a:solidFill>
                  <a:schemeClr val="bg1"/>
                </a:solidFill>
              </a:rPr>
              <a:t>lhc</a:t>
            </a:r>
            <a:r>
              <a:rPr lang="en-US" sz="2000" dirty="0">
                <a:solidFill>
                  <a:schemeClr val="bg1"/>
                </a:solidFill>
              </a:rPr>
              <a:t>-map</a:t>
            </a:r>
            <a:r>
              <a:rPr lang="en-US" sz="2000" dirty="0" smtClean="0">
                <a:solidFill>
                  <a:schemeClr val="bg1"/>
                </a:solidFill>
              </a:rPr>
              <a:t>/ ]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Escola de professores - Sep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measuring.higgs@cern.ch</a:t>
            </a:r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8C592886-E571-45D5-8B56-343DC94F8FA6}" type="slidenum">
              <a:rPr kumimoji="0" lang="en-US" smtClean="0"/>
              <a:pPr/>
              <a:t>44</a:t>
            </a:fld>
            <a:endParaRPr kumimoji="0"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l="6284" t="17494" r="6239" b="13037"/>
          <a:stretch/>
        </p:blipFill>
        <p:spPr>
          <a:xfrm>
            <a:off x="8010503" y="1566836"/>
            <a:ext cx="1077237" cy="1066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65902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b="1980"/>
          <a:stretch/>
        </p:blipFill>
        <p:spPr>
          <a:xfrm>
            <a:off x="0" y="1516698"/>
            <a:ext cx="9144000" cy="506477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– the lord of the rings</a:t>
            </a:r>
            <a:endParaRPr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609600" y="1272222"/>
            <a:ext cx="8534400" cy="2444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>
            <a:normAutofit fontScale="55000" lnSpcReduction="20000"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 smtClean="0">
                <a:solidFill>
                  <a:schemeClr val="bg1"/>
                </a:solidFill>
              </a:rPr>
              <a:t>[ http</a:t>
            </a:r>
            <a:r>
              <a:rPr lang="en-US" sz="2000" dirty="0">
                <a:solidFill>
                  <a:schemeClr val="bg1"/>
                </a:solidFill>
              </a:rPr>
              <a:t>://</a:t>
            </a:r>
            <a:r>
              <a:rPr lang="en-US" sz="2000" dirty="0" err="1">
                <a:solidFill>
                  <a:schemeClr val="bg1"/>
                </a:solidFill>
              </a:rPr>
              <a:t>natronics.github.io</a:t>
            </a:r>
            <a:r>
              <a:rPr lang="en-US" sz="2000" dirty="0">
                <a:solidFill>
                  <a:schemeClr val="bg1"/>
                </a:solidFill>
              </a:rPr>
              <a:t>/science-hack-day-2014/</a:t>
            </a:r>
            <a:r>
              <a:rPr lang="en-US" sz="2000" dirty="0" err="1">
                <a:solidFill>
                  <a:schemeClr val="bg1"/>
                </a:solidFill>
              </a:rPr>
              <a:t>lhc</a:t>
            </a:r>
            <a:r>
              <a:rPr lang="en-US" sz="2000" dirty="0">
                <a:solidFill>
                  <a:schemeClr val="bg1"/>
                </a:solidFill>
              </a:rPr>
              <a:t>-map</a:t>
            </a:r>
            <a:r>
              <a:rPr lang="en-US" sz="2000" dirty="0" smtClean="0">
                <a:solidFill>
                  <a:schemeClr val="bg1"/>
                </a:solidFill>
              </a:rPr>
              <a:t>/ ]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Escola de professores - Sep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measuring.higgs@cern.ch</a:t>
            </a:r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8C592886-E571-45D5-8B56-343DC94F8FA6}" type="slidenum">
              <a:rPr kumimoji="0" lang="en-US" smtClean="0"/>
              <a:pPr/>
              <a:t>45</a:t>
            </a:fld>
            <a:endParaRPr kumimoji="0"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l="6284" t="17494" r="6239" b="13037"/>
          <a:stretch/>
        </p:blipFill>
        <p:spPr>
          <a:xfrm>
            <a:off x="8010503" y="1566836"/>
            <a:ext cx="1077237" cy="1066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79489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b="1588"/>
          <a:stretch/>
        </p:blipFill>
        <p:spPr>
          <a:xfrm>
            <a:off x="0" y="1516698"/>
            <a:ext cx="9144000" cy="506477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– the lord of the rings</a:t>
            </a:r>
            <a:endParaRPr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609600" y="1272222"/>
            <a:ext cx="8534400" cy="2444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>
            <a:normAutofit fontScale="55000" lnSpcReduction="20000"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 smtClean="0">
                <a:solidFill>
                  <a:schemeClr val="bg1"/>
                </a:solidFill>
              </a:rPr>
              <a:t>[ http</a:t>
            </a:r>
            <a:r>
              <a:rPr lang="en-US" sz="2000" dirty="0">
                <a:solidFill>
                  <a:schemeClr val="bg1"/>
                </a:solidFill>
              </a:rPr>
              <a:t>://</a:t>
            </a:r>
            <a:r>
              <a:rPr lang="en-US" sz="2000" dirty="0" err="1">
                <a:solidFill>
                  <a:schemeClr val="bg1"/>
                </a:solidFill>
              </a:rPr>
              <a:t>natronics.github.io</a:t>
            </a:r>
            <a:r>
              <a:rPr lang="en-US" sz="2000" dirty="0">
                <a:solidFill>
                  <a:schemeClr val="bg1"/>
                </a:solidFill>
              </a:rPr>
              <a:t>/science-hack-day-2014/</a:t>
            </a:r>
            <a:r>
              <a:rPr lang="en-US" sz="2000" dirty="0" err="1">
                <a:solidFill>
                  <a:schemeClr val="bg1"/>
                </a:solidFill>
              </a:rPr>
              <a:t>lhc</a:t>
            </a:r>
            <a:r>
              <a:rPr lang="en-US" sz="2000" dirty="0">
                <a:solidFill>
                  <a:schemeClr val="bg1"/>
                </a:solidFill>
              </a:rPr>
              <a:t>-map</a:t>
            </a:r>
            <a:r>
              <a:rPr lang="en-US" sz="2000" dirty="0" smtClean="0">
                <a:solidFill>
                  <a:schemeClr val="bg1"/>
                </a:solidFill>
              </a:rPr>
              <a:t>/ ]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Escola de professores - Sep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measuring.higgs@cern.ch</a:t>
            </a:r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8C592886-E571-45D5-8B56-343DC94F8FA6}" type="slidenum">
              <a:rPr kumimoji="0" lang="en-US" smtClean="0"/>
              <a:pPr/>
              <a:t>46</a:t>
            </a:fld>
            <a:endParaRPr kumimoji="0"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l="6284" t="17494" r="6239" b="13037"/>
          <a:stretch/>
        </p:blipFill>
        <p:spPr>
          <a:xfrm>
            <a:off x="8010503" y="1566836"/>
            <a:ext cx="1077237" cy="1066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72437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b="1820"/>
          <a:stretch/>
        </p:blipFill>
        <p:spPr>
          <a:xfrm>
            <a:off x="0" y="1516698"/>
            <a:ext cx="9144000" cy="506477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– the lord of the rings</a:t>
            </a:r>
            <a:endParaRPr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609600" y="1272222"/>
            <a:ext cx="8534400" cy="2444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>
            <a:normAutofit fontScale="55000" lnSpcReduction="20000"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 smtClean="0">
                <a:solidFill>
                  <a:schemeClr val="bg1"/>
                </a:solidFill>
              </a:rPr>
              <a:t>[ http</a:t>
            </a:r>
            <a:r>
              <a:rPr lang="en-US" sz="2000" dirty="0">
                <a:solidFill>
                  <a:schemeClr val="bg1"/>
                </a:solidFill>
              </a:rPr>
              <a:t>://</a:t>
            </a:r>
            <a:r>
              <a:rPr lang="en-US" sz="2000" dirty="0" err="1">
                <a:solidFill>
                  <a:schemeClr val="bg1"/>
                </a:solidFill>
              </a:rPr>
              <a:t>natronics.github.io</a:t>
            </a:r>
            <a:r>
              <a:rPr lang="en-US" sz="2000" dirty="0">
                <a:solidFill>
                  <a:schemeClr val="bg1"/>
                </a:solidFill>
              </a:rPr>
              <a:t>/science-hack-day-2014/</a:t>
            </a:r>
            <a:r>
              <a:rPr lang="en-US" sz="2000" dirty="0" err="1">
                <a:solidFill>
                  <a:schemeClr val="bg1"/>
                </a:solidFill>
              </a:rPr>
              <a:t>lhc</a:t>
            </a:r>
            <a:r>
              <a:rPr lang="en-US" sz="2000" dirty="0">
                <a:solidFill>
                  <a:schemeClr val="bg1"/>
                </a:solidFill>
              </a:rPr>
              <a:t>-map</a:t>
            </a:r>
            <a:r>
              <a:rPr lang="en-US" sz="2000" dirty="0" smtClean="0">
                <a:solidFill>
                  <a:schemeClr val="bg1"/>
                </a:solidFill>
              </a:rPr>
              <a:t>/ ]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Escola de professores - Sep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measuring.higgs@cern.ch</a:t>
            </a:r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8C592886-E571-45D5-8B56-343DC94F8FA6}" type="slidenum">
              <a:rPr kumimoji="0" lang="en-US" smtClean="0"/>
              <a:pPr/>
              <a:t>47</a:t>
            </a:fld>
            <a:endParaRPr kumimoji="0"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l="6284" t="17494" r="6239" b="13037"/>
          <a:stretch/>
        </p:blipFill>
        <p:spPr>
          <a:xfrm>
            <a:off x="8010503" y="1566836"/>
            <a:ext cx="1077237" cy="1066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34567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b="1390"/>
          <a:stretch/>
        </p:blipFill>
        <p:spPr>
          <a:xfrm>
            <a:off x="0" y="1516698"/>
            <a:ext cx="9144000" cy="506477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– the lord of the rings</a:t>
            </a:r>
            <a:endParaRPr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609600" y="1272222"/>
            <a:ext cx="8534400" cy="2444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>
            <a:normAutofit fontScale="55000" lnSpcReduction="20000"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 smtClean="0">
                <a:solidFill>
                  <a:schemeClr val="bg1"/>
                </a:solidFill>
              </a:rPr>
              <a:t>[ http</a:t>
            </a:r>
            <a:r>
              <a:rPr lang="en-US" sz="2000" dirty="0">
                <a:solidFill>
                  <a:schemeClr val="bg1"/>
                </a:solidFill>
              </a:rPr>
              <a:t>://</a:t>
            </a:r>
            <a:r>
              <a:rPr lang="en-US" sz="2000" dirty="0" err="1">
                <a:solidFill>
                  <a:schemeClr val="bg1"/>
                </a:solidFill>
              </a:rPr>
              <a:t>natronics.github.io</a:t>
            </a:r>
            <a:r>
              <a:rPr lang="en-US" sz="2000" dirty="0">
                <a:solidFill>
                  <a:schemeClr val="bg1"/>
                </a:solidFill>
              </a:rPr>
              <a:t>/science-hack-day-2014/</a:t>
            </a:r>
            <a:r>
              <a:rPr lang="en-US" sz="2000" dirty="0" err="1">
                <a:solidFill>
                  <a:schemeClr val="bg1"/>
                </a:solidFill>
              </a:rPr>
              <a:t>lhc</a:t>
            </a:r>
            <a:r>
              <a:rPr lang="en-US" sz="2000" dirty="0">
                <a:solidFill>
                  <a:schemeClr val="bg1"/>
                </a:solidFill>
              </a:rPr>
              <a:t>-map</a:t>
            </a:r>
            <a:r>
              <a:rPr lang="en-US" sz="2000" dirty="0" smtClean="0">
                <a:solidFill>
                  <a:schemeClr val="bg1"/>
                </a:solidFill>
              </a:rPr>
              <a:t>/ ]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Escola de professores - Sep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measuring.higgs@cern.ch</a:t>
            </a:r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8C592886-E571-45D5-8B56-343DC94F8FA6}" type="slidenum">
              <a:rPr kumimoji="0" lang="en-US" smtClean="0"/>
              <a:pPr/>
              <a:t>48</a:t>
            </a:fld>
            <a:endParaRPr kumimoji="0"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l="6284" t="17494" r="6239" b="13037"/>
          <a:stretch/>
        </p:blipFill>
        <p:spPr>
          <a:xfrm>
            <a:off x="8010503" y="1566836"/>
            <a:ext cx="1077237" cy="1066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5452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b="1766"/>
          <a:stretch/>
        </p:blipFill>
        <p:spPr>
          <a:xfrm>
            <a:off x="0" y="1516698"/>
            <a:ext cx="9144000" cy="506457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– the lord of the rings</a:t>
            </a:r>
            <a:endParaRPr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609600" y="1272222"/>
            <a:ext cx="8534400" cy="2444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>
            <a:normAutofit fontScale="55000" lnSpcReduction="20000"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 smtClean="0">
                <a:solidFill>
                  <a:schemeClr val="bg1"/>
                </a:solidFill>
              </a:rPr>
              <a:t>[ http</a:t>
            </a:r>
            <a:r>
              <a:rPr lang="en-US" sz="2000" dirty="0">
                <a:solidFill>
                  <a:schemeClr val="bg1"/>
                </a:solidFill>
              </a:rPr>
              <a:t>://</a:t>
            </a:r>
            <a:r>
              <a:rPr lang="en-US" sz="2000" dirty="0" err="1">
                <a:solidFill>
                  <a:schemeClr val="bg1"/>
                </a:solidFill>
              </a:rPr>
              <a:t>natronics.github.io</a:t>
            </a:r>
            <a:r>
              <a:rPr lang="en-US" sz="2000" dirty="0">
                <a:solidFill>
                  <a:schemeClr val="bg1"/>
                </a:solidFill>
              </a:rPr>
              <a:t>/science-hack-day-2014/</a:t>
            </a:r>
            <a:r>
              <a:rPr lang="en-US" sz="2000" dirty="0" err="1">
                <a:solidFill>
                  <a:schemeClr val="bg1"/>
                </a:solidFill>
              </a:rPr>
              <a:t>lhc</a:t>
            </a:r>
            <a:r>
              <a:rPr lang="en-US" sz="2000" dirty="0">
                <a:solidFill>
                  <a:schemeClr val="bg1"/>
                </a:solidFill>
              </a:rPr>
              <a:t>-map</a:t>
            </a:r>
            <a:r>
              <a:rPr lang="en-US" sz="2000" dirty="0" smtClean="0">
                <a:solidFill>
                  <a:schemeClr val="bg1"/>
                </a:solidFill>
              </a:rPr>
              <a:t>/ ]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Escola de professores - Sep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measuring.higgs@cern.ch</a:t>
            </a:r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8C592886-E571-45D5-8B56-343DC94F8FA6}" type="slidenum">
              <a:rPr kumimoji="0" lang="en-US" smtClean="0"/>
              <a:pPr/>
              <a:t>49</a:t>
            </a:fld>
            <a:endParaRPr kumimoji="0"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l="6284" t="17494" r="6239" b="13037"/>
          <a:stretch/>
        </p:blipFill>
        <p:spPr>
          <a:xfrm>
            <a:off x="8010503" y="1566836"/>
            <a:ext cx="1077237" cy="1066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61941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Things you can’t “</a:t>
            </a:r>
            <a:r>
              <a:rPr lang="en-US" dirty="0" err="1" smtClean="0"/>
              <a:t>unsee</a:t>
            </a:r>
            <a:r>
              <a:rPr lang="en-US" dirty="0" smtClean="0"/>
              <a:t>”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Escola de professores - Sep 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measuring.higgs@cern.ch</a:t>
            </a:r>
            <a:endParaRPr kumimoji="0"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b="7389"/>
          <a:stretch/>
        </p:blipFill>
        <p:spPr>
          <a:xfrm>
            <a:off x="1608792" y="1718939"/>
            <a:ext cx="5919066" cy="910359"/>
          </a:xfrm>
          <a:prstGeom prst="rect">
            <a:avLst/>
          </a:prstGeom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8C592886-E571-45D5-8B56-343DC94F8FA6}" type="slidenum">
              <a:rPr kumimoji="0" lang="en-US" smtClean="0"/>
              <a:pPr/>
              <a:t>5</a:t>
            </a:fld>
            <a:endParaRPr kumimoji="0" lang="en-US"/>
          </a:p>
        </p:txBody>
      </p:sp>
      <p:sp>
        <p:nvSpPr>
          <p:cNvPr id="10" name="Content Placeholder 3"/>
          <p:cNvSpPr txBox="1">
            <a:spLocks/>
          </p:cNvSpPr>
          <p:nvPr/>
        </p:nvSpPr>
        <p:spPr>
          <a:xfrm>
            <a:off x="609600" y="1272222"/>
            <a:ext cx="8534400" cy="2444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>
            <a:normAutofit fontScale="55000" lnSpcReduction="20000"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 smtClean="0"/>
              <a:t>[ http</a:t>
            </a:r>
            <a:r>
              <a:rPr lang="en-US" sz="2000" dirty="0"/>
              <a:t>://</a:t>
            </a:r>
            <a:r>
              <a:rPr lang="en-US" sz="2000" dirty="0" err="1"/>
              <a:t>cern.ch</a:t>
            </a:r>
            <a:r>
              <a:rPr lang="en-US" sz="2000" dirty="0"/>
              <a:t>/go/</a:t>
            </a:r>
            <a:r>
              <a:rPr lang="en-US" sz="2000" dirty="0" smtClean="0"/>
              <a:t>Dxh7 ]</a:t>
            </a:r>
          </a:p>
        </p:txBody>
      </p:sp>
    </p:spTree>
    <p:extLst>
      <p:ext uri="{BB962C8B-B14F-4D97-AF65-F5344CB8AC3E}">
        <p14:creationId xmlns:p14="http://schemas.microsoft.com/office/powerpoint/2010/main" val="1346474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b="1843"/>
          <a:stretch/>
        </p:blipFill>
        <p:spPr>
          <a:xfrm>
            <a:off x="0" y="1516698"/>
            <a:ext cx="9144000" cy="506477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– the lord of the rings</a:t>
            </a:r>
            <a:endParaRPr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609600" y="1272222"/>
            <a:ext cx="8534400" cy="2444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>
            <a:normAutofit fontScale="55000" lnSpcReduction="20000"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 smtClean="0">
                <a:solidFill>
                  <a:schemeClr val="bg1"/>
                </a:solidFill>
              </a:rPr>
              <a:t>[ http</a:t>
            </a:r>
            <a:r>
              <a:rPr lang="en-US" sz="2000" dirty="0">
                <a:solidFill>
                  <a:schemeClr val="bg1"/>
                </a:solidFill>
              </a:rPr>
              <a:t>://</a:t>
            </a:r>
            <a:r>
              <a:rPr lang="en-US" sz="2000" dirty="0" err="1">
                <a:solidFill>
                  <a:schemeClr val="bg1"/>
                </a:solidFill>
              </a:rPr>
              <a:t>natronics.github.io</a:t>
            </a:r>
            <a:r>
              <a:rPr lang="en-US" sz="2000" dirty="0">
                <a:solidFill>
                  <a:schemeClr val="bg1"/>
                </a:solidFill>
              </a:rPr>
              <a:t>/science-hack-day-2014/</a:t>
            </a:r>
            <a:r>
              <a:rPr lang="en-US" sz="2000" dirty="0" err="1">
                <a:solidFill>
                  <a:schemeClr val="bg1"/>
                </a:solidFill>
              </a:rPr>
              <a:t>lhc</a:t>
            </a:r>
            <a:r>
              <a:rPr lang="en-US" sz="2000" dirty="0">
                <a:solidFill>
                  <a:schemeClr val="bg1"/>
                </a:solidFill>
              </a:rPr>
              <a:t>-map</a:t>
            </a:r>
            <a:r>
              <a:rPr lang="en-US" sz="2000" dirty="0" smtClean="0">
                <a:solidFill>
                  <a:schemeClr val="bg1"/>
                </a:solidFill>
              </a:rPr>
              <a:t>/ ]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Escola de professores - Sep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measuring.higgs@cern.ch</a:t>
            </a:r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8C592886-E571-45D5-8B56-343DC94F8FA6}" type="slidenum">
              <a:rPr kumimoji="0" lang="en-US" smtClean="0"/>
              <a:pPr/>
              <a:t>50</a:t>
            </a:fld>
            <a:endParaRPr kumimoji="0"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l="6284" t="17494" r="6239" b="13037"/>
          <a:stretch/>
        </p:blipFill>
        <p:spPr>
          <a:xfrm>
            <a:off x="8010503" y="1566836"/>
            <a:ext cx="1077237" cy="1066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95781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b="1924"/>
          <a:stretch/>
        </p:blipFill>
        <p:spPr>
          <a:xfrm>
            <a:off x="0" y="1516698"/>
            <a:ext cx="9144000" cy="506477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– the lord of the rings</a:t>
            </a:r>
            <a:endParaRPr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609600" y="1272222"/>
            <a:ext cx="8534400" cy="2444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>
            <a:normAutofit fontScale="55000" lnSpcReduction="20000"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 smtClean="0">
                <a:solidFill>
                  <a:schemeClr val="bg1"/>
                </a:solidFill>
              </a:rPr>
              <a:t>[ http</a:t>
            </a:r>
            <a:r>
              <a:rPr lang="en-US" sz="2000" dirty="0">
                <a:solidFill>
                  <a:schemeClr val="bg1"/>
                </a:solidFill>
              </a:rPr>
              <a:t>://</a:t>
            </a:r>
            <a:r>
              <a:rPr lang="en-US" sz="2000" dirty="0" err="1">
                <a:solidFill>
                  <a:schemeClr val="bg1"/>
                </a:solidFill>
              </a:rPr>
              <a:t>natronics.github.io</a:t>
            </a:r>
            <a:r>
              <a:rPr lang="en-US" sz="2000" dirty="0">
                <a:solidFill>
                  <a:schemeClr val="bg1"/>
                </a:solidFill>
              </a:rPr>
              <a:t>/science-hack-day-2014/</a:t>
            </a:r>
            <a:r>
              <a:rPr lang="en-US" sz="2000" dirty="0" err="1">
                <a:solidFill>
                  <a:schemeClr val="bg1"/>
                </a:solidFill>
              </a:rPr>
              <a:t>lhc</a:t>
            </a:r>
            <a:r>
              <a:rPr lang="en-US" sz="2000" dirty="0">
                <a:solidFill>
                  <a:schemeClr val="bg1"/>
                </a:solidFill>
              </a:rPr>
              <a:t>-map</a:t>
            </a:r>
            <a:r>
              <a:rPr lang="en-US" sz="2000" dirty="0" smtClean="0">
                <a:solidFill>
                  <a:schemeClr val="bg1"/>
                </a:solidFill>
              </a:rPr>
              <a:t>/ ]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Escola de professores - Sep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measuring.higgs@cern.ch</a:t>
            </a:r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8C592886-E571-45D5-8B56-343DC94F8FA6}" type="slidenum">
              <a:rPr kumimoji="0" lang="en-US" smtClean="0"/>
              <a:pPr/>
              <a:t>51</a:t>
            </a:fld>
            <a:endParaRPr kumimoji="0"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l="6284" t="17494" r="6239" b="13037"/>
          <a:stretch/>
        </p:blipFill>
        <p:spPr>
          <a:xfrm>
            <a:off x="8010503" y="1566836"/>
            <a:ext cx="1077237" cy="1066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63599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2230569" y="3298235"/>
            <a:ext cx="1717783" cy="4294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Picture 2.png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112"/>
          <a:stretch/>
        </p:blipFill>
        <p:spPr>
          <a:xfrm>
            <a:off x="2096087" y="1547401"/>
            <a:ext cx="7047913" cy="497794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Particle detectors in CMS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Escola de professores - Sep 2015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measuring.higgs@cern.ch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8C592886-E571-45D5-8B56-343DC94F8FA6}" type="slidenum">
              <a:rPr kumimoji="0" lang="en-US" smtClean="0"/>
              <a:pPr/>
              <a:t>52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99599047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18_ecal_supermodules"/>
          <p:cNvPicPr>
            <a:picLocks noChangeAspect="1" noChangeArrowheads="1"/>
          </p:cNvPicPr>
          <p:nvPr/>
        </p:nvPicPr>
        <p:blipFill>
          <a:blip r:embed="rId2">
            <a:lum bright="-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22" b="11366"/>
          <a:stretch>
            <a:fillRect/>
          </a:stretch>
        </p:blipFill>
        <p:spPr bwMode="auto">
          <a:xfrm>
            <a:off x="1329080" y="1516698"/>
            <a:ext cx="7814920" cy="5064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81622"/>
            <a:ext cx="8153400" cy="990600"/>
          </a:xfrm>
        </p:spPr>
        <p:txBody>
          <a:bodyPr/>
          <a:lstStyle/>
          <a:p>
            <a:r>
              <a:rPr lang="en-US" dirty="0" smtClean="0"/>
              <a:t>2007: ECAL barrel installed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Escola de professores - Sep 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measuring.higgs@cern.ch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8C592886-E571-45D5-8B56-343DC94F8FA6}" type="slidenum">
              <a:rPr kumimoji="0" lang="en-US" smtClean="0"/>
              <a:pPr/>
              <a:t>53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992983069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Detecting particles in CMS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Escola de professores - Sep 2015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measuring.higgs@cern.ch</a:t>
            </a:r>
            <a:endParaRPr lang="en-US"/>
          </a:p>
        </p:txBody>
      </p:sp>
      <p:pic>
        <p:nvPicPr>
          <p:cNvPr id="7" name="Picture 4" descr="CMS_Slice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9600" y="1692711"/>
            <a:ext cx="8534400" cy="4750017"/>
          </a:xfrm>
          <a:prstGeom prst="rect">
            <a:avLst/>
          </a:prstGeom>
          <a:noFill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8C592886-E571-45D5-8B56-343DC94F8FA6}" type="slidenum">
              <a:rPr kumimoji="0" lang="en-US" smtClean="0"/>
              <a:pPr/>
              <a:t>54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50691479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Detecting particles in CMS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Escola de professores - Sep 2015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measuring.higgs@cern.ch</a:t>
            </a:r>
            <a:endParaRPr lang="en-US"/>
          </a:p>
        </p:txBody>
      </p:sp>
      <p:pic>
        <p:nvPicPr>
          <p:cNvPr id="7" name="Picture 4" descr="CMS_Slice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9600" y="1692711"/>
            <a:ext cx="8534400" cy="4750017"/>
          </a:xfrm>
          <a:prstGeom prst="rect">
            <a:avLst/>
          </a:prstGeom>
          <a:noFill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8C592886-E571-45D5-8B56-343DC94F8FA6}" type="slidenum">
              <a:rPr kumimoji="0" lang="en-US" smtClean="0"/>
              <a:pPr/>
              <a:t>55</a:t>
            </a:fld>
            <a:endParaRPr kumimoji="0" lang="en-US"/>
          </a:p>
        </p:txBody>
      </p:sp>
      <p:pic>
        <p:nvPicPr>
          <p:cNvPr id="8" name="Picture 4" descr="CMS_Slice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t="24169" r="72174" b="52178"/>
          <a:stretch/>
        </p:blipFill>
        <p:spPr bwMode="auto">
          <a:xfrm>
            <a:off x="609600" y="2846952"/>
            <a:ext cx="7428426" cy="3514470"/>
          </a:xfrm>
          <a:prstGeom prst="rect">
            <a:avLst/>
          </a:prstGeom>
          <a:solidFill>
            <a:srgbClr val="FFFFFF">
              <a:alpha val="80000"/>
            </a:srgbClr>
          </a:solidFill>
          <a:ln w="38100" cmpd="sng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7042233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Standard </a:t>
            </a:r>
            <a:r>
              <a:rPr lang="en-US" b="1" dirty="0" smtClean="0"/>
              <a:t>Model</a:t>
            </a:r>
            <a:r>
              <a:rPr lang="en-US" dirty="0" smtClean="0"/>
              <a:t> of Particle Physics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Escola de professores - Sep 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measuring.higgs@cern.ch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8C592886-E571-45D5-8B56-343DC94F8FA6}" type="slidenum">
              <a:rPr kumimoji="0" lang="en-US" smtClean="0"/>
              <a:pPr/>
              <a:t>56</a:t>
            </a:fld>
            <a:endParaRPr kumimoji="0" lang="en-US" dirty="0"/>
          </a:p>
        </p:txBody>
      </p:sp>
      <p:sp>
        <p:nvSpPr>
          <p:cNvPr id="9" name="Content Placeholder 3"/>
          <p:cNvSpPr txBox="1">
            <a:spLocks/>
          </p:cNvSpPr>
          <p:nvPr/>
        </p:nvSpPr>
        <p:spPr>
          <a:xfrm>
            <a:off x="609600" y="1272222"/>
            <a:ext cx="8534400" cy="2444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>
            <a:normAutofit fontScale="55000" lnSpcReduction="20000"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 smtClean="0">
                <a:solidFill>
                  <a:schemeClr val="bg1"/>
                </a:solidFill>
              </a:rPr>
              <a:t>[ http</a:t>
            </a:r>
            <a:r>
              <a:rPr lang="en-US" sz="2000" dirty="0">
                <a:solidFill>
                  <a:schemeClr val="bg1"/>
                </a:solidFill>
              </a:rPr>
              <a:t>://</a:t>
            </a:r>
            <a:r>
              <a:rPr lang="en-US" sz="2000" dirty="0" err="1">
                <a:solidFill>
                  <a:schemeClr val="bg1"/>
                </a:solidFill>
              </a:rPr>
              <a:t>cern.ch</a:t>
            </a:r>
            <a:r>
              <a:rPr lang="en-US" sz="2000" dirty="0">
                <a:solidFill>
                  <a:schemeClr val="bg1"/>
                </a:solidFill>
              </a:rPr>
              <a:t>/go/</a:t>
            </a:r>
            <a:r>
              <a:rPr lang="en-US" sz="2000" dirty="0" smtClean="0">
                <a:solidFill>
                  <a:schemeClr val="bg1"/>
                </a:solidFill>
              </a:rPr>
              <a:t>dW6z ]</a:t>
            </a:r>
            <a:endParaRPr lang="en-US" sz="2000" dirty="0">
              <a:solidFill>
                <a:schemeClr val="bg1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5867" y="1516698"/>
            <a:ext cx="7358133" cy="5064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1334185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Standard </a:t>
            </a:r>
            <a:r>
              <a:rPr lang="en-US" b="1" dirty="0" smtClean="0"/>
              <a:t>Model</a:t>
            </a:r>
            <a:r>
              <a:rPr lang="en-US" dirty="0" smtClean="0"/>
              <a:t> of Particle Physics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Escola de professores - Sep 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measuring.higgs@cern.ch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8C592886-E571-45D5-8B56-343DC94F8FA6}" type="slidenum">
              <a:rPr kumimoji="0" lang="en-US" smtClean="0"/>
              <a:pPr/>
              <a:t>57</a:t>
            </a:fld>
            <a:endParaRPr kumimoji="0" lang="en-US" dirty="0"/>
          </a:p>
        </p:txBody>
      </p:sp>
      <p:sp>
        <p:nvSpPr>
          <p:cNvPr id="9" name="Content Placeholder 3"/>
          <p:cNvSpPr txBox="1">
            <a:spLocks/>
          </p:cNvSpPr>
          <p:nvPr/>
        </p:nvSpPr>
        <p:spPr>
          <a:xfrm>
            <a:off x="609600" y="1272222"/>
            <a:ext cx="8534400" cy="2444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>
            <a:normAutofit fontScale="55000" lnSpcReduction="20000"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 smtClean="0">
                <a:solidFill>
                  <a:schemeClr val="bg1"/>
                </a:solidFill>
              </a:rPr>
              <a:t>[ http</a:t>
            </a:r>
            <a:r>
              <a:rPr lang="en-US" sz="2000" dirty="0">
                <a:solidFill>
                  <a:schemeClr val="bg1"/>
                </a:solidFill>
              </a:rPr>
              <a:t>://</a:t>
            </a:r>
            <a:r>
              <a:rPr lang="en-US" sz="2000" dirty="0" err="1">
                <a:solidFill>
                  <a:schemeClr val="bg1"/>
                </a:solidFill>
              </a:rPr>
              <a:t>cern.ch</a:t>
            </a:r>
            <a:r>
              <a:rPr lang="en-US" sz="2000" dirty="0">
                <a:solidFill>
                  <a:schemeClr val="bg1"/>
                </a:solidFill>
              </a:rPr>
              <a:t>/go/</a:t>
            </a:r>
            <a:r>
              <a:rPr lang="en-US" sz="2000" dirty="0" smtClean="0">
                <a:solidFill>
                  <a:schemeClr val="bg1"/>
                </a:solidFill>
              </a:rPr>
              <a:t>dW6z ]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3488575" y="5409173"/>
            <a:ext cx="2126779" cy="260128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>
            <a:off x="3319241" y="3007719"/>
            <a:ext cx="2022455" cy="248099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85867" y="1516698"/>
            <a:ext cx="7358133" cy="5064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3044180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 bwMode="auto">
          <a:xfrm>
            <a:off x="2987974" y="6198185"/>
            <a:ext cx="2149004" cy="443998"/>
          </a:xfrm>
          <a:prstGeom prst="roundRect">
            <a:avLst/>
          </a:prstGeom>
          <a:solidFill>
            <a:srgbClr val="FF0000">
              <a:alpha val="41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Oval 14"/>
          <p:cNvSpPr/>
          <p:nvPr/>
        </p:nvSpPr>
        <p:spPr bwMode="auto">
          <a:xfrm>
            <a:off x="2384836" y="5694444"/>
            <a:ext cx="747004" cy="747004"/>
          </a:xfrm>
          <a:prstGeom prst="ellipse">
            <a:avLst/>
          </a:prstGeom>
          <a:solidFill>
            <a:srgbClr val="FF0000">
              <a:alpha val="41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sng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108" charset="0"/>
            </a:endParaRPr>
          </a:p>
        </p:txBody>
      </p:sp>
      <p:sp>
        <p:nvSpPr>
          <p:cNvPr id="18" name="Rounded Rectangle 17"/>
          <p:cNvSpPr/>
          <p:nvPr/>
        </p:nvSpPr>
        <p:spPr bwMode="auto">
          <a:xfrm>
            <a:off x="884918" y="1528742"/>
            <a:ext cx="2246922" cy="3565262"/>
          </a:xfrm>
          <a:prstGeom prst="roundRect">
            <a:avLst>
              <a:gd name="adj" fmla="val 7135"/>
            </a:avLst>
          </a:prstGeom>
          <a:solidFill>
            <a:schemeClr val="accent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sng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08" charset="0"/>
            </a:endParaRPr>
          </a:p>
        </p:txBody>
      </p:sp>
      <p:sp>
        <p:nvSpPr>
          <p:cNvPr id="17" name="Rounded Rectangle 16"/>
          <p:cNvSpPr/>
          <p:nvPr/>
        </p:nvSpPr>
        <p:spPr bwMode="auto">
          <a:xfrm>
            <a:off x="3131840" y="3388909"/>
            <a:ext cx="2640126" cy="1705096"/>
          </a:xfrm>
          <a:prstGeom prst="roundRect">
            <a:avLst>
              <a:gd name="adj" fmla="val 11646"/>
            </a:avLst>
          </a:prstGeom>
          <a:solidFill>
            <a:srgbClr val="CCFFC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sng" strike="noStrike" cap="none" normalizeH="0" baseline="0">
              <a:ln>
                <a:noFill/>
              </a:ln>
              <a:solidFill>
                <a:srgbClr val="FFFF00"/>
              </a:solidFill>
              <a:effectLst/>
              <a:latin typeface="Arial" pitchFamily="-108" charset="0"/>
            </a:endParaRPr>
          </a:p>
        </p:txBody>
      </p:sp>
      <p:sp>
        <p:nvSpPr>
          <p:cNvPr id="16" name="Rounded Rectangle 15"/>
          <p:cNvSpPr/>
          <p:nvPr/>
        </p:nvSpPr>
        <p:spPr bwMode="auto">
          <a:xfrm>
            <a:off x="5771966" y="1528742"/>
            <a:ext cx="2544450" cy="3565263"/>
          </a:xfrm>
          <a:prstGeom prst="roundRect">
            <a:avLst>
              <a:gd name="adj" fmla="val 6409"/>
            </a:avLst>
          </a:prstGeom>
          <a:solidFill>
            <a:srgbClr val="FFFF00"/>
          </a:solidFill>
          <a:ln w="952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sng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08" charset="0"/>
            </a:endParaRP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4294967295"/>
          </p:nvPr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/>
          </a:blip>
          <a:srcRect l="517" t="969" r="583" b="962"/>
          <a:stretch/>
        </p:blipFill>
        <p:spPr>
          <a:xfrm>
            <a:off x="884918" y="1421006"/>
            <a:ext cx="7591425" cy="5437188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The Standard </a:t>
            </a:r>
            <a:r>
              <a:rPr lang="fr-FR" b="1" dirty="0"/>
              <a:t>Model</a:t>
            </a:r>
            <a:r>
              <a:rPr lang="fr-FR" dirty="0"/>
              <a:t> of </a:t>
            </a:r>
            <a:r>
              <a:rPr lang="fr-FR" dirty="0" err="1"/>
              <a:t>Particle</a:t>
            </a:r>
            <a:r>
              <a:rPr lang="fr-FR" dirty="0"/>
              <a:t> </a:t>
            </a:r>
            <a:r>
              <a:rPr lang="fr-FR" dirty="0" err="1"/>
              <a:t>Physics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B8A1EED0-7069-604E-A390-125A6DC25807}" type="slidenum">
              <a:rPr lang="en-US" smtClean="0"/>
              <a:pPr>
                <a:defRPr/>
              </a:pPr>
              <a:t>58</a:t>
            </a:fld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884918" y="1250451"/>
            <a:ext cx="22469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u="none" dirty="0" smtClean="0">
                <a:solidFill>
                  <a:schemeClr val="tx2"/>
                </a:solidFill>
              </a:rPr>
              <a:t>Electromagnetic force – light</a:t>
            </a:r>
            <a:endParaRPr lang="en-US" sz="1200" u="none" dirty="0">
              <a:solidFill>
                <a:schemeClr val="tx2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131840" y="1251743"/>
            <a:ext cx="26401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u="none" dirty="0" smtClean="0">
                <a:solidFill>
                  <a:srgbClr val="C5F3C6"/>
                </a:solidFill>
              </a:rPr>
              <a:t>Weak force – star combustion</a:t>
            </a:r>
            <a:endParaRPr lang="en-US" sz="1200" u="none" dirty="0">
              <a:solidFill>
                <a:srgbClr val="C5F3C6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771966" y="1251743"/>
            <a:ext cx="25444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u="none" dirty="0" smtClean="0">
                <a:solidFill>
                  <a:srgbClr val="FFFF00"/>
                </a:solidFill>
              </a:rPr>
              <a:t>Strong force – protons and neutrons</a:t>
            </a:r>
            <a:endParaRPr lang="en-US" sz="1200" u="none" dirty="0">
              <a:solidFill>
                <a:srgbClr val="FFFF00"/>
              </a:solidFill>
            </a:endParaRPr>
          </a:p>
        </p:txBody>
      </p:sp>
      <p:sp>
        <p:nvSpPr>
          <p:cNvPr id="22" name="Left Arrow 21"/>
          <p:cNvSpPr/>
          <p:nvPr/>
        </p:nvSpPr>
        <p:spPr bwMode="auto">
          <a:xfrm rot="4660210">
            <a:off x="2120350" y="4947567"/>
            <a:ext cx="902171" cy="288032"/>
          </a:xfrm>
          <a:prstGeom prst="leftArrow">
            <a:avLst/>
          </a:prstGeom>
          <a:solidFill>
            <a:schemeClr val="bg2"/>
          </a:solidFill>
          <a:ln w="38100" cap="flat" cmpd="dbl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sng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08" charset="0"/>
            </a:endParaRPr>
          </a:p>
        </p:txBody>
      </p:sp>
      <p:sp>
        <p:nvSpPr>
          <p:cNvPr id="23" name="Left Arrow 22"/>
          <p:cNvSpPr/>
          <p:nvPr/>
        </p:nvSpPr>
        <p:spPr bwMode="auto">
          <a:xfrm rot="7638794">
            <a:off x="2955640" y="5099244"/>
            <a:ext cx="902171" cy="288032"/>
          </a:xfrm>
          <a:prstGeom prst="leftArrow">
            <a:avLst/>
          </a:prstGeom>
          <a:solidFill>
            <a:schemeClr val="accent5"/>
          </a:solidFill>
          <a:ln w="38100" cap="flat" cmpd="dbl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sng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08" charset="0"/>
            </a:endParaRPr>
          </a:p>
        </p:txBody>
      </p:sp>
      <p:sp>
        <p:nvSpPr>
          <p:cNvPr id="24" name="Left Arrow 23"/>
          <p:cNvSpPr/>
          <p:nvPr/>
        </p:nvSpPr>
        <p:spPr bwMode="auto">
          <a:xfrm rot="8427388">
            <a:off x="4046659" y="5013661"/>
            <a:ext cx="902171" cy="288032"/>
          </a:xfrm>
          <a:prstGeom prst="leftArrow">
            <a:avLst/>
          </a:prstGeom>
          <a:solidFill>
            <a:schemeClr val="accent5"/>
          </a:solidFill>
          <a:ln w="38100" cap="flat" cmpd="dbl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sng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08" charset="0"/>
            </a:endParaRPr>
          </a:p>
        </p:txBody>
      </p:sp>
      <p:sp>
        <p:nvSpPr>
          <p:cNvPr id="25" name="Left Arrow 24"/>
          <p:cNvSpPr/>
          <p:nvPr/>
        </p:nvSpPr>
        <p:spPr bwMode="auto">
          <a:xfrm rot="8216577">
            <a:off x="5643122" y="5058453"/>
            <a:ext cx="902171" cy="288032"/>
          </a:xfrm>
          <a:prstGeom prst="leftArrow">
            <a:avLst/>
          </a:prstGeom>
          <a:solidFill>
            <a:srgbClr val="C6E7FC"/>
          </a:solidFill>
          <a:ln w="38100" cap="flat" cmpd="dbl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sng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08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en-US" smtClean="0"/>
              <a:t>Escola de professores - Sep 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measuring.higgs@cern.ch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518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SM </a:t>
            </a:r>
            <a:r>
              <a:rPr lang="en-US" dirty="0" err="1" smtClean="0"/>
              <a:t>Higgses</a:t>
            </a:r>
            <a:r>
              <a:rPr lang="en-US" dirty="0" smtClean="0"/>
              <a:t> are born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Escola de professores - Sep 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measuring.higgs@cern.ch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612649" y="1600199"/>
            <a:ext cx="1708569" cy="4642585"/>
          </a:xfrm>
          <a:ln>
            <a:noFill/>
          </a:ln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Gluon fusion</a:t>
            </a:r>
          </a:p>
          <a:p>
            <a:endParaRPr lang="en-US" dirty="0" smtClean="0"/>
          </a:p>
          <a:p>
            <a:r>
              <a:rPr lang="en-US" b="1" dirty="0" smtClean="0">
                <a:solidFill>
                  <a:srgbClr val="FF0000"/>
                </a:solidFill>
              </a:rPr>
              <a:t>VBF</a:t>
            </a:r>
          </a:p>
          <a:p>
            <a:endParaRPr lang="en-US" dirty="0" smtClean="0"/>
          </a:p>
          <a:p>
            <a:r>
              <a:rPr lang="en-US" b="1" dirty="0" smtClean="0">
                <a:solidFill>
                  <a:srgbClr val="008000"/>
                </a:solidFill>
              </a:rPr>
              <a:t>WH</a:t>
            </a:r>
            <a:r>
              <a:rPr lang="en-US" b="1" dirty="0" smtClean="0">
                <a:solidFill>
                  <a:srgbClr val="000000"/>
                </a:solidFill>
              </a:rPr>
              <a:t>,</a:t>
            </a:r>
            <a:r>
              <a:rPr lang="en-US" b="1" dirty="0" smtClean="0">
                <a:solidFill>
                  <a:srgbClr val="008000"/>
                </a:solidFill>
              </a:rPr>
              <a:t> ZH</a:t>
            </a:r>
          </a:p>
          <a:p>
            <a:endParaRPr lang="en-US" dirty="0"/>
          </a:p>
          <a:p>
            <a:r>
              <a:rPr lang="en-US" b="1" dirty="0" err="1" smtClean="0">
                <a:solidFill>
                  <a:srgbClr val="E21EE5"/>
                </a:solidFill>
              </a:rPr>
              <a:t>bbH</a:t>
            </a:r>
            <a:r>
              <a:rPr lang="en-US" b="1" dirty="0" smtClean="0"/>
              <a:t>,</a:t>
            </a:r>
            <a:r>
              <a:rPr lang="en-US" b="1" dirty="0" smtClean="0">
                <a:solidFill>
                  <a:srgbClr val="800080"/>
                </a:solidFill>
              </a:rPr>
              <a:t> </a:t>
            </a:r>
            <a:r>
              <a:rPr lang="en-US" b="1" dirty="0" err="1" smtClean="0">
                <a:solidFill>
                  <a:srgbClr val="800080"/>
                </a:solidFill>
              </a:rPr>
              <a:t>ttH</a:t>
            </a:r>
            <a:endParaRPr lang="en-US" b="1" dirty="0" smtClean="0">
              <a:solidFill>
                <a:srgbClr val="80008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1346" y="1600200"/>
            <a:ext cx="2537226" cy="4642584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5811454" y="1650619"/>
            <a:ext cx="3332544" cy="2344323"/>
            <a:chOff x="5811454" y="1650619"/>
            <a:chExt cx="3332544" cy="2344323"/>
          </a:xfrm>
        </p:grpSpPr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811454" y="1650619"/>
              <a:ext cx="3332544" cy="2344323"/>
            </a:xfrm>
            <a:prstGeom prst="rect">
              <a:avLst/>
            </a:prstGeom>
          </p:spPr>
        </p:pic>
        <p:sp>
          <p:nvSpPr>
            <p:cNvPr id="22" name="TextBox 21"/>
            <p:cNvSpPr txBox="1"/>
            <p:nvPr/>
          </p:nvSpPr>
          <p:spPr>
            <a:xfrm>
              <a:off x="7537868" y="1659133"/>
              <a:ext cx="5523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LHC</a:t>
              </a:r>
              <a:endParaRPr lang="en-US" dirty="0"/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5811454" y="4145128"/>
            <a:ext cx="3332546" cy="2436148"/>
            <a:chOff x="5811454" y="4145128"/>
            <a:chExt cx="3332546" cy="2436148"/>
          </a:xfrm>
        </p:grpSpPr>
        <p:pic>
          <p:nvPicPr>
            <p:cNvPr id="28" name="Picture 27" descr="tevxs.png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489"/>
            <a:stretch/>
          </p:blipFill>
          <p:spPr>
            <a:xfrm>
              <a:off x="5811454" y="4161563"/>
              <a:ext cx="3332546" cy="2419713"/>
            </a:xfrm>
            <a:prstGeom prst="rect">
              <a:avLst/>
            </a:prstGeom>
          </p:spPr>
        </p:pic>
        <p:sp>
          <p:nvSpPr>
            <p:cNvPr id="16" name="Freeform 15"/>
            <p:cNvSpPr/>
            <p:nvPr/>
          </p:nvSpPr>
          <p:spPr>
            <a:xfrm>
              <a:off x="6212557" y="4233726"/>
              <a:ext cx="2823109" cy="540075"/>
            </a:xfrm>
            <a:custGeom>
              <a:avLst/>
              <a:gdLst>
                <a:gd name="connsiteX0" fmla="*/ 0 w 2823109"/>
                <a:gd name="connsiteY0" fmla="*/ 0 h 883796"/>
                <a:gd name="connsiteX1" fmla="*/ 1304294 w 2823109"/>
                <a:gd name="connsiteY1" fmla="*/ 489091 h 883796"/>
                <a:gd name="connsiteX2" fmla="*/ 2823109 w 2823109"/>
                <a:gd name="connsiteY2" fmla="*/ 883796 h 883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23109" h="883796">
                  <a:moveTo>
                    <a:pt x="0" y="0"/>
                  </a:moveTo>
                  <a:cubicBezTo>
                    <a:pt x="416888" y="170896"/>
                    <a:pt x="833776" y="341792"/>
                    <a:pt x="1304294" y="489091"/>
                  </a:cubicBezTo>
                  <a:cubicBezTo>
                    <a:pt x="1774812" y="636390"/>
                    <a:pt x="2298960" y="760093"/>
                    <a:pt x="2823109" y="883796"/>
                  </a:cubicBezTo>
                </a:path>
              </a:pathLst>
            </a:custGeom>
            <a:ln w="57150" cmpd="sng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 17"/>
            <p:cNvSpPr/>
            <p:nvPr/>
          </p:nvSpPr>
          <p:spPr>
            <a:xfrm>
              <a:off x="6204389" y="4695409"/>
              <a:ext cx="2839445" cy="707275"/>
            </a:xfrm>
            <a:custGeom>
              <a:avLst/>
              <a:gdLst>
                <a:gd name="connsiteX0" fmla="*/ 0 w 2823109"/>
                <a:gd name="connsiteY0" fmla="*/ 0 h 883796"/>
                <a:gd name="connsiteX1" fmla="*/ 1304294 w 2823109"/>
                <a:gd name="connsiteY1" fmla="*/ 489091 h 883796"/>
                <a:gd name="connsiteX2" fmla="*/ 2823109 w 2823109"/>
                <a:gd name="connsiteY2" fmla="*/ 883796 h 883796"/>
                <a:gd name="connsiteX0" fmla="*/ 0 w 2823109"/>
                <a:gd name="connsiteY0" fmla="*/ 0 h 883796"/>
                <a:gd name="connsiteX1" fmla="*/ 1295713 w 2823109"/>
                <a:gd name="connsiteY1" fmla="*/ 432861 h 883796"/>
                <a:gd name="connsiteX2" fmla="*/ 2823109 w 2823109"/>
                <a:gd name="connsiteY2" fmla="*/ 883796 h 883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23109" h="883796">
                  <a:moveTo>
                    <a:pt x="0" y="0"/>
                  </a:moveTo>
                  <a:cubicBezTo>
                    <a:pt x="416888" y="170896"/>
                    <a:pt x="825195" y="285562"/>
                    <a:pt x="1295713" y="432861"/>
                  </a:cubicBezTo>
                  <a:cubicBezTo>
                    <a:pt x="1766231" y="580160"/>
                    <a:pt x="2298960" y="760093"/>
                    <a:pt x="2823109" y="883796"/>
                  </a:cubicBezTo>
                </a:path>
              </a:pathLst>
            </a:custGeom>
            <a:ln w="57150" cmpd="sng"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Freeform 18"/>
            <p:cNvSpPr/>
            <p:nvPr/>
          </p:nvSpPr>
          <p:spPr>
            <a:xfrm>
              <a:off x="6204389" y="4836407"/>
              <a:ext cx="2839445" cy="668369"/>
            </a:xfrm>
            <a:custGeom>
              <a:avLst/>
              <a:gdLst>
                <a:gd name="connsiteX0" fmla="*/ 0 w 2823109"/>
                <a:gd name="connsiteY0" fmla="*/ 0 h 883796"/>
                <a:gd name="connsiteX1" fmla="*/ 1304294 w 2823109"/>
                <a:gd name="connsiteY1" fmla="*/ 489091 h 883796"/>
                <a:gd name="connsiteX2" fmla="*/ 2823109 w 2823109"/>
                <a:gd name="connsiteY2" fmla="*/ 883796 h 883796"/>
                <a:gd name="connsiteX0" fmla="*/ 0 w 2823109"/>
                <a:gd name="connsiteY0" fmla="*/ 0 h 883796"/>
                <a:gd name="connsiteX1" fmla="*/ 1295713 w 2823109"/>
                <a:gd name="connsiteY1" fmla="*/ 432861 h 883796"/>
                <a:gd name="connsiteX2" fmla="*/ 2823109 w 2823109"/>
                <a:gd name="connsiteY2" fmla="*/ 883796 h 883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23109" h="883796">
                  <a:moveTo>
                    <a:pt x="0" y="0"/>
                  </a:moveTo>
                  <a:cubicBezTo>
                    <a:pt x="416888" y="170896"/>
                    <a:pt x="825195" y="285562"/>
                    <a:pt x="1295713" y="432861"/>
                  </a:cubicBezTo>
                  <a:cubicBezTo>
                    <a:pt x="1766231" y="580160"/>
                    <a:pt x="2298960" y="760093"/>
                    <a:pt x="2823109" y="883796"/>
                  </a:cubicBezTo>
                </a:path>
              </a:pathLst>
            </a:custGeom>
            <a:ln w="57150" cmpd="sng"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7684145" y="4145128"/>
              <a:ext cx="9578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Tevatron</a:t>
              </a:r>
              <a:endParaRPr lang="en-US" dirty="0"/>
            </a:p>
          </p:txBody>
        </p:sp>
        <p:sp>
          <p:nvSpPr>
            <p:cNvPr id="30" name="Freeform 29"/>
            <p:cNvSpPr/>
            <p:nvPr/>
          </p:nvSpPr>
          <p:spPr>
            <a:xfrm>
              <a:off x="6212557" y="4986151"/>
              <a:ext cx="2823109" cy="416533"/>
            </a:xfrm>
            <a:custGeom>
              <a:avLst/>
              <a:gdLst>
                <a:gd name="connsiteX0" fmla="*/ 0 w 2823109"/>
                <a:gd name="connsiteY0" fmla="*/ 0 h 883796"/>
                <a:gd name="connsiteX1" fmla="*/ 1304294 w 2823109"/>
                <a:gd name="connsiteY1" fmla="*/ 489091 h 883796"/>
                <a:gd name="connsiteX2" fmla="*/ 2823109 w 2823109"/>
                <a:gd name="connsiteY2" fmla="*/ 883796 h 883796"/>
                <a:gd name="connsiteX0" fmla="*/ 0 w 2823109"/>
                <a:gd name="connsiteY0" fmla="*/ 0 h 883796"/>
                <a:gd name="connsiteX1" fmla="*/ 1295713 w 2823109"/>
                <a:gd name="connsiteY1" fmla="*/ 432861 h 883796"/>
                <a:gd name="connsiteX2" fmla="*/ 2823109 w 2823109"/>
                <a:gd name="connsiteY2" fmla="*/ 883796 h 883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23109" h="883796">
                  <a:moveTo>
                    <a:pt x="0" y="0"/>
                  </a:moveTo>
                  <a:cubicBezTo>
                    <a:pt x="416888" y="170896"/>
                    <a:pt x="825195" y="285562"/>
                    <a:pt x="1295713" y="432861"/>
                  </a:cubicBezTo>
                  <a:cubicBezTo>
                    <a:pt x="1766231" y="580160"/>
                    <a:pt x="2298960" y="760093"/>
                    <a:pt x="2823109" y="883796"/>
                  </a:cubicBezTo>
                </a:path>
              </a:pathLst>
            </a:custGeom>
            <a:ln w="57150" cmpd="sng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Freeform 30"/>
            <p:cNvSpPr/>
            <p:nvPr/>
          </p:nvSpPr>
          <p:spPr>
            <a:xfrm>
              <a:off x="6212558" y="5643621"/>
              <a:ext cx="2411816" cy="534960"/>
            </a:xfrm>
            <a:custGeom>
              <a:avLst/>
              <a:gdLst>
                <a:gd name="connsiteX0" fmla="*/ 0 w 2823109"/>
                <a:gd name="connsiteY0" fmla="*/ 0 h 883796"/>
                <a:gd name="connsiteX1" fmla="*/ 1304294 w 2823109"/>
                <a:gd name="connsiteY1" fmla="*/ 489091 h 883796"/>
                <a:gd name="connsiteX2" fmla="*/ 2823109 w 2823109"/>
                <a:gd name="connsiteY2" fmla="*/ 883796 h 883796"/>
                <a:gd name="connsiteX0" fmla="*/ 0 w 2823109"/>
                <a:gd name="connsiteY0" fmla="*/ 0 h 883796"/>
                <a:gd name="connsiteX1" fmla="*/ 1295713 w 2823109"/>
                <a:gd name="connsiteY1" fmla="*/ 432861 h 883796"/>
                <a:gd name="connsiteX2" fmla="*/ 2823109 w 2823109"/>
                <a:gd name="connsiteY2" fmla="*/ 883796 h 883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23109" h="883796">
                  <a:moveTo>
                    <a:pt x="0" y="0"/>
                  </a:moveTo>
                  <a:cubicBezTo>
                    <a:pt x="416888" y="170896"/>
                    <a:pt x="825195" y="285562"/>
                    <a:pt x="1295713" y="432861"/>
                  </a:cubicBezTo>
                  <a:cubicBezTo>
                    <a:pt x="1766231" y="580160"/>
                    <a:pt x="2298960" y="760093"/>
                    <a:pt x="2823109" y="883796"/>
                  </a:cubicBezTo>
                </a:path>
              </a:pathLst>
            </a:custGeom>
            <a:ln w="57150" cmpd="sng">
              <a:solidFill>
                <a:srgbClr val="80008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08572" y="5208547"/>
            <a:ext cx="1102882" cy="1034237"/>
          </a:xfrm>
          <a:prstGeom prst="rect">
            <a:avLst/>
          </a:prstGeom>
        </p:spPr>
      </p:pic>
      <p:sp>
        <p:nvSpPr>
          <p:cNvPr id="24" name="Rectangle 23"/>
          <p:cNvSpPr/>
          <p:nvPr/>
        </p:nvSpPr>
        <p:spPr>
          <a:xfrm>
            <a:off x="612648" y="1251560"/>
            <a:ext cx="5865916" cy="2651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>
            <a:normAutofit/>
          </a:bodyPr>
          <a:lstStyle/>
          <a:p>
            <a:pPr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None/>
            </a:pPr>
            <a:r>
              <a:rPr lang="en-US" sz="1100" dirty="0" smtClean="0"/>
              <a:t>[ http</a:t>
            </a:r>
            <a:r>
              <a:rPr lang="en-US" sz="1100" dirty="0"/>
              <a:t>://</a:t>
            </a:r>
            <a:r>
              <a:rPr lang="en-US" sz="1100" dirty="0" err="1"/>
              <a:t>cern.ch</a:t>
            </a:r>
            <a:r>
              <a:rPr lang="en-US" sz="1100" dirty="0"/>
              <a:t>/go/</a:t>
            </a:r>
            <a:r>
              <a:rPr lang="en-US" sz="1100" dirty="0" smtClean="0"/>
              <a:t>cWH8 ][ http</a:t>
            </a:r>
            <a:r>
              <a:rPr lang="en-US" sz="1100" dirty="0"/>
              <a:t>://</a:t>
            </a:r>
            <a:r>
              <a:rPr lang="en-US" sz="1100" dirty="0" err="1"/>
              <a:t>cern.ch</a:t>
            </a:r>
            <a:r>
              <a:rPr lang="en-US" sz="1100" dirty="0"/>
              <a:t>/go/</a:t>
            </a:r>
            <a:r>
              <a:rPr lang="en-US" sz="1100" dirty="0" smtClean="0"/>
              <a:t>SnJ8 ]</a:t>
            </a:r>
            <a:endParaRPr lang="en-US" sz="1100" dirty="0">
              <a:solidFill>
                <a:schemeClr val="lt1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8C592886-E571-45D5-8B56-343DC94F8FA6}" type="slidenum">
              <a:rPr kumimoji="0" lang="en-US" smtClean="0"/>
              <a:pPr/>
              <a:t>59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511321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Things you can’t “</a:t>
            </a:r>
            <a:r>
              <a:rPr lang="en-US" dirty="0" err="1"/>
              <a:t>unsee</a:t>
            </a:r>
            <a:r>
              <a:rPr lang="en-US" dirty="0"/>
              <a:t>”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Escola de professores - Sep 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measuring.higgs@cern.ch</a:t>
            </a:r>
            <a:endParaRPr kumimoji="0"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b="7389"/>
          <a:stretch/>
        </p:blipFill>
        <p:spPr>
          <a:xfrm>
            <a:off x="1608792" y="1718939"/>
            <a:ext cx="5919066" cy="91035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b="50574"/>
          <a:stretch/>
        </p:blipFill>
        <p:spPr>
          <a:xfrm>
            <a:off x="4568325" y="3149521"/>
            <a:ext cx="4575675" cy="1696179"/>
          </a:xfrm>
          <a:prstGeom prst="rect">
            <a:avLst/>
          </a:prstGeom>
        </p:spPr>
      </p:pic>
      <p:sp>
        <p:nvSpPr>
          <p:cNvPr id="8" name="Content Placeholder 3"/>
          <p:cNvSpPr txBox="1">
            <a:spLocks/>
          </p:cNvSpPr>
          <p:nvPr/>
        </p:nvSpPr>
        <p:spPr>
          <a:xfrm>
            <a:off x="609600" y="1272222"/>
            <a:ext cx="8534400" cy="2444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>
            <a:normAutofit fontScale="55000" lnSpcReduction="20000"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 smtClean="0"/>
              <a:t>[ http</a:t>
            </a:r>
            <a:r>
              <a:rPr lang="en-US" sz="2000" dirty="0"/>
              <a:t>://</a:t>
            </a:r>
            <a:r>
              <a:rPr lang="en-US" sz="2000" dirty="0" err="1"/>
              <a:t>cern.ch</a:t>
            </a:r>
            <a:r>
              <a:rPr lang="en-US" sz="2000" dirty="0"/>
              <a:t>/go/</a:t>
            </a:r>
            <a:r>
              <a:rPr lang="en-US" sz="2000" dirty="0" smtClean="0"/>
              <a:t>Dxh7 ]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8C592886-E571-45D5-8B56-343DC94F8FA6}" type="slidenum">
              <a:rPr kumimoji="0" lang="en-US" smtClean="0"/>
              <a:pPr/>
              <a:t>6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694212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SM </a:t>
            </a:r>
            <a:r>
              <a:rPr lang="en-US" dirty="0" err="1" smtClean="0"/>
              <a:t>Higgses</a:t>
            </a:r>
            <a:r>
              <a:rPr lang="en-US" dirty="0" smtClean="0"/>
              <a:t> die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Escola de professores - Sep 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measuring.higgs@cern.ch</a:t>
            </a:r>
            <a:endParaRPr kumimoji="0"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4143401" cy="2770125"/>
          </a:xfrm>
        </p:spPr>
        <p:txBody>
          <a:bodyPr>
            <a:normAutofit/>
          </a:bodyPr>
          <a:lstStyle/>
          <a:p>
            <a:r>
              <a:rPr lang="en-US" dirty="0" smtClean="0"/>
              <a:t>Couplings and kinematics drive BR (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bb̅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008000"/>
                </a:solidFill>
              </a:rPr>
              <a:t>WW</a:t>
            </a:r>
            <a:r>
              <a:rPr lang="en-US" dirty="0" smtClean="0"/>
              <a:t>, </a:t>
            </a:r>
            <a:r>
              <a:rPr lang="en-US" dirty="0" err="1" smtClean="0">
                <a:solidFill>
                  <a:srgbClr val="D0292A"/>
                </a:solidFill>
              </a:rPr>
              <a:t>ττ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3366FF"/>
                </a:solidFill>
              </a:rPr>
              <a:t>ZZ</a:t>
            </a:r>
            <a:r>
              <a:rPr lang="en-US" dirty="0" smtClean="0"/>
              <a:t>).</a:t>
            </a:r>
          </a:p>
          <a:p>
            <a:pPr lvl="1"/>
            <a:r>
              <a:rPr lang="en-US" dirty="0" smtClean="0"/>
              <a:t>Decays with photons (</a:t>
            </a:r>
            <a:r>
              <a:rPr lang="en-US" dirty="0" err="1" smtClean="0">
                <a:solidFill>
                  <a:srgbClr val="FF00FF"/>
                </a:solidFill>
              </a:rPr>
              <a:t>γγ</a:t>
            </a:r>
            <a:r>
              <a:rPr lang="en-US" dirty="0"/>
              <a:t>, </a:t>
            </a:r>
            <a:r>
              <a:rPr lang="en-US" dirty="0" err="1">
                <a:solidFill>
                  <a:srgbClr val="14175C"/>
                </a:solidFill>
              </a:rPr>
              <a:t>Zγ</a:t>
            </a:r>
            <a:r>
              <a:rPr lang="en-US" dirty="0" smtClean="0"/>
              <a:t>) through loops.</a:t>
            </a:r>
          </a:p>
        </p:txBody>
      </p:sp>
      <p:sp>
        <p:nvSpPr>
          <p:cNvPr id="9" name="Rectangle 8"/>
          <p:cNvSpPr/>
          <p:nvPr/>
        </p:nvSpPr>
        <p:spPr>
          <a:xfrm>
            <a:off x="612648" y="1251560"/>
            <a:ext cx="5865916" cy="2651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>
            <a:normAutofit/>
          </a:bodyPr>
          <a:lstStyle/>
          <a:p>
            <a:pPr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None/>
            </a:pPr>
            <a:r>
              <a:rPr lang="en-US" sz="1100" dirty="0" smtClean="0"/>
              <a:t>[ http</a:t>
            </a:r>
            <a:r>
              <a:rPr lang="en-US" sz="1100" dirty="0"/>
              <a:t>://</a:t>
            </a:r>
            <a:r>
              <a:rPr lang="en-US" sz="1100" dirty="0" err="1"/>
              <a:t>cern.ch</a:t>
            </a:r>
            <a:r>
              <a:rPr lang="en-US" sz="1100" dirty="0"/>
              <a:t>/go/</a:t>
            </a:r>
            <a:r>
              <a:rPr lang="en-US" sz="1100" dirty="0" smtClean="0"/>
              <a:t>qkh6 ][</a:t>
            </a:r>
            <a:r>
              <a:rPr lang="en-US" sz="1100" dirty="0" smtClean="0">
                <a:solidFill>
                  <a:schemeClr val="lt1"/>
                </a:solidFill>
              </a:rPr>
              <a:t> arXiv</a:t>
            </a:r>
            <a:r>
              <a:rPr lang="en-US" sz="1100" dirty="0">
                <a:solidFill>
                  <a:schemeClr val="lt1"/>
                </a:solidFill>
              </a:rPr>
              <a:t>:</a:t>
            </a:r>
            <a:r>
              <a:rPr lang="en-US" sz="1100" dirty="0" smtClean="0">
                <a:solidFill>
                  <a:schemeClr val="lt1"/>
                </a:solidFill>
              </a:rPr>
              <a:t>1208.1993 </a:t>
            </a:r>
            <a:r>
              <a:rPr lang="en-US" sz="1100" dirty="0" smtClean="0"/>
              <a:t>][ arXiv:1408.0827 </a:t>
            </a:r>
            <a:r>
              <a:rPr lang="en-US" sz="1100" dirty="0"/>
              <a:t>]</a:t>
            </a:r>
            <a:endParaRPr lang="en-US" sz="1100" dirty="0">
              <a:solidFill>
                <a:schemeClr val="lt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6050" y="2371937"/>
            <a:ext cx="4387950" cy="4209533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>
            <a:off x="6646049" y="1937455"/>
            <a:ext cx="0" cy="4139942"/>
          </a:xfrm>
          <a:prstGeom prst="straightConnector1">
            <a:avLst/>
          </a:prstGeom>
          <a:ln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5423" y="569174"/>
            <a:ext cx="1998578" cy="170467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/>
          <a:srcRect l="51335"/>
          <a:stretch/>
        </p:blipFill>
        <p:spPr>
          <a:xfrm>
            <a:off x="609599" y="5458194"/>
            <a:ext cx="3492987" cy="101964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4"/>
          <a:srcRect r="52911"/>
          <a:stretch/>
        </p:blipFill>
        <p:spPr>
          <a:xfrm>
            <a:off x="612648" y="4370325"/>
            <a:ext cx="3379834" cy="101964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915944" y="1598901"/>
            <a:ext cx="22294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i="1" dirty="0" smtClean="0"/>
              <a:t>Near to maximal </a:t>
            </a:r>
            <a:r>
              <a:rPr lang="el-GR" sz="1600" i="1" dirty="0" smtClean="0"/>
              <a:t>Π</a:t>
            </a:r>
            <a:r>
              <a:rPr lang="en-US" sz="1600" i="1" dirty="0" err="1" smtClean="0"/>
              <a:t>BR</a:t>
            </a:r>
            <a:r>
              <a:rPr lang="en-US" sz="1600" i="1" baseline="-25000" dirty="0" err="1" smtClean="0"/>
              <a:t>i</a:t>
            </a:r>
            <a:r>
              <a:rPr lang="en-US" sz="1600" i="1" dirty="0"/>
              <a:t> </a:t>
            </a:r>
            <a:r>
              <a:rPr lang="en-US" sz="1600" i="1" dirty="0" smtClean="0"/>
              <a:t>⟶</a:t>
            </a:r>
            <a:endParaRPr lang="en-US" sz="1600" i="1" dirty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7783098" y="512844"/>
            <a:ext cx="429783" cy="33615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8C592886-E571-45D5-8B56-343DC94F8FA6}" type="slidenum">
              <a:rPr kumimoji="0" lang="en-US" smtClean="0"/>
              <a:pPr/>
              <a:t>60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18658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Putting it all together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Escola de professores - Sep 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measuring.higgs@cern.ch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8C592886-E571-45D5-8B56-343DC94F8FA6}" type="slidenum">
              <a:rPr kumimoji="0" lang="en-US" smtClean="0"/>
              <a:pPr/>
              <a:t>61</a:t>
            </a:fld>
            <a:endParaRPr kumimoji="0"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6284" t="17494" r="6239" b="13037"/>
          <a:stretch/>
        </p:blipFill>
        <p:spPr>
          <a:xfrm>
            <a:off x="533400" y="3213650"/>
            <a:ext cx="1552909" cy="1537436"/>
          </a:xfrm>
          <a:prstGeom prst="rect">
            <a:avLst/>
          </a:prstGeom>
        </p:spPr>
      </p:pic>
      <p:pic>
        <p:nvPicPr>
          <p:cNvPr id="8" name="Picture 3" descr="18_ecal_supermodules"/>
          <p:cNvPicPr>
            <a:picLocks noChangeAspect="1" noChangeArrowheads="1"/>
          </p:cNvPicPr>
          <p:nvPr/>
        </p:nvPicPr>
        <p:blipFill>
          <a:blip r:embed="rId3">
            <a:lum bright="-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22" b="11366"/>
          <a:stretch>
            <a:fillRect/>
          </a:stretch>
        </p:blipFill>
        <p:spPr bwMode="auto">
          <a:xfrm>
            <a:off x="2581801" y="3213650"/>
            <a:ext cx="2372256" cy="1537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49549" y="3213650"/>
            <a:ext cx="2233596" cy="1537436"/>
          </a:xfrm>
          <a:prstGeom prst="rect">
            <a:avLst/>
          </a:prstGeom>
        </p:spPr>
      </p:pic>
      <p:sp>
        <p:nvSpPr>
          <p:cNvPr id="10" name="Plus 9"/>
          <p:cNvSpPr/>
          <p:nvPr/>
        </p:nvSpPr>
        <p:spPr>
          <a:xfrm>
            <a:off x="2106219" y="3754532"/>
            <a:ext cx="455672" cy="455672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Plus 10"/>
          <p:cNvSpPr/>
          <p:nvPr/>
        </p:nvSpPr>
        <p:spPr>
          <a:xfrm>
            <a:off x="4973967" y="3754532"/>
            <a:ext cx="455672" cy="455672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Equal 11"/>
          <p:cNvSpPr/>
          <p:nvPr/>
        </p:nvSpPr>
        <p:spPr>
          <a:xfrm>
            <a:off x="7703055" y="3754532"/>
            <a:ext cx="455672" cy="455672"/>
          </a:xfrm>
          <a:prstGeom prst="mathEqual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8178639" y="3213650"/>
            <a:ext cx="720604" cy="1537436"/>
          </a:xfrm>
          <a:prstGeom prst="round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443096434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2011: nothing else in the horizon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Escola de professores - Sep 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measuring.higgs@cern.ch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8C592886-E571-45D5-8B56-343DC94F8FA6}" type="slidenum">
              <a:rPr kumimoji="0" lang="en-US" smtClean="0"/>
              <a:pPr/>
              <a:t>62</a:t>
            </a:fld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94822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We first saw that we could not exclude a narrow range.</a:t>
            </a:r>
            <a:endParaRPr lang="en-US" dirty="0"/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609600" y="1272222"/>
            <a:ext cx="8534400" cy="2444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>
            <a:normAutofit fontScale="55000" lnSpcReduction="20000"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2000" dirty="0" smtClean="0"/>
              <a:t>[“Lawrence of Arabia” idea from C. </a:t>
            </a:r>
            <a:r>
              <a:rPr lang="en-US" sz="2000" dirty="0" err="1" smtClean="0"/>
              <a:t>Grojean</a:t>
            </a:r>
            <a:r>
              <a:rPr lang="en-US" sz="2000" dirty="0" smtClean="0"/>
              <a:t>]</a:t>
            </a:r>
            <a:endParaRPr lang="en-US" sz="20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548428"/>
            <a:ext cx="9144000" cy="4047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54256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2011: nothing else in the horizon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Escola de professores - Sep 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measuring.higgs@cern.ch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8C592886-E571-45D5-8B56-343DC94F8FA6}" type="slidenum">
              <a:rPr kumimoji="0" lang="en-US" smtClean="0"/>
              <a:pPr/>
              <a:t>63</a:t>
            </a:fld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94822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We first saw that we could not exclude a narrow range.</a:t>
            </a:r>
            <a:endParaRPr lang="en-US" dirty="0"/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609600" y="1272222"/>
            <a:ext cx="8534400" cy="2444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>
            <a:normAutofit fontScale="55000" lnSpcReduction="20000"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2000" dirty="0" smtClean="0"/>
              <a:t>[“Lawrence of Arabia” idea from C. </a:t>
            </a:r>
            <a:r>
              <a:rPr lang="en-US" sz="2000" dirty="0" err="1" smtClean="0"/>
              <a:t>Grojean</a:t>
            </a:r>
            <a:r>
              <a:rPr lang="en-US" sz="2000" dirty="0" smtClean="0"/>
              <a:t>]</a:t>
            </a:r>
            <a:endParaRPr lang="en-US" sz="20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548428"/>
            <a:ext cx="9144000" cy="404716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9582" t="35653" r="9128" b="7465"/>
          <a:stretch/>
        </p:blipFill>
        <p:spPr>
          <a:xfrm>
            <a:off x="1807513" y="2548428"/>
            <a:ext cx="7336487" cy="346941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12648" y="4927175"/>
            <a:ext cx="985523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Z</a:t>
            </a:r>
            <a:r>
              <a:rPr lang="en-US" baseline="30000" dirty="0" smtClean="0">
                <a:solidFill>
                  <a:schemeClr val="bg1"/>
                </a:solidFill>
              </a:rPr>
              <a:t>0</a:t>
            </a:r>
            <a:endParaRPr lang="en-US" baseline="30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45849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3235819" cy="990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Some theorists…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Escola de professores - Sep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measuring.higgs@cern.ch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D8F26B9-0573-0441-871D-D36519DA30BC}" type="slidenum">
              <a:rPr lang="en-US" smtClean="0"/>
              <a:t>64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45419" y="0"/>
            <a:ext cx="5298581" cy="6476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1746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2012: a rider! 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Escola de professores - Sep 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measuring.higgs@cern.ch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8C592886-E571-45D5-8B56-343DC94F8FA6}" type="slidenum">
              <a:rPr kumimoji="0" lang="en-US" smtClean="0"/>
              <a:pPr/>
              <a:t>65</a:t>
            </a:fld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948228"/>
          </a:xfrm>
        </p:spPr>
        <p:txBody>
          <a:bodyPr>
            <a:normAutofit/>
          </a:bodyPr>
          <a:lstStyle/>
          <a:p>
            <a:r>
              <a:rPr lang="en-US" dirty="0" smtClean="0"/>
              <a:t>We discovered a peak rising from the background.</a:t>
            </a:r>
            <a:endParaRPr lang="en-US" dirty="0"/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609600" y="1272222"/>
            <a:ext cx="8534400" cy="2444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>
            <a:normAutofit fontScale="55000" lnSpcReduction="20000"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2000" dirty="0" smtClean="0"/>
              <a:t>[“Lawrence of Arabia” idea from C. </a:t>
            </a:r>
            <a:r>
              <a:rPr lang="en-US" sz="2000" dirty="0" err="1" smtClean="0"/>
              <a:t>Grojean</a:t>
            </a:r>
            <a:r>
              <a:rPr lang="en-US" sz="2000" dirty="0" smtClean="0"/>
              <a:t>]</a:t>
            </a:r>
            <a:endParaRPr lang="en-US" sz="20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576054"/>
            <a:ext cx="9144000" cy="4005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84474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7954118" cy="990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July 4, 2012</a:t>
            </a:r>
            <a:br>
              <a:rPr lang="en-US" dirty="0" smtClean="0"/>
            </a:br>
            <a:r>
              <a:rPr lang="en-US" dirty="0" smtClean="0"/>
              <a:t>Looking up to a new boson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Escola de professores - Sep 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measuring.higgs@cern.ch</a:t>
            </a:r>
            <a:endParaRPr kumimoji="0" lang="en-US"/>
          </a:p>
        </p:txBody>
      </p:sp>
      <p:pic>
        <p:nvPicPr>
          <p:cNvPr id="7" name="Picture 6" descr="6883455.jpeg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165" r="5212"/>
          <a:stretch/>
        </p:blipFill>
        <p:spPr>
          <a:xfrm>
            <a:off x="2694396" y="2029989"/>
            <a:ext cx="6322434" cy="455128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" y="1602367"/>
            <a:ext cx="2742986" cy="3707602"/>
          </a:xfrm>
          <a:prstGeom prst="rect">
            <a:avLst/>
          </a:prstGeom>
        </p:spPr>
      </p:pic>
      <p:sp>
        <p:nvSpPr>
          <p:cNvPr id="11" name="Content Placeholder 3"/>
          <p:cNvSpPr txBox="1">
            <a:spLocks/>
          </p:cNvSpPr>
          <p:nvPr/>
        </p:nvSpPr>
        <p:spPr>
          <a:xfrm>
            <a:off x="609600" y="1272222"/>
            <a:ext cx="8534400" cy="2444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>
            <a:normAutofit fontScale="55000" lnSpcReduction="20000"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 smtClean="0">
                <a:solidFill>
                  <a:schemeClr val="bg1"/>
                </a:solidFill>
              </a:rPr>
              <a:t>[ http</a:t>
            </a:r>
            <a:r>
              <a:rPr lang="en-US" sz="2000" dirty="0">
                <a:solidFill>
                  <a:schemeClr val="bg1"/>
                </a:solidFill>
              </a:rPr>
              <a:t>://</a:t>
            </a:r>
            <a:r>
              <a:rPr lang="en-US" sz="2000" dirty="0" err="1">
                <a:solidFill>
                  <a:schemeClr val="bg1"/>
                </a:solidFill>
              </a:rPr>
              <a:t>cern.ch</a:t>
            </a:r>
            <a:r>
              <a:rPr lang="en-US" sz="2000" dirty="0">
                <a:solidFill>
                  <a:schemeClr val="bg1"/>
                </a:solidFill>
              </a:rPr>
              <a:t>/go/</a:t>
            </a:r>
            <a:r>
              <a:rPr lang="en-US" sz="2000" dirty="0" smtClean="0">
                <a:solidFill>
                  <a:schemeClr val="bg1"/>
                </a:solidFill>
              </a:rPr>
              <a:t>q8jx ]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8C592886-E571-45D5-8B56-343DC94F8FA6}" type="slidenum">
              <a:rPr kumimoji="0" lang="en-US" smtClean="0"/>
              <a:pPr/>
              <a:t>66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041078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  <a:lum bright="70000" contrast="-70000"/>
          </a:blip>
          <a:srcRect l="21606" t="12014" r="20614" b="17118"/>
          <a:stretch/>
        </p:blipFill>
        <p:spPr>
          <a:xfrm>
            <a:off x="2058454" y="1516698"/>
            <a:ext cx="5917035" cy="534130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68988" y="1600201"/>
            <a:ext cx="2239914" cy="153175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Higgsdependence</a:t>
            </a:r>
            <a:r>
              <a:rPr lang="en-US" dirty="0" smtClean="0"/>
              <a:t> day recap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Escola de professores - Sep 2015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measuring.higgs@cern.ch</a:t>
            </a:r>
            <a:endParaRPr kumimoji="0"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612647" y="1600200"/>
            <a:ext cx="4396423" cy="3565506"/>
          </a:xfrm>
        </p:spPr>
        <p:txBody>
          <a:bodyPr>
            <a:normAutofit fontScale="70000" lnSpcReduction="2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Both experiments at 5.0σ.</a:t>
            </a:r>
          </a:p>
          <a:p>
            <a:pPr lvl="1"/>
            <a:r>
              <a:rPr lang="en-US" dirty="0" smtClean="0"/>
              <a:t>One above SM expectations…</a:t>
            </a:r>
            <a:br>
              <a:rPr lang="en-US" dirty="0" smtClean="0"/>
            </a:br>
            <a:r>
              <a:rPr lang="el-GR" b="1" dirty="0" smtClean="0"/>
              <a:t>σ</a:t>
            </a:r>
            <a:r>
              <a:rPr lang="en-US" b="1" baseline="-25000" dirty="0" smtClean="0"/>
              <a:t>ATLAS</a:t>
            </a:r>
            <a:r>
              <a:rPr lang="el-GR" b="1" dirty="0" smtClean="0"/>
              <a:t>/</a:t>
            </a:r>
            <a:r>
              <a:rPr lang="el-GR" b="1" dirty="0"/>
              <a:t>σ</a:t>
            </a:r>
            <a:r>
              <a:rPr lang="el-GR" b="1" baseline="-25000" dirty="0"/>
              <a:t>SM</a:t>
            </a:r>
            <a:r>
              <a:rPr lang="el-GR" b="1" dirty="0"/>
              <a:t> = </a:t>
            </a:r>
            <a:r>
              <a:rPr lang="en-US" b="1" dirty="0"/>
              <a:t>1.2 </a:t>
            </a:r>
            <a:r>
              <a:rPr lang="el-GR" b="1" dirty="0"/>
              <a:t>±0.</a:t>
            </a:r>
            <a:r>
              <a:rPr lang="en-US" b="1" dirty="0"/>
              <a:t>3</a:t>
            </a:r>
            <a:r>
              <a:rPr lang="en-US" dirty="0"/>
              <a:t> (at 126.5 </a:t>
            </a:r>
            <a:r>
              <a:rPr lang="en-US" dirty="0" err="1"/>
              <a:t>GeV</a:t>
            </a:r>
            <a:r>
              <a:rPr lang="en-US" dirty="0"/>
              <a:t>)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…the other one below.</a:t>
            </a:r>
            <a:r>
              <a:rPr lang="en-US" dirty="0"/>
              <a:t/>
            </a:r>
            <a:br>
              <a:rPr lang="en-US" dirty="0"/>
            </a:br>
            <a:r>
              <a:rPr lang="el-GR" b="1" dirty="0" smtClean="0"/>
              <a:t>σ</a:t>
            </a:r>
            <a:r>
              <a:rPr lang="en-US" b="1" baseline="-25000" dirty="0" smtClean="0"/>
              <a:t>CMS</a:t>
            </a:r>
            <a:r>
              <a:rPr lang="el-GR" b="1" dirty="0" smtClean="0"/>
              <a:t>/σ</a:t>
            </a:r>
            <a:r>
              <a:rPr lang="el-GR" b="1" baseline="-25000" dirty="0" smtClean="0"/>
              <a:t>SM</a:t>
            </a:r>
            <a:r>
              <a:rPr lang="el-GR" b="1" dirty="0" smtClean="0"/>
              <a:t> = </a:t>
            </a:r>
            <a:r>
              <a:rPr lang="en-US" b="1" dirty="0" smtClean="0"/>
              <a:t>0.80 </a:t>
            </a:r>
            <a:r>
              <a:rPr lang="el-GR" b="1" dirty="0" smtClean="0"/>
              <a:t>±0.</a:t>
            </a:r>
            <a:r>
              <a:rPr lang="en-US" b="1" dirty="0" smtClean="0"/>
              <a:t>20</a:t>
            </a:r>
            <a:r>
              <a:rPr lang="en-US" dirty="0" smtClean="0"/>
              <a:t> (at 125 </a:t>
            </a:r>
            <a:r>
              <a:rPr lang="en-US" dirty="0" err="1" smtClean="0"/>
              <a:t>GeV</a:t>
            </a:r>
            <a:r>
              <a:rPr lang="en-US" dirty="0" smtClean="0"/>
              <a:t>).</a:t>
            </a:r>
          </a:p>
          <a:p>
            <a:r>
              <a:rPr lang="en-US" dirty="0" smtClean="0"/>
              <a:t>Mass</a:t>
            </a:r>
          </a:p>
          <a:p>
            <a:pPr lvl="1"/>
            <a:r>
              <a:rPr lang="en-US" dirty="0" smtClean="0"/>
              <a:t>ATLAS: min. p-value at 126.5 </a:t>
            </a:r>
            <a:r>
              <a:rPr lang="en-US" dirty="0" err="1" smtClean="0"/>
              <a:t>GeV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CMS: </a:t>
            </a:r>
            <a:r>
              <a:rPr lang="en-US" dirty="0" err="1" smtClean="0"/>
              <a:t>m</a:t>
            </a:r>
            <a:r>
              <a:rPr lang="en-US" baseline="-25000" dirty="0" err="1" smtClean="0"/>
              <a:t>X</a:t>
            </a:r>
            <a:r>
              <a:rPr lang="en-US" dirty="0" smtClean="0"/>
              <a:t> = 125.3 ±0.6</a:t>
            </a:r>
            <a:r>
              <a:rPr lang="en-US" dirty="0"/>
              <a:t> </a:t>
            </a:r>
            <a:r>
              <a:rPr lang="en-US" dirty="0" err="1" smtClean="0"/>
              <a:t>GeV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“Proto-couplings” compatible with SM.</a:t>
            </a:r>
            <a:endParaRPr lang="en-US" b="1" i="1" dirty="0" smtClean="0"/>
          </a:p>
          <a:p>
            <a:r>
              <a:rPr lang="en-US" b="1" i="1" dirty="0" smtClean="0"/>
              <a:t>“More data needed…”</a:t>
            </a:r>
            <a:endParaRPr lang="el-GR" dirty="0"/>
          </a:p>
        </p:txBody>
      </p:sp>
      <p:sp>
        <p:nvSpPr>
          <p:cNvPr id="9" name="Content Placeholder 3"/>
          <p:cNvSpPr txBox="1">
            <a:spLocks/>
          </p:cNvSpPr>
          <p:nvPr/>
        </p:nvSpPr>
        <p:spPr>
          <a:xfrm>
            <a:off x="609600" y="1272222"/>
            <a:ext cx="8534400" cy="2444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>
            <a:normAutofit fontScale="55000" lnSpcReduction="20000"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 smtClean="0">
                <a:solidFill>
                  <a:schemeClr val="bg1"/>
                </a:solidFill>
              </a:rPr>
              <a:t>[ http</a:t>
            </a:r>
            <a:r>
              <a:rPr lang="en-US" sz="2000" dirty="0">
                <a:solidFill>
                  <a:schemeClr val="bg1"/>
                </a:solidFill>
              </a:rPr>
              <a:t>://</a:t>
            </a:r>
            <a:r>
              <a:rPr lang="en-US" sz="2000" dirty="0" err="1">
                <a:solidFill>
                  <a:schemeClr val="bg1"/>
                </a:solidFill>
              </a:rPr>
              <a:t>cern.ch</a:t>
            </a:r>
            <a:r>
              <a:rPr lang="en-US" sz="2000" dirty="0">
                <a:solidFill>
                  <a:schemeClr val="bg1"/>
                </a:solidFill>
              </a:rPr>
              <a:t>/go/</a:t>
            </a:r>
            <a:r>
              <a:rPr lang="en-US" sz="2000" dirty="0" smtClean="0">
                <a:solidFill>
                  <a:schemeClr val="bg1"/>
                </a:solidFill>
              </a:rPr>
              <a:t>q8jx ]</a:t>
            </a:r>
            <a:endParaRPr lang="en-US" sz="2000" dirty="0">
              <a:solidFill>
                <a:schemeClr val="bg1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362905" y="5165707"/>
            <a:ext cx="2660072" cy="1415764"/>
            <a:chOff x="5935493" y="4873814"/>
            <a:chExt cx="3208507" cy="1707658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5273"/>
            <a:stretch/>
          </p:blipFill>
          <p:spPr>
            <a:xfrm>
              <a:off x="5935493" y="4873814"/>
              <a:ext cx="1508029" cy="1707657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364143" y="4873814"/>
              <a:ext cx="1779857" cy="1707658"/>
            </a:xfrm>
            <a:prstGeom prst="rect">
              <a:avLst/>
            </a:prstGeom>
          </p:spPr>
        </p:pic>
      </p:grpSp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16972" y="4931767"/>
            <a:ext cx="1743949" cy="1648127"/>
          </a:xfrm>
          <a:prstGeom prst="rect">
            <a:avLst/>
          </a:prstGeom>
        </p:spPr>
      </p:pic>
      <p:pic>
        <p:nvPicPr>
          <p:cNvPr id="25" name="Picture 24" descr="Untitled.png"/>
          <p:cNvPicPr preferRelativeResize="0"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578" y="1600201"/>
            <a:ext cx="2133421" cy="1528761"/>
          </a:xfrm>
          <a:prstGeom prst="rect">
            <a:avLst/>
          </a:prstGeom>
          <a:ln>
            <a:noFill/>
          </a:ln>
        </p:spPr>
      </p:pic>
      <p:pic>
        <p:nvPicPr>
          <p:cNvPr id="27" name="Picture 26" descr="Untitled2.png"/>
          <p:cNvPicPr preferRelativeResize="0"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579" y="4928775"/>
            <a:ext cx="2133421" cy="1652696"/>
          </a:xfrm>
          <a:prstGeom prst="rect">
            <a:avLst/>
          </a:prstGeom>
          <a:ln>
            <a:noFill/>
          </a:ln>
        </p:spPr>
      </p:pic>
      <p:pic>
        <p:nvPicPr>
          <p:cNvPr id="28" name="Picture 27" descr="Untitled.png"/>
          <p:cNvPicPr preferRelativeResize="0"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7631" y="5165706"/>
            <a:ext cx="1479879" cy="1415764"/>
          </a:xfrm>
          <a:prstGeom prst="rect">
            <a:avLst/>
          </a:prstGeom>
          <a:ln>
            <a:noFill/>
          </a:ln>
        </p:spPr>
      </p:pic>
      <p:pic>
        <p:nvPicPr>
          <p:cNvPr id="29" name="Picture 28" descr="Untitled.png"/>
          <p:cNvPicPr preferRelativeResize="0">
            <a:picLocks noChangeAspect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577" y="3187679"/>
            <a:ext cx="2133422" cy="1684710"/>
          </a:xfrm>
          <a:prstGeom prst="rect">
            <a:avLst/>
          </a:prstGeom>
          <a:ln>
            <a:noFill/>
          </a:ln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09071" y="3187679"/>
            <a:ext cx="1759748" cy="1688365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8C592886-E571-45D5-8B56-343DC94F8FA6}" type="slidenum">
              <a:rPr kumimoji="0" lang="en-US" smtClean="0"/>
              <a:pPr/>
              <a:t>67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029241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Escola de professores - Sep 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measuring.higgs@cern.ch</a:t>
            </a:r>
            <a:endParaRPr kumimoji="0"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0832" y="0"/>
            <a:ext cx="7733168" cy="6858000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92886-E571-45D5-8B56-343DC94F8FA6}" type="slidenum">
              <a:rPr kumimoji="0" lang="en-US" smtClean="0"/>
              <a:pPr/>
              <a:t>68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529309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Escola de professores - Sep 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measuring.higgs@cern.ch</a:t>
            </a:r>
            <a:endParaRPr kumimoji="0"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0832" y="0"/>
            <a:ext cx="7733168" cy="6858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3390" y="4131733"/>
            <a:ext cx="7667586" cy="2449544"/>
          </a:xfrm>
          <a:prstGeom prst="rect">
            <a:avLst/>
          </a:prstGeom>
          <a:ln w="76200" cmpd="sng">
            <a:solidFill>
              <a:schemeClr val="accent5"/>
            </a:solidFill>
          </a:ln>
        </p:spPr>
      </p:pic>
      <p:pic>
        <p:nvPicPr>
          <p:cNvPr id="8" name="Picture 7" descr="6883455.jpeg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0976" t="39771" r="9667" b="38146"/>
          <a:stretch/>
        </p:blipFill>
        <p:spPr>
          <a:xfrm>
            <a:off x="1273391" y="4131734"/>
            <a:ext cx="2296256" cy="551194"/>
          </a:xfrm>
          <a:prstGeom prst="rect">
            <a:avLst/>
          </a:prstGeom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92886-E571-45D5-8B56-343DC94F8FA6}" type="slidenum">
              <a:rPr kumimoji="0" lang="en-US" smtClean="0"/>
              <a:pPr/>
              <a:t>69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363100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Things you can’t “</a:t>
            </a:r>
            <a:r>
              <a:rPr lang="en-US" dirty="0" err="1"/>
              <a:t>unsee</a:t>
            </a:r>
            <a:r>
              <a:rPr lang="en-US" dirty="0"/>
              <a:t>”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Escola de professores - Sep 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measuring.higgs@cern.ch</a:t>
            </a:r>
            <a:endParaRPr kumimoji="0"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b="7389"/>
          <a:stretch/>
        </p:blipFill>
        <p:spPr>
          <a:xfrm>
            <a:off x="1608792" y="1718939"/>
            <a:ext cx="5919066" cy="91035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8325" y="3149521"/>
            <a:ext cx="4575675" cy="3431756"/>
          </a:xfrm>
          <a:prstGeom prst="rect">
            <a:avLst/>
          </a:prstGeom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8C592886-E571-45D5-8B56-343DC94F8FA6}" type="slidenum">
              <a:rPr kumimoji="0" lang="en-US" smtClean="0"/>
              <a:pPr/>
              <a:t>7</a:t>
            </a:fld>
            <a:endParaRPr kumimoji="0" lang="en-US"/>
          </a:p>
        </p:txBody>
      </p:sp>
      <p:sp>
        <p:nvSpPr>
          <p:cNvPr id="10" name="Content Placeholder 3"/>
          <p:cNvSpPr txBox="1">
            <a:spLocks/>
          </p:cNvSpPr>
          <p:nvPr/>
        </p:nvSpPr>
        <p:spPr>
          <a:xfrm>
            <a:off x="609600" y="1272222"/>
            <a:ext cx="8534400" cy="2444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>
            <a:normAutofit fontScale="55000" lnSpcReduction="20000"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 smtClean="0"/>
              <a:t>[ http</a:t>
            </a:r>
            <a:r>
              <a:rPr lang="en-US" sz="2000" dirty="0"/>
              <a:t>://</a:t>
            </a:r>
            <a:r>
              <a:rPr lang="en-US" sz="2000" dirty="0" err="1"/>
              <a:t>cern.ch</a:t>
            </a:r>
            <a:r>
              <a:rPr lang="en-US" sz="2000" dirty="0"/>
              <a:t>/go/</a:t>
            </a:r>
            <a:r>
              <a:rPr lang="en-US" sz="2000" dirty="0" smtClean="0"/>
              <a:t>Dxh7 ]</a:t>
            </a:r>
          </a:p>
        </p:txBody>
      </p:sp>
    </p:spTree>
    <p:extLst>
      <p:ext uri="{BB962C8B-B14F-4D97-AF65-F5344CB8AC3E}">
        <p14:creationId xmlns:p14="http://schemas.microsoft.com/office/powerpoint/2010/main" val="2773485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1697" y="1506062"/>
            <a:ext cx="7322303" cy="507540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On the shoulders of</a:t>
            </a:r>
            <a:r>
              <a:rPr lang="en-US" dirty="0"/>
              <a:t> </a:t>
            </a:r>
            <a:r>
              <a:rPr lang="en-US" dirty="0" smtClean="0"/>
              <a:t>giants</a:t>
            </a:r>
            <a:br>
              <a:rPr lang="en-US" dirty="0" smtClean="0"/>
            </a:br>
            <a:r>
              <a:rPr lang="en-US" sz="3100" dirty="0" smtClean="0"/>
              <a:t>detector makers &amp; theory calculators</a:t>
            </a:r>
            <a:endParaRPr lang="en-US" sz="31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Escola de professores - Sep 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measuring.higgs@cern.ch</a:t>
            </a:r>
            <a:endParaRPr kumimoji="0" lang="en-US"/>
          </a:p>
        </p:txBody>
      </p:sp>
      <p:sp>
        <p:nvSpPr>
          <p:cNvPr id="7" name="Content Placeholder 3"/>
          <p:cNvSpPr txBox="1">
            <a:spLocks/>
          </p:cNvSpPr>
          <p:nvPr/>
        </p:nvSpPr>
        <p:spPr>
          <a:xfrm>
            <a:off x="609600" y="1272222"/>
            <a:ext cx="8534400" cy="2444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>
            <a:normAutofit fontScale="55000" lnSpcReduction="20000"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>
                <a:solidFill>
                  <a:schemeClr val="bg1"/>
                </a:solidFill>
              </a:rPr>
              <a:t>“Yesterday’s discovery is today’s calibration, and tomorrow’s background.” – V. L. </a:t>
            </a:r>
            <a:r>
              <a:rPr lang="en-US" sz="2000" b="1" dirty="0" err="1" smtClean="0">
                <a:solidFill>
                  <a:schemeClr val="bg1"/>
                </a:solidFill>
              </a:rPr>
              <a:t>Telegdi</a:t>
            </a:r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r>
              <a:rPr lang="en-US" sz="2000" dirty="0" smtClean="0">
                <a:solidFill>
                  <a:schemeClr val="bg1"/>
                </a:solidFill>
              </a:rPr>
              <a:t>[ http</a:t>
            </a:r>
            <a:r>
              <a:rPr lang="en-US" sz="2000" dirty="0">
                <a:solidFill>
                  <a:schemeClr val="bg1"/>
                </a:solidFill>
              </a:rPr>
              <a:t>://</a:t>
            </a:r>
            <a:r>
              <a:rPr lang="en-US" sz="2000" dirty="0" err="1">
                <a:solidFill>
                  <a:schemeClr val="bg1"/>
                </a:solidFill>
              </a:rPr>
              <a:t>cern.ch</a:t>
            </a:r>
            <a:r>
              <a:rPr lang="en-US" sz="2000" dirty="0">
                <a:solidFill>
                  <a:schemeClr val="bg1"/>
                </a:solidFill>
              </a:rPr>
              <a:t>/go/</a:t>
            </a:r>
            <a:r>
              <a:rPr lang="en-US" sz="2000" dirty="0" smtClean="0">
                <a:solidFill>
                  <a:schemeClr val="bg1"/>
                </a:solidFill>
              </a:rPr>
              <a:t>lf9C ][ http</a:t>
            </a:r>
            <a:r>
              <a:rPr lang="en-US" sz="2000" dirty="0">
                <a:solidFill>
                  <a:schemeClr val="bg1"/>
                </a:solidFill>
              </a:rPr>
              <a:t>://</a:t>
            </a:r>
            <a:r>
              <a:rPr lang="en-US" sz="2000" dirty="0" err="1">
                <a:solidFill>
                  <a:schemeClr val="bg1"/>
                </a:solidFill>
              </a:rPr>
              <a:t>cern.ch</a:t>
            </a:r>
            <a:r>
              <a:rPr lang="en-US" sz="2000" dirty="0">
                <a:solidFill>
                  <a:schemeClr val="bg1"/>
                </a:solidFill>
              </a:rPr>
              <a:t>/go/</a:t>
            </a:r>
            <a:r>
              <a:rPr lang="en-US" sz="2000" dirty="0" smtClean="0">
                <a:solidFill>
                  <a:schemeClr val="bg1"/>
                </a:solidFill>
              </a:rPr>
              <a:t>KD8D ]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969879" y="4986087"/>
            <a:ext cx="1944998" cy="307777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600" u="none">
                <a:solidFill>
                  <a:srgbClr val="FFFFFF"/>
                </a:solidFill>
              </a:defRPr>
            </a:lvl1pPr>
          </a:lstStyle>
          <a:p>
            <a:r>
              <a:rPr lang="en-US" sz="1400" dirty="0" smtClean="0"/>
              <a:t>W and Z </a:t>
            </a:r>
            <a:r>
              <a:rPr lang="en-US" sz="1400" dirty="0"/>
              <a:t>bosons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0" y="1524839"/>
            <a:ext cx="2870769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b="1" i="1" dirty="0" smtClean="0"/>
              <a:t>Inelastic collisions:</a:t>
            </a:r>
            <a:r>
              <a:rPr lang="en-US" b="1" dirty="0" smtClean="0"/>
              <a:t> ~7×10</a:t>
            </a:r>
            <a:r>
              <a:rPr lang="en-US" b="1" baseline="30000" dirty="0" smtClean="0"/>
              <a:t>10</a:t>
            </a:r>
            <a:endParaRPr lang="en-US" b="1" u="none" baseline="30000" dirty="0">
              <a:solidFill>
                <a:srgbClr val="7F7F7F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868227" y="3472933"/>
            <a:ext cx="1698106" cy="307777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600" u="none">
                <a:solidFill>
                  <a:srgbClr val="FFFFFF"/>
                </a:solidFill>
              </a:defRPr>
            </a:lvl1pPr>
          </a:lstStyle>
          <a:p>
            <a:r>
              <a:rPr lang="en-US" sz="1400" dirty="0" smtClean="0"/>
              <a:t>Top quarks</a:t>
            </a:r>
            <a:endParaRPr lang="en-US" sz="1400" dirty="0"/>
          </a:p>
        </p:txBody>
      </p:sp>
      <p:sp>
        <p:nvSpPr>
          <p:cNvPr id="41" name="TextBox 40"/>
          <p:cNvSpPr txBox="1"/>
          <p:nvPr/>
        </p:nvSpPr>
        <p:spPr>
          <a:xfrm>
            <a:off x="7628710" y="4093062"/>
            <a:ext cx="1106909" cy="307777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u="none" dirty="0" smtClean="0">
                <a:solidFill>
                  <a:srgbClr val="FFFFFF"/>
                </a:solidFill>
              </a:rPr>
              <a:t>Higgs</a:t>
            </a:r>
            <a:endParaRPr lang="en-US" sz="1400" u="none" dirty="0">
              <a:solidFill>
                <a:srgbClr val="FFFFFF"/>
              </a:solidFill>
            </a:endParaRPr>
          </a:p>
        </p:txBody>
      </p:sp>
      <p:sp>
        <p:nvSpPr>
          <p:cNvPr id="6" name="Up-Down Arrow 5"/>
          <p:cNvSpPr/>
          <p:nvPr/>
        </p:nvSpPr>
        <p:spPr>
          <a:xfrm>
            <a:off x="810928" y="2369109"/>
            <a:ext cx="735424" cy="3432004"/>
          </a:xfrm>
          <a:prstGeom prst="upDownArrow">
            <a:avLst>
              <a:gd name="adj1" fmla="val 47956"/>
              <a:gd name="adj2" fmla="val 47957"/>
            </a:avLst>
          </a:prstGeom>
          <a:ln>
            <a:solidFill>
              <a:schemeClr val="tx2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460749" y="2988733"/>
            <a:ext cx="1435784" cy="2192756"/>
          </a:xfrm>
          <a:prstGeom prst="roundRect">
            <a:avLst/>
          </a:prstGeom>
          <a:solidFill>
            <a:schemeClr val="tx2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S</a:t>
            </a:r>
            <a:r>
              <a:rPr lang="en-US" b="1" dirty="0" smtClean="0">
                <a:solidFill>
                  <a:schemeClr val="bg1"/>
                </a:solidFill>
              </a:rPr>
              <a:t>ix orders of magnitude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of EWK, top, and Higgs Physics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8C592886-E571-45D5-8B56-343DC94F8FA6}" type="slidenum">
              <a:rPr kumimoji="0" lang="en-US" smtClean="0"/>
              <a:pPr/>
              <a:t>70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4842132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2013: a rider with a gun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Escola de professores - Sep 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measuring.higgs@cern.ch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8C592886-E571-45D5-8B56-343DC94F8FA6}" type="slidenum">
              <a:rPr kumimoji="0" lang="en-US" smtClean="0"/>
              <a:pPr/>
              <a:t>71</a:t>
            </a:fld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948228"/>
          </a:xfrm>
        </p:spPr>
        <p:txBody>
          <a:bodyPr>
            <a:normAutofit/>
          </a:bodyPr>
          <a:lstStyle/>
          <a:p>
            <a:r>
              <a:rPr lang="en-US" dirty="0" smtClean="0"/>
              <a:t>By </a:t>
            </a:r>
            <a:r>
              <a:rPr lang="en-US" dirty="0"/>
              <a:t>e</a:t>
            </a:r>
            <a:r>
              <a:rPr lang="en-US" dirty="0" smtClean="0"/>
              <a:t>arly 2013 a clear Higgs-like picture emerged.</a:t>
            </a:r>
            <a:endParaRPr lang="en-US" dirty="0"/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609600" y="1272222"/>
            <a:ext cx="8534400" cy="2444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>
            <a:normAutofit fontScale="55000" lnSpcReduction="20000"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2000" dirty="0" smtClean="0"/>
              <a:t>[“Lawrence of Arabia” idea from C. </a:t>
            </a:r>
            <a:r>
              <a:rPr lang="en-US" sz="2000" dirty="0" err="1" smtClean="0"/>
              <a:t>Grojean</a:t>
            </a:r>
            <a:r>
              <a:rPr lang="en-US" sz="2000" dirty="0" smtClean="0"/>
              <a:t>]</a:t>
            </a:r>
            <a:endParaRPr lang="en-US" sz="2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574912"/>
            <a:ext cx="9144000" cy="4006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49153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(self-inflicted) Mission: impossible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Escola de professores - Sep 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measuring.higgs@cern.ch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612648" y="5023446"/>
            <a:ext cx="8153400" cy="157921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Present a coherent view of (some) present-day Higgs coupling results from LHC (and </a:t>
            </a:r>
            <a:r>
              <a:rPr lang="en-US" dirty="0" err="1" smtClean="0"/>
              <a:t>Tevatron</a:t>
            </a:r>
            <a:r>
              <a:rPr lang="en-US" dirty="0" smtClean="0"/>
              <a:t>) experiments.</a:t>
            </a:r>
          </a:p>
          <a:p>
            <a:pPr lvl="1"/>
            <a:r>
              <a:rPr lang="en-US" dirty="0" smtClean="0"/>
              <a:t>Any mistake is the speaker’s fault (send email).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/>
          <a:srcRect t="17596"/>
          <a:stretch/>
        </p:blipFill>
        <p:spPr>
          <a:xfrm>
            <a:off x="826689" y="2112033"/>
            <a:ext cx="1668316" cy="2911413"/>
          </a:xfrm>
          <a:prstGeom prst="rect">
            <a:avLst/>
          </a:prstGeom>
        </p:spPr>
      </p:pic>
      <p:pic>
        <p:nvPicPr>
          <p:cNvPr id="17" name="Picture 16" descr="Atlas_Medal_500x750.jpe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7459" y="1585716"/>
            <a:ext cx="350472" cy="525708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21" name="Group 20"/>
          <p:cNvGrpSpPr/>
          <p:nvPr/>
        </p:nvGrpSpPr>
        <p:grpSpPr>
          <a:xfrm>
            <a:off x="612648" y="1585716"/>
            <a:ext cx="1549199" cy="525707"/>
            <a:chOff x="4168873" y="1562134"/>
            <a:chExt cx="2084401" cy="707323"/>
          </a:xfrm>
        </p:grpSpPr>
        <p:pic>
          <p:nvPicPr>
            <p:cNvPr id="18" name="Picture 17" descr="www-cdf.fnal.jpeg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68873" y="1562134"/>
              <a:ext cx="707322" cy="707322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9" name="Picture 18" descr="www-d0.fnal.jpeg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12479" y="1562134"/>
              <a:ext cx="1340795" cy="707323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pic>
        <p:nvPicPr>
          <p:cNvPr id="20" name="Picture 27" descr="cms_logo"/>
          <p:cNvPicPr>
            <a:picLocks noChangeAspect="1" noChangeArrowheads="1"/>
          </p:cNvPicPr>
          <p:nvPr/>
        </p:nvPicPr>
        <p:blipFill>
          <a:blip r:embed="rId6" cstate="print"/>
          <a:srcRect l="1587" t="1223" r="1512" b="1867"/>
          <a:stretch>
            <a:fillRect/>
          </a:stretch>
        </p:blipFill>
        <p:spPr bwMode="auto">
          <a:xfrm>
            <a:off x="6185898" y="1586099"/>
            <a:ext cx="524663" cy="524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8C592886-E571-45D5-8B56-343DC94F8FA6}" type="slidenum">
              <a:rPr kumimoji="0" lang="en-US" smtClean="0"/>
              <a:pPr/>
              <a:t>72</a:t>
            </a:fld>
            <a:endParaRPr kumimoji="0"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85899" y="2168231"/>
            <a:ext cx="2304846" cy="2855215"/>
          </a:xfrm>
          <a:prstGeom prst="rect">
            <a:avLst/>
          </a:prstGeom>
        </p:spPr>
      </p:pic>
      <p:grpSp>
        <p:nvGrpSpPr>
          <p:cNvPr id="16" name="Group 15"/>
          <p:cNvGrpSpPr/>
          <p:nvPr/>
        </p:nvGrpSpPr>
        <p:grpSpPr>
          <a:xfrm>
            <a:off x="2767459" y="2110813"/>
            <a:ext cx="2245416" cy="2910193"/>
            <a:chOff x="2634131" y="2112033"/>
            <a:chExt cx="3397305" cy="4403110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634131" y="2112033"/>
              <a:ext cx="3397305" cy="2098022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2634884" y="4210055"/>
              <a:ext cx="3396552" cy="230508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15277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Oversimplified big picture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Escola de professores - Sep 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measuring.higgs@cern.ch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12648" y="5582047"/>
            <a:ext cx="8456772" cy="999230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Still much to explore on the rarer ends.</a:t>
            </a:r>
            <a:br>
              <a:rPr lang="en-US" sz="3200" b="1" dirty="0" smtClean="0"/>
            </a:br>
            <a:r>
              <a:rPr lang="en-US" sz="2000" dirty="0" smtClean="0"/>
              <a:t>(to the right and to the bottom</a:t>
            </a:r>
            <a:r>
              <a:rPr lang="en-US" sz="2000" dirty="0"/>
              <a:t>) (and outside this picture </a:t>
            </a:r>
            <a:r>
              <a:rPr lang="en-US" sz="2000" dirty="0">
                <a:solidFill>
                  <a:srgbClr val="FF0000"/>
                </a:solidFill>
              </a:rPr>
              <a:t>䷲</a:t>
            </a:r>
            <a:r>
              <a:rPr lang="en-US" sz="2000" dirty="0"/>
              <a:t>)</a:t>
            </a:r>
          </a:p>
          <a:p>
            <a:endParaRPr lang="en-US" sz="3200" dirty="0" smtClean="0"/>
          </a:p>
        </p:txBody>
      </p:sp>
      <p:graphicFrame>
        <p:nvGraphicFramePr>
          <p:cNvPr id="10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7056759"/>
              </p:ext>
            </p:extLst>
          </p:nvPr>
        </p:nvGraphicFramePr>
        <p:xfrm>
          <a:off x="612775" y="1986324"/>
          <a:ext cx="8456645" cy="34365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9760"/>
                <a:gridCol w="322580"/>
                <a:gridCol w="291193"/>
                <a:gridCol w="284480"/>
                <a:gridCol w="291193"/>
                <a:gridCol w="291193"/>
                <a:gridCol w="291193"/>
                <a:gridCol w="291193"/>
                <a:gridCol w="291193"/>
                <a:gridCol w="291193"/>
                <a:gridCol w="291193"/>
                <a:gridCol w="291193"/>
                <a:gridCol w="291193"/>
                <a:gridCol w="291193"/>
                <a:gridCol w="291193"/>
                <a:gridCol w="291193"/>
                <a:gridCol w="291193"/>
                <a:gridCol w="291193"/>
                <a:gridCol w="291193"/>
                <a:gridCol w="291193"/>
                <a:gridCol w="291193"/>
                <a:gridCol w="291193"/>
                <a:gridCol w="291193"/>
                <a:gridCol w="291193"/>
                <a:gridCol w="291193"/>
                <a:gridCol w="291193"/>
                <a:gridCol w="291193"/>
                <a:gridCol w="291193"/>
              </a:tblGrid>
              <a:tr h="1120240"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★ “seen”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☆ “tried”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- “impossible”</a:t>
                      </a:r>
                    </a:p>
                  </a:txBody>
                  <a:tcPr vert="vert270" anchor="ctr">
                    <a:lnR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400" dirty="0" err="1" smtClean="0"/>
                        <a:t>H⟶bb</a:t>
                      </a:r>
                      <a:r>
                        <a:rPr lang="en-US" sz="1400" dirty="0" smtClean="0"/>
                        <a:t>̅</a:t>
                      </a:r>
                      <a:endParaRPr lang="en-US" sz="1400" dirty="0"/>
                    </a:p>
                  </a:txBody>
                  <a:tcPr anchor="ctr">
                    <a:lnL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 smtClean="0"/>
                        <a:t>H⟶ττ</a:t>
                      </a:r>
                      <a:endParaRPr lang="en-US" sz="1400" dirty="0" smtClean="0"/>
                    </a:p>
                  </a:txBody>
                  <a:tcPr anchor="ctr">
                    <a:lnL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H⟶WW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H⟶ZZ</a:t>
                      </a:r>
                      <a:endParaRPr lang="en-US" sz="1400" dirty="0"/>
                    </a:p>
                  </a:txBody>
                  <a:tcPr anchor="ctr">
                    <a:lnL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 smtClean="0"/>
                        <a:t>H⟶γγ</a:t>
                      </a:r>
                      <a:endParaRPr lang="en-US" sz="1400" dirty="0" smtClean="0"/>
                    </a:p>
                  </a:txBody>
                  <a:tcPr anchor="ctr">
                    <a:lnL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 smtClean="0"/>
                        <a:t>H⟶Zγ</a:t>
                      </a:r>
                      <a:endParaRPr lang="en-US" sz="1400" dirty="0" smtClean="0"/>
                    </a:p>
                  </a:txBody>
                  <a:tcPr anchor="ctr">
                    <a:lnL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 smtClean="0"/>
                        <a:t>H⟶inv</a:t>
                      </a:r>
                      <a:r>
                        <a:rPr lang="en-US" sz="1400" dirty="0" smtClean="0"/>
                        <a:t>.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 smtClean="0"/>
                        <a:t>H⟶μμ</a:t>
                      </a:r>
                      <a:endParaRPr lang="en-US" sz="1400" dirty="0" smtClean="0"/>
                    </a:p>
                  </a:txBody>
                  <a:tcPr anchor="ctr">
                    <a:lnL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 smtClean="0"/>
                        <a:t>H⟶cc</a:t>
                      </a:r>
                      <a:r>
                        <a:rPr lang="en-US" sz="1400" dirty="0" smtClean="0"/>
                        <a:t>̅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H⟶HH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63268">
                <a:tc vMerge="1">
                  <a:txBody>
                    <a:bodyPr/>
                    <a:lstStyle/>
                    <a:p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T</a:t>
                      </a:r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A</a:t>
                      </a:r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B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C</a:t>
                      </a: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T</a:t>
                      </a: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A</a:t>
                      </a: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B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C</a:t>
                      </a: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T</a:t>
                      </a: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A</a:t>
                      </a: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B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C</a:t>
                      </a: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T</a:t>
                      </a: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A</a:t>
                      </a: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B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C</a:t>
                      </a: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T</a:t>
                      </a: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A</a:t>
                      </a: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B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C</a:t>
                      </a: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T</a:t>
                      </a: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A</a:t>
                      </a: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B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C</a:t>
                      </a: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T</a:t>
                      </a: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A</a:t>
                      </a: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B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C</a:t>
                      </a: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T</a:t>
                      </a: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A</a:t>
                      </a: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B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C</a:t>
                      </a: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T</a:t>
                      </a: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A</a:t>
                      </a: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B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C</a:t>
                      </a: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B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463268">
                <a:tc>
                  <a:txBody>
                    <a:bodyPr/>
                    <a:lstStyle/>
                    <a:p>
                      <a:pPr algn="r"/>
                      <a:r>
                        <a:rPr lang="en-US" b="1" dirty="0" err="1" smtClean="0">
                          <a:solidFill>
                            <a:srgbClr val="FFFFFF"/>
                          </a:solidFill>
                        </a:rPr>
                        <a:t>ggH</a:t>
                      </a:r>
                      <a:endParaRPr lang="en-US" b="1" dirty="0">
                        <a:solidFill>
                          <a:srgbClr val="FFFFFF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31B6F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-</a:t>
                      </a:r>
                      <a:endParaRPr lang="en-US" sz="1400" dirty="0"/>
                    </a:p>
                  </a:txBody>
                  <a:tcPr anchor="ctr">
                    <a:lnL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-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-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☆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smtClean="0">
                          <a:solidFill>
                            <a:srgbClr val="FF0000"/>
                          </a:solidFill>
                        </a:rPr>
                        <a:t>★</a:t>
                      </a:r>
                      <a:endParaRPr lang="en-US" sz="1400" dirty="0" smtClean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★</a:t>
                      </a:r>
                    </a:p>
                  </a:txBody>
                  <a:tcPr anchor="ctr">
                    <a:lnR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☆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★</a:t>
                      </a:r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★</a:t>
                      </a:r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☆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★</a:t>
                      </a:r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★</a:t>
                      </a:r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☆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★</a:t>
                      </a:r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★</a:t>
                      </a:r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-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☆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☆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-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☆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☆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-</a:t>
                      </a:r>
                      <a:endParaRPr lang="en-US" sz="1400" dirty="0"/>
                    </a:p>
                  </a:txBody>
                  <a:tcPr anchor="ctr">
                    <a:lnL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>
                    <a:lnT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>
                    <a:lnT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463268">
                <a:tc>
                  <a:txBody>
                    <a:bodyPr/>
                    <a:lstStyle/>
                    <a:p>
                      <a:pPr algn="r"/>
                      <a:r>
                        <a:rPr lang="en-US" b="1" dirty="0" smtClean="0">
                          <a:solidFill>
                            <a:srgbClr val="FFFFFF"/>
                          </a:solidFill>
                        </a:rPr>
                        <a:t>VBF</a:t>
                      </a:r>
                      <a:endParaRPr lang="en-US" b="1" dirty="0">
                        <a:solidFill>
                          <a:srgbClr val="FFFFFF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31B6F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>
                    <a:lnL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☆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☆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★</a:t>
                      </a:r>
                    </a:p>
                  </a:txBody>
                  <a:tcPr anchor="ctr">
                    <a:lnR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★</a:t>
                      </a:r>
                    </a:p>
                  </a:txBody>
                  <a:tcPr anchor="ctr">
                    <a:lnR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☆</a:t>
                      </a:r>
                    </a:p>
                  </a:txBody>
                  <a:tcPr anchor="ctr">
                    <a:lnR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☆</a:t>
                      </a:r>
                    </a:p>
                  </a:txBody>
                  <a:tcPr anchor="ctr">
                    <a:lnR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-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☆</a:t>
                      </a:r>
                    </a:p>
                  </a:txBody>
                  <a:tcPr anchor="ctr">
                    <a:lnR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☆</a:t>
                      </a:r>
                    </a:p>
                  </a:txBody>
                  <a:tcPr anchor="ctr">
                    <a:lnR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-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☆</a:t>
                      </a:r>
                    </a:p>
                  </a:txBody>
                  <a:tcPr anchor="ctr">
                    <a:lnR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-</a:t>
                      </a:r>
                      <a:endParaRPr lang="en-US" sz="1400" dirty="0"/>
                    </a:p>
                  </a:txBody>
                  <a:tcPr anchor="ctr">
                    <a:lnL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</a:tr>
              <a:tr h="463268">
                <a:tc>
                  <a:txBody>
                    <a:bodyPr/>
                    <a:lstStyle/>
                    <a:p>
                      <a:pPr algn="r"/>
                      <a:r>
                        <a:rPr lang="en-US" b="1" dirty="0" smtClean="0">
                          <a:solidFill>
                            <a:srgbClr val="FFFFFF"/>
                          </a:solidFill>
                        </a:rPr>
                        <a:t>VH</a:t>
                      </a:r>
                      <a:endParaRPr lang="en-US" b="1" dirty="0">
                        <a:solidFill>
                          <a:srgbClr val="FFFFFF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31B6F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★</a:t>
                      </a:r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☆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★</a:t>
                      </a:r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☆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☆</a:t>
                      </a:r>
                    </a:p>
                  </a:txBody>
                  <a:tcPr anchor="ctr">
                    <a:lnR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☆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☆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☆</a:t>
                      </a:r>
                    </a:p>
                  </a:txBody>
                  <a:tcPr anchor="ctr">
                    <a:lnR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☆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☆</a:t>
                      </a:r>
                    </a:p>
                  </a:txBody>
                  <a:tcPr anchor="ctr">
                    <a:lnR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☆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☆</a:t>
                      </a:r>
                    </a:p>
                  </a:txBody>
                  <a:tcPr anchor="ctr">
                    <a:lnR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-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rgbClr val="000000"/>
                          </a:solidFill>
                        </a:rPr>
                        <a:t>☆</a:t>
                      </a:r>
                      <a:endParaRPr lang="en-US" sz="1400" b="0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☆</a:t>
                      </a:r>
                    </a:p>
                  </a:txBody>
                  <a:tcPr anchor="ctr">
                    <a:lnR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-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-</a:t>
                      </a:r>
                      <a:endParaRPr lang="en-US" sz="1400" dirty="0"/>
                    </a:p>
                  </a:txBody>
                  <a:tcPr anchor="ctr">
                    <a:lnL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</a:tr>
              <a:tr h="463268">
                <a:tc>
                  <a:txBody>
                    <a:bodyPr/>
                    <a:lstStyle/>
                    <a:p>
                      <a:pPr algn="r"/>
                      <a:r>
                        <a:rPr lang="en-US" b="1" dirty="0" err="1" smtClean="0">
                          <a:solidFill>
                            <a:srgbClr val="FFFFFF"/>
                          </a:solidFill>
                        </a:rPr>
                        <a:t>ttH</a:t>
                      </a:r>
                      <a:endParaRPr lang="en-US" b="1" dirty="0">
                        <a:solidFill>
                          <a:srgbClr val="FFFFFF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31B6F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>
                    <a:lnL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☆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☆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☆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☆</a:t>
                      </a:r>
                    </a:p>
                  </a:txBody>
                  <a:tcPr anchor="ctr">
                    <a:lnR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☆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☆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☆</a:t>
                      </a:r>
                    </a:p>
                  </a:txBody>
                  <a:tcPr anchor="ctr">
                    <a:lnR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-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-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-</a:t>
                      </a:r>
                      <a:endParaRPr lang="en-US" sz="1400" dirty="0"/>
                    </a:p>
                  </a:txBody>
                  <a:tcPr anchor="ctr">
                    <a:lnL w="12700" cap="flat" cmpd="sng" algn="ctr">
                      <a:solidFill>
                        <a:srgbClr val="073E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09600" y="1784095"/>
            <a:ext cx="2855536" cy="21544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800" dirty="0" smtClean="0"/>
              <a:t>T – </a:t>
            </a:r>
            <a:r>
              <a:rPr lang="en-US" sz="800" dirty="0" err="1" smtClean="0"/>
              <a:t>Tevatron</a:t>
            </a:r>
            <a:r>
              <a:rPr lang="en-US" sz="800" dirty="0" smtClean="0"/>
              <a:t>;</a:t>
            </a:r>
            <a:r>
              <a:rPr lang="en-US" sz="800" dirty="0"/>
              <a:t> </a:t>
            </a:r>
            <a:r>
              <a:rPr lang="en-US" sz="800" dirty="0" smtClean="0"/>
              <a:t>A – ATLAS; C – CMS; combination drivers in </a:t>
            </a:r>
            <a:r>
              <a:rPr lang="en-US" sz="800" dirty="0" smtClean="0">
                <a:solidFill>
                  <a:srgbClr val="FF0000"/>
                </a:solidFill>
              </a:rPr>
              <a:t>red</a:t>
            </a:r>
            <a:r>
              <a:rPr lang="en-US" sz="800" dirty="0" smtClean="0"/>
              <a:t>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8C592886-E571-45D5-8B56-343DC94F8FA6}" type="slidenum">
              <a:rPr kumimoji="0" lang="en-US" smtClean="0"/>
              <a:pPr/>
              <a:t>73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985165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2">
            <a:lum bright="70000" contrast="-70000"/>
          </a:blip>
          <a:srcRect l="961" r="-1" b="1939"/>
          <a:stretch/>
        </p:blipFill>
        <p:spPr>
          <a:xfrm>
            <a:off x="0" y="1654504"/>
            <a:ext cx="9144000" cy="3715081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 l="80293" r="597" b="1938"/>
          <a:stretch/>
        </p:blipFill>
        <p:spPr>
          <a:xfrm>
            <a:off x="0" y="1654504"/>
            <a:ext cx="1764349" cy="3715081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H</a:t>
            </a:r>
            <a:r>
              <a:rPr lang="en-US" dirty="0"/>
              <a:t>→</a:t>
            </a:r>
            <a:r>
              <a:rPr lang="el-GR" dirty="0" smtClean="0"/>
              <a:t>γγ</a:t>
            </a:r>
            <a:r>
              <a:rPr lang="en-US" dirty="0" smtClean="0"/>
              <a:t> vignettes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Escola de professores - Sep 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measuring.higgs@cern.ch</a:t>
            </a:r>
            <a:endParaRPr kumimoji="0" lang="en-US"/>
          </a:p>
        </p:txBody>
      </p:sp>
      <p:sp>
        <p:nvSpPr>
          <p:cNvPr id="21" name="Content Placeholder 3"/>
          <p:cNvSpPr txBox="1">
            <a:spLocks/>
          </p:cNvSpPr>
          <p:nvPr/>
        </p:nvSpPr>
        <p:spPr>
          <a:xfrm>
            <a:off x="609600" y="1272222"/>
            <a:ext cx="8534400" cy="2444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>
            <a:normAutofit fontScale="55000" lnSpcReduction="20000"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 smtClean="0">
                <a:solidFill>
                  <a:schemeClr val="bg1"/>
                </a:solidFill>
              </a:rPr>
              <a:t>[ EPJC </a:t>
            </a:r>
            <a:r>
              <a:rPr lang="en-US" sz="2000" dirty="0">
                <a:solidFill>
                  <a:schemeClr val="bg1"/>
                </a:solidFill>
              </a:rPr>
              <a:t>74 (2014) </a:t>
            </a:r>
            <a:r>
              <a:rPr lang="en-US" sz="2000" dirty="0" smtClean="0">
                <a:solidFill>
                  <a:schemeClr val="bg1"/>
                </a:solidFill>
              </a:rPr>
              <a:t>3076 ]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8C592886-E571-45D5-8B56-343DC94F8FA6}" type="slidenum">
              <a:rPr kumimoji="0" lang="en-US" smtClean="0"/>
              <a:pPr/>
              <a:t>74</a:t>
            </a:fld>
            <a:endParaRPr kumimoji="0" lang="en-US"/>
          </a:p>
        </p:txBody>
      </p:sp>
      <p:sp>
        <p:nvSpPr>
          <p:cNvPr id="26" name="TextBox 25"/>
          <p:cNvSpPr txBox="1"/>
          <p:nvPr/>
        </p:nvSpPr>
        <p:spPr>
          <a:xfrm>
            <a:off x="120968" y="5369585"/>
            <a:ext cx="154151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/>
              <a:t>EPJC </a:t>
            </a:r>
            <a:r>
              <a:rPr lang="en-US" sz="1100" b="1" dirty="0"/>
              <a:t>74 (2014) 3076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20968" y="4965813"/>
            <a:ext cx="15415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b="1" dirty="0" smtClean="0">
                <a:solidFill>
                  <a:schemeClr val="bg1"/>
                </a:solidFill>
              </a:rPr>
              <a:t>H</a:t>
            </a:r>
            <a:r>
              <a:rPr lang="en-US" sz="2000" dirty="0">
                <a:solidFill>
                  <a:schemeClr val="bg1"/>
                </a:solidFill>
              </a:rPr>
              <a:t>→</a:t>
            </a:r>
            <a:r>
              <a:rPr lang="el-GR" sz="2000" b="1" dirty="0" smtClean="0">
                <a:solidFill>
                  <a:schemeClr val="bg1"/>
                </a:solidFill>
              </a:rPr>
              <a:t>γγ</a:t>
            </a:r>
            <a:endParaRPr lang="en-US" sz="2000" b="1" dirty="0" smtClean="0">
              <a:solidFill>
                <a:schemeClr val="bg1"/>
              </a:solidFill>
            </a:endParaRPr>
          </a:p>
        </p:txBody>
      </p:sp>
      <p:sp>
        <p:nvSpPr>
          <p:cNvPr id="28" name="Content Placeholder 5"/>
          <p:cNvSpPr txBox="1">
            <a:spLocks/>
          </p:cNvSpPr>
          <p:nvPr/>
        </p:nvSpPr>
        <p:spPr>
          <a:xfrm>
            <a:off x="1764349" y="1649318"/>
            <a:ext cx="4637820" cy="964029"/>
          </a:xfrm>
          <a:prstGeom prst="rect">
            <a:avLst/>
          </a:prstGeom>
        </p:spPr>
        <p:txBody>
          <a:bodyPr>
            <a:normAutofit fontScale="47500" lnSpcReduction="20000"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5.7</a:t>
            </a:r>
            <a:r>
              <a:rPr lang="el-GR" dirty="0" smtClean="0"/>
              <a:t>σ</a:t>
            </a:r>
            <a:r>
              <a:rPr lang="en-US" dirty="0" smtClean="0"/>
              <a:t> (5.2</a:t>
            </a:r>
            <a:r>
              <a:rPr lang="el-GR" dirty="0" smtClean="0"/>
              <a:t>σ</a:t>
            </a:r>
            <a:r>
              <a:rPr lang="en-US" dirty="0" smtClean="0"/>
              <a:t> exp.)</a:t>
            </a:r>
          </a:p>
          <a:p>
            <a:r>
              <a:rPr lang="en-US" dirty="0" err="1" smtClean="0"/>
              <a:t>m</a:t>
            </a:r>
            <a:r>
              <a:rPr lang="en-US" baseline="-25000" dirty="0" err="1" smtClean="0"/>
              <a:t>H</a:t>
            </a:r>
            <a:r>
              <a:rPr lang="en-US" dirty="0" smtClean="0"/>
              <a:t>= 124.70 ±0.31 (stat.) ±0.15 (syst.) </a:t>
            </a:r>
            <a:r>
              <a:rPr lang="en-US" dirty="0" err="1" smtClean="0"/>
              <a:t>GeV</a:t>
            </a:r>
            <a:endParaRPr lang="en-US" dirty="0" smtClean="0"/>
          </a:p>
          <a:p>
            <a:r>
              <a:rPr lang="el-GR" dirty="0" smtClean="0"/>
              <a:t>σ/σ</a:t>
            </a:r>
            <a:r>
              <a:rPr lang="el-GR" baseline="-25000" dirty="0" smtClean="0"/>
              <a:t>SM</a:t>
            </a:r>
            <a:r>
              <a:rPr lang="en-US" baseline="-25000" dirty="0" smtClean="0"/>
              <a:t> </a:t>
            </a:r>
            <a:r>
              <a:rPr lang="en-US" dirty="0" smtClean="0"/>
              <a:t>= 1.14 ±0.21 (stat.) ±0.11 (</a:t>
            </a:r>
            <a:r>
              <a:rPr lang="en-US" dirty="0" err="1" smtClean="0"/>
              <a:t>theo.</a:t>
            </a:r>
            <a:r>
              <a:rPr lang="en-US" dirty="0" smtClean="0"/>
              <a:t>) </a:t>
            </a:r>
            <a:r>
              <a:rPr lang="en-US" dirty="0"/>
              <a:t>±</a:t>
            </a:r>
            <a:r>
              <a:rPr lang="en-US" dirty="0" smtClean="0"/>
              <a:t>0.07 (syst.</a:t>
            </a:r>
            <a:r>
              <a:rPr lang="en-US" dirty="0"/>
              <a:t>)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29" name="Picture 28" descr="Fig_24.pdf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918411" y="3355689"/>
            <a:ext cx="3045387" cy="3405789"/>
          </a:xfrm>
          <a:prstGeom prst="rect">
            <a:avLst/>
          </a:prstGeom>
        </p:spPr>
      </p:pic>
      <p:pic>
        <p:nvPicPr>
          <p:cNvPr id="30" name="Picture 29" descr="Fig_19.pdf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975092" y="2663679"/>
            <a:ext cx="3861721" cy="3973861"/>
          </a:xfrm>
          <a:prstGeom prst="rect">
            <a:avLst/>
          </a:prstGeom>
        </p:spPr>
      </p:pic>
      <p:pic>
        <p:nvPicPr>
          <p:cNvPr id="31" name="Picture 30" descr="Fig_18.pdf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590474" y="1328395"/>
            <a:ext cx="2049952" cy="2426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51546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Relative </a:t>
            </a:r>
            <a:r>
              <a:rPr lang="en-US" dirty="0"/>
              <a:t>s</a:t>
            </a:r>
            <a:r>
              <a:rPr lang="en-US" dirty="0" smtClean="0"/>
              <a:t>ignal strengths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Escola de professores - Sep 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measuring.higgs@cern.ch</a:t>
            </a:r>
            <a:endParaRPr kumimoji="0" lang="en-US"/>
          </a:p>
        </p:txBody>
      </p:sp>
      <p:graphicFrame>
        <p:nvGraphicFramePr>
          <p:cNvPr id="11" name="Content Placeholder 10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484604381"/>
              </p:ext>
            </p:extLst>
          </p:nvPr>
        </p:nvGraphicFramePr>
        <p:xfrm>
          <a:off x="0" y="4402138"/>
          <a:ext cx="9144000" cy="16865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6162"/>
                <a:gridCol w="2277683"/>
                <a:gridCol w="3055343"/>
                <a:gridCol w="2944812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Tevatron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ATLAS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CMS</a:t>
                      </a:r>
                      <a:endParaRPr lang="en-US" dirty="0"/>
                    </a:p>
                  </a:txBody>
                  <a:tcPr anchor="ctr"/>
                </a:tc>
              </a:tr>
              <a:tr h="27238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 smtClean="0">
                          <a:solidFill>
                            <a:srgbClr val="7F7F7F"/>
                          </a:solidFill>
                        </a:rPr>
                        <a:t>m</a:t>
                      </a:r>
                      <a:r>
                        <a:rPr lang="en-US" sz="1400" baseline="-25000" dirty="0" err="1" smtClean="0">
                          <a:solidFill>
                            <a:srgbClr val="7F7F7F"/>
                          </a:solidFill>
                        </a:rPr>
                        <a:t>H</a:t>
                      </a:r>
                      <a:endParaRPr lang="en-US" sz="1400" baseline="-25000" dirty="0">
                        <a:solidFill>
                          <a:srgbClr val="7F7F7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7F7F7F"/>
                          </a:solidFill>
                        </a:rPr>
                        <a:t>125 </a:t>
                      </a:r>
                      <a:r>
                        <a:rPr lang="en-US" sz="1400" dirty="0" err="1" smtClean="0">
                          <a:solidFill>
                            <a:srgbClr val="7F7F7F"/>
                          </a:solidFill>
                        </a:rPr>
                        <a:t>GeV</a:t>
                      </a:r>
                      <a:endParaRPr lang="en-US" sz="1400" dirty="0">
                        <a:solidFill>
                          <a:srgbClr val="7F7F7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7F7F7F"/>
                          </a:solidFill>
                        </a:rPr>
                        <a:t>125.4 </a:t>
                      </a:r>
                      <a:r>
                        <a:rPr lang="en-US" sz="1400" dirty="0" err="1" smtClean="0">
                          <a:solidFill>
                            <a:srgbClr val="7F7F7F"/>
                          </a:solidFill>
                        </a:rPr>
                        <a:t>GeV</a:t>
                      </a:r>
                      <a:endParaRPr lang="en-US" sz="1400" dirty="0">
                        <a:solidFill>
                          <a:srgbClr val="7F7F7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7F7F7F"/>
                          </a:solidFill>
                        </a:rPr>
                        <a:t>125.0 </a:t>
                      </a:r>
                      <a:r>
                        <a:rPr lang="en-US" sz="1400" dirty="0" err="1" smtClean="0">
                          <a:solidFill>
                            <a:srgbClr val="7F7F7F"/>
                          </a:solidFill>
                        </a:rPr>
                        <a:t>GeV</a:t>
                      </a:r>
                      <a:endParaRPr lang="en-US" sz="1400" dirty="0">
                        <a:solidFill>
                          <a:srgbClr val="7F7F7F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/>
                        <a:t>μ = </a:t>
                      </a:r>
                      <a:r>
                        <a:rPr lang="el-GR" dirty="0" smtClean="0"/>
                        <a:t>σ/σ</a:t>
                      </a:r>
                      <a:r>
                        <a:rPr lang="el-GR" baseline="-25000" dirty="0" smtClean="0"/>
                        <a:t>SM</a:t>
                      </a:r>
                      <a:r>
                        <a:rPr lang="el-GR" dirty="0" smtClean="0"/>
                        <a:t> 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1.44 </a:t>
                      </a:r>
                      <a:r>
                        <a:rPr lang="en-US" baseline="30000" dirty="0" smtClean="0"/>
                        <a:t>+0.59</a:t>
                      </a:r>
                      <a:r>
                        <a:rPr lang="en-US" baseline="-25000" dirty="0" smtClean="0"/>
                        <a:t>-0.56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1.18 </a:t>
                      </a:r>
                      <a:r>
                        <a:rPr lang="en-US" baseline="0" dirty="0" smtClean="0"/>
                        <a:t>±0.15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1.00 </a:t>
                      </a:r>
                      <a:r>
                        <a:rPr lang="en-US" baseline="0" dirty="0" smtClean="0"/>
                        <a:t>±0.14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 grid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baseline="0" dirty="0" smtClean="0"/>
                        <a:t>Naïve LHC average: 1.1</a:t>
                      </a:r>
                      <a:r>
                        <a:rPr lang="en-US" b="1" dirty="0" smtClean="0"/>
                        <a:t> </a:t>
                      </a:r>
                      <a:r>
                        <a:rPr lang="en-US" b="1" baseline="0" dirty="0" smtClean="0"/>
                        <a:t>±0.1</a:t>
                      </a:r>
                      <a:endParaRPr lang="en-US" b="1" dirty="0" smtClean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965" y="1516698"/>
            <a:ext cx="3000936" cy="2885121"/>
          </a:xfrm>
          <a:prstGeom prst="rect">
            <a:avLst/>
          </a:prstGeom>
        </p:spPr>
      </p:pic>
      <p:sp>
        <p:nvSpPr>
          <p:cNvPr id="10" name="Content Placeholder 3"/>
          <p:cNvSpPr txBox="1">
            <a:spLocks/>
          </p:cNvSpPr>
          <p:nvPr/>
        </p:nvSpPr>
        <p:spPr>
          <a:xfrm>
            <a:off x="609600" y="1272222"/>
            <a:ext cx="8534400" cy="2444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>
            <a:normAutofit fontScale="55000" lnSpcReduction="20000"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 smtClean="0"/>
              <a:t>[ arXiv:1303.6346 ][ ATLAS</a:t>
            </a:r>
            <a:r>
              <a:rPr lang="en-US" sz="2000" dirty="0"/>
              <a:t>-CONF-</a:t>
            </a:r>
            <a:r>
              <a:rPr lang="en-US" sz="2000" dirty="0" smtClean="0"/>
              <a:t>2015-007 ][ arXiv:1412.8662 ]</a:t>
            </a:r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8C592886-E571-45D5-8B56-343DC94F8FA6}" type="slidenum">
              <a:rPr kumimoji="0" lang="en-US" smtClean="0"/>
              <a:pPr/>
              <a:t>75</a:t>
            </a:fld>
            <a:endParaRPr kumimoji="0"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3317183" y="1516379"/>
            <a:ext cx="2713500" cy="2885440"/>
            <a:chOff x="3524835" y="1516698"/>
            <a:chExt cx="2223208" cy="2364081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3"/>
            <a:srcRect b="43066"/>
            <a:stretch/>
          </p:blipFill>
          <p:spPr>
            <a:xfrm>
              <a:off x="3524835" y="1516698"/>
              <a:ext cx="2223208" cy="1642804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 rotWithShape="1">
            <a:blip r:embed="rId3"/>
            <a:srcRect t="75003"/>
            <a:stretch/>
          </p:blipFill>
          <p:spPr>
            <a:xfrm>
              <a:off x="3524835" y="3159502"/>
              <a:ext cx="2223208" cy="721277"/>
            </a:xfrm>
            <a:prstGeom prst="rect">
              <a:avLst/>
            </a:prstGeom>
          </p:spPr>
        </p:pic>
      </p:grp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36897" y="1516698"/>
            <a:ext cx="3007103" cy="2885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207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Weak bosons and fermions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Escola de professores - Sep 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measuring.higgs@cern.ch</a:t>
            </a:r>
            <a:endParaRPr kumimoji="0" lang="en-US"/>
          </a:p>
        </p:txBody>
      </p:sp>
      <p:graphicFrame>
        <p:nvGraphicFramePr>
          <p:cNvPr id="11" name="Content Placeholder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13615051"/>
              </p:ext>
            </p:extLst>
          </p:nvPr>
        </p:nvGraphicFramePr>
        <p:xfrm>
          <a:off x="-1" y="5190584"/>
          <a:ext cx="914400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0655"/>
                <a:gridCol w="1991766"/>
                <a:gridCol w="3489538"/>
                <a:gridCol w="2832041"/>
              </a:tblGrid>
              <a:tr h="218166">
                <a:tc>
                  <a:txBody>
                    <a:bodyPr/>
                    <a:lstStyle/>
                    <a:p>
                      <a:pPr algn="ctr"/>
                      <a:endParaRPr lang="en-US" b="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 smtClean="0"/>
                        <a:t>Tevatron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ATLAS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CMS</a:t>
                      </a:r>
                      <a:endParaRPr lang="en-US" b="1" dirty="0"/>
                    </a:p>
                  </a:txBody>
                  <a:tcPr anchor="ctr"/>
                </a:tc>
              </a:tr>
              <a:tr h="247001">
                <a:tc>
                  <a:txBody>
                    <a:bodyPr/>
                    <a:lstStyle/>
                    <a:p>
                      <a:pPr algn="ctr"/>
                      <a:r>
                        <a:rPr lang="en-US" b="1" baseline="0" dirty="0" smtClean="0"/>
                        <a:t>p(SM)</a:t>
                      </a:r>
                      <a:endParaRPr lang="en-US" b="1" baseline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b="1" baseline="0" dirty="0" smtClean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b="1" dirty="0" smtClean="0"/>
                        <a:t>41%</a:t>
                      </a:r>
                      <a:endParaRPr lang="en-US" b="1" baseline="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b="1" dirty="0" smtClean="0"/>
                        <a:t>&lt; 1σ</a:t>
                      </a:r>
                      <a:endParaRPr lang="en-US" b="1" baseline="0" dirty="0" smtClean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2" name="Content Placeholder 3"/>
          <p:cNvSpPr txBox="1">
            <a:spLocks/>
          </p:cNvSpPr>
          <p:nvPr/>
        </p:nvSpPr>
        <p:spPr>
          <a:xfrm>
            <a:off x="609600" y="1272222"/>
            <a:ext cx="8534400" cy="2444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>
            <a:normAutofit fontScale="55000" lnSpcReduction="20000"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 smtClean="0"/>
              <a:t>[ arXiv:1303.6346 ][ ATLAS</a:t>
            </a:r>
            <a:r>
              <a:rPr lang="en-US" sz="2000" dirty="0"/>
              <a:t>-CONF</a:t>
            </a:r>
            <a:r>
              <a:rPr lang="en-US" sz="2000" dirty="0" smtClean="0"/>
              <a:t>-2015-007 ][ arXiv:1412.8662 ]</a:t>
            </a:r>
            <a:endParaRPr lang="en-US" sz="2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t="2883" b="5079"/>
          <a:stretch/>
        </p:blipFill>
        <p:spPr>
          <a:xfrm>
            <a:off x="609600" y="1969130"/>
            <a:ext cx="2245550" cy="2798142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8C592886-E571-45D5-8B56-343DC94F8FA6}" type="slidenum">
              <a:rPr kumimoji="0" lang="en-US" smtClean="0"/>
              <a:pPr/>
              <a:t>76</a:t>
            </a:fld>
            <a:endParaRPr kumimoji="0"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5150" y="2220290"/>
            <a:ext cx="3411406" cy="247418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66556" y="1933754"/>
            <a:ext cx="2877444" cy="276072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15270" y="1634171"/>
            <a:ext cx="1615413" cy="1172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7658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deviations that we do not (yet) see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Escola de professores - Sep 2015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measuring.higgs@cern.ch</a:t>
            </a:r>
            <a:endParaRPr kumimoji="0" lang="en-US"/>
          </a:p>
        </p:txBody>
      </p:sp>
      <p:sp>
        <p:nvSpPr>
          <p:cNvPr id="11" name="Content Placeholder 3"/>
          <p:cNvSpPr txBox="1">
            <a:spLocks/>
          </p:cNvSpPr>
          <p:nvPr/>
        </p:nvSpPr>
        <p:spPr>
          <a:xfrm>
            <a:off x="609600" y="1272222"/>
            <a:ext cx="8534400" cy="2444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>
            <a:normAutofit fontScale="55000" lnSpcReduction="20000"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 smtClean="0"/>
              <a:t>[ ATLAS</a:t>
            </a:r>
            <a:r>
              <a:rPr lang="en-US" sz="2000" dirty="0"/>
              <a:t>-CONF</a:t>
            </a:r>
            <a:r>
              <a:rPr lang="en-US" sz="2000" dirty="0" smtClean="0"/>
              <a:t>-2015-007 ][ arXiv:1412.8662 ]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8C592886-E571-45D5-8B56-343DC94F8FA6}" type="slidenum">
              <a:rPr kumimoji="0" lang="en-US" smtClean="0"/>
              <a:pPr/>
              <a:t>77</a:t>
            </a:fld>
            <a:endParaRPr kumimoji="0"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3184" y="1844691"/>
            <a:ext cx="4070816" cy="3905686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942243" y="1516505"/>
            <a:ext cx="4165994" cy="5064772"/>
            <a:chOff x="942243" y="1516505"/>
            <a:chExt cx="4130941" cy="5022157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3"/>
            <a:srcRect b="73033"/>
            <a:stretch/>
          </p:blipFill>
          <p:spPr>
            <a:xfrm>
              <a:off x="942243" y="1516505"/>
              <a:ext cx="4130941" cy="1365818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 rotWithShape="1">
            <a:blip r:embed="rId3"/>
            <a:srcRect t="35274" b="57260"/>
            <a:stretch/>
          </p:blipFill>
          <p:spPr>
            <a:xfrm>
              <a:off x="942243" y="2882323"/>
              <a:ext cx="4130941" cy="378127"/>
            </a:xfrm>
            <a:prstGeom prst="rect">
              <a:avLst/>
            </a:prstGeom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 rotWithShape="1">
            <a:blip r:embed="rId3"/>
            <a:srcRect t="82323"/>
            <a:stretch/>
          </p:blipFill>
          <p:spPr>
            <a:xfrm>
              <a:off x="942243" y="5643356"/>
              <a:ext cx="4130941" cy="895306"/>
            </a:xfrm>
            <a:prstGeom prst="rect">
              <a:avLst/>
            </a:prstGeom>
          </p:spPr>
        </p:pic>
        <p:pic>
          <p:nvPicPr>
            <p:cNvPr id="21" name="Picture 20"/>
            <p:cNvPicPr>
              <a:picLocks noChangeAspect="1"/>
            </p:cNvPicPr>
            <p:nvPr/>
          </p:nvPicPr>
          <p:blipFill rotWithShape="1">
            <a:blip r:embed="rId3"/>
            <a:srcRect t="27602" b="64932"/>
            <a:stretch/>
          </p:blipFill>
          <p:spPr>
            <a:xfrm>
              <a:off x="942243" y="3260450"/>
              <a:ext cx="4130941" cy="378127"/>
            </a:xfrm>
            <a:prstGeom prst="rect">
              <a:avLst/>
            </a:prstGeom>
          </p:spPr>
        </p:pic>
        <p:pic>
          <p:nvPicPr>
            <p:cNvPr id="22" name="Picture 21"/>
            <p:cNvPicPr>
              <a:picLocks noChangeAspect="1"/>
            </p:cNvPicPr>
            <p:nvPr/>
          </p:nvPicPr>
          <p:blipFill rotWithShape="1">
            <a:blip r:embed="rId3"/>
            <a:srcRect t="51620" b="40914"/>
            <a:stretch/>
          </p:blipFill>
          <p:spPr>
            <a:xfrm>
              <a:off x="942243" y="3638577"/>
              <a:ext cx="4130941" cy="378127"/>
            </a:xfrm>
            <a:prstGeom prst="rect">
              <a:avLst/>
            </a:prstGeom>
          </p:spPr>
        </p:pic>
        <p:pic>
          <p:nvPicPr>
            <p:cNvPr id="23" name="Picture 22"/>
            <p:cNvPicPr>
              <a:picLocks noChangeAspect="1"/>
            </p:cNvPicPr>
            <p:nvPr/>
          </p:nvPicPr>
          <p:blipFill rotWithShape="1">
            <a:blip r:embed="rId3"/>
            <a:srcRect t="65769" b="26765"/>
            <a:stretch/>
          </p:blipFill>
          <p:spPr>
            <a:xfrm>
              <a:off x="942243" y="5265229"/>
              <a:ext cx="4130941" cy="378127"/>
            </a:xfrm>
            <a:prstGeom prst="rect">
              <a:avLst/>
            </a:prstGeom>
          </p:spPr>
        </p:pic>
        <p:pic>
          <p:nvPicPr>
            <p:cNvPr id="24" name="Picture 23"/>
            <p:cNvPicPr>
              <a:picLocks noChangeAspect="1"/>
            </p:cNvPicPr>
            <p:nvPr/>
          </p:nvPicPr>
          <p:blipFill rotWithShape="1">
            <a:blip r:embed="rId3"/>
            <a:srcRect t="57466" b="33941"/>
            <a:stretch/>
          </p:blipFill>
          <p:spPr>
            <a:xfrm>
              <a:off x="942243" y="4394831"/>
              <a:ext cx="4130941" cy="435199"/>
            </a:xfrm>
            <a:prstGeom prst="rect">
              <a:avLst/>
            </a:prstGeom>
          </p:spPr>
        </p:pic>
        <p:pic>
          <p:nvPicPr>
            <p:cNvPr id="25" name="Picture 24"/>
            <p:cNvPicPr>
              <a:picLocks noChangeAspect="1"/>
            </p:cNvPicPr>
            <p:nvPr/>
          </p:nvPicPr>
          <p:blipFill rotWithShape="1">
            <a:blip r:embed="rId3"/>
            <a:srcRect t="42675" b="48732"/>
            <a:stretch/>
          </p:blipFill>
          <p:spPr>
            <a:xfrm>
              <a:off x="942243" y="4830030"/>
              <a:ext cx="4130941" cy="435199"/>
            </a:xfrm>
            <a:prstGeom prst="rect">
              <a:avLst/>
            </a:prstGeom>
          </p:spPr>
        </p:pic>
        <p:pic>
          <p:nvPicPr>
            <p:cNvPr id="26" name="Picture 25"/>
            <p:cNvPicPr>
              <a:picLocks noChangeAspect="1"/>
            </p:cNvPicPr>
            <p:nvPr/>
          </p:nvPicPr>
          <p:blipFill rotWithShape="1">
            <a:blip r:embed="rId3"/>
            <a:srcRect t="73517" b="19017"/>
            <a:stretch/>
          </p:blipFill>
          <p:spPr>
            <a:xfrm>
              <a:off x="942243" y="4016704"/>
              <a:ext cx="4130941" cy="37812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11583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Nobel prizes…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Escola de professores - Sep 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measuring.higgs@cern.ch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8C592886-E571-45D5-8B56-343DC94F8FA6}" type="slidenum">
              <a:rPr kumimoji="0" lang="en-US" smtClean="0"/>
              <a:pPr/>
              <a:t>78</a:t>
            </a:fld>
            <a:endParaRPr kumimoji="0"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l="-61661" r="-6166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498076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Something that the SM does not predict.</a:t>
            </a:r>
          </a:p>
          <a:p>
            <a:r>
              <a:rPr lang="en-US" dirty="0" smtClean="0"/>
              <a:t>Something we can measure!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the Higgs boson mass?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Escola de professores - Sep 2015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/>
          </a:bodyPr>
          <a:lstStyle/>
          <a:p>
            <a:fld id="{8C592886-E571-45D5-8B56-343DC94F8FA6}" type="slidenum">
              <a:rPr kumimoji="0" lang="en-US" smtClean="0"/>
              <a:pPr/>
              <a:t>79</a:t>
            </a:fld>
            <a:endParaRPr kumimoji="0"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kumimoji="0" lang="en-US" smtClean="0"/>
              <a:t>measuring.higgs@cern.ch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1046160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5" y="-76006"/>
            <a:ext cx="9143999" cy="6934200"/>
            <a:chOff x="1" y="-76200"/>
            <a:chExt cx="9143999" cy="6934200"/>
          </a:xfrm>
        </p:grpSpPr>
        <p:grpSp>
          <p:nvGrpSpPr>
            <p:cNvPr id="8" name="Group 7"/>
            <p:cNvGrpSpPr/>
            <p:nvPr/>
          </p:nvGrpSpPr>
          <p:grpSpPr>
            <a:xfrm>
              <a:off x="1" y="-76200"/>
              <a:ext cx="9143999" cy="6934200"/>
              <a:chOff x="1" y="-76200"/>
              <a:chExt cx="9143999" cy="6934200"/>
            </a:xfrm>
          </p:grpSpPr>
          <p:pic>
            <p:nvPicPr>
              <p:cNvPr id="9" name="Picture 5"/>
              <p:cNvPicPr>
                <a:picLocks noChangeAspect="1"/>
              </p:cNvPicPr>
              <p:nvPr/>
            </p:nvPicPr>
            <p:blipFill rotWithShape="1">
              <a:blip r:embed="rId2"/>
              <a:srcRect r="8629"/>
              <a:stretch/>
            </p:blipFill>
            <p:spPr bwMode="auto">
              <a:xfrm>
                <a:off x="5" y="-76200"/>
                <a:ext cx="9143995" cy="6934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" name="Rectangle 2"/>
              <p:cNvSpPr/>
              <p:nvPr/>
            </p:nvSpPr>
            <p:spPr>
              <a:xfrm>
                <a:off x="1" y="-76200"/>
                <a:ext cx="819610" cy="96229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060324" y="39993"/>
              <a:ext cx="979015" cy="979015"/>
            </a:xfrm>
            <a:prstGeom prst="rect">
              <a:avLst/>
            </a:prstGeom>
            <a:noFill/>
            <a:ln>
              <a:noFill/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pic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Escola de professores - Sep 2015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measuring.higgs@cern.ch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8C592886-E571-45D5-8B56-343DC94F8FA6}" type="slidenum">
              <a:rPr kumimoji="0" lang="en-US" smtClean="0"/>
              <a:pPr/>
              <a:t>8</a:t>
            </a:fld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Final </a:t>
            </a:r>
            <a:r>
              <a:rPr lang="en-US" dirty="0" smtClean="0">
                <a:solidFill>
                  <a:schemeClr val="bg1"/>
                </a:solidFill>
              </a:rPr>
              <a:t>Run </a:t>
            </a:r>
            <a:r>
              <a:rPr lang="en-US" dirty="0">
                <a:solidFill>
                  <a:schemeClr val="bg1"/>
                </a:solidFill>
              </a:rPr>
              <a:t>1 </a:t>
            </a:r>
            <a:r>
              <a:rPr lang="el-GR" dirty="0">
                <a:solidFill>
                  <a:schemeClr val="bg1"/>
                </a:solidFill>
              </a:rPr>
              <a:t>H</a:t>
            </a:r>
            <a:r>
              <a:rPr lang="en-US" dirty="0">
                <a:solidFill>
                  <a:schemeClr val="bg1"/>
                </a:solidFill>
              </a:rPr>
              <a:t>→</a:t>
            </a:r>
            <a:r>
              <a:rPr lang="el-GR" dirty="0">
                <a:solidFill>
                  <a:schemeClr val="bg1"/>
                </a:solidFill>
              </a:rPr>
              <a:t>γγ</a:t>
            </a:r>
            <a:r>
              <a:rPr lang="en-US" dirty="0">
                <a:solidFill>
                  <a:schemeClr val="bg1"/>
                </a:solidFill>
              </a:rPr>
              <a:t> analysis</a:t>
            </a:r>
          </a:p>
        </p:txBody>
      </p:sp>
    </p:spTree>
    <p:extLst>
      <p:ext uri="{BB962C8B-B14F-4D97-AF65-F5344CB8AC3E}">
        <p14:creationId xmlns:p14="http://schemas.microsoft.com/office/powerpoint/2010/main" val="6169069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Mass peaks: mass measurements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Escola de professores - Sep 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measuring.higgs@cern.ch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8C592886-E571-45D5-8B56-343DC94F8FA6}" type="slidenum">
              <a:rPr kumimoji="0" lang="en-US" smtClean="0"/>
              <a:pPr/>
              <a:t>80</a:t>
            </a:fld>
            <a:endParaRPr kumimoji="0"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0" y="1516698"/>
            <a:ext cx="9144000" cy="5064579"/>
            <a:chOff x="0" y="1516698"/>
            <a:chExt cx="9144000" cy="5064579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1516698"/>
              <a:ext cx="4565567" cy="4440086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65567" y="2119156"/>
              <a:ext cx="4578433" cy="4462121"/>
            </a:xfrm>
            <a:prstGeom prst="rect">
              <a:avLst/>
            </a:prstGeom>
          </p:spPr>
        </p:pic>
        <p:sp>
          <p:nvSpPr>
            <p:cNvPr id="11" name="Rounded Rectangle 10"/>
            <p:cNvSpPr/>
            <p:nvPr/>
          </p:nvSpPr>
          <p:spPr>
            <a:xfrm>
              <a:off x="1356262" y="2908623"/>
              <a:ext cx="1026997" cy="3363340"/>
            </a:xfrm>
            <a:prstGeom prst="roundRect">
              <a:avLst/>
            </a:prstGeom>
            <a:noFill/>
            <a:ln w="38100" cmpd="dbl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6499089" y="2908623"/>
              <a:ext cx="1026997" cy="3363340"/>
            </a:xfrm>
            <a:prstGeom prst="roundRect">
              <a:avLst/>
            </a:prstGeom>
            <a:noFill/>
            <a:ln w="38100" cmpd="dbl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863003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Mass peaks: mass measurements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Escola de professores - Sep 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measuring.higgs@cern.ch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8C592886-E571-45D5-8B56-343DC94F8FA6}" type="slidenum">
              <a:rPr kumimoji="0" lang="en-US" smtClean="0"/>
              <a:pPr/>
              <a:t>81</a:t>
            </a:fld>
            <a:endParaRPr kumimoji="0"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0" y="1516698"/>
            <a:ext cx="4430731" cy="443073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3971" y="2159994"/>
            <a:ext cx="4710030" cy="4427862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1356262" y="2908623"/>
            <a:ext cx="1026997" cy="3363340"/>
          </a:xfrm>
          <a:prstGeom prst="roundRect">
            <a:avLst/>
          </a:prstGeom>
          <a:noFill/>
          <a:ln w="38100" cmpd="dbl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>
            <a:off x="6499089" y="2908623"/>
            <a:ext cx="1026997" cy="3363340"/>
          </a:xfrm>
          <a:prstGeom prst="roundRect">
            <a:avLst/>
          </a:prstGeom>
          <a:noFill/>
          <a:ln w="38100" cmpd="dbl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6837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Combined LHC mass measurement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Escola de professores - Sep 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measuring.higgs@cern.ch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8C592886-E571-45D5-8B56-343DC94F8FA6}" type="slidenum">
              <a:rPr kumimoji="0" lang="en-US" smtClean="0"/>
              <a:pPr/>
              <a:t>82</a:t>
            </a:fld>
            <a:endParaRPr kumimoji="0" lang="en-US" dirty="0"/>
          </a:p>
        </p:txBody>
      </p:sp>
      <p:sp>
        <p:nvSpPr>
          <p:cNvPr id="7" name="Content Placeholder 3"/>
          <p:cNvSpPr txBox="1">
            <a:spLocks/>
          </p:cNvSpPr>
          <p:nvPr/>
        </p:nvSpPr>
        <p:spPr>
          <a:xfrm>
            <a:off x="609600" y="1272222"/>
            <a:ext cx="8534400" cy="2444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>
            <a:normAutofit fontScale="55000" lnSpcReduction="20000"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 smtClean="0"/>
              <a:t>[ arXiv</a:t>
            </a:r>
            <a:r>
              <a:rPr lang="en-US" sz="2000" dirty="0"/>
              <a:t>:</a:t>
            </a:r>
            <a:r>
              <a:rPr lang="en-US" sz="2000" dirty="0" smtClean="0"/>
              <a:t>1503.07589 ]</a:t>
            </a:r>
            <a:endParaRPr lang="en-US" sz="2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472" y="1516698"/>
            <a:ext cx="8971527" cy="4287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46404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1908793"/>
            <a:ext cx="9144000" cy="4672484"/>
            <a:chOff x="0" y="1908793"/>
            <a:chExt cx="9144000" cy="4672484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1908793"/>
              <a:ext cx="9144000" cy="467248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100675" y="2934856"/>
              <a:ext cx="3740463" cy="27102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Combined LHC mass measurement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Escola de professores - Sep 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measuring.higgs@cern.ch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8C592886-E571-45D5-8B56-343DC94F8FA6}" type="slidenum">
              <a:rPr kumimoji="0" lang="en-US" smtClean="0"/>
              <a:pPr/>
              <a:t>83</a:t>
            </a:fld>
            <a:endParaRPr kumimoji="0" lang="en-US" dirty="0"/>
          </a:p>
        </p:txBody>
      </p:sp>
      <p:sp>
        <p:nvSpPr>
          <p:cNvPr id="7" name="Content Placeholder 3"/>
          <p:cNvSpPr txBox="1">
            <a:spLocks/>
          </p:cNvSpPr>
          <p:nvPr/>
        </p:nvSpPr>
        <p:spPr>
          <a:xfrm>
            <a:off x="609600" y="1272222"/>
            <a:ext cx="8534400" cy="2444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>
            <a:normAutofit fontScale="55000" lnSpcReduction="20000"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 smtClean="0"/>
              <a:t>[ arXiv</a:t>
            </a:r>
            <a:r>
              <a:rPr lang="en-US" sz="2000" dirty="0"/>
              <a:t>:</a:t>
            </a:r>
            <a:r>
              <a:rPr lang="en-US" sz="2000" dirty="0" smtClean="0"/>
              <a:t>1503.07589 ]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609600" y="3597479"/>
            <a:ext cx="308439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Stat. uncertainty dominates overall.</a:t>
            </a:r>
          </a:p>
          <a:p>
            <a:r>
              <a:rPr lang="en-US" sz="2400" b="1" dirty="0" smtClean="0">
                <a:solidFill>
                  <a:srgbClr val="EBB7AF"/>
                </a:solidFill>
              </a:rPr>
              <a:t>Energy scale syst. can be improved.</a:t>
            </a:r>
          </a:p>
          <a:p>
            <a:endParaRPr lang="en-US" sz="2400" dirty="0"/>
          </a:p>
          <a:p>
            <a:r>
              <a:rPr lang="en-US" sz="2400" dirty="0" smtClean="0"/>
              <a:t>Run 2 will reduce uncertainty !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9373940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553296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For the record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Escola de professores - Sep 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measuring.higgs@cern.ch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8C592886-E571-45D5-8B56-343DC94F8FA6}" type="slidenum">
              <a:rPr kumimoji="0" lang="en-US" smtClean="0"/>
              <a:pPr/>
              <a:t>84</a:t>
            </a:fld>
            <a:endParaRPr kumimoji="0"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5532960" cy="4825389"/>
          </a:xfrm>
        </p:spPr>
        <p:txBody>
          <a:bodyPr>
            <a:normAutofit/>
          </a:bodyPr>
          <a:lstStyle/>
          <a:p>
            <a:r>
              <a:rPr lang="en-US" dirty="0" smtClean="0"/>
              <a:t>~5150 authors.</a:t>
            </a:r>
          </a:p>
          <a:p>
            <a:r>
              <a:rPr lang="en-US" dirty="0" smtClean="0"/>
              <a:t>Found that there are two:</a:t>
            </a:r>
          </a:p>
          <a:p>
            <a:pPr lvl="1"/>
            <a:r>
              <a:rPr lang="en-US" dirty="0" err="1" smtClean="0"/>
              <a:t>Archana</a:t>
            </a:r>
            <a:r>
              <a:rPr lang="en-US" dirty="0" smtClean="0"/>
              <a:t> Sharma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(both CMS)</a:t>
            </a:r>
          </a:p>
          <a:p>
            <a:pPr lvl="1"/>
            <a:r>
              <a:rPr lang="en-US" dirty="0" smtClean="0"/>
              <a:t>Andrea </a:t>
            </a:r>
            <a:r>
              <a:rPr lang="en-US" dirty="0" err="1" smtClean="0"/>
              <a:t>Bocci</a:t>
            </a:r>
            <a:endParaRPr lang="en-US" dirty="0" smtClean="0"/>
          </a:p>
          <a:p>
            <a:pPr lvl="1"/>
            <a:r>
              <a:rPr lang="en-US" dirty="0"/>
              <a:t>Muhammad </a:t>
            </a:r>
            <a:r>
              <a:rPr lang="en-US" dirty="0" smtClean="0"/>
              <a:t>Ahmad</a:t>
            </a:r>
          </a:p>
          <a:p>
            <a:pPr lvl="1"/>
            <a:r>
              <a:rPr lang="en-US" dirty="0" smtClean="0"/>
              <a:t>F</a:t>
            </a:r>
            <a:r>
              <a:rPr lang="en-US" dirty="0"/>
              <a:t>. M. </a:t>
            </a:r>
            <a:r>
              <a:rPr lang="en-US" dirty="0" err="1"/>
              <a:t>Giorgi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(one CMS, one ATLAS)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5925003" y="193"/>
            <a:ext cx="3218997" cy="6581083"/>
            <a:chOff x="6145608" y="194"/>
            <a:chExt cx="2998392" cy="6130066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2"/>
            <a:srcRect b="60264"/>
            <a:stretch/>
          </p:blipFill>
          <p:spPr>
            <a:xfrm>
              <a:off x="6145608" y="194"/>
              <a:ext cx="2998391" cy="2615163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2"/>
            <a:srcRect t="46593"/>
            <a:stretch/>
          </p:blipFill>
          <p:spPr>
            <a:xfrm>
              <a:off x="6145609" y="2615357"/>
              <a:ext cx="2998391" cy="351490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311212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Standard </a:t>
            </a:r>
            <a:r>
              <a:rPr lang="en-US" dirty="0" smtClean="0">
                <a:solidFill>
                  <a:schemeClr val="accent1"/>
                </a:solidFill>
              </a:rPr>
              <a:t>Model</a:t>
            </a:r>
            <a:r>
              <a:rPr lang="en-US" dirty="0" smtClean="0"/>
              <a:t> of Particle Physics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Escola de professores - Sep 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measuring.higgs@cern.ch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8C592886-E571-45D5-8B56-343DC94F8FA6}" type="slidenum">
              <a:rPr kumimoji="0" lang="en-US" smtClean="0"/>
              <a:pPr/>
              <a:t>85</a:t>
            </a:fld>
            <a:endParaRPr kumimoji="0" lang="en-US" dirty="0"/>
          </a:p>
        </p:txBody>
      </p:sp>
      <p:sp>
        <p:nvSpPr>
          <p:cNvPr id="9" name="Content Placeholder 3"/>
          <p:cNvSpPr txBox="1">
            <a:spLocks/>
          </p:cNvSpPr>
          <p:nvPr/>
        </p:nvSpPr>
        <p:spPr>
          <a:xfrm>
            <a:off x="609600" y="1272222"/>
            <a:ext cx="8534400" cy="2444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>
            <a:normAutofit fontScale="55000" lnSpcReduction="20000"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 smtClean="0">
                <a:solidFill>
                  <a:schemeClr val="bg1"/>
                </a:solidFill>
              </a:rPr>
              <a:t>[ http</a:t>
            </a:r>
            <a:r>
              <a:rPr lang="en-US" sz="2000" dirty="0">
                <a:solidFill>
                  <a:schemeClr val="bg1"/>
                </a:solidFill>
              </a:rPr>
              <a:t>://</a:t>
            </a:r>
            <a:r>
              <a:rPr lang="en-US" sz="2000" dirty="0" err="1">
                <a:solidFill>
                  <a:schemeClr val="bg1"/>
                </a:solidFill>
              </a:rPr>
              <a:t>cern.ch</a:t>
            </a:r>
            <a:r>
              <a:rPr lang="en-US" sz="2000" dirty="0">
                <a:solidFill>
                  <a:schemeClr val="bg1"/>
                </a:solidFill>
              </a:rPr>
              <a:t>/go/</a:t>
            </a:r>
            <a:r>
              <a:rPr lang="en-US" sz="2000" dirty="0" smtClean="0">
                <a:solidFill>
                  <a:schemeClr val="bg1"/>
                </a:solidFill>
              </a:rPr>
              <a:t>dW6z ]</a:t>
            </a:r>
            <a:endParaRPr lang="en-US" sz="2000" dirty="0">
              <a:solidFill>
                <a:schemeClr val="bg1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5867" y="1516698"/>
            <a:ext cx="7358133" cy="5064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32833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Standard </a:t>
            </a:r>
            <a:r>
              <a:rPr lang="en-US" b="1" dirty="0" smtClean="0"/>
              <a:t>Theory</a:t>
            </a:r>
            <a:r>
              <a:rPr lang="en-US" dirty="0" smtClean="0"/>
              <a:t> of Particle Physics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Escola de professores - Sep 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measuring.higgs@cern.ch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8C592886-E571-45D5-8B56-343DC94F8FA6}" type="slidenum">
              <a:rPr kumimoji="0" lang="en-US" smtClean="0"/>
              <a:pPr/>
              <a:t>86</a:t>
            </a:fld>
            <a:endParaRPr kumimoji="0" lang="en-US" dirty="0"/>
          </a:p>
        </p:txBody>
      </p:sp>
      <p:sp>
        <p:nvSpPr>
          <p:cNvPr id="9" name="Content Placeholder 3"/>
          <p:cNvSpPr txBox="1">
            <a:spLocks/>
          </p:cNvSpPr>
          <p:nvPr/>
        </p:nvSpPr>
        <p:spPr>
          <a:xfrm>
            <a:off x="609600" y="1272222"/>
            <a:ext cx="8534400" cy="2444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>
            <a:normAutofit fontScale="55000" lnSpcReduction="20000"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 smtClean="0">
                <a:solidFill>
                  <a:schemeClr val="bg1"/>
                </a:solidFill>
              </a:rPr>
              <a:t>[ http</a:t>
            </a:r>
            <a:r>
              <a:rPr lang="en-US" sz="2000" dirty="0">
                <a:solidFill>
                  <a:schemeClr val="bg1"/>
                </a:solidFill>
              </a:rPr>
              <a:t>://</a:t>
            </a:r>
            <a:r>
              <a:rPr lang="en-US" sz="2000" dirty="0" err="1">
                <a:solidFill>
                  <a:schemeClr val="bg1"/>
                </a:solidFill>
              </a:rPr>
              <a:t>cern.ch</a:t>
            </a:r>
            <a:r>
              <a:rPr lang="en-US" sz="2000" dirty="0">
                <a:solidFill>
                  <a:schemeClr val="bg1"/>
                </a:solidFill>
              </a:rPr>
              <a:t>/go/</a:t>
            </a:r>
            <a:r>
              <a:rPr lang="en-US" sz="2000" dirty="0" smtClean="0">
                <a:solidFill>
                  <a:schemeClr val="bg1"/>
                </a:solidFill>
              </a:rPr>
              <a:t>dW6z ]</a:t>
            </a:r>
            <a:endParaRPr lang="en-US" sz="2000" dirty="0">
              <a:solidFill>
                <a:schemeClr val="bg1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85867" y="1516698"/>
            <a:ext cx="7358133" cy="5064773"/>
          </a:xfrm>
          <a:prstGeom prst="rect">
            <a:avLst/>
          </a:prstGeom>
        </p:spPr>
      </p:pic>
      <p:sp>
        <p:nvSpPr>
          <p:cNvPr id="8" name="Rounded Rectangle 7"/>
          <p:cNvSpPr/>
          <p:nvPr/>
        </p:nvSpPr>
        <p:spPr>
          <a:xfrm rot="20918820">
            <a:off x="691704" y="2587815"/>
            <a:ext cx="7978914" cy="2401454"/>
          </a:xfrm>
          <a:prstGeom prst="roundRect">
            <a:avLst/>
          </a:prstGeom>
          <a:solidFill>
            <a:schemeClr val="accent1">
              <a:alpha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r>
              <a:rPr lang="en-US" sz="8800" dirty="0"/>
              <a:t>SM </a:t>
            </a:r>
            <a:r>
              <a:rPr lang="en-US" sz="8800" dirty="0" smtClean="0"/>
              <a:t>with </a:t>
            </a:r>
            <a:r>
              <a:rPr lang="en-US" sz="8800" dirty="0"/>
              <a:t>H = </a:t>
            </a:r>
            <a:r>
              <a:rPr lang="en-US" sz="6600" dirty="0"/>
              <a:t>Standard Theory</a:t>
            </a:r>
          </a:p>
        </p:txBody>
      </p:sp>
    </p:spTree>
    <p:extLst>
      <p:ext uri="{BB962C8B-B14F-4D97-AF65-F5344CB8AC3E}">
        <p14:creationId xmlns:p14="http://schemas.microsoft.com/office/powerpoint/2010/main" val="5135061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Standard </a:t>
            </a:r>
            <a:r>
              <a:rPr lang="en-US" b="1" dirty="0" smtClean="0"/>
              <a:t>Theory</a:t>
            </a:r>
            <a:r>
              <a:rPr lang="en-US" dirty="0" smtClean="0"/>
              <a:t> of Particle Physics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Escola de professores - Sep 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measuring.higgs@cern.ch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8C592886-E571-45D5-8B56-343DC94F8FA6}" type="slidenum">
              <a:rPr kumimoji="0" lang="en-US" smtClean="0"/>
              <a:pPr/>
              <a:t>87</a:t>
            </a:fld>
            <a:endParaRPr kumimoji="0" lang="en-US" dirty="0"/>
          </a:p>
        </p:txBody>
      </p:sp>
      <p:sp>
        <p:nvSpPr>
          <p:cNvPr id="9" name="Content Placeholder 3"/>
          <p:cNvSpPr txBox="1">
            <a:spLocks/>
          </p:cNvSpPr>
          <p:nvPr/>
        </p:nvSpPr>
        <p:spPr>
          <a:xfrm>
            <a:off x="609600" y="1272222"/>
            <a:ext cx="8534400" cy="2444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>
            <a:normAutofit fontScale="55000" lnSpcReduction="20000"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 smtClean="0">
                <a:solidFill>
                  <a:schemeClr val="bg1"/>
                </a:solidFill>
              </a:rPr>
              <a:t>[ http</a:t>
            </a:r>
            <a:r>
              <a:rPr lang="en-US" sz="2000" dirty="0">
                <a:solidFill>
                  <a:schemeClr val="bg1"/>
                </a:solidFill>
              </a:rPr>
              <a:t>://</a:t>
            </a:r>
            <a:r>
              <a:rPr lang="en-US" sz="2000" dirty="0" err="1">
                <a:solidFill>
                  <a:schemeClr val="bg1"/>
                </a:solidFill>
              </a:rPr>
              <a:t>cern.ch</a:t>
            </a:r>
            <a:r>
              <a:rPr lang="en-US" sz="2000" dirty="0">
                <a:solidFill>
                  <a:schemeClr val="bg1"/>
                </a:solidFill>
              </a:rPr>
              <a:t>/go/</a:t>
            </a:r>
            <a:r>
              <a:rPr lang="en-US" sz="2000" dirty="0" smtClean="0">
                <a:solidFill>
                  <a:schemeClr val="bg1"/>
                </a:solidFill>
              </a:rPr>
              <a:t>dW6z ]</a:t>
            </a:r>
            <a:endParaRPr lang="en-US" sz="2000" dirty="0">
              <a:solidFill>
                <a:schemeClr val="bg1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85867" y="1516698"/>
            <a:ext cx="7358133" cy="5064773"/>
          </a:xfrm>
          <a:prstGeom prst="rect">
            <a:avLst/>
          </a:prstGeom>
        </p:spPr>
      </p:pic>
      <p:sp>
        <p:nvSpPr>
          <p:cNvPr id="10" name="Rounded Rectangle 9"/>
          <p:cNvSpPr/>
          <p:nvPr/>
        </p:nvSpPr>
        <p:spPr>
          <a:xfrm>
            <a:off x="2970328" y="3467245"/>
            <a:ext cx="5792672" cy="55768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Valid up to ~Planck scale ?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738858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fate/character of the Universe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Escola de professores - Sep 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measuring.higgs@cern.ch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612648" y="5101792"/>
            <a:ext cx="8153400" cy="1479679"/>
          </a:xfrm>
        </p:spPr>
        <p:txBody>
          <a:bodyPr>
            <a:normAutofit/>
          </a:bodyPr>
          <a:lstStyle/>
          <a:p>
            <a:r>
              <a:rPr lang="en-US" dirty="0" smtClean="0"/>
              <a:t>The SM vacuum stability depends crucially on the masses of the top quark and Higgs boson.</a:t>
            </a:r>
          </a:p>
        </p:txBody>
      </p:sp>
      <p:sp>
        <p:nvSpPr>
          <p:cNvPr id="7" name="Content Placeholder 3"/>
          <p:cNvSpPr txBox="1">
            <a:spLocks/>
          </p:cNvSpPr>
          <p:nvPr/>
        </p:nvSpPr>
        <p:spPr>
          <a:xfrm>
            <a:off x="609600" y="1272222"/>
            <a:ext cx="8534400" cy="2444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>
            <a:normAutofit fontScale="55000" lnSpcReduction="20000"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 smtClean="0"/>
              <a:t>[ JHEP 08 </a:t>
            </a:r>
            <a:r>
              <a:rPr lang="en-US" sz="2000" dirty="0"/>
              <a:t>(2012) </a:t>
            </a:r>
            <a:r>
              <a:rPr lang="en-US" sz="2000" dirty="0" smtClean="0"/>
              <a:t>098 ]</a:t>
            </a:r>
            <a:endParaRPr lang="en-US" sz="20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1753181"/>
            <a:ext cx="8610600" cy="2960865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8C592886-E571-45D5-8B56-343DC94F8FA6}" type="slidenum">
              <a:rPr kumimoji="0" lang="en-US" smtClean="0"/>
              <a:pPr/>
              <a:t>88</a:t>
            </a:fld>
            <a:endParaRPr kumimoji="0" lang="en-US" dirty="0"/>
          </a:p>
        </p:txBody>
      </p:sp>
      <p:sp>
        <p:nvSpPr>
          <p:cNvPr id="10" name="TextBox 9"/>
          <p:cNvSpPr txBox="1"/>
          <p:nvPr/>
        </p:nvSpPr>
        <p:spPr>
          <a:xfrm rot="20892147">
            <a:off x="4965150" y="1980486"/>
            <a:ext cx="22616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Hic </a:t>
            </a:r>
            <a:r>
              <a:rPr lang="en-US" dirty="0" err="1" smtClean="0">
                <a:solidFill>
                  <a:schemeClr val="bg1"/>
                </a:solidFill>
              </a:rPr>
              <a:t>sunt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leones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 rot="20524573">
            <a:off x="5386096" y="3350302"/>
            <a:ext cx="22616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Hic </a:t>
            </a:r>
            <a:r>
              <a:rPr lang="en-US" dirty="0" err="1" smtClean="0">
                <a:solidFill>
                  <a:schemeClr val="bg1"/>
                </a:solidFill>
              </a:rPr>
              <a:t>est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taedet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34966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Standard </a:t>
            </a:r>
            <a:r>
              <a:rPr lang="en-US" b="1" dirty="0" smtClean="0"/>
              <a:t>Theory</a:t>
            </a:r>
            <a:r>
              <a:rPr lang="en-US" dirty="0" smtClean="0"/>
              <a:t> of Particle Physics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Escola de professores - Sep 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measuring.higgs@cern.ch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8C592886-E571-45D5-8B56-343DC94F8FA6}" type="slidenum">
              <a:rPr kumimoji="0" lang="en-US" smtClean="0"/>
              <a:pPr/>
              <a:t>89</a:t>
            </a:fld>
            <a:endParaRPr kumimoji="0" lang="en-US" dirty="0"/>
          </a:p>
        </p:txBody>
      </p:sp>
      <p:sp>
        <p:nvSpPr>
          <p:cNvPr id="9" name="Content Placeholder 3"/>
          <p:cNvSpPr txBox="1">
            <a:spLocks/>
          </p:cNvSpPr>
          <p:nvPr/>
        </p:nvSpPr>
        <p:spPr>
          <a:xfrm>
            <a:off x="609600" y="1272222"/>
            <a:ext cx="8534400" cy="2444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>
            <a:normAutofit fontScale="55000" lnSpcReduction="20000"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 smtClean="0">
                <a:solidFill>
                  <a:schemeClr val="bg1"/>
                </a:solidFill>
              </a:rPr>
              <a:t>[ http</a:t>
            </a:r>
            <a:r>
              <a:rPr lang="en-US" sz="2000" dirty="0">
                <a:solidFill>
                  <a:schemeClr val="bg1"/>
                </a:solidFill>
              </a:rPr>
              <a:t>://</a:t>
            </a:r>
            <a:r>
              <a:rPr lang="en-US" sz="2000" dirty="0" err="1">
                <a:solidFill>
                  <a:schemeClr val="bg1"/>
                </a:solidFill>
              </a:rPr>
              <a:t>cern.ch</a:t>
            </a:r>
            <a:r>
              <a:rPr lang="en-US" sz="2000" dirty="0">
                <a:solidFill>
                  <a:schemeClr val="bg1"/>
                </a:solidFill>
              </a:rPr>
              <a:t>/go/</a:t>
            </a:r>
            <a:r>
              <a:rPr lang="en-US" sz="2000" dirty="0" smtClean="0">
                <a:solidFill>
                  <a:schemeClr val="bg1"/>
                </a:solidFill>
              </a:rPr>
              <a:t>dW6z ]</a:t>
            </a:r>
            <a:endParaRPr lang="en-US" sz="2000" dirty="0">
              <a:solidFill>
                <a:schemeClr val="bg1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85867" y="1516698"/>
            <a:ext cx="7358133" cy="5064773"/>
          </a:xfrm>
          <a:prstGeom prst="rect">
            <a:avLst/>
          </a:prstGeom>
        </p:spPr>
      </p:pic>
      <p:sp>
        <p:nvSpPr>
          <p:cNvPr id="10" name="Rounded Rectangle 9"/>
          <p:cNvSpPr/>
          <p:nvPr/>
        </p:nvSpPr>
        <p:spPr>
          <a:xfrm>
            <a:off x="2970328" y="3467245"/>
            <a:ext cx="5792672" cy="55768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Valid up to ~Planck scale ?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2681433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experimental method</a:t>
            </a:r>
            <a:br>
              <a:rPr lang="en-US" dirty="0" smtClean="0"/>
            </a:br>
            <a:r>
              <a:rPr lang="en-US" sz="3100" dirty="0"/>
              <a:t>f</a:t>
            </a:r>
            <a:r>
              <a:rPr lang="en-US" sz="3100" dirty="0" smtClean="0"/>
              <a:t>alsifying theories since the dawn of reason</a:t>
            </a:r>
            <a:endParaRPr lang="en-US" sz="31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Escola de professores - Sep 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measuring.higgs@cern.ch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8C592886-E571-45D5-8B56-343DC94F8FA6}" type="slidenum">
              <a:rPr kumimoji="0" lang="en-US" smtClean="0"/>
              <a:pPr/>
              <a:t>9</a:t>
            </a:fld>
            <a:endParaRPr kumimoji="0" lang="en-US" dirty="0"/>
          </a:p>
        </p:txBody>
      </p:sp>
      <p:pic>
        <p:nvPicPr>
          <p:cNvPr id="8" name="Picture 7" descr="5752085178_5e5dce50f8_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658593"/>
            <a:ext cx="8534400" cy="4792394"/>
          </a:xfrm>
          <a:prstGeom prst="rect">
            <a:avLst/>
          </a:prstGeom>
        </p:spPr>
      </p:pic>
      <p:sp>
        <p:nvSpPr>
          <p:cNvPr id="9" name="Content Placeholder 3"/>
          <p:cNvSpPr txBox="1">
            <a:spLocks/>
          </p:cNvSpPr>
          <p:nvPr/>
        </p:nvSpPr>
        <p:spPr>
          <a:xfrm>
            <a:off x="609600" y="1272222"/>
            <a:ext cx="8534400" cy="2444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>
            <a:normAutofit fontScale="55000" lnSpcReduction="20000"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 smtClean="0">
                <a:solidFill>
                  <a:schemeClr val="bg1"/>
                </a:solidFill>
              </a:rPr>
              <a:t>[ </a:t>
            </a:r>
            <a:r>
              <a:rPr lang="en-US" sz="2000" dirty="0" err="1" smtClean="0">
                <a:solidFill>
                  <a:schemeClr val="bg1"/>
                </a:solidFill>
              </a:rPr>
              <a:t>opensource.com</a:t>
            </a:r>
            <a:r>
              <a:rPr lang="en-US" sz="2000" dirty="0" smtClean="0">
                <a:solidFill>
                  <a:schemeClr val="bg1"/>
                </a:solidFill>
              </a:rPr>
              <a:t> ]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09599" y="6173988"/>
            <a:ext cx="7713727" cy="27699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1200" dirty="0" smtClean="0"/>
              <a:t>Crosses: experimental results pushing humans to track back and rethink their models.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647025914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Standard </a:t>
            </a:r>
            <a:r>
              <a:rPr lang="en-US" b="1" dirty="0" smtClean="0"/>
              <a:t>Theory</a:t>
            </a:r>
            <a:r>
              <a:rPr lang="en-US" dirty="0" smtClean="0"/>
              <a:t> of Particle Physics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Escola de professores - Sep 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measuring.higgs@cern.ch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8C592886-E571-45D5-8B56-343DC94F8FA6}" type="slidenum">
              <a:rPr kumimoji="0" lang="en-US" smtClean="0"/>
              <a:pPr/>
              <a:t>90</a:t>
            </a:fld>
            <a:endParaRPr kumimoji="0" lang="en-US" dirty="0"/>
          </a:p>
        </p:txBody>
      </p:sp>
      <p:sp>
        <p:nvSpPr>
          <p:cNvPr id="9" name="Content Placeholder 3"/>
          <p:cNvSpPr txBox="1">
            <a:spLocks/>
          </p:cNvSpPr>
          <p:nvPr/>
        </p:nvSpPr>
        <p:spPr>
          <a:xfrm>
            <a:off x="609600" y="1272222"/>
            <a:ext cx="8534400" cy="2444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>
            <a:normAutofit fontScale="55000" lnSpcReduction="20000"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 smtClean="0">
                <a:solidFill>
                  <a:schemeClr val="bg1"/>
                </a:solidFill>
              </a:rPr>
              <a:t>[ http</a:t>
            </a:r>
            <a:r>
              <a:rPr lang="en-US" sz="2000" dirty="0">
                <a:solidFill>
                  <a:schemeClr val="bg1"/>
                </a:solidFill>
              </a:rPr>
              <a:t>://</a:t>
            </a:r>
            <a:r>
              <a:rPr lang="en-US" sz="2000" dirty="0" err="1">
                <a:solidFill>
                  <a:schemeClr val="bg1"/>
                </a:solidFill>
              </a:rPr>
              <a:t>cern.ch</a:t>
            </a:r>
            <a:r>
              <a:rPr lang="en-US" sz="2000" dirty="0">
                <a:solidFill>
                  <a:schemeClr val="bg1"/>
                </a:solidFill>
              </a:rPr>
              <a:t>/go/</a:t>
            </a:r>
            <a:r>
              <a:rPr lang="en-US" sz="2000" dirty="0" smtClean="0">
                <a:solidFill>
                  <a:schemeClr val="bg1"/>
                </a:solidFill>
              </a:rPr>
              <a:t>dW6z ]</a:t>
            </a:r>
            <a:endParaRPr lang="en-US" sz="2000" dirty="0">
              <a:solidFill>
                <a:schemeClr val="bg1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85867" y="1516698"/>
            <a:ext cx="7358133" cy="5064773"/>
          </a:xfrm>
          <a:prstGeom prst="rect">
            <a:avLst/>
          </a:prstGeom>
        </p:spPr>
      </p:pic>
      <p:sp>
        <p:nvSpPr>
          <p:cNvPr id="2" name="Rounded Rectangle 1"/>
          <p:cNvSpPr/>
          <p:nvPr/>
        </p:nvSpPr>
        <p:spPr>
          <a:xfrm>
            <a:off x="2970328" y="4163671"/>
            <a:ext cx="5792672" cy="557685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But: </a:t>
            </a:r>
            <a:r>
              <a:rPr lang="en-US" sz="2400" dirty="0">
                <a:solidFill>
                  <a:schemeClr val="tx1"/>
                </a:solidFill>
              </a:rPr>
              <a:t>d</a:t>
            </a:r>
            <a:r>
              <a:rPr lang="en-US" sz="2400" dirty="0" smtClean="0">
                <a:solidFill>
                  <a:schemeClr val="tx1"/>
                </a:solidFill>
              </a:rPr>
              <a:t>ark </a:t>
            </a:r>
            <a:r>
              <a:rPr lang="en-US" sz="2400" dirty="0">
                <a:solidFill>
                  <a:schemeClr val="tx1"/>
                </a:solidFill>
              </a:rPr>
              <a:t>m</a:t>
            </a:r>
            <a:r>
              <a:rPr lang="en-US" sz="2400" dirty="0" smtClean="0">
                <a:solidFill>
                  <a:schemeClr val="tx1"/>
                </a:solidFill>
              </a:rPr>
              <a:t>atter, matter-antimatter, etc.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2970328" y="3467245"/>
            <a:ext cx="5792672" cy="55768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Valid up to ~Planck scale ?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312457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/>
        </p:nvSpPr>
        <p:spPr>
          <a:xfrm>
            <a:off x="609600" y="1701045"/>
            <a:ext cx="4153167" cy="2858527"/>
          </a:xfrm>
          <a:prstGeom prst="roundRect">
            <a:avLst/>
          </a:prstGeom>
          <a:solidFill>
            <a:schemeClr val="accent1">
              <a:alpha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r>
              <a:rPr lang="en-US" sz="6600" dirty="0" smtClean="0"/>
              <a:t>Standard Theory</a:t>
            </a:r>
            <a:endParaRPr lang="en-US" sz="66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9600" y="1700852"/>
            <a:ext cx="4153167" cy="2858721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Next Standard Model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Escola de professores - Sep 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measuring.higgs@cern.ch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8C592886-E571-45D5-8B56-343DC94F8FA6}" type="slidenum">
              <a:rPr kumimoji="0" lang="en-US" smtClean="0"/>
              <a:pPr/>
              <a:t>91</a:t>
            </a:fld>
            <a:endParaRPr kumimoji="0" lang="en-US" dirty="0"/>
          </a:p>
        </p:txBody>
      </p:sp>
      <p:sp>
        <p:nvSpPr>
          <p:cNvPr id="9" name="Content Placeholder 3"/>
          <p:cNvSpPr txBox="1">
            <a:spLocks/>
          </p:cNvSpPr>
          <p:nvPr/>
        </p:nvSpPr>
        <p:spPr>
          <a:xfrm>
            <a:off x="609600" y="1272222"/>
            <a:ext cx="8534400" cy="2444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>
            <a:normAutofit fontScale="55000" lnSpcReduction="20000"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 smtClean="0">
                <a:solidFill>
                  <a:schemeClr val="bg1"/>
                </a:solidFill>
              </a:rPr>
              <a:t>[ http</a:t>
            </a:r>
            <a:r>
              <a:rPr lang="en-US" sz="2000" dirty="0">
                <a:solidFill>
                  <a:schemeClr val="bg1"/>
                </a:solidFill>
              </a:rPr>
              <a:t>://</a:t>
            </a:r>
            <a:r>
              <a:rPr lang="en-US" sz="2000" dirty="0" err="1">
                <a:solidFill>
                  <a:schemeClr val="bg1"/>
                </a:solidFill>
              </a:rPr>
              <a:t>cern.ch</a:t>
            </a:r>
            <a:r>
              <a:rPr lang="en-US" sz="2000" dirty="0">
                <a:solidFill>
                  <a:schemeClr val="bg1"/>
                </a:solidFill>
              </a:rPr>
              <a:t>/go/</a:t>
            </a:r>
            <a:r>
              <a:rPr lang="en-US" sz="2000" dirty="0" smtClean="0">
                <a:solidFill>
                  <a:schemeClr val="bg1"/>
                </a:solidFill>
              </a:rPr>
              <a:t>dW6z ]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90061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609600" y="1701046"/>
            <a:ext cx="4153167" cy="2858527"/>
          </a:xfrm>
          <a:prstGeom prst="roundRect">
            <a:avLst/>
          </a:prstGeom>
          <a:solidFill>
            <a:schemeClr val="accent1">
              <a:alpha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r>
              <a:rPr lang="en-US" sz="6600" dirty="0" smtClean="0"/>
              <a:t>Standard Theory</a:t>
            </a:r>
            <a:endParaRPr lang="en-US" sz="66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9600" y="1700852"/>
            <a:ext cx="4153167" cy="2858721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Next Standard Model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Escola de professores - Sep 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measuring.higgs@cern.ch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8C592886-E571-45D5-8B56-343DC94F8FA6}" type="slidenum">
              <a:rPr kumimoji="0" lang="en-US" smtClean="0"/>
              <a:pPr/>
              <a:t>92</a:t>
            </a:fld>
            <a:endParaRPr kumimoji="0" lang="en-US" dirty="0"/>
          </a:p>
        </p:txBody>
      </p:sp>
      <p:sp>
        <p:nvSpPr>
          <p:cNvPr id="9" name="Content Placeholder 3"/>
          <p:cNvSpPr txBox="1">
            <a:spLocks/>
          </p:cNvSpPr>
          <p:nvPr/>
        </p:nvSpPr>
        <p:spPr>
          <a:xfrm>
            <a:off x="609600" y="1272222"/>
            <a:ext cx="8534400" cy="2444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>
            <a:normAutofit fontScale="55000" lnSpcReduction="20000"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 smtClean="0">
                <a:solidFill>
                  <a:schemeClr val="bg1"/>
                </a:solidFill>
              </a:rPr>
              <a:t>[ http</a:t>
            </a:r>
            <a:r>
              <a:rPr lang="en-US" sz="2000" dirty="0">
                <a:solidFill>
                  <a:schemeClr val="bg1"/>
                </a:solidFill>
              </a:rPr>
              <a:t>://</a:t>
            </a:r>
            <a:r>
              <a:rPr lang="en-US" sz="2000" dirty="0" err="1">
                <a:solidFill>
                  <a:schemeClr val="bg1"/>
                </a:solidFill>
              </a:rPr>
              <a:t>cern.ch</a:t>
            </a:r>
            <a:r>
              <a:rPr lang="en-US" sz="2000" dirty="0">
                <a:solidFill>
                  <a:schemeClr val="bg1"/>
                </a:solidFill>
              </a:rPr>
              <a:t>/go/</a:t>
            </a:r>
            <a:r>
              <a:rPr lang="en-US" sz="2000" dirty="0" smtClean="0">
                <a:solidFill>
                  <a:schemeClr val="bg1"/>
                </a:solidFill>
              </a:rPr>
              <a:t>dW6z ]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6030682" y="1708255"/>
            <a:ext cx="2951997" cy="2851318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solidFill>
                  <a:srgbClr val="000000"/>
                </a:solidFill>
              </a:rPr>
              <a:t>Something else</a:t>
            </a:r>
            <a:endParaRPr lang="en-US" sz="4400" dirty="0">
              <a:solidFill>
                <a:srgbClr val="000000"/>
              </a:solidFill>
            </a:endParaRPr>
          </a:p>
        </p:txBody>
      </p:sp>
      <p:sp>
        <p:nvSpPr>
          <p:cNvPr id="6" name="Plus 5"/>
          <p:cNvSpPr/>
          <p:nvPr/>
        </p:nvSpPr>
        <p:spPr>
          <a:xfrm>
            <a:off x="4762767" y="2529577"/>
            <a:ext cx="1210762" cy="1210762"/>
          </a:xfrm>
          <a:prstGeom prst="mathPlus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6506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 small that you need a pipette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Escola de professores - Sep 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measuring.higgs@cern.ch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8C592886-E571-45D5-8B56-343DC94F8FA6}" type="slidenum">
              <a:rPr kumimoji="0" lang="en-US" smtClean="0"/>
              <a:pPr/>
              <a:t>93</a:t>
            </a:fld>
            <a:endParaRPr kumimoji="0"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4634" y="1516697"/>
            <a:ext cx="6938366" cy="5064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4676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future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Escola de professores - Sep 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measuring.higgs@cern.ch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8C592886-E571-45D5-8B56-343DC94F8FA6}" type="slidenum">
              <a:rPr kumimoji="0" lang="en-US" smtClean="0"/>
              <a:pPr/>
              <a:t>94</a:t>
            </a:fld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948228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We must examine this Higgs to the fullest extent !</a:t>
            </a:r>
          </a:p>
          <a:p>
            <a:pPr lvl="1"/>
            <a:r>
              <a:rPr lang="en-US" dirty="0" smtClean="0"/>
              <a:t>It may be the only clue to leave the SM oasis and cross the desert.</a:t>
            </a:r>
            <a:endParaRPr lang="en-US" dirty="0"/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609600" y="1272222"/>
            <a:ext cx="8534400" cy="2444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>
            <a:normAutofit fontScale="55000" lnSpcReduction="20000"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2000" dirty="0" smtClean="0"/>
              <a:t>[“Lawrence of Arabia” idea from C. </a:t>
            </a:r>
            <a:r>
              <a:rPr lang="en-US" sz="2000" dirty="0" err="1" smtClean="0"/>
              <a:t>Grojean</a:t>
            </a:r>
            <a:r>
              <a:rPr lang="en-US" sz="2000" dirty="0" smtClean="0"/>
              <a:t>]</a:t>
            </a:r>
            <a:endParaRPr lang="en-US" sz="20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577590"/>
            <a:ext cx="9144000" cy="4003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65008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/>
          <p:cNvSpPr/>
          <p:nvPr/>
        </p:nvSpPr>
        <p:spPr>
          <a:xfrm>
            <a:off x="1430705" y="4848777"/>
            <a:ext cx="1420500" cy="861844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b"/>
          <a:lstStyle/>
          <a:p>
            <a:r>
              <a:rPr lang="en-US" dirty="0" smtClean="0"/>
              <a:t>Still SM ?</a:t>
            </a:r>
            <a:endParaRPr lang="en-US" dirty="0"/>
          </a:p>
        </p:txBody>
      </p:sp>
      <p:sp>
        <p:nvSpPr>
          <p:cNvPr id="25" name="Rounded Rectangle 24"/>
          <p:cNvSpPr/>
          <p:nvPr/>
        </p:nvSpPr>
        <p:spPr>
          <a:xfrm>
            <a:off x="6404175" y="5053029"/>
            <a:ext cx="1810659" cy="834772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b"/>
          <a:lstStyle/>
          <a:p>
            <a:r>
              <a:rPr lang="en-US" dirty="0" smtClean="0"/>
              <a:t>Beyond SM ?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future is in precision and accuracy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Escola de professores - Sep 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measuring.higgs@cern.ch</a:t>
            </a:r>
            <a:endParaRPr kumimoji="0"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0177" y="1516698"/>
            <a:ext cx="2177766" cy="208942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7715" y="1516698"/>
            <a:ext cx="2888324" cy="2089426"/>
          </a:xfrm>
          <a:prstGeom prst="rect">
            <a:avLst/>
          </a:prstGeom>
        </p:spPr>
      </p:pic>
      <p:pic>
        <p:nvPicPr>
          <p:cNvPr id="6" name="Picture 5" descr="atlas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7715" y="4491851"/>
            <a:ext cx="2911592" cy="2089426"/>
          </a:xfrm>
          <a:prstGeom prst="rect">
            <a:avLst/>
          </a:prstGeom>
        </p:spPr>
      </p:pic>
      <p:pic>
        <p:nvPicPr>
          <p:cNvPr id="7" name="Picture 6" descr="cms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177" y="4491851"/>
            <a:ext cx="2177766" cy="2089426"/>
          </a:xfrm>
          <a:prstGeom prst="rect">
            <a:avLst/>
          </a:prstGeom>
        </p:spPr>
      </p:pic>
      <p:grpSp>
        <p:nvGrpSpPr>
          <p:cNvPr id="23" name="Group 22"/>
          <p:cNvGrpSpPr/>
          <p:nvPr/>
        </p:nvGrpSpPr>
        <p:grpSpPr>
          <a:xfrm>
            <a:off x="3099198" y="2175733"/>
            <a:ext cx="2805006" cy="3951841"/>
            <a:chOff x="2861264" y="2175733"/>
            <a:chExt cx="2805006" cy="3951841"/>
          </a:xfrm>
        </p:grpSpPr>
        <p:sp>
          <p:nvSpPr>
            <p:cNvPr id="10" name="Curved Left Arrow 9"/>
            <p:cNvSpPr/>
            <p:nvPr/>
          </p:nvSpPr>
          <p:spPr>
            <a:xfrm>
              <a:off x="2861264" y="2175733"/>
              <a:ext cx="2308160" cy="3951841"/>
            </a:xfrm>
            <a:prstGeom prst="curvedLef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3" name="Curved Left Arrow 12"/>
            <p:cNvSpPr/>
            <p:nvPr/>
          </p:nvSpPr>
          <p:spPr>
            <a:xfrm flipH="1">
              <a:off x="3358110" y="2175733"/>
              <a:ext cx="2308160" cy="3951841"/>
            </a:xfrm>
            <a:prstGeom prst="curvedLef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240402" y="3605499"/>
            <a:ext cx="8818982" cy="811544"/>
            <a:chOff x="168919" y="3605499"/>
            <a:chExt cx="8818982" cy="811544"/>
          </a:xfrm>
        </p:grpSpPr>
        <p:grpSp>
          <p:nvGrpSpPr>
            <p:cNvPr id="18" name="Group 17"/>
            <p:cNvGrpSpPr/>
            <p:nvPr/>
          </p:nvGrpSpPr>
          <p:grpSpPr>
            <a:xfrm>
              <a:off x="168919" y="3605499"/>
              <a:ext cx="8818982" cy="811544"/>
              <a:chOff x="133216" y="3694306"/>
              <a:chExt cx="8818982" cy="811544"/>
            </a:xfrm>
          </p:grpSpPr>
          <p:sp>
            <p:nvSpPr>
              <p:cNvPr id="14" name="Rounded Rectangle 13"/>
              <p:cNvSpPr/>
              <p:nvPr/>
            </p:nvSpPr>
            <p:spPr>
              <a:xfrm>
                <a:off x="133216" y="3694306"/>
                <a:ext cx="2856198" cy="811544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Accelerator physicists</a:t>
                </a:r>
                <a:br>
                  <a:rPr lang="en-US" dirty="0" smtClean="0"/>
                </a:br>
                <a:r>
                  <a:rPr lang="en-US" b="1" dirty="0" smtClean="0"/>
                  <a:t>More collisions</a:t>
                </a:r>
                <a:endParaRPr lang="en-US" b="1" dirty="0"/>
              </a:p>
            </p:txBody>
          </p:sp>
          <p:sp>
            <p:nvSpPr>
              <p:cNvPr id="15" name="Rounded Rectangle 14"/>
              <p:cNvSpPr/>
              <p:nvPr/>
            </p:nvSpPr>
            <p:spPr>
              <a:xfrm>
                <a:off x="3114608" y="3694306"/>
                <a:ext cx="2856198" cy="811544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Experimentalists</a:t>
                </a:r>
                <a:br>
                  <a:rPr lang="en-US" dirty="0" smtClean="0"/>
                </a:br>
                <a:r>
                  <a:rPr lang="en-US" b="1" dirty="0" smtClean="0"/>
                  <a:t>Better detectors &amp; analyses</a:t>
                </a:r>
                <a:endParaRPr lang="en-US" b="1" dirty="0"/>
              </a:p>
            </p:txBody>
          </p:sp>
          <p:sp>
            <p:nvSpPr>
              <p:cNvPr id="16" name="Rounded Rectangle 15"/>
              <p:cNvSpPr/>
              <p:nvPr/>
            </p:nvSpPr>
            <p:spPr>
              <a:xfrm>
                <a:off x="6096000" y="3694306"/>
                <a:ext cx="2856198" cy="811544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Theorists</a:t>
                </a:r>
                <a:br>
                  <a:rPr lang="en-US" dirty="0" smtClean="0"/>
                </a:br>
                <a:r>
                  <a:rPr lang="en-US" b="1" dirty="0" smtClean="0"/>
                  <a:t>Better predictions</a:t>
                </a:r>
                <a:endParaRPr lang="en-US" b="1" dirty="0"/>
              </a:p>
            </p:txBody>
          </p:sp>
        </p:grpSp>
        <p:sp>
          <p:nvSpPr>
            <p:cNvPr id="19" name="Left-Right Arrow 18"/>
            <p:cNvSpPr/>
            <p:nvPr/>
          </p:nvSpPr>
          <p:spPr>
            <a:xfrm>
              <a:off x="2916438" y="3916320"/>
              <a:ext cx="341410" cy="213133"/>
            </a:xfrm>
            <a:prstGeom prst="left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eft-Right Arrow 19"/>
            <p:cNvSpPr/>
            <p:nvPr/>
          </p:nvSpPr>
          <p:spPr>
            <a:xfrm>
              <a:off x="5905527" y="3916320"/>
              <a:ext cx="334856" cy="213133"/>
            </a:xfrm>
            <a:prstGeom prst="left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3758610" y="2599439"/>
            <a:ext cx="14903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Present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3758610" y="4951462"/>
            <a:ext cx="14903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Future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8C592886-E571-45D5-8B56-343DC94F8FA6}" type="slidenum">
              <a:rPr kumimoji="0" lang="en-US" smtClean="0"/>
              <a:pPr/>
              <a:t>95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9980264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 to the #13TeV future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Escola de professores - Sep 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measuring.higgs@cern.ch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8C592886-E571-45D5-8B56-343DC94F8FA6}" type="slidenum">
              <a:rPr kumimoji="0" lang="en-US" smtClean="0"/>
              <a:pPr/>
              <a:t>96</a:t>
            </a:fld>
            <a:endParaRPr kumimoji="0"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8745" y="1216332"/>
            <a:ext cx="6155255" cy="5365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30456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future is luminous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Escola de professores - Sep 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measuring.higgs@cern.ch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8C592886-E571-45D5-8B56-343DC94F8FA6}" type="slidenum">
              <a:rPr kumimoji="0" lang="en-US" smtClean="0"/>
              <a:pPr/>
              <a:t>97</a:t>
            </a:fld>
            <a:endParaRPr kumimoji="0"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1588" y="1516698"/>
            <a:ext cx="6862412" cy="5064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9183556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 to the #13TeV future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Escola de professores - Sep 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measuring.higgs@cern.ch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8C592886-E571-45D5-8B56-343DC94F8FA6}" type="slidenum">
              <a:rPr kumimoji="0" lang="en-US" smtClean="0"/>
              <a:pPr/>
              <a:t>98</a:t>
            </a:fld>
            <a:endParaRPr kumimoji="0"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b="59310"/>
          <a:stretch/>
        </p:blipFill>
        <p:spPr>
          <a:xfrm>
            <a:off x="1621058" y="1516698"/>
            <a:ext cx="4535025" cy="214140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/>
                    </a14:imgEffect>
                  </a14:imgLayer>
                </a14:imgProps>
              </a:ext>
            </a:extLst>
          </a:blip>
          <a:srcRect t="46321" b="-1"/>
          <a:stretch/>
        </p:blipFill>
        <p:spPr>
          <a:xfrm>
            <a:off x="3495101" y="3080111"/>
            <a:ext cx="5620424" cy="3501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80055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</a:t>
            </a:r>
            <a:r>
              <a:rPr lang="en-US" strike="sngStrike" dirty="0" smtClean="0"/>
              <a:t>beautiful</a:t>
            </a:r>
            <a:r>
              <a:rPr lang="en-US" dirty="0" smtClean="0"/>
              <a:t> </a:t>
            </a:r>
            <a:r>
              <a:rPr lang="en-US" strike="sngStrike" dirty="0" smtClean="0"/>
              <a:t>boring</a:t>
            </a:r>
            <a:r>
              <a:rPr lang="en-US" dirty="0" smtClean="0"/>
              <a:t> Universe today</a:t>
            </a:r>
            <a:endParaRPr lang="en-US" dirty="0"/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985576"/>
          </a:xfrm>
        </p:spPr>
        <p:txBody>
          <a:bodyPr>
            <a:normAutofit fontScale="77500" lnSpcReduction="20000"/>
          </a:bodyPr>
          <a:lstStyle/>
          <a:p>
            <a:r>
              <a:rPr lang="en-US" b="1" dirty="0"/>
              <a:t>Up </a:t>
            </a:r>
            <a:r>
              <a:rPr lang="en-US" b="1" dirty="0" smtClean="0"/>
              <a:t>above</a:t>
            </a:r>
            <a:r>
              <a:rPr lang="en-US" dirty="0" smtClean="0"/>
              <a:t>: “Simple </a:t>
            </a:r>
            <a:r>
              <a:rPr lang="en-US" dirty="0"/>
              <a:t>six-</a:t>
            </a:r>
            <a:r>
              <a:rPr lang="en-US" dirty="0" smtClean="0"/>
              <a:t>parameter ΛCDM”.</a:t>
            </a:r>
            <a:endParaRPr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2"/>
          </p:nvPr>
        </p:nvSpPr>
        <p:spPr>
          <a:xfrm>
            <a:off x="4309006" y="1589567"/>
            <a:ext cx="4453993" cy="985576"/>
          </a:xfrm>
        </p:spPr>
        <p:txBody>
          <a:bodyPr>
            <a:normAutofit fontScale="77500" lnSpcReduction="20000"/>
          </a:bodyPr>
          <a:lstStyle/>
          <a:p>
            <a:r>
              <a:rPr lang="en-US" b="1" dirty="0" smtClean="0"/>
              <a:t>Down below</a:t>
            </a:r>
            <a:r>
              <a:rPr lang="en-US" dirty="0" smtClean="0"/>
              <a:t>: (Not-as-simple) </a:t>
            </a:r>
            <a:r>
              <a:rPr lang="en-US" dirty="0"/>
              <a:t>~</a:t>
            </a:r>
            <a:r>
              <a:rPr lang="en-US" dirty="0" smtClean="0"/>
              <a:t>20-parameter Standard Model of Particle Physics.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smtClean="0"/>
              <a:t>Escola de professores - Sep 2015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kumimoji="0" lang="en-US" smtClean="0"/>
              <a:t>measuring.higgs@cern.ch</a:t>
            </a:r>
            <a:endParaRPr kumimoji="0" lang="en-US"/>
          </a:p>
        </p:txBody>
      </p:sp>
      <p:sp>
        <p:nvSpPr>
          <p:cNvPr id="12" name="Content Placeholder 3"/>
          <p:cNvSpPr txBox="1">
            <a:spLocks/>
          </p:cNvSpPr>
          <p:nvPr/>
        </p:nvSpPr>
        <p:spPr>
          <a:xfrm>
            <a:off x="609600" y="1272222"/>
            <a:ext cx="8534400" cy="2444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>
            <a:normAutofit fontScale="55000" lnSpcReduction="20000"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 smtClean="0"/>
              <a:t>[ arXiv</a:t>
            </a:r>
            <a:r>
              <a:rPr lang="en-US" sz="2000" dirty="0"/>
              <a:t>:</a:t>
            </a:r>
            <a:r>
              <a:rPr lang="en-US" sz="2000" dirty="0" smtClean="0"/>
              <a:t>1303.5062 ][ ATLAS-CONF-NOTE-2015-007 ][ arXiv:1412.8662 ]</a:t>
            </a:r>
            <a:endParaRPr lang="en-US" sz="2000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399" y="2454002"/>
            <a:ext cx="3613983" cy="264053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33399" y="5323703"/>
            <a:ext cx="8229599" cy="95410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Looking forward to LHC combination and surprises at higher energy: </a:t>
            </a:r>
            <a:r>
              <a:rPr lang="en-US" sz="2800" b="1" dirty="0" err="1" smtClean="0">
                <a:solidFill>
                  <a:schemeClr val="bg1"/>
                </a:solidFill>
              </a:rPr>
              <a:t>PeV</a:t>
            </a:r>
            <a:r>
              <a:rPr lang="en-US" sz="2800" b="1" dirty="0" smtClean="0">
                <a:solidFill>
                  <a:schemeClr val="bg1"/>
                </a:solidFill>
              </a:rPr>
              <a:t> neutrinos, LHC 13 </a:t>
            </a:r>
            <a:r>
              <a:rPr lang="en-US" sz="2800" b="1" dirty="0" err="1" smtClean="0">
                <a:solidFill>
                  <a:schemeClr val="bg1"/>
                </a:solidFill>
              </a:rPr>
              <a:t>TeV</a:t>
            </a:r>
            <a:r>
              <a:rPr lang="en-US" sz="2800" b="1" dirty="0" smtClean="0">
                <a:solidFill>
                  <a:schemeClr val="bg1"/>
                </a:solidFill>
              </a:rPr>
              <a:t>, …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>
            <a:normAutofit fontScale="85000" lnSpcReduction="20000"/>
          </a:bodyPr>
          <a:lstStyle/>
          <a:p>
            <a:fld id="{8C592886-E571-45D5-8B56-343DC94F8FA6}" type="slidenum">
              <a:rPr kumimoji="0" lang="en-US" smtClean="0"/>
              <a:pPr/>
              <a:t>99</a:t>
            </a:fld>
            <a:endParaRPr kumimoji="0" lang="en-US"/>
          </a:p>
        </p:txBody>
      </p:sp>
      <p:grpSp>
        <p:nvGrpSpPr>
          <p:cNvPr id="6" name="Group 5"/>
          <p:cNvGrpSpPr/>
          <p:nvPr/>
        </p:nvGrpSpPr>
        <p:grpSpPr>
          <a:xfrm>
            <a:off x="4309006" y="2573260"/>
            <a:ext cx="4453992" cy="2750443"/>
            <a:chOff x="942243" y="1516505"/>
            <a:chExt cx="8201757" cy="5064772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073184" y="1844691"/>
              <a:ext cx="4070816" cy="3905686"/>
            </a:xfrm>
            <a:prstGeom prst="rect">
              <a:avLst/>
            </a:prstGeom>
          </p:spPr>
        </p:pic>
        <p:grpSp>
          <p:nvGrpSpPr>
            <p:cNvPr id="15" name="Group 14"/>
            <p:cNvGrpSpPr/>
            <p:nvPr/>
          </p:nvGrpSpPr>
          <p:grpSpPr>
            <a:xfrm>
              <a:off x="942243" y="1516505"/>
              <a:ext cx="4165994" cy="5064772"/>
              <a:chOff x="942243" y="1516505"/>
              <a:chExt cx="4130941" cy="5022157"/>
            </a:xfrm>
          </p:grpSpPr>
          <p:pic>
            <p:nvPicPr>
              <p:cNvPr id="16" name="Picture 15"/>
              <p:cNvPicPr>
                <a:picLocks noChangeAspect="1"/>
              </p:cNvPicPr>
              <p:nvPr/>
            </p:nvPicPr>
            <p:blipFill rotWithShape="1">
              <a:blip r:embed="rId4"/>
              <a:srcRect b="73033"/>
              <a:stretch/>
            </p:blipFill>
            <p:spPr>
              <a:xfrm>
                <a:off x="942243" y="1516505"/>
                <a:ext cx="4130941" cy="1365818"/>
              </a:xfrm>
              <a:prstGeom prst="rect">
                <a:avLst/>
              </a:prstGeom>
            </p:spPr>
          </p:pic>
          <p:pic>
            <p:nvPicPr>
              <p:cNvPr id="20" name="Picture 19"/>
              <p:cNvPicPr>
                <a:picLocks noChangeAspect="1"/>
              </p:cNvPicPr>
              <p:nvPr/>
            </p:nvPicPr>
            <p:blipFill rotWithShape="1">
              <a:blip r:embed="rId4"/>
              <a:srcRect t="35274" b="57260"/>
              <a:stretch/>
            </p:blipFill>
            <p:spPr>
              <a:xfrm>
                <a:off x="942243" y="2882323"/>
                <a:ext cx="4130941" cy="378127"/>
              </a:xfrm>
              <a:prstGeom prst="rect">
                <a:avLst/>
              </a:prstGeom>
            </p:spPr>
          </p:pic>
          <p:pic>
            <p:nvPicPr>
              <p:cNvPr id="21" name="Picture 20"/>
              <p:cNvPicPr>
                <a:picLocks noChangeAspect="1"/>
              </p:cNvPicPr>
              <p:nvPr/>
            </p:nvPicPr>
            <p:blipFill rotWithShape="1">
              <a:blip r:embed="rId4"/>
              <a:srcRect t="82323"/>
              <a:stretch/>
            </p:blipFill>
            <p:spPr>
              <a:xfrm>
                <a:off x="942243" y="5643356"/>
                <a:ext cx="4130941" cy="895306"/>
              </a:xfrm>
              <a:prstGeom prst="rect">
                <a:avLst/>
              </a:prstGeom>
            </p:spPr>
          </p:pic>
          <p:pic>
            <p:nvPicPr>
              <p:cNvPr id="22" name="Picture 21"/>
              <p:cNvPicPr>
                <a:picLocks noChangeAspect="1"/>
              </p:cNvPicPr>
              <p:nvPr/>
            </p:nvPicPr>
            <p:blipFill rotWithShape="1">
              <a:blip r:embed="rId4"/>
              <a:srcRect t="27602" b="64932"/>
              <a:stretch/>
            </p:blipFill>
            <p:spPr>
              <a:xfrm>
                <a:off x="942243" y="3260450"/>
                <a:ext cx="4130941" cy="378127"/>
              </a:xfrm>
              <a:prstGeom prst="rect">
                <a:avLst/>
              </a:prstGeom>
            </p:spPr>
          </p:pic>
          <p:pic>
            <p:nvPicPr>
              <p:cNvPr id="23" name="Picture 22"/>
              <p:cNvPicPr>
                <a:picLocks noChangeAspect="1"/>
              </p:cNvPicPr>
              <p:nvPr/>
            </p:nvPicPr>
            <p:blipFill rotWithShape="1">
              <a:blip r:embed="rId4"/>
              <a:srcRect t="51620" b="40914"/>
              <a:stretch/>
            </p:blipFill>
            <p:spPr>
              <a:xfrm>
                <a:off x="942243" y="3638577"/>
                <a:ext cx="4130941" cy="378127"/>
              </a:xfrm>
              <a:prstGeom prst="rect">
                <a:avLst/>
              </a:prstGeom>
            </p:spPr>
          </p:pic>
          <p:pic>
            <p:nvPicPr>
              <p:cNvPr id="24" name="Picture 23"/>
              <p:cNvPicPr>
                <a:picLocks noChangeAspect="1"/>
              </p:cNvPicPr>
              <p:nvPr/>
            </p:nvPicPr>
            <p:blipFill rotWithShape="1">
              <a:blip r:embed="rId4"/>
              <a:srcRect t="65769" b="26765"/>
              <a:stretch/>
            </p:blipFill>
            <p:spPr>
              <a:xfrm>
                <a:off x="942243" y="5265229"/>
                <a:ext cx="4130941" cy="378127"/>
              </a:xfrm>
              <a:prstGeom prst="rect">
                <a:avLst/>
              </a:prstGeom>
            </p:spPr>
          </p:pic>
          <p:pic>
            <p:nvPicPr>
              <p:cNvPr id="25" name="Picture 24"/>
              <p:cNvPicPr>
                <a:picLocks noChangeAspect="1"/>
              </p:cNvPicPr>
              <p:nvPr/>
            </p:nvPicPr>
            <p:blipFill rotWithShape="1">
              <a:blip r:embed="rId4"/>
              <a:srcRect t="57466" b="33941"/>
              <a:stretch/>
            </p:blipFill>
            <p:spPr>
              <a:xfrm>
                <a:off x="942243" y="4394831"/>
                <a:ext cx="4130941" cy="435199"/>
              </a:xfrm>
              <a:prstGeom prst="rect">
                <a:avLst/>
              </a:prstGeom>
            </p:spPr>
          </p:pic>
          <p:pic>
            <p:nvPicPr>
              <p:cNvPr id="26" name="Picture 25"/>
              <p:cNvPicPr>
                <a:picLocks noChangeAspect="1"/>
              </p:cNvPicPr>
              <p:nvPr/>
            </p:nvPicPr>
            <p:blipFill rotWithShape="1">
              <a:blip r:embed="rId4"/>
              <a:srcRect t="42675" b="48732"/>
              <a:stretch/>
            </p:blipFill>
            <p:spPr>
              <a:xfrm>
                <a:off x="942243" y="4830030"/>
                <a:ext cx="4130941" cy="435199"/>
              </a:xfrm>
              <a:prstGeom prst="rect">
                <a:avLst/>
              </a:prstGeom>
            </p:spPr>
          </p:pic>
          <p:pic>
            <p:nvPicPr>
              <p:cNvPr id="27" name="Picture 26"/>
              <p:cNvPicPr>
                <a:picLocks noChangeAspect="1"/>
              </p:cNvPicPr>
              <p:nvPr/>
            </p:nvPicPr>
            <p:blipFill rotWithShape="1">
              <a:blip r:embed="rId4"/>
              <a:srcRect t="73517" b="19017"/>
              <a:stretch/>
            </p:blipFill>
            <p:spPr>
              <a:xfrm>
                <a:off x="942243" y="4016704"/>
                <a:ext cx="4130941" cy="378127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3481352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Median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Median.thmx</Template>
  <TotalTime>20919</TotalTime>
  <Words>3378</Words>
  <Application>Microsoft Macintosh PowerPoint</Application>
  <PresentationFormat>On-screen Show (4:3)</PresentationFormat>
  <Paragraphs>745</Paragraphs>
  <Slides>101</Slides>
  <Notes>1</Notes>
  <HiddenSlides>2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101</vt:i4>
      </vt:variant>
    </vt:vector>
  </HeadingPairs>
  <TitlesOfParts>
    <vt:vector size="103" baseType="lpstr">
      <vt:lpstr>Median</vt:lpstr>
      <vt:lpstr>Office Theme</vt:lpstr>
      <vt:lpstr>PowerPoint Presentation</vt:lpstr>
      <vt:lpstr>PowerPoint Presentation</vt:lpstr>
      <vt:lpstr>PowerPoint Presentation</vt:lpstr>
      <vt:lpstr>CMS Physics: FundamentalS of science &amp; Fundamental SCience</vt:lpstr>
      <vt:lpstr>Things you can’t “unsee”</vt:lpstr>
      <vt:lpstr>Things you can’t “unsee”</vt:lpstr>
      <vt:lpstr>Things you can’t “unsee”</vt:lpstr>
      <vt:lpstr>Final Run 1 H→γγ analysis</vt:lpstr>
      <vt:lpstr>The experimental method falsifying theories since the dawn of reason</vt:lpstr>
      <vt:lpstr>Respeitar a incerteza</vt:lpstr>
      <vt:lpstr>A importância da incerteza</vt:lpstr>
      <vt:lpstr>A importância da incerteza</vt:lpstr>
      <vt:lpstr>A importância da incerteza</vt:lpstr>
      <vt:lpstr>A importância da incerteza</vt:lpstr>
      <vt:lpstr>A importância da incerteza</vt:lpstr>
      <vt:lpstr>A importância da incerteza</vt:lpstr>
      <vt:lpstr>Um final feliz: artigo actualizado</vt:lpstr>
      <vt:lpstr>Exactidão e precisão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Erros não são incertezas</vt:lpstr>
      <vt:lpstr>Two words on error and uncertainty</vt:lpstr>
      <vt:lpstr>PowerPoint Presentation</vt:lpstr>
      <vt:lpstr>“Água mole em pedra dura…”</vt:lpstr>
      <vt:lpstr>Significant – xkcd.com/882</vt:lpstr>
      <vt:lpstr>Significant – xkcd.com/882</vt:lpstr>
      <vt:lpstr>Significant – xkcd.com/882</vt:lpstr>
      <vt:lpstr>Significant – xkcd.com/882</vt:lpstr>
      <vt:lpstr>About the role of experimentalists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Evolutions &amp; revolutions of the elements</vt:lpstr>
      <vt:lpstr>LHC – the lord of the rings</vt:lpstr>
      <vt:lpstr>LHC – the lord of the rings</vt:lpstr>
      <vt:lpstr>LHC – the lord of the rings</vt:lpstr>
      <vt:lpstr>LHC – the lord of the rings</vt:lpstr>
      <vt:lpstr>LHC – the lord of the rings</vt:lpstr>
      <vt:lpstr>LHC – the lord of the rings</vt:lpstr>
      <vt:lpstr>LHC – the lord of the rings</vt:lpstr>
      <vt:lpstr>LHC – the lord of the rings</vt:lpstr>
      <vt:lpstr>LHC – the lord of the rings</vt:lpstr>
      <vt:lpstr>LHC – the lord of the rings</vt:lpstr>
      <vt:lpstr>Particle detectors in CMS</vt:lpstr>
      <vt:lpstr>2007: ECAL barrel installed</vt:lpstr>
      <vt:lpstr>Detecting particles in CMS</vt:lpstr>
      <vt:lpstr>Detecting particles in CMS</vt:lpstr>
      <vt:lpstr>The Standard Model of Particle Physics</vt:lpstr>
      <vt:lpstr>The Standard Model of Particle Physics</vt:lpstr>
      <vt:lpstr>The Standard Model of Particle Physics</vt:lpstr>
      <vt:lpstr>How SM Higgses are born</vt:lpstr>
      <vt:lpstr>How SM Higgses die</vt:lpstr>
      <vt:lpstr>Putting it all together</vt:lpstr>
      <vt:lpstr>2011: nothing else in the horizon</vt:lpstr>
      <vt:lpstr>2011: nothing else in the horizon</vt:lpstr>
      <vt:lpstr>Some theorists…</vt:lpstr>
      <vt:lpstr>2012: a rider! </vt:lpstr>
      <vt:lpstr>July 4, 2012 Looking up to a new boson</vt:lpstr>
      <vt:lpstr>Higgsdependence day recap</vt:lpstr>
      <vt:lpstr>PowerPoint Presentation</vt:lpstr>
      <vt:lpstr>PowerPoint Presentation</vt:lpstr>
      <vt:lpstr>On the shoulders of giants detector makers &amp; theory calculators</vt:lpstr>
      <vt:lpstr>2013: a rider with a gun</vt:lpstr>
      <vt:lpstr>(self-inflicted) Mission: impossible</vt:lpstr>
      <vt:lpstr>Oversimplified big picture</vt:lpstr>
      <vt:lpstr>H→γγ vignettes</vt:lpstr>
      <vt:lpstr>Relative signal strengths</vt:lpstr>
      <vt:lpstr>Weak bosons and fermions</vt:lpstr>
      <vt:lpstr>The deviations that we do not (yet) see</vt:lpstr>
      <vt:lpstr>Nobel prizes…</vt:lpstr>
      <vt:lpstr>What is the Higgs boson mass?</vt:lpstr>
      <vt:lpstr>Mass peaks: mass measurements</vt:lpstr>
      <vt:lpstr>Mass peaks: mass measurements</vt:lpstr>
      <vt:lpstr>Combined LHC mass measurement</vt:lpstr>
      <vt:lpstr>Combined LHC mass measurement</vt:lpstr>
      <vt:lpstr>For the record</vt:lpstr>
      <vt:lpstr>Standard Model of Particle Physics</vt:lpstr>
      <vt:lpstr>Standard Theory of Particle Physics</vt:lpstr>
      <vt:lpstr>Standard Theory of Particle Physics</vt:lpstr>
      <vt:lpstr>The fate/character of the Universe</vt:lpstr>
      <vt:lpstr>Standard Theory of Particle Physics</vt:lpstr>
      <vt:lpstr>Standard Theory of Particle Physics</vt:lpstr>
      <vt:lpstr>The Next Standard Model</vt:lpstr>
      <vt:lpstr>The Next Standard Model</vt:lpstr>
      <vt:lpstr>So small that you need a pipette</vt:lpstr>
      <vt:lpstr>The future</vt:lpstr>
      <vt:lpstr>The future is in precision and accuracy</vt:lpstr>
      <vt:lpstr>Back to the #13TeV future</vt:lpstr>
      <vt:lpstr>The future is luminous</vt:lpstr>
      <vt:lpstr>Back to the #13TeV future</vt:lpstr>
      <vt:lpstr>The beautiful boring Universe today</vt:lpstr>
      <vt:lpstr>“…and references therein.”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 David</dc:creator>
  <cp:lastModifiedBy>Andre David</cp:lastModifiedBy>
  <cp:revision>3308</cp:revision>
  <cp:lastPrinted>2013-04-01T22:02:09Z</cp:lastPrinted>
  <dcterms:created xsi:type="dcterms:W3CDTF">2010-11-03T11:40:15Z</dcterms:created>
  <dcterms:modified xsi:type="dcterms:W3CDTF">2015-09-02T08:36:28Z</dcterms:modified>
</cp:coreProperties>
</file>