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03734-7FB8-4BDB-9291-8ECB6EA55F31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C07D-7ADD-4DEC-B8B0-FAABCD446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3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9158F3E-E08F-4B0F-841E-0689EC4FDE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RD51 Common Fund Status </a:t>
            </a:r>
            <a:br>
              <a:rPr lang="en-US" dirty="0" smtClean="0"/>
            </a:br>
            <a:r>
              <a:rPr lang="en-US" dirty="0" smtClean="0"/>
              <a:t>October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RD51 CB 30.10.2014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60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Fund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Support of RD51 meetings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Support of software development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Readout system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Test beam operation and infrastructure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Common projects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MPGD industrialization</a:t>
            </a:r>
          </a:p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iscellaneous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Contributions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65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24744"/>
          </a:xfrm>
        </p:spPr>
        <p:txBody>
          <a:bodyPr/>
          <a:lstStyle/>
          <a:p>
            <a:r>
              <a:rPr lang="en-US" sz="4800" dirty="0" smtClean="0"/>
              <a:t>Summary of expenses ‘13-’14</a:t>
            </a:r>
            <a:endParaRPr lang="en-US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823953"/>
              </p:ext>
            </p:extLst>
          </p:nvPr>
        </p:nvGraphicFramePr>
        <p:xfrm>
          <a:off x="755576" y="1700809"/>
          <a:ext cx="7848872" cy="4468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1656184"/>
                <a:gridCol w="1512168"/>
                <a:gridCol w="1656184"/>
              </a:tblGrid>
              <a:tr h="5040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debit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credit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balance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40039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-17.876,23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-72.000,00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en-US" dirty="0" smtClean="0"/>
                        <a:t>readout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 beam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-10.170,55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-6.216,00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industrialization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miscellaneous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-35,60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contributions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116.509,44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-106.298,38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116.509,44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10.211,06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6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 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detailed list of the common fund transactions will be appended to the minutes</a:t>
            </a:r>
          </a:p>
          <a:p>
            <a:pPr lvl="1"/>
            <a:r>
              <a:rPr lang="en-US" dirty="0" smtClean="0"/>
              <a:t>One list for the period 09.10.2013 till 31.12.2013</a:t>
            </a:r>
          </a:p>
          <a:p>
            <a:pPr lvl="1"/>
            <a:r>
              <a:rPr lang="en-US" dirty="0" smtClean="0"/>
              <a:t>One list for the period 01.01.2014 till 07.10.2014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24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07504"/>
          </a:xfrm>
        </p:spPr>
        <p:txBody>
          <a:bodyPr/>
          <a:lstStyle/>
          <a:p>
            <a:r>
              <a:rPr lang="en-US" dirty="0" smtClean="0"/>
              <a:t>Common Fund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770812"/>
              </p:ext>
            </p:extLst>
          </p:nvPr>
        </p:nvGraphicFramePr>
        <p:xfrm>
          <a:off x="611560" y="1484784"/>
          <a:ext cx="7776864" cy="443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1656184"/>
                <a:gridCol w="1368152"/>
                <a:gridCol w="1512168"/>
              </a:tblGrid>
              <a:tr h="5040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commitments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balance</a:t>
                      </a:r>
                      <a:endParaRPr lang="en-US" dirty="0"/>
                    </a:p>
                  </a:txBody>
                  <a:tcPr/>
                </a:tc>
              </a:tr>
              <a:tr h="440040">
                <a:tc>
                  <a:txBody>
                    <a:bodyPr/>
                    <a:lstStyle/>
                    <a:p>
                      <a:r>
                        <a:rPr lang="en-US" dirty="0" smtClean="0"/>
                        <a:t>balance 08.10.2013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53.057,96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balance 07.10.2014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10.211,06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testbeam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040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120.000,00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industrialization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outstanding contributions  ‘13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outstanding contributions  ‘14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153.000,00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168.000,00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223.269,02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55.269,02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3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79512"/>
          </a:xfrm>
        </p:spPr>
        <p:txBody>
          <a:bodyPr/>
          <a:lstStyle/>
          <a:p>
            <a:r>
              <a:rPr lang="en-US" dirty="0" smtClean="0"/>
              <a:t>CF budget for 2015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H.Taureg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RD51 CB 30.10.2014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8F3E-E08F-4B0F-841E-0689EC4FDE87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786594"/>
              </p:ext>
            </p:extLst>
          </p:nvPr>
        </p:nvGraphicFramePr>
        <p:xfrm>
          <a:off x="683569" y="1374707"/>
          <a:ext cx="7920879" cy="4502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0"/>
                <a:gridCol w="1552089"/>
                <a:gridCol w="1751074"/>
                <a:gridCol w="1737396"/>
              </a:tblGrid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budget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debit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credit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balance end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55.000,00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contributions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199.000,00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meetings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software support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readout system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beam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operations                                                 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common projects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MPGD industrialization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miscelleneous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1.000,00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1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233.000,00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199.000,00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21.000,00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6021288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00FF"/>
                </a:solidFill>
              </a:rPr>
              <a:t>The contributions for 2015 are assumed at the 2014 </a:t>
            </a:r>
            <a:r>
              <a:rPr lang="en-GB" i="1" dirty="0" smtClean="0">
                <a:solidFill>
                  <a:srgbClr val="0000FF"/>
                </a:solidFill>
              </a:rPr>
              <a:t>level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216</Words>
  <Application>Microsoft Office PowerPoint</Application>
  <PresentationFormat>On-screen Show (4:3)</PresentationFormat>
  <Paragraphs>110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RD51 Common Fund Status  October 2014</vt:lpstr>
      <vt:lpstr>Common Fund Items</vt:lpstr>
      <vt:lpstr>Summary of expenses ‘13-’14</vt:lpstr>
      <vt:lpstr>CF transactions</vt:lpstr>
      <vt:lpstr>Common Fund Status</vt:lpstr>
      <vt:lpstr>CF budget for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RD51 Common Fund Status</dc:title>
  <dc:creator>HTaureg</dc:creator>
  <cp:lastModifiedBy>HTaureg</cp:lastModifiedBy>
  <cp:revision>48</cp:revision>
  <dcterms:created xsi:type="dcterms:W3CDTF">2011-08-19T13:51:22Z</dcterms:created>
  <dcterms:modified xsi:type="dcterms:W3CDTF">2014-10-28T04:41:29Z</dcterms:modified>
</cp:coreProperties>
</file>