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90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81C68-03FC-4231-A412-0D43E71EDFE0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BA27A-FBAA-4A86-AB66-8B6F890AC9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560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81C68-03FC-4231-A412-0D43E71EDFE0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BA27A-FBAA-4A86-AB66-8B6F890AC9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87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81C68-03FC-4231-A412-0D43E71EDFE0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BA27A-FBAA-4A86-AB66-8B6F890AC9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893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81C68-03FC-4231-A412-0D43E71EDFE0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BA27A-FBAA-4A86-AB66-8B6F890AC9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611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81C68-03FC-4231-A412-0D43E71EDFE0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BA27A-FBAA-4A86-AB66-8B6F890AC9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119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81C68-03FC-4231-A412-0D43E71EDFE0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BA27A-FBAA-4A86-AB66-8B6F890AC9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710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81C68-03FC-4231-A412-0D43E71EDFE0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BA27A-FBAA-4A86-AB66-8B6F890AC9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223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81C68-03FC-4231-A412-0D43E71EDFE0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BA27A-FBAA-4A86-AB66-8B6F890AC9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345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81C68-03FC-4231-A412-0D43E71EDFE0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BA27A-FBAA-4A86-AB66-8B6F890AC9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055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81C68-03FC-4231-A412-0D43E71EDFE0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BA27A-FBAA-4A86-AB66-8B6F890AC9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500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81C68-03FC-4231-A412-0D43E71EDFE0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BA27A-FBAA-4A86-AB66-8B6F890AC9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136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281C68-03FC-4231-A412-0D43E71EDFE0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DBA27A-FBAA-4A86-AB66-8B6F890AC9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222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476673"/>
            <a:ext cx="7772400" cy="864095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New membership applications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1412776"/>
            <a:ext cx="7704856" cy="5040560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Institute of Physics, University of São Paulo, Brazil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Marcelo </a:t>
            </a:r>
            <a:r>
              <a:rPr lang="en-US" sz="2000" dirty="0" err="1" smtClean="0">
                <a:solidFill>
                  <a:schemeClr val="accent6">
                    <a:lumMod val="75000"/>
                  </a:schemeClr>
                </a:solidFill>
              </a:rPr>
              <a:t>Gameiro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accent6">
                    <a:lumMod val="75000"/>
                  </a:schemeClr>
                </a:solidFill>
              </a:rPr>
              <a:t>Munhoz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Center for Axion And Precision Physics, Institute for Basic Science, Daejeon, Republic of Korea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000" dirty="0" err="1" smtClean="0">
                <a:solidFill>
                  <a:schemeClr val="accent6">
                    <a:lumMod val="75000"/>
                  </a:schemeClr>
                </a:solidFill>
              </a:rPr>
              <a:t>Seongtae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 Park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Tsukuba University, Tsukuba, Japan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Tatsuya </a:t>
            </a:r>
            <a:r>
              <a:rPr lang="en-US" sz="2000" dirty="0" err="1" smtClean="0">
                <a:solidFill>
                  <a:schemeClr val="accent6">
                    <a:lumMod val="75000"/>
                  </a:schemeClr>
                </a:solidFill>
              </a:rPr>
              <a:t>Chujo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 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 will be presented at the </a:t>
            </a:r>
            <a:r>
              <a:rPr lang="en-US" sz="200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next RD51-CB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meeting in </a:t>
            </a:r>
            <a:r>
              <a:rPr lang="en-US" sz="200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the spring 2015</a:t>
            </a:r>
            <a:endParaRPr lang="en-US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  </a:t>
            </a:r>
            <a:r>
              <a:rPr lang="en-US" sz="2400" dirty="0" smtClean="0">
                <a:solidFill>
                  <a:schemeClr val="tx1"/>
                </a:solidFill>
              </a:rPr>
              <a:t>Bhubaneshwar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000" dirty="0" err="1" smtClean="0">
                <a:solidFill>
                  <a:schemeClr val="accent6">
                    <a:lumMod val="75000"/>
                  </a:schemeClr>
                </a:solidFill>
              </a:rPr>
              <a:t>Saikal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 Biswas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pPr algn="l"/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515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60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New membership applications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membership applications</dc:title>
  <dc:creator>HTaureg</dc:creator>
  <cp:lastModifiedBy>TITOV Maksym</cp:lastModifiedBy>
  <cp:revision>4</cp:revision>
  <dcterms:created xsi:type="dcterms:W3CDTF">2014-10-28T01:51:39Z</dcterms:created>
  <dcterms:modified xsi:type="dcterms:W3CDTF">2014-10-29T09:45:50Z</dcterms:modified>
</cp:coreProperties>
</file>