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7" r:id="rId2"/>
  </p:sldMasterIdLst>
  <p:notesMasterIdLst>
    <p:notesMasterId r:id="rId7"/>
  </p:notesMasterIdLst>
  <p:sldIdLst>
    <p:sldId id="256" r:id="rId3"/>
    <p:sldId id="262" r:id="rId4"/>
    <p:sldId id="264" r:id="rId5"/>
    <p:sldId id="263" r:id="rId6"/>
  </p:sldIdLst>
  <p:sldSz cx="9144000" cy="6858000" type="screen4x3"/>
  <p:notesSz cx="6858000" cy="9144000"/>
  <p:defaultTextStyle>
    <a:defPPr>
      <a:defRPr lang="de-DE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78"/>
    <a:srgbClr val="7AB800"/>
    <a:srgbClr val="0CC6DE"/>
    <a:srgbClr val="333399"/>
    <a:srgbClr val="111881"/>
    <a:srgbClr val="0018A0"/>
    <a:srgbClr val="0033A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667" autoAdjust="0"/>
  </p:normalViewPr>
  <p:slideViewPr>
    <p:cSldViewPr snapToObjects="1">
      <p:cViewPr varScale="1">
        <p:scale>
          <a:sx n="84" d="100"/>
          <a:sy n="84" d="100"/>
        </p:scale>
        <p:origin x="1476" y="4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DF89410-745C-4198-ACF0-E9251ABAFF20}" type="datetimeFigureOut">
              <a:rPr lang="de-DE"/>
              <a:pPr>
                <a:defRPr/>
              </a:pPr>
              <a:t>06.11.2014</a:t>
            </a:fld>
            <a:endParaRPr lang="de-DE"/>
          </a:p>
        </p:txBody>
      </p:sp>
      <p:sp>
        <p:nvSpPr>
          <p:cNvPr id="61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C81F2C0-832F-4712-BA62-85A93C6200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677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082975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247660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299298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765267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567CB-CB72-4146-9721-AC8C3ED75AEB}" type="datetime1">
              <a:rPr lang="de-DE"/>
              <a:pPr>
                <a:defRPr/>
              </a:pPr>
              <a:t>06.11.2014</a:t>
            </a:fld>
            <a:r>
              <a:rPr lang="de-DE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4278818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30760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57245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014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465138"/>
            <a:ext cx="2057400" cy="339566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465138"/>
            <a:ext cx="6019800" cy="339566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48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0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6150308"/>
            <a:ext cx="1391072" cy="555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 11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848" y="6165304"/>
            <a:ext cx="735878" cy="540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838200"/>
            <a:ext cx="7772400" cy="1362075"/>
          </a:xfrm>
        </p:spPr>
        <p:txBody>
          <a:bodyPr anchor="t"/>
          <a:lstStyle>
            <a:lvl1pPr algn="l">
              <a:spcAft>
                <a:spcPts val="0"/>
              </a:spcAft>
              <a:defRPr sz="4000" b="1" cap="all">
                <a:solidFill>
                  <a:srgbClr val="10253F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362200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85C71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52554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57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136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9274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2606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22606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8295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9212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3453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347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304800" y="6492875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2000" baseline="30000">
                <a:solidFill>
                  <a:srgbClr val="10253F"/>
                </a:solidFill>
              </a:defRPr>
            </a:lvl1pPr>
          </a:lstStyle>
          <a:p>
            <a:pPr>
              <a:defRPr/>
            </a:pPr>
            <a:fld id="{CBC428BF-B161-4C4E-BE8A-27191CBFD027}" type="datetime1">
              <a:rPr lang="de-DE"/>
              <a:pPr>
                <a:defRPr/>
              </a:pPr>
              <a:t>06.11.2014</a:t>
            </a:fld>
            <a:r>
              <a:rPr lang="de-DE"/>
              <a:t>www.physicsmasterclasses.org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0253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85C714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Bild 8" descr="mc-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Bild 9" descr="ipogg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Bild 6" descr="hg neutral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Bild 8" descr="mc-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6092825"/>
            <a:ext cx="1809750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465138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307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79388" y="5373688"/>
            <a:ext cx="4176712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buFontTx/>
              <a:buNone/>
            </a:pPr>
            <a:r>
              <a:rPr lang="de-DE" sz="2000" b="1" dirty="0" smtClean="0">
                <a:solidFill>
                  <a:srgbClr val="003478"/>
                </a:solidFill>
              </a:rPr>
              <a:t>Report Central </a:t>
            </a:r>
            <a:r>
              <a:rPr lang="de-DE" sz="2000" b="1" dirty="0" err="1" smtClean="0">
                <a:solidFill>
                  <a:srgbClr val="003478"/>
                </a:solidFill>
              </a:rPr>
              <a:t>Coordination</a:t>
            </a:r>
            <a:endParaRPr lang="de-DE" sz="2000" b="1" dirty="0">
              <a:solidFill>
                <a:srgbClr val="003478"/>
              </a:solidFill>
            </a:endParaRPr>
          </a:p>
          <a:p>
            <a:pPr algn="ctr" defTabSz="914400" eaLnBrk="1" hangingPunct="1">
              <a:lnSpc>
                <a:spcPct val="60000"/>
              </a:lnSpc>
              <a:spcBef>
                <a:spcPct val="50000"/>
              </a:spcBef>
              <a:buFontTx/>
              <a:buNone/>
            </a:pPr>
            <a:r>
              <a:rPr lang="de-DE" sz="1600" dirty="0">
                <a:solidFill>
                  <a:srgbClr val="0CC6DE"/>
                </a:solidFill>
              </a:rPr>
              <a:t>Ken Cecire, Uta Bilow</a:t>
            </a:r>
          </a:p>
          <a:p>
            <a:pPr algn="ctr" defTabSz="914400" eaLnBrk="1" hangingPunct="1">
              <a:lnSpc>
                <a:spcPct val="60000"/>
              </a:lnSpc>
              <a:spcBef>
                <a:spcPct val="50000"/>
              </a:spcBef>
              <a:buFontTx/>
              <a:buNone/>
            </a:pPr>
            <a:r>
              <a:rPr lang="de-DE" sz="1600" dirty="0" smtClean="0">
                <a:solidFill>
                  <a:srgbClr val="0CC6DE"/>
                </a:solidFill>
              </a:rPr>
              <a:t>06.11.2014</a:t>
            </a:r>
            <a:endParaRPr lang="de-DE" sz="1600" dirty="0">
              <a:solidFill>
                <a:srgbClr val="0CC6D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el 1"/>
          <p:cNvSpPr>
            <a:spLocks noGrp="1"/>
          </p:cNvSpPr>
          <p:nvPr>
            <p:ph type="title" idx="4294967295"/>
          </p:nvPr>
        </p:nvSpPr>
        <p:spPr>
          <a:xfrm>
            <a:off x="722313" y="404813"/>
            <a:ext cx="8242300" cy="1362075"/>
          </a:xfrm>
        </p:spPr>
        <p:txBody>
          <a:bodyPr anchor="t"/>
          <a:lstStyle/>
          <a:p>
            <a:pPr eaLnBrk="1" hangingPunct="1"/>
            <a:r>
              <a:rPr lang="de-DE" sz="3200" b="1" dirty="0" smtClean="0">
                <a:solidFill>
                  <a:srgbClr val="0CC6DE"/>
                </a:solidFill>
              </a:rPr>
              <a:t>News </a:t>
            </a:r>
            <a:r>
              <a:rPr lang="de-DE" sz="3200" b="1" dirty="0" err="1" smtClean="0">
                <a:solidFill>
                  <a:srgbClr val="0CC6DE"/>
                </a:solidFill>
              </a:rPr>
              <a:t>from</a:t>
            </a:r>
            <a:r>
              <a:rPr lang="de-DE" sz="3200" b="1" dirty="0" smtClean="0">
                <a:solidFill>
                  <a:srgbClr val="0CC6DE"/>
                </a:solidFill>
              </a:rPr>
              <a:t> Dresden </a:t>
            </a:r>
            <a:br>
              <a:rPr lang="de-DE" sz="3200" b="1" dirty="0" smtClean="0">
                <a:solidFill>
                  <a:srgbClr val="0CC6DE"/>
                </a:solidFill>
              </a:rPr>
            </a:br>
            <a:r>
              <a:rPr lang="de-DE" sz="3200" b="1" dirty="0" smtClean="0">
                <a:solidFill>
                  <a:srgbClr val="0CC6DE"/>
                </a:solidFill>
              </a:rPr>
              <a:t>Masterclasses </a:t>
            </a:r>
            <a:r>
              <a:rPr lang="de-DE" sz="3200" b="1" dirty="0" err="1" smtClean="0">
                <a:solidFill>
                  <a:srgbClr val="0CC6DE"/>
                </a:solidFill>
              </a:rPr>
              <a:t>headquarters</a:t>
            </a:r>
            <a:endParaRPr lang="de-DE" sz="3200" b="1" dirty="0" smtClean="0">
              <a:solidFill>
                <a:srgbClr val="0CC6DE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691680" y="1700808"/>
            <a:ext cx="6768877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smtClean="0">
                <a:solidFill>
                  <a:srgbClr val="003478"/>
                </a:solidFill>
              </a:rPr>
              <a:t>Ken + Uta </a:t>
            </a:r>
            <a:r>
              <a:rPr lang="de-DE" sz="2000" dirty="0" err="1" smtClean="0">
                <a:solidFill>
                  <a:srgbClr val="003478"/>
                </a:solidFill>
              </a:rPr>
              <a:t>have</a:t>
            </a:r>
            <a:r>
              <a:rPr lang="de-DE" sz="2000" dirty="0" smtClean="0">
                <a:solidFill>
                  <a:srgbClr val="003478"/>
                </a:solidFill>
              </a:rPr>
              <a:t>…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err="1" smtClean="0">
                <a:solidFill>
                  <a:srgbClr val="003478"/>
                </a:solidFill>
              </a:rPr>
              <a:t>Prepared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circulars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and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doodles</a:t>
            </a:r>
            <a:r>
              <a:rPr lang="de-DE" sz="2000" dirty="0" smtClean="0">
                <a:solidFill>
                  <a:srgbClr val="003478"/>
                </a:solidFill>
              </a:rPr>
              <a:t> for </a:t>
            </a:r>
            <a:r>
              <a:rPr lang="de-DE" sz="2000" dirty="0" err="1" smtClean="0">
                <a:solidFill>
                  <a:srgbClr val="003478"/>
                </a:solidFill>
              </a:rPr>
              <a:t>registration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3478"/>
                </a:solidFill>
              </a:rPr>
              <a:t>Met via </a:t>
            </a:r>
            <a:r>
              <a:rPr lang="de-DE" sz="2000" dirty="0" err="1" smtClean="0">
                <a:solidFill>
                  <a:srgbClr val="003478"/>
                </a:solidFill>
              </a:rPr>
              <a:t>Vidyo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with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the</a:t>
            </a:r>
            <a:r>
              <a:rPr lang="de-DE" sz="2000" dirty="0" smtClean="0">
                <a:solidFill>
                  <a:srgbClr val="003478"/>
                </a:solidFill>
              </a:rPr>
              <a:t> South </a:t>
            </a:r>
            <a:r>
              <a:rPr lang="de-DE" sz="2000" dirty="0" err="1" smtClean="0">
                <a:solidFill>
                  <a:srgbClr val="003478"/>
                </a:solidFill>
              </a:rPr>
              <a:t>Asia</a:t>
            </a:r>
            <a:r>
              <a:rPr lang="de-DE" sz="2000" dirty="0" smtClean="0">
                <a:solidFill>
                  <a:srgbClr val="003478"/>
                </a:solidFill>
              </a:rPr>
              <a:t> initiative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3478"/>
                </a:solidFill>
              </a:rPr>
              <a:t>Met </a:t>
            </a:r>
            <a:r>
              <a:rPr lang="de-DE" sz="2000" dirty="0" err="1" smtClean="0">
                <a:solidFill>
                  <a:srgbClr val="003478"/>
                </a:solidFill>
              </a:rPr>
              <a:t>with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the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Expanding</a:t>
            </a:r>
            <a:r>
              <a:rPr lang="de-DE" sz="2000" dirty="0" smtClean="0">
                <a:solidFill>
                  <a:srgbClr val="003478"/>
                </a:solidFill>
              </a:rPr>
              <a:t> MC WG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err="1" smtClean="0">
                <a:solidFill>
                  <a:srgbClr val="003478"/>
                </a:solidFill>
              </a:rPr>
              <a:t>Discussed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about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starter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kits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err="1" smtClean="0">
                <a:solidFill>
                  <a:srgbClr val="003478"/>
                </a:solidFill>
              </a:rPr>
              <a:t>Worked</a:t>
            </a:r>
            <a:r>
              <a:rPr lang="de-DE" sz="2000" dirty="0" smtClean="0">
                <a:solidFill>
                  <a:srgbClr val="003478"/>
                </a:solidFill>
              </a:rPr>
              <a:t> on </a:t>
            </a:r>
            <a:r>
              <a:rPr lang="de-DE" sz="2000" dirty="0" err="1" smtClean="0">
                <a:solidFill>
                  <a:srgbClr val="003478"/>
                </a:solidFill>
              </a:rPr>
              <a:t>webpages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3478"/>
                </a:solidFill>
              </a:rPr>
              <a:t>…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0347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el 1"/>
          <p:cNvSpPr>
            <a:spLocks noGrp="1"/>
          </p:cNvSpPr>
          <p:nvPr>
            <p:ph type="title" idx="4294967295"/>
          </p:nvPr>
        </p:nvSpPr>
        <p:spPr>
          <a:xfrm>
            <a:off x="722313" y="404813"/>
            <a:ext cx="8242300" cy="1362075"/>
          </a:xfrm>
        </p:spPr>
        <p:txBody>
          <a:bodyPr anchor="t"/>
          <a:lstStyle/>
          <a:p>
            <a:pPr eaLnBrk="1" hangingPunct="1"/>
            <a:r>
              <a:rPr lang="de-DE" sz="3200" b="1" dirty="0" smtClean="0">
                <a:solidFill>
                  <a:srgbClr val="0CC6DE"/>
                </a:solidFill>
              </a:rPr>
              <a:t>Registration – The </a:t>
            </a:r>
            <a:r>
              <a:rPr lang="de-DE" sz="3200" b="1" dirty="0" err="1" smtClean="0">
                <a:solidFill>
                  <a:srgbClr val="0CC6DE"/>
                </a:solidFill>
              </a:rPr>
              <a:t>procedure</a:t>
            </a:r>
            <a:endParaRPr lang="de-DE" sz="3200" b="1" dirty="0" smtClean="0">
              <a:solidFill>
                <a:srgbClr val="0CC6DE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691680" y="1700808"/>
            <a:ext cx="676887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3478"/>
                </a:solidFill>
              </a:rPr>
              <a:t>Doodles </a:t>
            </a:r>
            <a:r>
              <a:rPr lang="de-DE" sz="2000" dirty="0" err="1" smtClean="0">
                <a:solidFill>
                  <a:srgbClr val="003478"/>
                </a:solidFill>
              </a:rPr>
              <a:t>opened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Oct</a:t>
            </a:r>
            <a:r>
              <a:rPr lang="de-DE" sz="2000" dirty="0" smtClean="0">
                <a:solidFill>
                  <a:srgbClr val="003478"/>
                </a:solidFill>
              </a:rPr>
              <a:t> 16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3478"/>
                </a:solidFill>
              </a:rPr>
              <a:t>Close on Nov 11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err="1" smtClean="0">
                <a:solidFill>
                  <a:srgbClr val="003478"/>
                </a:solidFill>
              </a:rPr>
              <a:t>Publish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first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preliminary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schedule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then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3478"/>
                </a:solidFill>
              </a:rPr>
              <a:t>Even after </a:t>
            </a:r>
            <a:r>
              <a:rPr lang="de-DE" sz="2000" dirty="0" err="1" smtClean="0">
                <a:solidFill>
                  <a:srgbClr val="003478"/>
                </a:solidFill>
              </a:rPr>
              <a:t>that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date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joining</a:t>
            </a:r>
            <a:r>
              <a:rPr lang="de-DE" sz="2000" dirty="0" smtClean="0">
                <a:solidFill>
                  <a:srgbClr val="003478"/>
                </a:solidFill>
              </a:rPr>
              <a:t> IMC </a:t>
            </a:r>
            <a:r>
              <a:rPr lang="de-DE" sz="2000" dirty="0" err="1" smtClean="0">
                <a:solidFill>
                  <a:srgbClr val="003478"/>
                </a:solidFill>
              </a:rPr>
              <a:t>or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shifting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is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possible</a:t>
            </a:r>
            <a:endParaRPr lang="de-DE" sz="2000" dirty="0" smtClean="0">
              <a:solidFill>
                <a:srgbClr val="003478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3478"/>
                </a:solidFill>
              </a:rPr>
              <a:t>More </a:t>
            </a:r>
            <a:r>
              <a:rPr lang="de-DE" sz="2000" dirty="0" err="1" smtClean="0">
                <a:solidFill>
                  <a:srgbClr val="003478"/>
                </a:solidFill>
              </a:rPr>
              <a:t>slots</a:t>
            </a:r>
            <a:r>
              <a:rPr lang="de-DE" sz="2000" dirty="0" smtClean="0">
                <a:solidFill>
                  <a:srgbClr val="003478"/>
                </a:solidFill>
              </a:rPr>
              <a:t> will open </a:t>
            </a:r>
            <a:r>
              <a:rPr lang="de-DE" sz="2000" dirty="0" err="1" smtClean="0">
                <a:solidFill>
                  <a:srgbClr val="003478"/>
                </a:solidFill>
              </a:rPr>
              <a:t>if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  <a:r>
              <a:rPr lang="de-DE" sz="2000" dirty="0" err="1" smtClean="0">
                <a:solidFill>
                  <a:srgbClr val="003478"/>
                </a:solidFill>
              </a:rPr>
              <a:t>required</a:t>
            </a:r>
            <a:r>
              <a:rPr lang="de-DE" sz="2000" dirty="0" smtClean="0">
                <a:solidFill>
                  <a:srgbClr val="003478"/>
                </a:solidFill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3478"/>
                </a:solidFill>
              </a:rPr>
              <a:t>max. 2 VCs in parallel at CERN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034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06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el 1"/>
          <p:cNvSpPr>
            <a:spLocks noGrp="1"/>
          </p:cNvSpPr>
          <p:nvPr>
            <p:ph type="title" idx="4294967295"/>
          </p:nvPr>
        </p:nvSpPr>
        <p:spPr>
          <a:xfrm>
            <a:off x="722313" y="404813"/>
            <a:ext cx="8242300" cy="1362075"/>
          </a:xfrm>
        </p:spPr>
        <p:txBody>
          <a:bodyPr anchor="t"/>
          <a:lstStyle/>
          <a:p>
            <a:pPr eaLnBrk="1" hangingPunct="1"/>
            <a:r>
              <a:rPr lang="de-DE" sz="3200" b="1" dirty="0" smtClean="0">
                <a:solidFill>
                  <a:srgbClr val="0CC6DE"/>
                </a:solidFill>
              </a:rPr>
              <a:t>Registration – The </a:t>
            </a:r>
            <a:r>
              <a:rPr lang="de-DE" sz="3200" b="1" dirty="0" err="1" smtClean="0">
                <a:solidFill>
                  <a:srgbClr val="0CC6DE"/>
                </a:solidFill>
              </a:rPr>
              <a:t>numbers</a:t>
            </a:r>
            <a:endParaRPr lang="de-DE" sz="3200" b="1" dirty="0" smtClean="0">
              <a:solidFill>
                <a:srgbClr val="0CC6DE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678484"/>
              </p:ext>
            </p:extLst>
          </p:nvPr>
        </p:nvGraphicFramePr>
        <p:xfrm>
          <a:off x="1187624" y="1766888"/>
          <a:ext cx="7162055" cy="402765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68034"/>
                <a:gridCol w="706138"/>
                <a:gridCol w="661894"/>
                <a:gridCol w="643780"/>
                <a:gridCol w="643779"/>
                <a:gridCol w="643781"/>
                <a:gridCol w="724253"/>
                <a:gridCol w="885198"/>
                <a:gridCol w="885198"/>
              </a:tblGrid>
              <a:tr h="995522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/>
                        <a:t>ATLAS Z</a:t>
                      </a:r>
                      <a:endParaRPr lang="de-DE" sz="1600" b="0" dirty="0" smtClean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ATLAS W</a:t>
                      </a:r>
                      <a:endParaRPr lang="de-DE" sz="1600" b="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CMS</a:t>
                      </a:r>
                      <a:endParaRPr lang="de-DE" sz="1600" b="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 smtClean="0"/>
                        <a:t>LCHb</a:t>
                      </a:r>
                      <a:endParaRPr lang="de-DE" sz="1600" b="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ALICE S.P.</a:t>
                      </a:r>
                      <a:endParaRPr lang="de-DE" sz="1600" b="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ALICE R_AA</a:t>
                      </a:r>
                      <a:endParaRPr lang="de-DE" sz="1600" b="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ATLAS Z Fermilab</a:t>
                      </a:r>
                      <a:endParaRPr lang="de-DE" sz="1600" b="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CMS Fermilab</a:t>
                      </a:r>
                      <a:endParaRPr lang="de-DE" sz="1600" b="0" dirty="0"/>
                    </a:p>
                  </a:txBody>
                  <a:tcPr vert="vert"/>
                </a:tc>
              </a:tr>
              <a:tr h="757162">
                <a:tc>
                  <a:txBody>
                    <a:bodyPr/>
                    <a:lstStyle/>
                    <a:p>
                      <a:r>
                        <a:rPr lang="de-DE" dirty="0" smtClean="0"/>
                        <a:t>Institutes registered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70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19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16</a:t>
                      </a:r>
                      <a:endParaRPr lang="de-DE" dirty="0"/>
                    </a:p>
                  </a:txBody>
                  <a:tcPr/>
                </a:tc>
              </a:tr>
              <a:tr h="866317">
                <a:tc>
                  <a:txBody>
                    <a:bodyPr/>
                    <a:lstStyle/>
                    <a:p>
                      <a:r>
                        <a:rPr lang="de-DE" dirty="0" smtClean="0"/>
                        <a:t>MCs registered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86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19</a:t>
                      </a:r>
                      <a:endParaRPr lang="de-DE" dirty="0"/>
                    </a:p>
                  </a:txBody>
                  <a:tcPr/>
                </a:tc>
              </a:tr>
              <a:tr h="465924">
                <a:tc>
                  <a:txBody>
                    <a:bodyPr/>
                    <a:lstStyle/>
                    <a:p>
                      <a:r>
                        <a:rPr lang="de-DE" dirty="0" smtClean="0"/>
                        <a:t>VC </a:t>
                      </a:r>
                      <a:r>
                        <a:rPr lang="de-DE" dirty="0" err="1" smtClean="0"/>
                        <a:t>slots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19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20</a:t>
                      </a:r>
                      <a:endParaRPr lang="de-DE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vacancies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9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18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8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8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err="1" smtClean="0"/>
                        <a:t>many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err="1" smtClean="0"/>
                        <a:t>many</a:t>
                      </a:r>
                      <a:endParaRPr lang="de-DE" dirty="0"/>
                    </a:p>
                  </a:txBody>
                  <a:tcPr/>
                </a:tc>
              </a:tr>
              <a:tr h="438674">
                <a:tc>
                  <a:txBody>
                    <a:bodyPr/>
                    <a:lstStyle/>
                    <a:p>
                      <a:r>
                        <a:rPr lang="de-DE" dirty="0" smtClean="0"/>
                        <a:t>MCs 2014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67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51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19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064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-Design">
  <a:themeElements>
    <a:clrScheme name="2_Office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_Office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</Words>
  <Application>Microsoft Office PowerPoint</Application>
  <PresentationFormat>Bildschirmpräsentation (4:3)</PresentationFormat>
  <Paragraphs>72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Wingdings</vt:lpstr>
      <vt:lpstr>Office-Design</vt:lpstr>
      <vt:lpstr>2_Office-Design</vt:lpstr>
      <vt:lpstr>PowerPoint-Präsentation</vt:lpstr>
      <vt:lpstr>News from Dresden  Masterclasses headquarters</vt:lpstr>
      <vt:lpstr>Registration – The procedure</vt:lpstr>
      <vt:lpstr>Registration – The numbers</vt:lpstr>
    </vt:vector>
  </TitlesOfParts>
  <Company>Entenhausen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Uta Bilow</cp:lastModifiedBy>
  <cp:revision>148</cp:revision>
  <dcterms:created xsi:type="dcterms:W3CDTF">2011-11-01T11:56:59Z</dcterms:created>
  <dcterms:modified xsi:type="dcterms:W3CDTF">2014-11-06T09:17:35Z</dcterms:modified>
</cp:coreProperties>
</file>