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61" r:id="rId3"/>
    <p:sldId id="265" r:id="rId4"/>
    <p:sldId id="267" r:id="rId5"/>
    <p:sldId id="262" r:id="rId6"/>
    <p:sldId id="266" r:id="rId7"/>
    <p:sldId id="268" r:id="rId8"/>
    <p:sldId id="269" r:id="rId9"/>
    <p:sldId id="270" r:id="rId10"/>
    <p:sldId id="272" r:id="rId11"/>
    <p:sldId id="273" r:id="rId12"/>
    <p:sldId id="274" r:id="rId13"/>
    <p:sldId id="271" r:id="rId1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3607" autoAdjust="0"/>
  </p:normalViewPr>
  <p:slideViewPr>
    <p:cSldViewPr>
      <p:cViewPr varScale="1">
        <p:scale>
          <a:sx n="88" d="100"/>
          <a:sy n="88" d="100"/>
        </p:scale>
        <p:origin x="-96" y="-4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C05EA0-1007-40D8-9EBD-05910835CAAD}" type="datetimeFigureOut">
              <a:rPr lang="fr-FR" smtClean="0"/>
              <a:t>21/10/2014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1CAE37-93D8-40DC-B328-7BC901910EC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488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CAE37-93D8-40DC-B328-7BC901910EC5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90839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CAE37-93D8-40DC-B328-7BC901910EC5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90839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CAE37-93D8-40DC-B328-7BC901910EC5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90839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CAE37-93D8-40DC-B328-7BC901910EC5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90839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CAE37-93D8-40DC-B328-7BC901910EC5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90839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CAE37-93D8-40DC-B328-7BC901910EC5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90839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CAE37-93D8-40DC-B328-7BC901910EC5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90839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CAE37-93D8-40DC-B328-7BC901910EC5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90839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CAE37-93D8-40DC-B328-7BC901910EC5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90839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CAE37-93D8-40DC-B328-7BC901910EC5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90839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CAE37-93D8-40DC-B328-7BC901910EC5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90839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CAE37-93D8-40DC-B328-7BC901910EC5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90839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CAE37-93D8-40DC-B328-7BC901910EC5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9083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F52B-4558-4ACC-801E-3CF2A1A6CC64}" type="datetimeFigureOut">
              <a:rPr lang="fr-FR" smtClean="0"/>
              <a:t>21/10/2014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545AE-D4EE-4451-8054-B072CDDD026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5648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F52B-4558-4ACC-801E-3CF2A1A6CC64}" type="datetimeFigureOut">
              <a:rPr lang="fr-FR" smtClean="0"/>
              <a:t>21/10/2014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545AE-D4EE-4451-8054-B072CDDD026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9741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F52B-4558-4ACC-801E-3CF2A1A6CC64}" type="datetimeFigureOut">
              <a:rPr lang="fr-FR" smtClean="0"/>
              <a:t>21/10/2014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545AE-D4EE-4451-8054-B072CDDD026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7144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F52B-4558-4ACC-801E-3CF2A1A6CC64}" type="datetimeFigureOut">
              <a:rPr lang="fr-FR" smtClean="0"/>
              <a:t>21/10/2014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545AE-D4EE-4451-8054-B072CDDD026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3883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F52B-4558-4ACC-801E-3CF2A1A6CC64}" type="datetimeFigureOut">
              <a:rPr lang="fr-FR" smtClean="0"/>
              <a:t>21/10/2014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545AE-D4EE-4451-8054-B072CDDD026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4897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F52B-4558-4ACC-801E-3CF2A1A6CC64}" type="datetimeFigureOut">
              <a:rPr lang="fr-FR" smtClean="0"/>
              <a:t>21/10/2014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545AE-D4EE-4451-8054-B072CDDD026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2293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F52B-4558-4ACC-801E-3CF2A1A6CC64}" type="datetimeFigureOut">
              <a:rPr lang="fr-FR" smtClean="0"/>
              <a:t>21/10/2014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545AE-D4EE-4451-8054-B072CDDD026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3902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F52B-4558-4ACC-801E-3CF2A1A6CC64}" type="datetimeFigureOut">
              <a:rPr lang="fr-FR" smtClean="0"/>
              <a:t>21/10/2014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545AE-D4EE-4451-8054-B072CDDD026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3429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F52B-4558-4ACC-801E-3CF2A1A6CC64}" type="datetimeFigureOut">
              <a:rPr lang="fr-FR" smtClean="0"/>
              <a:t>21/10/2014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545AE-D4EE-4451-8054-B072CDDD026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8197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F52B-4558-4ACC-801E-3CF2A1A6CC64}" type="datetimeFigureOut">
              <a:rPr lang="fr-FR" smtClean="0"/>
              <a:t>21/10/2014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545AE-D4EE-4451-8054-B072CDDD026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1363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F52B-4558-4ACC-801E-3CF2A1A6CC64}" type="datetimeFigureOut">
              <a:rPr lang="fr-FR" smtClean="0"/>
              <a:t>21/10/2014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545AE-D4EE-4451-8054-B072CDDD026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7419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6F52B-4558-4ACC-801E-3CF2A1A6CC64}" type="datetimeFigureOut">
              <a:rPr lang="fr-FR" smtClean="0"/>
              <a:t>21/10/2014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9545AE-D4EE-4451-8054-B072CDDD026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2371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m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mp"/><Relationship Id="rId7" Type="http://schemas.openxmlformats.org/officeDocument/2006/relationships/image" Target="../media/image7.tm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tmp"/><Relationship Id="rId5" Type="http://schemas.openxmlformats.org/officeDocument/2006/relationships/image" Target="../media/image5.tmp"/><Relationship Id="rId4" Type="http://schemas.openxmlformats.org/officeDocument/2006/relationships/image" Target="../media/image3.tm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mp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tmp"/><Relationship Id="rId5" Type="http://schemas.openxmlformats.org/officeDocument/2006/relationships/image" Target="../media/image8.tmp"/><Relationship Id="rId4" Type="http://schemas.openxmlformats.org/officeDocument/2006/relationships/image" Target="../media/image3.tm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mp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tmp"/><Relationship Id="rId5" Type="http://schemas.openxmlformats.org/officeDocument/2006/relationships/image" Target="../media/image10.tmp"/><Relationship Id="rId4" Type="http://schemas.openxmlformats.org/officeDocument/2006/relationships/image" Target="../media/image3.tm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mp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m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m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m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tm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m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m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m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m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m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m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m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m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m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m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m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Modification Ligne MEBT</a:t>
            </a:r>
            <a:endParaRPr lang="fr-FR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4664"/>
            <a:ext cx="876422" cy="876422"/>
          </a:xfrm>
        </p:spPr>
      </p:pic>
      <p:pic>
        <p:nvPicPr>
          <p:cNvPr id="5" name="Picture 4" descr="ChopperLin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08493">
            <a:off x="1619672" y="1340768"/>
            <a:ext cx="5350424" cy="4114800"/>
          </a:xfrm>
          <a:prstGeom prst="rect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970096" y="6381328"/>
            <a:ext cx="2138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27/10/2014 </a:t>
            </a:r>
            <a:r>
              <a:rPr lang="fr-CH" dirty="0" err="1" smtClean="0"/>
              <a:t>N.Thaüs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0518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Modification Ligne MEBT</a:t>
            </a:r>
            <a:endParaRPr lang="fr-FR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4664"/>
            <a:ext cx="876422" cy="876422"/>
          </a:xfrm>
        </p:spPr>
      </p:pic>
      <p:sp>
        <p:nvSpPr>
          <p:cNvPr id="7" name="TextBox 6"/>
          <p:cNvSpPr txBox="1"/>
          <p:nvPr/>
        </p:nvSpPr>
        <p:spPr>
          <a:xfrm>
            <a:off x="6970096" y="6381328"/>
            <a:ext cx="2138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27/10/2014 </a:t>
            </a:r>
            <a:r>
              <a:rPr lang="fr-CH" dirty="0" err="1" smtClean="0"/>
              <a:t>N.Thaüs</a:t>
            </a:r>
            <a:endParaRPr lang="fr-FR" dirty="0"/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6832"/>
            <a:ext cx="9144000" cy="380546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971600" y="1412776"/>
            <a:ext cx="7067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 smtClean="0">
                <a:solidFill>
                  <a:srgbClr val="FF0000"/>
                </a:solidFill>
              </a:rPr>
              <a:t>CHAMBRES A FABRIQUER AVANT ARRET TECHNIQUE</a:t>
            </a:r>
            <a:endParaRPr lang="fr-FR" sz="2400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1741551" y="2996952"/>
            <a:ext cx="2542417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2" name="Picture 21" descr="Screen Clippi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395" y="1937801"/>
            <a:ext cx="985975" cy="1919556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pic>
        <p:nvPicPr>
          <p:cNvPr id="24" name="Picture 23" descr="Screen Clippi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5453" y="1977634"/>
            <a:ext cx="2453030" cy="1019318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cxnSp>
        <p:nvCxnSpPr>
          <p:cNvPr id="25" name="Straight Arrow Connector 24"/>
          <p:cNvCxnSpPr/>
          <p:nvPr/>
        </p:nvCxnSpPr>
        <p:spPr>
          <a:xfrm flipH="1">
            <a:off x="7184139" y="2990713"/>
            <a:ext cx="327140" cy="90349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5292080" y="3894206"/>
            <a:ext cx="144017" cy="8309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31" name="Picture 30" descr="Screen Clippi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4725144"/>
            <a:ext cx="2184332" cy="1300333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</p:spTree>
    <p:extLst>
      <p:ext uri="{BB962C8B-B14F-4D97-AF65-F5344CB8AC3E}">
        <p14:creationId xmlns:p14="http://schemas.microsoft.com/office/powerpoint/2010/main" val="1069272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Modification Ligne MEBT</a:t>
            </a:r>
            <a:endParaRPr lang="fr-FR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4664"/>
            <a:ext cx="876422" cy="876422"/>
          </a:xfrm>
        </p:spPr>
      </p:pic>
      <p:sp>
        <p:nvSpPr>
          <p:cNvPr id="7" name="TextBox 6"/>
          <p:cNvSpPr txBox="1"/>
          <p:nvPr/>
        </p:nvSpPr>
        <p:spPr>
          <a:xfrm>
            <a:off x="6970096" y="6381328"/>
            <a:ext cx="2138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27/10/2014 </a:t>
            </a:r>
            <a:r>
              <a:rPr lang="fr-CH" dirty="0" err="1" smtClean="0"/>
              <a:t>N.Thaüs</a:t>
            </a:r>
            <a:endParaRPr lang="fr-FR" dirty="0"/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6832"/>
            <a:ext cx="9144000" cy="380546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971600" y="1412776"/>
            <a:ext cx="7067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 smtClean="0">
                <a:solidFill>
                  <a:srgbClr val="FF0000"/>
                </a:solidFill>
              </a:rPr>
              <a:t>CHAMBRES A FABRIQUER AVANT ARRET TECHNIQUE</a:t>
            </a:r>
            <a:endParaRPr lang="fr-FR" sz="2400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395536" y="3884808"/>
            <a:ext cx="2016224" cy="131500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5632220" y="3819562"/>
            <a:ext cx="2756204" cy="138024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1" name="Picture 10" descr="Screen Clippi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5199811"/>
            <a:ext cx="3220460" cy="1115712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pic>
        <p:nvPicPr>
          <p:cNvPr id="14" name="Picture 13" descr="Screen Clippi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700808"/>
            <a:ext cx="3553321" cy="3172268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</p:spTree>
    <p:extLst>
      <p:ext uri="{BB962C8B-B14F-4D97-AF65-F5344CB8AC3E}">
        <p14:creationId xmlns:p14="http://schemas.microsoft.com/office/powerpoint/2010/main" val="58745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Modification Ligne MEBT</a:t>
            </a:r>
            <a:endParaRPr lang="fr-FR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4664"/>
            <a:ext cx="876422" cy="876422"/>
          </a:xfrm>
        </p:spPr>
      </p:pic>
      <p:sp>
        <p:nvSpPr>
          <p:cNvPr id="7" name="TextBox 6"/>
          <p:cNvSpPr txBox="1"/>
          <p:nvPr/>
        </p:nvSpPr>
        <p:spPr>
          <a:xfrm>
            <a:off x="6970096" y="6381328"/>
            <a:ext cx="2138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27/10/2014 </a:t>
            </a:r>
            <a:r>
              <a:rPr lang="fr-CH" dirty="0" err="1" smtClean="0"/>
              <a:t>N.Thaüs</a:t>
            </a:r>
            <a:endParaRPr lang="fr-FR" dirty="0"/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6832"/>
            <a:ext cx="9144000" cy="380546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971600" y="1412776"/>
            <a:ext cx="7067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400" dirty="0" smtClean="0">
                <a:solidFill>
                  <a:srgbClr val="FF0000"/>
                </a:solidFill>
              </a:rPr>
              <a:t>ELEMENTS A MODIFIER APRES TECHNIQUE</a:t>
            </a:r>
            <a:endParaRPr lang="fr-FR" sz="2400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1403648" y="3887809"/>
            <a:ext cx="252028" cy="74371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6012160" y="3887810"/>
            <a:ext cx="504056" cy="37185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5496" y="4631527"/>
            <a:ext cx="2543530" cy="2181530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pic>
        <p:nvPicPr>
          <p:cNvPr id="12" name="Picture 11" descr="Screen Clippi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16216" y="2801807"/>
            <a:ext cx="2095793" cy="2172003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</p:spTree>
    <p:extLst>
      <p:ext uri="{BB962C8B-B14F-4D97-AF65-F5344CB8AC3E}">
        <p14:creationId xmlns:p14="http://schemas.microsoft.com/office/powerpoint/2010/main" val="82571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Modification Ligne MEBT</a:t>
            </a:r>
            <a:endParaRPr lang="fr-FR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4664"/>
            <a:ext cx="876422" cy="876422"/>
          </a:xfrm>
        </p:spPr>
      </p:pic>
      <p:sp>
        <p:nvSpPr>
          <p:cNvPr id="7" name="TextBox 6"/>
          <p:cNvSpPr txBox="1"/>
          <p:nvPr/>
        </p:nvSpPr>
        <p:spPr>
          <a:xfrm>
            <a:off x="6970096" y="6381328"/>
            <a:ext cx="2138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27/10/2014 </a:t>
            </a:r>
            <a:r>
              <a:rPr lang="fr-CH" dirty="0" err="1" smtClean="0"/>
              <a:t>N.Thaüs</a:t>
            </a:r>
            <a:endParaRPr lang="fr-FR" dirty="0"/>
          </a:p>
        </p:txBody>
      </p:sp>
      <p:sp>
        <p:nvSpPr>
          <p:cNvPr id="21" name="Rectangle 20"/>
          <p:cNvSpPr/>
          <p:nvPr/>
        </p:nvSpPr>
        <p:spPr>
          <a:xfrm>
            <a:off x="8039300" y="3284984"/>
            <a:ext cx="1104700" cy="1224136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TextBox 11"/>
          <p:cNvSpPr txBox="1"/>
          <p:nvPr/>
        </p:nvSpPr>
        <p:spPr>
          <a:xfrm>
            <a:off x="2267744" y="2899859"/>
            <a:ext cx="39604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6600" dirty="0" smtClean="0"/>
              <a:t>MERCI</a:t>
            </a:r>
          </a:p>
        </p:txBody>
      </p:sp>
    </p:spTree>
    <p:extLst>
      <p:ext uri="{BB962C8B-B14F-4D97-AF65-F5344CB8AC3E}">
        <p14:creationId xmlns:p14="http://schemas.microsoft.com/office/powerpoint/2010/main" val="323254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Modification Ligne MEBT</a:t>
            </a:r>
            <a:endParaRPr lang="fr-FR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4664"/>
            <a:ext cx="876422" cy="876422"/>
          </a:xfrm>
        </p:spPr>
      </p:pic>
      <p:sp>
        <p:nvSpPr>
          <p:cNvPr id="7" name="TextBox 6"/>
          <p:cNvSpPr txBox="1"/>
          <p:nvPr/>
        </p:nvSpPr>
        <p:spPr>
          <a:xfrm>
            <a:off x="6970096" y="6381328"/>
            <a:ext cx="2138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27/10/2014 </a:t>
            </a:r>
            <a:r>
              <a:rPr lang="fr-CH" dirty="0" err="1" smtClean="0"/>
              <a:t>N.Thaüs</a:t>
            </a:r>
            <a:endParaRPr lang="fr-FR" dirty="0"/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6832"/>
            <a:ext cx="9144000" cy="380546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107504" y="2348880"/>
            <a:ext cx="0" cy="13681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755576" y="2348880"/>
            <a:ext cx="0" cy="13681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259632" y="2348880"/>
            <a:ext cx="0" cy="13681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691680" y="2348880"/>
            <a:ext cx="0" cy="13681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355976" y="2348880"/>
            <a:ext cx="0" cy="13681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932040" y="2348880"/>
            <a:ext cx="0" cy="13681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580112" y="2348880"/>
            <a:ext cx="0" cy="13681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137889" y="2348880"/>
            <a:ext cx="0" cy="13681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876256" y="2348880"/>
            <a:ext cx="0" cy="13681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7524328" y="2348880"/>
            <a:ext cx="0" cy="13681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8039300" y="2348880"/>
            <a:ext cx="0" cy="13681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8676456" y="2348880"/>
            <a:ext cx="0" cy="13681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5796136" y="2348880"/>
            <a:ext cx="0" cy="13681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843808" y="1412776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 smtClean="0">
                <a:solidFill>
                  <a:srgbClr val="FF0000"/>
                </a:solidFill>
              </a:rPr>
              <a:t>13 soufflets à remplacer</a:t>
            </a:r>
            <a:endParaRPr lang="fr-FR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689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Modification Ligne MEBT</a:t>
            </a:r>
            <a:endParaRPr lang="fr-FR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4664"/>
            <a:ext cx="876422" cy="876422"/>
          </a:xfrm>
        </p:spPr>
      </p:pic>
      <p:sp>
        <p:nvSpPr>
          <p:cNvPr id="7" name="TextBox 6"/>
          <p:cNvSpPr txBox="1"/>
          <p:nvPr/>
        </p:nvSpPr>
        <p:spPr>
          <a:xfrm>
            <a:off x="6970096" y="6381328"/>
            <a:ext cx="2138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27/10/2014 </a:t>
            </a:r>
            <a:r>
              <a:rPr lang="fr-CH" dirty="0" err="1" smtClean="0"/>
              <a:t>N.Thaüs</a:t>
            </a:r>
            <a:endParaRPr lang="fr-FR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1556792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1 mettre à la PA la ligne MEBT</a:t>
            </a:r>
          </a:p>
          <a:p>
            <a:r>
              <a:rPr lang="fr-CH" dirty="0" smtClean="0"/>
              <a:t>2 mettre à la PA le DTL 1</a:t>
            </a:r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525270"/>
            <a:ext cx="4200176" cy="43651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7544" y="2420888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Démontage du soufflet</a:t>
            </a:r>
          </a:p>
          <a:p>
            <a:r>
              <a:rPr lang="fr-CH" dirty="0" smtClean="0"/>
              <a:t>entre DTL et MEBT</a:t>
            </a:r>
            <a:endParaRPr lang="fr-CH" dirty="0" smtClean="0"/>
          </a:p>
        </p:txBody>
      </p:sp>
      <p:sp>
        <p:nvSpPr>
          <p:cNvPr id="9" name="Oval 8"/>
          <p:cNvSpPr/>
          <p:nvPr/>
        </p:nvSpPr>
        <p:spPr>
          <a:xfrm>
            <a:off x="7223500" y="3140968"/>
            <a:ext cx="815800" cy="720080"/>
          </a:xfrm>
          <a:prstGeom prst="ellipse">
            <a:avLst/>
          </a:prstGeom>
          <a:noFill/>
          <a:ln w="508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Picture 9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556792"/>
            <a:ext cx="4200176" cy="4365104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7451380" y="3284984"/>
            <a:ext cx="360000" cy="576064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ight Arrow 11"/>
          <p:cNvSpPr/>
          <p:nvPr/>
        </p:nvSpPr>
        <p:spPr>
          <a:xfrm>
            <a:off x="5868144" y="3356992"/>
            <a:ext cx="1355356" cy="504056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467544" y="3284984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Déplacement du transfo</a:t>
            </a:r>
            <a:endParaRPr lang="fr-CH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484559" y="4005064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Retirer le transfo</a:t>
            </a:r>
            <a:endParaRPr lang="fr-CH" dirty="0" smtClean="0"/>
          </a:p>
        </p:txBody>
      </p:sp>
      <p:sp>
        <p:nvSpPr>
          <p:cNvPr id="17" name="Right Arrow 16"/>
          <p:cNvSpPr/>
          <p:nvPr/>
        </p:nvSpPr>
        <p:spPr>
          <a:xfrm rot="16200000">
            <a:off x="6040390" y="2931342"/>
            <a:ext cx="1355356" cy="504056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TextBox 17"/>
          <p:cNvSpPr txBox="1"/>
          <p:nvPr/>
        </p:nvSpPr>
        <p:spPr>
          <a:xfrm>
            <a:off x="7811380" y="3183368"/>
            <a:ext cx="11531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4400" b="1" dirty="0" smtClean="0"/>
              <a:t>DTL</a:t>
            </a:r>
            <a:endParaRPr lang="fr-FR" sz="4400" b="1" dirty="0"/>
          </a:p>
        </p:txBody>
      </p:sp>
    </p:spTree>
    <p:extLst>
      <p:ext uri="{BB962C8B-B14F-4D97-AF65-F5344CB8AC3E}">
        <p14:creationId xmlns:p14="http://schemas.microsoft.com/office/powerpoint/2010/main" val="592962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1" grpId="0" animBg="1"/>
      <p:bldP spid="12" grpId="0" animBg="1"/>
      <p:bldP spid="12" grpId="1" animBg="1"/>
      <p:bldP spid="14" grpId="0"/>
      <p:bldP spid="16" grpId="0"/>
      <p:bldP spid="17" grpId="0" animBg="1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Modification Ligne MEBT</a:t>
            </a:r>
            <a:endParaRPr lang="fr-FR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4664"/>
            <a:ext cx="876422" cy="876422"/>
          </a:xfrm>
        </p:spPr>
      </p:pic>
      <p:sp>
        <p:nvSpPr>
          <p:cNvPr id="7" name="TextBox 6"/>
          <p:cNvSpPr txBox="1"/>
          <p:nvPr/>
        </p:nvSpPr>
        <p:spPr>
          <a:xfrm>
            <a:off x="6970096" y="6381328"/>
            <a:ext cx="2138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27/10/2014 </a:t>
            </a:r>
            <a:r>
              <a:rPr lang="fr-CH" dirty="0" err="1" smtClean="0"/>
              <a:t>N.Thaüs</a:t>
            </a:r>
            <a:endParaRPr lang="fr-FR" dirty="0"/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6832"/>
            <a:ext cx="9144000" cy="380546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411760" y="1412776"/>
            <a:ext cx="4558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 smtClean="0">
                <a:solidFill>
                  <a:srgbClr val="FF0000"/>
                </a:solidFill>
              </a:rPr>
              <a:t>DEMONTAGE ET STOCKAGE WS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724128" y="2569267"/>
            <a:ext cx="432048" cy="864096"/>
          </a:xfrm>
          <a:prstGeom prst="rect">
            <a:avLst/>
          </a:prstGeom>
          <a:noFill/>
          <a:ln w="508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1259632" y="2569267"/>
            <a:ext cx="432048" cy="864096"/>
          </a:xfrm>
          <a:prstGeom prst="rect">
            <a:avLst/>
          </a:prstGeom>
          <a:noFill/>
          <a:ln w="508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8039300" y="3284984"/>
            <a:ext cx="1104700" cy="1224136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3879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Modification Ligne MEBT</a:t>
            </a:r>
            <a:endParaRPr lang="fr-FR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4664"/>
            <a:ext cx="876422" cy="876422"/>
          </a:xfrm>
        </p:spPr>
      </p:pic>
      <p:sp>
        <p:nvSpPr>
          <p:cNvPr id="7" name="TextBox 6"/>
          <p:cNvSpPr txBox="1"/>
          <p:nvPr/>
        </p:nvSpPr>
        <p:spPr>
          <a:xfrm>
            <a:off x="6970096" y="6381328"/>
            <a:ext cx="2138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27/10/2014 </a:t>
            </a:r>
            <a:r>
              <a:rPr lang="fr-CH" dirty="0" err="1" smtClean="0"/>
              <a:t>N.Thaüs</a:t>
            </a:r>
            <a:endParaRPr lang="fr-FR" dirty="0"/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6832"/>
            <a:ext cx="9144000" cy="380546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8039300" y="3284984"/>
            <a:ext cx="1104700" cy="1224136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1763688" y="3429000"/>
            <a:ext cx="2448272" cy="1152128"/>
          </a:xfrm>
          <a:prstGeom prst="rect">
            <a:avLst/>
          </a:prstGeom>
          <a:noFill/>
          <a:ln w="508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TextBox 24"/>
          <p:cNvSpPr txBox="1"/>
          <p:nvPr/>
        </p:nvSpPr>
        <p:spPr>
          <a:xfrm>
            <a:off x="2843808" y="1412776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 smtClean="0">
                <a:solidFill>
                  <a:srgbClr val="FF0000"/>
                </a:solidFill>
              </a:rPr>
              <a:t>ENSEMBLE CHOPPERS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27" name="Right Arrow 26"/>
          <p:cNvSpPr/>
          <p:nvPr/>
        </p:nvSpPr>
        <p:spPr>
          <a:xfrm rot="16200000">
            <a:off x="2419400" y="2636912"/>
            <a:ext cx="1080120" cy="504056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>
            <a:off x="1763688" y="3284984"/>
            <a:ext cx="2448272" cy="129614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ight Arrow 29"/>
          <p:cNvSpPr/>
          <p:nvPr/>
        </p:nvSpPr>
        <p:spPr>
          <a:xfrm>
            <a:off x="1403648" y="3717032"/>
            <a:ext cx="1152128" cy="28803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/>
          <p:cNvSpPr/>
          <p:nvPr/>
        </p:nvSpPr>
        <p:spPr>
          <a:xfrm>
            <a:off x="1187624" y="2636912"/>
            <a:ext cx="2448272" cy="1949997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4211960" y="3573016"/>
            <a:ext cx="216024" cy="576064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Down Arrow 32"/>
          <p:cNvSpPr/>
          <p:nvPr/>
        </p:nvSpPr>
        <p:spPr>
          <a:xfrm rot="5400000">
            <a:off x="3923928" y="3645024"/>
            <a:ext cx="216024" cy="432048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/>
          <p:cNvSpPr/>
          <p:nvPr/>
        </p:nvSpPr>
        <p:spPr>
          <a:xfrm>
            <a:off x="4220344" y="3573016"/>
            <a:ext cx="216024" cy="57606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/>
          <p:cNvSpPr/>
          <p:nvPr/>
        </p:nvSpPr>
        <p:spPr>
          <a:xfrm>
            <a:off x="5724128" y="2569267"/>
            <a:ext cx="432048" cy="864096"/>
          </a:xfrm>
          <a:prstGeom prst="rect">
            <a:avLst/>
          </a:prstGeom>
          <a:solidFill>
            <a:schemeClr val="lt1"/>
          </a:solidFill>
          <a:ln w="5080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/>
          <p:cNvSpPr/>
          <p:nvPr/>
        </p:nvSpPr>
        <p:spPr>
          <a:xfrm>
            <a:off x="1187624" y="2604317"/>
            <a:ext cx="432048" cy="864096"/>
          </a:xfrm>
          <a:prstGeom prst="rect">
            <a:avLst/>
          </a:prstGeom>
          <a:solidFill>
            <a:schemeClr val="lt1"/>
          </a:solidFill>
          <a:ln w="5080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TextBox 36"/>
          <p:cNvSpPr txBox="1"/>
          <p:nvPr/>
        </p:nvSpPr>
        <p:spPr>
          <a:xfrm>
            <a:off x="2843808" y="1412776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 smtClean="0">
                <a:solidFill>
                  <a:srgbClr val="FF0000"/>
                </a:solidFill>
              </a:rPr>
              <a:t>ENSEMBLE QUAD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843808" y="1412776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 smtClean="0">
                <a:solidFill>
                  <a:srgbClr val="FF0000"/>
                </a:solidFill>
              </a:rPr>
              <a:t>CHAMBRE A VIDE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097986" y="3284983"/>
            <a:ext cx="1043372" cy="1152128"/>
          </a:xfrm>
          <a:prstGeom prst="rect">
            <a:avLst/>
          </a:prstGeom>
          <a:noFill/>
          <a:ln w="508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6120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96296E-6 L 0.10243 -2.96296E-6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2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2.96296E-6 L -0.08663 -2.96296E-6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4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2" animBg="1"/>
      <p:bldP spid="25" grpId="0"/>
      <p:bldP spid="27" grpId="0" animBg="1"/>
      <p:bldP spid="27" grpId="2" animBg="1"/>
      <p:bldP spid="28" grpId="0" animBg="1"/>
      <p:bldP spid="30" grpId="0" animBg="1"/>
      <p:bldP spid="30" grpId="1" animBg="1"/>
      <p:bldP spid="31" grpId="0" animBg="1"/>
      <p:bldP spid="32" grpId="0" animBg="1"/>
      <p:bldP spid="32" grpId="1" animBg="1"/>
      <p:bldP spid="33" grpId="0" animBg="1"/>
      <p:bldP spid="33" grpId="1" animBg="1"/>
      <p:bldP spid="33" grpId="2" animBg="1"/>
      <p:bldP spid="34" grpId="0" animBg="1"/>
      <p:bldP spid="37" grpId="0"/>
      <p:bldP spid="37" grpId="1"/>
      <p:bldP spid="38" grpId="0"/>
      <p:bldP spid="40" grpId="0" animBg="1"/>
      <p:bldP spid="40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Modification Ligne MEBT</a:t>
            </a:r>
            <a:endParaRPr lang="fr-FR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4664"/>
            <a:ext cx="876422" cy="876422"/>
          </a:xfrm>
        </p:spPr>
      </p:pic>
      <p:sp>
        <p:nvSpPr>
          <p:cNvPr id="7" name="TextBox 6"/>
          <p:cNvSpPr txBox="1"/>
          <p:nvPr/>
        </p:nvSpPr>
        <p:spPr>
          <a:xfrm>
            <a:off x="6970096" y="6381328"/>
            <a:ext cx="2138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27/10/2014 </a:t>
            </a:r>
            <a:r>
              <a:rPr lang="fr-CH" dirty="0" err="1" smtClean="0"/>
              <a:t>N.Thaüs</a:t>
            </a:r>
            <a:endParaRPr lang="fr-FR" dirty="0"/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6832"/>
            <a:ext cx="9144000" cy="380546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8039300" y="3284984"/>
            <a:ext cx="1104700" cy="1224136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TextBox 24"/>
          <p:cNvSpPr txBox="1"/>
          <p:nvPr/>
        </p:nvSpPr>
        <p:spPr>
          <a:xfrm>
            <a:off x="2411760" y="1412776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 smtClean="0">
                <a:solidFill>
                  <a:srgbClr val="FF0000"/>
                </a:solidFill>
              </a:rPr>
              <a:t>DEPLACEMENT BUNCHER B30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259632" y="2636912"/>
            <a:ext cx="3168352" cy="19625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5724128" y="2569267"/>
            <a:ext cx="432048" cy="864096"/>
          </a:xfrm>
          <a:prstGeom prst="rect">
            <a:avLst/>
          </a:prstGeom>
          <a:solidFill>
            <a:schemeClr val="lt1"/>
          </a:solidFill>
          <a:ln w="5080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683568" y="2569267"/>
            <a:ext cx="648072" cy="2227885"/>
          </a:xfrm>
          <a:prstGeom prst="rect">
            <a:avLst/>
          </a:prstGeom>
          <a:noFill/>
          <a:ln w="508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ight Arrow 4"/>
          <p:cNvSpPr/>
          <p:nvPr/>
        </p:nvSpPr>
        <p:spPr>
          <a:xfrm>
            <a:off x="1331640" y="3618167"/>
            <a:ext cx="1008112" cy="386897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/>
          <p:cNvSpPr/>
          <p:nvPr/>
        </p:nvSpPr>
        <p:spPr>
          <a:xfrm>
            <a:off x="611560" y="2515970"/>
            <a:ext cx="3168352" cy="233093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0" name="Content Placeholder 3" descr="Screen Clippi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9" t="-396" r="85401" b="33650"/>
          <a:stretch/>
        </p:blipFill>
        <p:spPr>
          <a:xfrm>
            <a:off x="1165854" y="1866429"/>
            <a:ext cx="597834" cy="257068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3151770"/>
            <a:ext cx="827584" cy="1645382"/>
          </a:xfrm>
          <a:prstGeom prst="rect">
            <a:avLst/>
          </a:prstGeom>
          <a:noFill/>
          <a:ln w="508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ight Arrow 8"/>
          <p:cNvSpPr/>
          <p:nvPr/>
        </p:nvSpPr>
        <p:spPr>
          <a:xfrm rot="16200000">
            <a:off x="-111698" y="2332110"/>
            <a:ext cx="1050979" cy="571701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/>
          <p:cNvSpPr/>
          <p:nvPr/>
        </p:nvSpPr>
        <p:spPr>
          <a:xfrm>
            <a:off x="-116215" y="1916832"/>
            <a:ext cx="1215752" cy="293007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TextBox 23"/>
          <p:cNvSpPr txBox="1"/>
          <p:nvPr/>
        </p:nvSpPr>
        <p:spPr>
          <a:xfrm>
            <a:off x="2411760" y="1412776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 smtClean="0">
                <a:solidFill>
                  <a:srgbClr val="FF0000"/>
                </a:solidFill>
              </a:rPr>
              <a:t>ENSEMBLE TRANSFO</a:t>
            </a:r>
            <a:endParaRPr lang="fr-FR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921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9" grpId="0" animBg="1"/>
      <p:bldP spid="8" grpId="0" animBg="1"/>
      <p:bldP spid="9" grpId="0" animBg="1"/>
      <p:bldP spid="23" grpId="0" animBg="1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Modification Ligne MEBT</a:t>
            </a:r>
            <a:endParaRPr lang="fr-FR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4664"/>
            <a:ext cx="876422" cy="876422"/>
          </a:xfrm>
        </p:spPr>
      </p:pic>
      <p:sp>
        <p:nvSpPr>
          <p:cNvPr id="7" name="TextBox 6"/>
          <p:cNvSpPr txBox="1"/>
          <p:nvPr/>
        </p:nvSpPr>
        <p:spPr>
          <a:xfrm>
            <a:off x="6970096" y="6381328"/>
            <a:ext cx="2138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27/10/2014 </a:t>
            </a:r>
            <a:r>
              <a:rPr lang="fr-CH" dirty="0" err="1" smtClean="0"/>
              <a:t>N.Thaüs</a:t>
            </a:r>
            <a:endParaRPr lang="fr-FR" dirty="0"/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6832"/>
            <a:ext cx="9144000" cy="380546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8039300" y="3284984"/>
            <a:ext cx="1104700" cy="1224136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TextBox 24"/>
          <p:cNvSpPr txBox="1"/>
          <p:nvPr/>
        </p:nvSpPr>
        <p:spPr>
          <a:xfrm>
            <a:off x="1763688" y="1412776"/>
            <a:ext cx="5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400" dirty="0" smtClean="0">
                <a:solidFill>
                  <a:srgbClr val="FF0000"/>
                </a:solidFill>
              </a:rPr>
              <a:t>COLLIMATEUR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259632" y="2636912"/>
            <a:ext cx="3168352" cy="19625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5724128" y="2569267"/>
            <a:ext cx="432048" cy="864096"/>
          </a:xfrm>
          <a:prstGeom prst="rect">
            <a:avLst/>
          </a:prstGeom>
          <a:solidFill>
            <a:schemeClr val="lt1"/>
          </a:solidFill>
          <a:ln w="5080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683568" y="2569267"/>
            <a:ext cx="648072" cy="2227885"/>
          </a:xfrm>
          <a:prstGeom prst="rect">
            <a:avLst/>
          </a:prstGeom>
          <a:noFill/>
          <a:ln w="508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ight Arrow 4"/>
          <p:cNvSpPr/>
          <p:nvPr/>
        </p:nvSpPr>
        <p:spPr>
          <a:xfrm>
            <a:off x="1331640" y="3618167"/>
            <a:ext cx="1008112" cy="386897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/>
          <p:cNvSpPr/>
          <p:nvPr/>
        </p:nvSpPr>
        <p:spPr>
          <a:xfrm>
            <a:off x="611560" y="2515970"/>
            <a:ext cx="3168352" cy="233093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0" name="Content Placeholder 3" descr="Screen Clippi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9" t="-396" r="85401" b="33650"/>
          <a:stretch/>
        </p:blipFill>
        <p:spPr>
          <a:xfrm>
            <a:off x="1165854" y="1866429"/>
            <a:ext cx="597834" cy="257068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3151770"/>
            <a:ext cx="827584" cy="1645382"/>
          </a:xfrm>
          <a:prstGeom prst="rect">
            <a:avLst/>
          </a:prstGeom>
          <a:noFill/>
          <a:ln w="508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ight Arrow 8"/>
          <p:cNvSpPr/>
          <p:nvPr/>
        </p:nvSpPr>
        <p:spPr>
          <a:xfrm rot="16200000">
            <a:off x="-111698" y="2332110"/>
            <a:ext cx="1050979" cy="571701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/>
          <p:cNvSpPr/>
          <p:nvPr/>
        </p:nvSpPr>
        <p:spPr>
          <a:xfrm>
            <a:off x="-116215" y="1916832"/>
            <a:ext cx="1215752" cy="293007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6228184" y="3433363"/>
            <a:ext cx="504056" cy="787725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ight Arrow 10"/>
          <p:cNvSpPr/>
          <p:nvPr/>
        </p:nvSpPr>
        <p:spPr>
          <a:xfrm rot="16200000">
            <a:off x="6156176" y="2950760"/>
            <a:ext cx="648072" cy="283669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6228184" y="3429000"/>
            <a:ext cx="504056" cy="787725"/>
          </a:xfrm>
          <a:prstGeom prst="rect">
            <a:avLst/>
          </a:prstGeom>
          <a:solidFill>
            <a:schemeClr val="bg1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2799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Modification Ligne MEBT</a:t>
            </a:r>
            <a:endParaRPr lang="fr-FR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4664"/>
            <a:ext cx="876422" cy="876422"/>
          </a:xfrm>
        </p:spPr>
      </p:pic>
      <p:sp>
        <p:nvSpPr>
          <p:cNvPr id="7" name="TextBox 6"/>
          <p:cNvSpPr txBox="1"/>
          <p:nvPr/>
        </p:nvSpPr>
        <p:spPr>
          <a:xfrm>
            <a:off x="6970096" y="6381328"/>
            <a:ext cx="2138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27/10/2014 </a:t>
            </a:r>
            <a:r>
              <a:rPr lang="fr-CH" dirty="0" err="1" smtClean="0"/>
              <a:t>N.Thaüs</a:t>
            </a:r>
            <a:endParaRPr lang="fr-FR" dirty="0"/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6832"/>
            <a:ext cx="9144000" cy="380546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8039300" y="3284984"/>
            <a:ext cx="1104700" cy="1224136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TextBox 24"/>
          <p:cNvSpPr txBox="1"/>
          <p:nvPr/>
        </p:nvSpPr>
        <p:spPr>
          <a:xfrm>
            <a:off x="1763688" y="1412776"/>
            <a:ext cx="5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400" dirty="0" smtClean="0">
                <a:solidFill>
                  <a:srgbClr val="FF0000"/>
                </a:solidFill>
              </a:rPr>
              <a:t>CHAMBRE QUAD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259632" y="2636912"/>
            <a:ext cx="3168352" cy="19625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5724128" y="2569267"/>
            <a:ext cx="432048" cy="864096"/>
          </a:xfrm>
          <a:prstGeom prst="rect">
            <a:avLst/>
          </a:prstGeom>
          <a:solidFill>
            <a:schemeClr val="lt1"/>
          </a:solidFill>
          <a:ln w="5080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683568" y="2569267"/>
            <a:ext cx="648072" cy="2227885"/>
          </a:xfrm>
          <a:prstGeom prst="rect">
            <a:avLst/>
          </a:prstGeom>
          <a:noFill/>
          <a:ln w="508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ight Arrow 4"/>
          <p:cNvSpPr/>
          <p:nvPr/>
        </p:nvSpPr>
        <p:spPr>
          <a:xfrm>
            <a:off x="1331640" y="3618167"/>
            <a:ext cx="1008112" cy="386897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/>
          <p:cNvSpPr/>
          <p:nvPr/>
        </p:nvSpPr>
        <p:spPr>
          <a:xfrm>
            <a:off x="611560" y="2515970"/>
            <a:ext cx="3168352" cy="233093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0" name="Content Placeholder 3" descr="Screen Clippi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9" t="-396" r="85401" b="33650"/>
          <a:stretch/>
        </p:blipFill>
        <p:spPr>
          <a:xfrm>
            <a:off x="1165854" y="1866429"/>
            <a:ext cx="597834" cy="257068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3151770"/>
            <a:ext cx="827584" cy="1645382"/>
          </a:xfrm>
          <a:prstGeom prst="rect">
            <a:avLst/>
          </a:prstGeom>
          <a:noFill/>
          <a:ln w="508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ight Arrow 8"/>
          <p:cNvSpPr/>
          <p:nvPr/>
        </p:nvSpPr>
        <p:spPr>
          <a:xfrm rot="16200000">
            <a:off x="-111698" y="2332110"/>
            <a:ext cx="1050979" cy="571701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/>
          <p:cNvSpPr/>
          <p:nvPr/>
        </p:nvSpPr>
        <p:spPr>
          <a:xfrm>
            <a:off x="-116215" y="1916832"/>
            <a:ext cx="1215752" cy="293007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4795208" y="3433363"/>
            <a:ext cx="1504984" cy="787725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ight Arrow 10"/>
          <p:cNvSpPr/>
          <p:nvPr/>
        </p:nvSpPr>
        <p:spPr>
          <a:xfrm rot="16200000">
            <a:off x="5187659" y="2967492"/>
            <a:ext cx="648072" cy="283669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4795208" y="3433363"/>
            <a:ext cx="1504984" cy="787725"/>
          </a:xfrm>
          <a:prstGeom prst="rect">
            <a:avLst/>
          </a:prstGeom>
          <a:solidFill>
            <a:schemeClr val="bg1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6300192" y="3429000"/>
            <a:ext cx="504056" cy="787725"/>
          </a:xfrm>
          <a:prstGeom prst="rect">
            <a:avLst/>
          </a:prstGeom>
          <a:solidFill>
            <a:schemeClr val="bg1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ight Arrow 25"/>
          <p:cNvSpPr/>
          <p:nvPr/>
        </p:nvSpPr>
        <p:spPr>
          <a:xfrm>
            <a:off x="5299722" y="3647595"/>
            <a:ext cx="648072" cy="283669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1854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22" grpId="0" animBg="1"/>
      <p:bldP spid="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Modification Ligne MEBT</a:t>
            </a:r>
            <a:endParaRPr lang="fr-FR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4664"/>
            <a:ext cx="876422" cy="876422"/>
          </a:xfrm>
        </p:spPr>
      </p:pic>
      <p:sp>
        <p:nvSpPr>
          <p:cNvPr id="7" name="TextBox 6"/>
          <p:cNvSpPr txBox="1"/>
          <p:nvPr/>
        </p:nvSpPr>
        <p:spPr>
          <a:xfrm>
            <a:off x="6970096" y="6381328"/>
            <a:ext cx="2138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27/10/2014 </a:t>
            </a:r>
            <a:r>
              <a:rPr lang="fr-CH" dirty="0" err="1" smtClean="0"/>
              <a:t>N.Thaüs</a:t>
            </a:r>
            <a:endParaRPr lang="fr-FR" dirty="0"/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6832"/>
            <a:ext cx="9144000" cy="380546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8039300" y="3284984"/>
            <a:ext cx="1104700" cy="1224136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TextBox 24"/>
          <p:cNvSpPr txBox="1"/>
          <p:nvPr/>
        </p:nvSpPr>
        <p:spPr>
          <a:xfrm>
            <a:off x="1763688" y="1412776"/>
            <a:ext cx="5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400" dirty="0" smtClean="0">
                <a:solidFill>
                  <a:srgbClr val="FF0000"/>
                </a:solidFill>
              </a:rPr>
              <a:t>ENSEMBLE QUAD + CORRECTEUR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259632" y="2636912"/>
            <a:ext cx="3168352" cy="19625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5724128" y="2569267"/>
            <a:ext cx="432048" cy="864096"/>
          </a:xfrm>
          <a:prstGeom prst="rect">
            <a:avLst/>
          </a:prstGeom>
          <a:solidFill>
            <a:schemeClr val="lt1"/>
          </a:solidFill>
          <a:ln w="5080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683568" y="2569267"/>
            <a:ext cx="648072" cy="2227885"/>
          </a:xfrm>
          <a:prstGeom prst="rect">
            <a:avLst/>
          </a:prstGeom>
          <a:noFill/>
          <a:ln w="508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ight Arrow 4"/>
          <p:cNvSpPr/>
          <p:nvPr/>
        </p:nvSpPr>
        <p:spPr>
          <a:xfrm>
            <a:off x="1331640" y="3618167"/>
            <a:ext cx="1008112" cy="386897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/>
          <p:cNvSpPr/>
          <p:nvPr/>
        </p:nvSpPr>
        <p:spPr>
          <a:xfrm>
            <a:off x="611560" y="2515970"/>
            <a:ext cx="3168352" cy="233093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0" name="Content Placeholder 3" descr="Screen Clippi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9" t="-396" r="85401" b="33650"/>
          <a:stretch/>
        </p:blipFill>
        <p:spPr>
          <a:xfrm>
            <a:off x="1165854" y="1866429"/>
            <a:ext cx="597834" cy="257068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3151770"/>
            <a:ext cx="827584" cy="1645382"/>
          </a:xfrm>
          <a:prstGeom prst="rect">
            <a:avLst/>
          </a:prstGeom>
          <a:noFill/>
          <a:ln w="508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ight Arrow 8"/>
          <p:cNvSpPr/>
          <p:nvPr/>
        </p:nvSpPr>
        <p:spPr>
          <a:xfrm rot="16200000">
            <a:off x="-111698" y="2332110"/>
            <a:ext cx="1050979" cy="571701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/>
          <p:cNvSpPr/>
          <p:nvPr/>
        </p:nvSpPr>
        <p:spPr>
          <a:xfrm>
            <a:off x="-116215" y="1916832"/>
            <a:ext cx="1215752" cy="293007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6919900" y="3433363"/>
            <a:ext cx="676435" cy="787725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ight Arrow 10"/>
          <p:cNvSpPr/>
          <p:nvPr/>
        </p:nvSpPr>
        <p:spPr>
          <a:xfrm rot="16200000">
            <a:off x="6050164" y="2956456"/>
            <a:ext cx="648072" cy="289441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4795208" y="3433363"/>
            <a:ext cx="1504984" cy="787725"/>
          </a:xfrm>
          <a:prstGeom prst="rect">
            <a:avLst/>
          </a:prstGeom>
          <a:solidFill>
            <a:schemeClr val="bg1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6300192" y="3429000"/>
            <a:ext cx="504056" cy="787725"/>
          </a:xfrm>
          <a:prstGeom prst="rect">
            <a:avLst/>
          </a:prstGeom>
          <a:solidFill>
            <a:schemeClr val="bg1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ight Arrow 25"/>
          <p:cNvSpPr/>
          <p:nvPr/>
        </p:nvSpPr>
        <p:spPr>
          <a:xfrm rot="10800000">
            <a:off x="6194209" y="3668020"/>
            <a:ext cx="691717" cy="283669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6133434" y="3381868"/>
            <a:ext cx="1504984" cy="911228"/>
          </a:xfrm>
          <a:prstGeom prst="rect">
            <a:avLst/>
          </a:prstGeom>
          <a:solidFill>
            <a:schemeClr val="bg1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214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26" grpId="0" animBg="1"/>
      <p:bldP spid="2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153</Words>
  <Application>Microsoft Office PowerPoint</Application>
  <PresentationFormat>On-screen Show (4:3)</PresentationFormat>
  <Paragraphs>60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Modification Ligne MEBT</vt:lpstr>
      <vt:lpstr>Modification Ligne MEBT</vt:lpstr>
      <vt:lpstr>Modification Ligne MEBT</vt:lpstr>
      <vt:lpstr>Modification Ligne MEBT</vt:lpstr>
      <vt:lpstr>Modification Ligne MEBT</vt:lpstr>
      <vt:lpstr>Modification Ligne MEBT</vt:lpstr>
      <vt:lpstr>Modification Ligne MEBT</vt:lpstr>
      <vt:lpstr>Modification Ligne MEBT</vt:lpstr>
      <vt:lpstr>Modification Ligne MEBT</vt:lpstr>
      <vt:lpstr>Modification Ligne MEBT</vt:lpstr>
      <vt:lpstr>Modification Ligne MEBT</vt:lpstr>
      <vt:lpstr>Modification Ligne MEBT</vt:lpstr>
      <vt:lpstr>Modification Ligne MEBT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Modification LigneMEBT</dc:title>
  <dc:creator>Nicolas Thaus</dc:creator>
  <cp:lastModifiedBy>Nicolas Thaus</cp:lastModifiedBy>
  <cp:revision>28</cp:revision>
  <dcterms:created xsi:type="dcterms:W3CDTF">2014-10-21T08:31:57Z</dcterms:created>
  <dcterms:modified xsi:type="dcterms:W3CDTF">2014-10-21T14:41:36Z</dcterms:modified>
</cp:coreProperties>
</file>