
<file path=[Content_Types].xml><?xml version="1.0" encoding="utf-8"?>
<Types xmlns="http://schemas.openxmlformats.org/package/2006/content-types">
  <Default Extension="tmp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7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5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52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5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1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9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67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11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23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36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29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CFAB-9A3A-4531-82C6-FC0157493C1E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058FD-C0E9-425B-A373-CE56091F77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7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Nonlinear coupling?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4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short review of the background for the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was observed that the amplitude detuning decreased with amplitude. 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209" y="2674242"/>
            <a:ext cx="5981006" cy="397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 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From </a:t>
            </a:r>
            <a:r>
              <a:rPr lang="en-GB" dirty="0" err="1" smtClean="0"/>
              <a:t>Yngves</a:t>
            </a:r>
            <a:r>
              <a:rPr lang="en-GB" dirty="0" smtClean="0"/>
              <a:t>’ studies it seemed like coupling and normal </a:t>
            </a:r>
            <a:r>
              <a:rPr lang="en-GB" dirty="0" err="1" smtClean="0"/>
              <a:t>octupole</a:t>
            </a:r>
            <a:r>
              <a:rPr lang="en-GB" dirty="0" smtClean="0"/>
              <a:t> were needed to create nonlinear coupling. 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12976"/>
            <a:ext cx="5252146" cy="340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0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Investigated the impact of the coupling phase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Nominal machine with MO Powered (100%)</a:t>
            </a:r>
          </a:p>
          <a:p>
            <a:r>
              <a:rPr lang="en-GB" dirty="0" smtClean="0"/>
              <a:t>Coupling introduced with coupling knobs (C- = 0.01, checked with PTC match)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056391"/>
              </p:ext>
            </p:extLst>
          </p:nvPr>
        </p:nvGraphicFramePr>
        <p:xfrm>
          <a:off x="4716016" y="3573016"/>
          <a:ext cx="4139313" cy="3120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3" imgW="5572032" imgH="4200457" progId="AcroExch.Document.11">
                  <p:embed/>
                </p:oleObj>
              </mc:Choice>
              <mc:Fallback>
                <p:oleObj name="Acrobat Document" r:id="rId3" imgW="5572032" imgH="42004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6016" y="3573016"/>
                        <a:ext cx="4139313" cy="31204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633889"/>
              </p:ext>
            </p:extLst>
          </p:nvPr>
        </p:nvGraphicFramePr>
        <p:xfrm>
          <a:off x="467544" y="3429000"/>
          <a:ext cx="4248472" cy="3202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Acrobat Document" r:id="rId5" imgW="5572032" imgH="4200457" progId="AcroExch.Document.11">
                  <p:embed/>
                </p:oleObj>
              </mc:Choice>
              <mc:Fallback>
                <p:oleObj name="Acrobat Document" r:id="rId5" imgW="5572032" imgH="42004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544" y="3429000"/>
                        <a:ext cx="4248472" cy="32026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518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Changed the starting tune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Nominal machine with MO Powered (100%)</a:t>
            </a:r>
          </a:p>
          <a:p>
            <a:r>
              <a:rPr lang="en-GB" dirty="0" smtClean="0"/>
              <a:t>Coupling Introduced with knobs (C- = 0.015, checked with PTC match)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574045"/>
              </p:ext>
            </p:extLst>
          </p:nvPr>
        </p:nvGraphicFramePr>
        <p:xfrm>
          <a:off x="395536" y="3284984"/>
          <a:ext cx="4330354" cy="3264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Acrobat Document" r:id="rId3" imgW="5572032" imgH="4200457" progId="AcroExch.Document.11">
                  <p:embed/>
                </p:oleObj>
              </mc:Choice>
              <mc:Fallback>
                <p:oleObj name="Acrobat Document" r:id="rId3" imgW="5572032" imgH="42004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3284984"/>
                        <a:ext cx="4330354" cy="3264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724518"/>
              </p:ext>
            </p:extLst>
          </p:nvPr>
        </p:nvGraphicFramePr>
        <p:xfrm>
          <a:off x="4860032" y="3501008"/>
          <a:ext cx="3462764" cy="2947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Acrobat Document" r:id="rId5" imgW="5572032" imgH="4743315" progId="AcroExch.Document.11">
                  <p:embed/>
                </p:oleObj>
              </mc:Choice>
              <mc:Fallback>
                <p:oleObj name="Acrobat Document" r:id="rId5" imgW="5572032" imgH="474331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60032" y="3501008"/>
                        <a:ext cx="3462764" cy="2947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138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Qx</a:t>
            </a:r>
            <a:r>
              <a:rPr lang="en-GB" dirty="0" smtClean="0"/>
              <a:t> vs </a:t>
            </a:r>
            <a:r>
              <a:rPr lang="en-GB" dirty="0" err="1" smtClean="0"/>
              <a:t>Qy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Blue is the smallest kicks and dark red the largest. 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119206"/>
              </p:ext>
            </p:extLst>
          </p:nvPr>
        </p:nvGraphicFramePr>
        <p:xfrm>
          <a:off x="2123728" y="2492896"/>
          <a:ext cx="5112568" cy="3854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crobat Document" r:id="rId3" imgW="5572032" imgH="4200457" progId="AcroExch.Document.11">
                  <p:embed/>
                </p:oleObj>
              </mc:Choice>
              <mc:Fallback>
                <p:oleObj name="Acrobat Document" r:id="rId3" imgW="5572032" imgH="42004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2492896"/>
                        <a:ext cx="5112568" cy="3854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97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C- reconstructed from the f1001 increases with amplitude of the kick. 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1001 is  a indirect measurement. Next step  </a:t>
            </a:r>
          </a:p>
          <a:p>
            <a:r>
              <a:rPr lang="en-GB" dirty="0" smtClean="0"/>
              <a:t>   The tunes can be closer to each other then what is suggested from the C- reconstructed from tracking data.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70964"/>
            <a:ext cx="7848872" cy="2321957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 rot="5400000">
            <a:off x="6876256" y="2492896"/>
            <a:ext cx="360040" cy="2088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47444" y="3807125"/>
            <a:ext cx="1332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f1001 (j=1, m=1)give rise to a peak in the spectra.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08304" y="4077072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But.. f1012, f1023 will also contribute to the same line.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9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Next steps:</a:t>
            </a:r>
          </a:p>
          <a:p>
            <a:pPr lvl="1"/>
            <a:r>
              <a:rPr lang="en-GB" dirty="0" smtClean="0"/>
              <a:t>Write down the terms that contribute to each line up to </a:t>
            </a:r>
            <a:r>
              <a:rPr lang="en-GB" dirty="0" err="1" smtClean="0"/>
              <a:t>octupolar</a:t>
            </a:r>
            <a:r>
              <a:rPr lang="en-GB" dirty="0" smtClean="0"/>
              <a:t> terms.</a:t>
            </a:r>
          </a:p>
          <a:p>
            <a:pPr lvl="1"/>
            <a:r>
              <a:rPr lang="en-GB" dirty="0" smtClean="0"/>
              <a:t>Investigate the dependence of each line with the amplitude.</a:t>
            </a:r>
          </a:p>
          <a:p>
            <a:pPr lvl="2"/>
            <a:r>
              <a:rPr lang="en-GB" dirty="0" smtClean="0"/>
              <a:t>Should at least explain why we see the increase of C- from f1001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9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221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Adobe Acrobat Document</vt:lpstr>
      <vt:lpstr>Nonlinear coupling? </vt:lpstr>
      <vt:lpstr>A short review of the background for the study</vt:lpstr>
      <vt:lpstr>No MO</vt:lpstr>
      <vt:lpstr>Investigated the impact of the coupling phase</vt:lpstr>
      <vt:lpstr>Changed the starting tune</vt:lpstr>
      <vt:lpstr>Qx vs Qy</vt:lpstr>
      <vt:lpstr>Summary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Non-linear coupling</dc:title>
  <dc:creator>Tobias Hakan Bjorn Persson</dc:creator>
  <cp:lastModifiedBy>Tobias Hakan Bjorn Persson</cp:lastModifiedBy>
  <cp:revision>13</cp:revision>
  <dcterms:created xsi:type="dcterms:W3CDTF">2014-10-22T13:11:29Z</dcterms:created>
  <dcterms:modified xsi:type="dcterms:W3CDTF">2014-10-23T06:47:37Z</dcterms:modified>
</cp:coreProperties>
</file>