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Default Extension="mp4" ContentType="video/unknown"/>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5"/>
    <p:sldMasterId id="2147484077" r:id="rId6"/>
  </p:sldMasterIdLst>
  <p:notesMasterIdLst>
    <p:notesMasterId r:id="rId39"/>
  </p:notesMasterIdLst>
  <p:sldIdLst>
    <p:sldId id="256" r:id="rId7"/>
    <p:sldId id="303" r:id="rId8"/>
    <p:sldId id="302" r:id="rId9"/>
    <p:sldId id="312" r:id="rId10"/>
    <p:sldId id="311" r:id="rId11"/>
    <p:sldId id="304" r:id="rId12"/>
    <p:sldId id="281" r:id="rId13"/>
    <p:sldId id="308" r:id="rId14"/>
    <p:sldId id="313" r:id="rId15"/>
    <p:sldId id="315" r:id="rId16"/>
    <p:sldId id="316" r:id="rId17"/>
    <p:sldId id="325" r:id="rId18"/>
    <p:sldId id="326" r:id="rId19"/>
    <p:sldId id="320" r:id="rId20"/>
    <p:sldId id="319" r:id="rId21"/>
    <p:sldId id="321" r:id="rId22"/>
    <p:sldId id="317" r:id="rId23"/>
    <p:sldId id="322" r:id="rId24"/>
    <p:sldId id="309" r:id="rId25"/>
    <p:sldId id="307" r:id="rId26"/>
    <p:sldId id="297" r:id="rId27"/>
    <p:sldId id="323" r:id="rId28"/>
    <p:sldId id="331" r:id="rId29"/>
    <p:sldId id="301" r:id="rId30"/>
    <p:sldId id="324" r:id="rId31"/>
    <p:sldId id="306" r:id="rId32"/>
    <p:sldId id="300" r:id="rId33"/>
    <p:sldId id="329" r:id="rId34"/>
    <p:sldId id="330" r:id="rId35"/>
    <p:sldId id="332" r:id="rId36"/>
    <p:sldId id="327" r:id="rId37"/>
    <p:sldId id="328" r:id="rId38"/>
  </p:sldIdLst>
  <p:sldSz cx="9144000" cy="6858000" type="screen4x3"/>
  <p:notesSz cx="6858000" cy="9296400"/>
  <p:defaultTextStyle>
    <a:defPPr>
      <a:defRPr lang="en-US"/>
    </a:defPPr>
    <a:lvl1pPr algn="l" rtl="0" fontAlgn="base">
      <a:spcBef>
        <a:spcPct val="0"/>
      </a:spcBef>
      <a:spcAft>
        <a:spcPct val="0"/>
      </a:spcAft>
      <a:defRPr sz="2400" kern="1200">
        <a:solidFill>
          <a:schemeClr val="tx1"/>
        </a:solidFill>
        <a:latin typeface="Arial" pitchFamily="34" charset="0"/>
        <a:ea typeface="ＭＳ Ｐゴシック" pitchFamily="34" charset="-128"/>
        <a:cs typeface="Arial" pitchFamily="34" charset="0"/>
      </a:defRPr>
    </a:lvl1pPr>
    <a:lvl2pPr marL="457200" algn="l" rtl="0" fontAlgn="base">
      <a:spcBef>
        <a:spcPct val="0"/>
      </a:spcBef>
      <a:spcAft>
        <a:spcPct val="0"/>
      </a:spcAft>
      <a:defRPr sz="2400" kern="1200">
        <a:solidFill>
          <a:schemeClr val="tx1"/>
        </a:solidFill>
        <a:latin typeface="Arial" pitchFamily="34" charset="0"/>
        <a:ea typeface="ＭＳ Ｐゴシック" pitchFamily="34" charset="-128"/>
        <a:cs typeface="Arial" pitchFamily="34" charset="0"/>
      </a:defRPr>
    </a:lvl2pPr>
    <a:lvl3pPr marL="914400" algn="l" rtl="0" fontAlgn="base">
      <a:spcBef>
        <a:spcPct val="0"/>
      </a:spcBef>
      <a:spcAft>
        <a:spcPct val="0"/>
      </a:spcAft>
      <a:defRPr sz="2400" kern="1200">
        <a:solidFill>
          <a:schemeClr val="tx1"/>
        </a:solidFill>
        <a:latin typeface="Arial" pitchFamily="34" charset="0"/>
        <a:ea typeface="ＭＳ Ｐゴシック" pitchFamily="34" charset="-128"/>
        <a:cs typeface="Arial" pitchFamily="34" charset="0"/>
      </a:defRPr>
    </a:lvl3pPr>
    <a:lvl4pPr marL="1371600" algn="l" rtl="0" fontAlgn="base">
      <a:spcBef>
        <a:spcPct val="0"/>
      </a:spcBef>
      <a:spcAft>
        <a:spcPct val="0"/>
      </a:spcAft>
      <a:defRPr sz="2400" kern="1200">
        <a:solidFill>
          <a:schemeClr val="tx1"/>
        </a:solidFill>
        <a:latin typeface="Arial" pitchFamily="34" charset="0"/>
        <a:ea typeface="ＭＳ Ｐゴシック" pitchFamily="34" charset="-128"/>
        <a:cs typeface="Arial" pitchFamily="34" charset="0"/>
      </a:defRPr>
    </a:lvl4pPr>
    <a:lvl5pPr marL="1828800" algn="l" rtl="0" fontAlgn="base">
      <a:spcBef>
        <a:spcPct val="0"/>
      </a:spcBef>
      <a:spcAft>
        <a:spcPct val="0"/>
      </a:spcAft>
      <a:defRPr sz="2400" kern="1200">
        <a:solidFill>
          <a:schemeClr val="tx1"/>
        </a:solidFill>
        <a:latin typeface="Arial" pitchFamily="34" charset="0"/>
        <a:ea typeface="ＭＳ Ｐゴシック" pitchFamily="34" charset="-128"/>
        <a:cs typeface="Arial" pitchFamily="34" charset="0"/>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Arial" pitchFamily="34" charset="0"/>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Arial" pitchFamily="34" charset="0"/>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Arial" pitchFamily="34" charset="0"/>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FA237"/>
    <a:srgbClr val="66FF66"/>
    <a:srgbClr val="FF8000"/>
    <a:srgbClr val="69BE8C"/>
    <a:srgbClr val="69BE2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47" autoAdjust="0"/>
    <p:restoredTop sz="99281" autoAdjust="0"/>
  </p:normalViewPr>
  <p:slideViewPr>
    <p:cSldViewPr>
      <p:cViewPr varScale="1">
        <p:scale>
          <a:sx n="88" d="100"/>
          <a:sy n="88" d="100"/>
        </p:scale>
        <p:origin x="-1374"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showGuides="1">
      <p:cViewPr varScale="1">
        <p:scale>
          <a:sx n="102" d="100"/>
          <a:sy n="102" d="100"/>
        </p:scale>
        <p:origin x="-3474" y="-96"/>
      </p:cViewPr>
      <p:guideLst>
        <p:guide orient="horz" pos="2929"/>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2"/>
            <a:ext cx="2971800" cy="464820"/>
          </a:xfrm>
          <a:prstGeom prst="rect">
            <a:avLst/>
          </a:prstGeom>
          <a:noFill/>
          <a:ln w="9525">
            <a:noFill/>
            <a:miter lim="800000"/>
            <a:headEnd/>
            <a:tailEnd/>
          </a:ln>
          <a:effectLst/>
        </p:spPr>
        <p:txBody>
          <a:bodyPr vert="horz" wrap="square" lIns="92254" tIns="46126" rIns="92254" bIns="46126" numCol="1" anchor="t" anchorCtr="0" compatLnSpc="1">
            <a:prstTxWarp prst="textNoShape">
              <a:avLst/>
            </a:prstTxWarp>
          </a:bodyPr>
          <a:lstStyle>
            <a:lvl1pPr eaLnBrk="0" hangingPunct="0">
              <a:defRPr sz="1200">
                <a:latin typeface="Arial" charset="0"/>
                <a:ea typeface="ＭＳ Ｐゴシック" pitchFamily="28" charset="-128"/>
                <a:cs typeface="+mn-cs"/>
              </a:defRPr>
            </a:lvl1pPr>
          </a:lstStyle>
          <a:p>
            <a:pPr>
              <a:defRPr/>
            </a:pPr>
            <a:endParaRPr lang="en-US"/>
          </a:p>
        </p:txBody>
      </p:sp>
      <p:sp>
        <p:nvSpPr>
          <p:cNvPr id="15363" name="Rectangle 3"/>
          <p:cNvSpPr>
            <a:spLocks noGrp="1" noChangeArrowheads="1"/>
          </p:cNvSpPr>
          <p:nvPr>
            <p:ph type="dt" idx="1"/>
          </p:nvPr>
        </p:nvSpPr>
        <p:spPr bwMode="auto">
          <a:xfrm>
            <a:off x="3884615" y="2"/>
            <a:ext cx="2971800" cy="464820"/>
          </a:xfrm>
          <a:prstGeom prst="rect">
            <a:avLst/>
          </a:prstGeom>
          <a:noFill/>
          <a:ln w="9525">
            <a:noFill/>
            <a:miter lim="800000"/>
            <a:headEnd/>
            <a:tailEnd/>
          </a:ln>
          <a:effectLst/>
        </p:spPr>
        <p:txBody>
          <a:bodyPr vert="horz" wrap="square" lIns="92254" tIns="46126" rIns="92254" bIns="46126" numCol="1" anchor="t" anchorCtr="0" compatLnSpc="1">
            <a:prstTxWarp prst="textNoShape">
              <a:avLst/>
            </a:prstTxWarp>
          </a:bodyPr>
          <a:lstStyle>
            <a:lvl1pPr algn="r" eaLnBrk="0" hangingPunct="0">
              <a:defRPr sz="1200">
                <a:latin typeface="Arial" charset="0"/>
                <a:ea typeface="ＭＳ Ｐゴシック" pitchFamily="28" charset="-128"/>
                <a:cs typeface="+mn-cs"/>
              </a:defRPr>
            </a:lvl1pPr>
          </a:lstStyle>
          <a:p>
            <a:pPr>
              <a:defRPr/>
            </a:pPr>
            <a:endParaRPr lang="en-US"/>
          </a:p>
        </p:txBody>
      </p:sp>
      <p:sp>
        <p:nvSpPr>
          <p:cNvPr id="32772" name="Rectangle 4"/>
          <p:cNvSpPr>
            <a:spLocks noGrp="1" noRot="1" noChangeAspect="1" noChangeArrowheads="1" noTextEdit="1"/>
          </p:cNvSpPr>
          <p:nvPr>
            <p:ph type="sldImg" idx="2"/>
          </p:nvPr>
        </p:nvSpPr>
        <p:spPr bwMode="auto">
          <a:xfrm>
            <a:off x="1104900" y="696913"/>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5" name="Rectangle 5"/>
          <p:cNvSpPr>
            <a:spLocks noGrp="1" noChangeArrowheads="1"/>
          </p:cNvSpPr>
          <p:nvPr>
            <p:ph type="body" sz="quarter" idx="3"/>
          </p:nvPr>
        </p:nvSpPr>
        <p:spPr bwMode="auto">
          <a:xfrm>
            <a:off x="685800" y="4415791"/>
            <a:ext cx="5486400" cy="4183380"/>
          </a:xfrm>
          <a:prstGeom prst="rect">
            <a:avLst/>
          </a:prstGeom>
          <a:noFill/>
          <a:ln w="9525">
            <a:noFill/>
            <a:miter lim="800000"/>
            <a:headEnd/>
            <a:tailEnd/>
          </a:ln>
          <a:effectLst/>
        </p:spPr>
        <p:txBody>
          <a:bodyPr vert="horz" wrap="square" lIns="92254" tIns="46126" rIns="92254" bIns="4612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5366" name="Rectangle 6"/>
          <p:cNvSpPr>
            <a:spLocks noGrp="1" noChangeArrowheads="1"/>
          </p:cNvSpPr>
          <p:nvPr>
            <p:ph type="ftr" sz="quarter" idx="4"/>
          </p:nvPr>
        </p:nvSpPr>
        <p:spPr bwMode="auto">
          <a:xfrm>
            <a:off x="0" y="8829968"/>
            <a:ext cx="2971800" cy="464820"/>
          </a:xfrm>
          <a:prstGeom prst="rect">
            <a:avLst/>
          </a:prstGeom>
          <a:noFill/>
          <a:ln w="9525">
            <a:noFill/>
            <a:miter lim="800000"/>
            <a:headEnd/>
            <a:tailEnd/>
          </a:ln>
          <a:effectLst/>
        </p:spPr>
        <p:txBody>
          <a:bodyPr vert="horz" wrap="square" lIns="92254" tIns="46126" rIns="92254" bIns="46126" numCol="1" anchor="b" anchorCtr="0" compatLnSpc="1">
            <a:prstTxWarp prst="textNoShape">
              <a:avLst/>
            </a:prstTxWarp>
          </a:bodyPr>
          <a:lstStyle>
            <a:lvl1pPr eaLnBrk="0" hangingPunct="0">
              <a:defRPr sz="1200">
                <a:latin typeface="Arial" charset="0"/>
                <a:ea typeface="ＭＳ Ｐゴシック" pitchFamily="28" charset="-128"/>
                <a:cs typeface="+mn-cs"/>
              </a:defRPr>
            </a:lvl1pPr>
          </a:lstStyle>
          <a:p>
            <a:pPr>
              <a:defRPr/>
            </a:pPr>
            <a:endParaRPr lang="en-US"/>
          </a:p>
        </p:txBody>
      </p:sp>
      <p:sp>
        <p:nvSpPr>
          <p:cNvPr id="15367" name="Rectangle 7"/>
          <p:cNvSpPr>
            <a:spLocks noGrp="1" noChangeArrowheads="1"/>
          </p:cNvSpPr>
          <p:nvPr>
            <p:ph type="sldNum" sz="quarter" idx="5"/>
          </p:nvPr>
        </p:nvSpPr>
        <p:spPr bwMode="auto">
          <a:xfrm>
            <a:off x="3884615" y="8829968"/>
            <a:ext cx="2971800" cy="464820"/>
          </a:xfrm>
          <a:prstGeom prst="rect">
            <a:avLst/>
          </a:prstGeom>
          <a:noFill/>
          <a:ln w="9525">
            <a:noFill/>
            <a:miter lim="800000"/>
            <a:headEnd/>
            <a:tailEnd/>
          </a:ln>
          <a:effectLst/>
        </p:spPr>
        <p:txBody>
          <a:bodyPr vert="horz" wrap="square" lIns="92254" tIns="46126" rIns="92254" bIns="46126" numCol="1" anchor="b" anchorCtr="0" compatLnSpc="1">
            <a:prstTxWarp prst="textNoShape">
              <a:avLst/>
            </a:prstTxWarp>
          </a:bodyPr>
          <a:lstStyle>
            <a:lvl1pPr algn="r" eaLnBrk="0" hangingPunct="0">
              <a:defRPr sz="1200">
                <a:latin typeface="Arial" charset="0"/>
                <a:ea typeface="ＭＳ Ｐゴシック" pitchFamily="28" charset="-128"/>
                <a:cs typeface="+mn-cs"/>
              </a:defRPr>
            </a:lvl1pPr>
          </a:lstStyle>
          <a:p>
            <a:pPr>
              <a:defRPr/>
            </a:pPr>
            <a:fld id="{FFCA11C6-26AD-4B0F-A32D-2893278F8A0F}" type="slidenum">
              <a:rPr lang="en-US"/>
              <a:pPr>
                <a:defRPr/>
              </a:pPr>
              <a:t>‹#›</a:t>
            </a:fld>
            <a:endParaRPr lang="en-US"/>
          </a:p>
        </p:txBody>
      </p:sp>
    </p:spTree>
    <p:extLst>
      <p:ext uri="{BB962C8B-B14F-4D97-AF65-F5344CB8AC3E}">
        <p14:creationId xmlns:p14="http://schemas.microsoft.com/office/powerpoint/2010/main" val="164722810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28"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28"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28"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28"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28"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Titre 1"/>
          <p:cNvSpPr>
            <a:spLocks noGrp="1"/>
          </p:cNvSpPr>
          <p:nvPr>
            <p:ph type="ctrTitle"/>
          </p:nvPr>
        </p:nvSpPr>
        <p:spPr>
          <a:xfrm>
            <a:off x="621960" y="5128184"/>
            <a:ext cx="6720134" cy="501653"/>
          </a:xfrm>
          <a:prstGeom prst="rect">
            <a:avLst/>
          </a:prstGeom>
        </p:spPr>
        <p:txBody>
          <a:bodyPr>
            <a:noAutofit/>
          </a:bodyPr>
          <a:lstStyle>
            <a:lvl1pPr algn="l">
              <a:lnSpc>
                <a:spcPts val="2800"/>
              </a:lnSpc>
              <a:defRPr sz="2000" cap="none" baseline="0">
                <a:solidFill>
                  <a:srgbClr val="FFFFFF"/>
                </a:solidFill>
                <a:effectLst>
                  <a:outerShdw blurRad="50800" dist="38100" dir="2700000" algn="tl" rotWithShape="0">
                    <a:prstClr val="black">
                      <a:alpha val="40000"/>
                    </a:prstClr>
                  </a:outerShdw>
                </a:effectLst>
                <a:latin typeface="Arial Black" pitchFamily="34" charset="0"/>
              </a:defRPr>
            </a:lvl1pPr>
          </a:lstStyle>
          <a:p>
            <a:r>
              <a:rPr lang="en-US" noProof="0" smtClean="0"/>
              <a:t>Click to edit Master title style</a:t>
            </a:r>
            <a:endParaRPr lang="en-US" noProof="0" dirty="0"/>
          </a:p>
        </p:txBody>
      </p:sp>
      <p:sp>
        <p:nvSpPr>
          <p:cNvPr id="6" name="Subtitle 2"/>
          <p:cNvSpPr>
            <a:spLocks noGrp="1"/>
          </p:cNvSpPr>
          <p:nvPr>
            <p:ph type="subTitle" idx="1"/>
          </p:nvPr>
        </p:nvSpPr>
        <p:spPr>
          <a:xfrm>
            <a:off x="627505" y="5671689"/>
            <a:ext cx="6400800" cy="448235"/>
          </a:xfrm>
          <a:prstGeom prst="rect">
            <a:avLst/>
          </a:prstGeom>
        </p:spPr>
        <p:txBody>
          <a:bodyPr/>
          <a:lstStyle>
            <a:lvl1pPr marL="0" indent="0">
              <a:buNone/>
              <a:defRPr sz="1400" b="1">
                <a:solidFill>
                  <a:schemeClr val="tx1">
                    <a:lumMod val="65000"/>
                    <a:lumOff val="35000"/>
                  </a:schemeClr>
                </a:solidFill>
              </a:defRPr>
            </a:lvl1pPr>
          </a:lstStyle>
          <a:p>
            <a:r>
              <a:rPr lang="en-US" noProof="0" smtClean="0"/>
              <a:t>Click to edit Master subtitle style</a:t>
            </a:r>
            <a:endParaRPr lang="en-US" noProof="0" dirty="0"/>
          </a:p>
        </p:txBody>
      </p:sp>
    </p:spTree>
    <p:extLst>
      <p:ext uri="{BB962C8B-B14F-4D97-AF65-F5344CB8AC3E}">
        <p14:creationId xmlns:p14="http://schemas.microsoft.com/office/powerpoint/2010/main" val="39153527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6_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Titre 1"/>
          <p:cNvSpPr>
            <a:spLocks noGrp="1"/>
          </p:cNvSpPr>
          <p:nvPr>
            <p:ph type="ctrTitle"/>
          </p:nvPr>
        </p:nvSpPr>
        <p:spPr>
          <a:xfrm>
            <a:off x="621960" y="5128184"/>
            <a:ext cx="6720134" cy="501653"/>
          </a:xfrm>
          <a:prstGeom prst="rect">
            <a:avLst/>
          </a:prstGeom>
        </p:spPr>
        <p:txBody>
          <a:bodyPr>
            <a:noAutofit/>
          </a:bodyPr>
          <a:lstStyle>
            <a:lvl1pPr algn="l">
              <a:lnSpc>
                <a:spcPts val="2800"/>
              </a:lnSpc>
              <a:defRPr sz="2000" cap="none" baseline="0">
                <a:solidFill>
                  <a:srgbClr val="FFFFFF"/>
                </a:solidFill>
                <a:effectLst>
                  <a:outerShdw blurRad="50800" dist="38100" dir="2700000" algn="tl" rotWithShape="0">
                    <a:prstClr val="black">
                      <a:alpha val="40000"/>
                    </a:prstClr>
                  </a:outerShdw>
                </a:effectLst>
                <a:latin typeface="Arial Black" pitchFamily="34" charset="0"/>
              </a:defRPr>
            </a:lvl1pPr>
          </a:lstStyle>
          <a:p>
            <a:r>
              <a:rPr lang="en-US" noProof="0" smtClean="0"/>
              <a:t>Click to edit Master title style</a:t>
            </a:r>
            <a:endParaRPr lang="en-US" noProof="0" dirty="0"/>
          </a:p>
        </p:txBody>
      </p:sp>
      <p:sp>
        <p:nvSpPr>
          <p:cNvPr id="6" name="Subtitle 2"/>
          <p:cNvSpPr>
            <a:spLocks noGrp="1"/>
          </p:cNvSpPr>
          <p:nvPr>
            <p:ph type="subTitle" idx="1"/>
          </p:nvPr>
        </p:nvSpPr>
        <p:spPr>
          <a:xfrm>
            <a:off x="627505" y="5671689"/>
            <a:ext cx="6400800" cy="448235"/>
          </a:xfrm>
          <a:prstGeom prst="rect">
            <a:avLst/>
          </a:prstGeom>
        </p:spPr>
        <p:txBody>
          <a:bodyPr/>
          <a:lstStyle>
            <a:lvl1pPr marL="0" indent="0">
              <a:buNone/>
              <a:defRPr sz="1400" b="1">
                <a:solidFill>
                  <a:schemeClr val="tx1">
                    <a:lumMod val="65000"/>
                    <a:lumOff val="35000"/>
                  </a:schemeClr>
                </a:solidFill>
              </a:defRPr>
            </a:lvl1pPr>
          </a:lstStyle>
          <a:p>
            <a:r>
              <a:rPr lang="en-US" noProof="0" smtClean="0"/>
              <a:t>Click to edit Master subtitle style</a:t>
            </a:r>
            <a:endParaRPr lang="en-US" noProof="0" dirty="0"/>
          </a:p>
        </p:txBody>
      </p:sp>
    </p:spTree>
    <p:extLst>
      <p:ext uri="{BB962C8B-B14F-4D97-AF65-F5344CB8AC3E}">
        <p14:creationId xmlns:p14="http://schemas.microsoft.com/office/powerpoint/2010/main" val="4114694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6" name="Titre 1"/>
          <p:cNvSpPr>
            <a:spLocks noGrp="1"/>
          </p:cNvSpPr>
          <p:nvPr>
            <p:ph type="title"/>
          </p:nvPr>
        </p:nvSpPr>
        <p:spPr>
          <a:xfrm>
            <a:off x="590180" y="252972"/>
            <a:ext cx="7920158" cy="441240"/>
          </a:xfrm>
          <a:prstGeom prst="rect">
            <a:avLst/>
          </a:prstGeom>
        </p:spPr>
        <p:txBody>
          <a:bodyPr>
            <a:noAutofit/>
          </a:bodyPr>
          <a:lstStyle>
            <a:lvl1pPr>
              <a:defRPr sz="2400" b="1" cap="none" baseline="0">
                <a:solidFill>
                  <a:srgbClr val="69BE28"/>
                </a:solidFill>
                <a:effectLst/>
                <a:latin typeface="Arial"/>
                <a:cs typeface="Arial"/>
              </a:defRPr>
            </a:lvl1pPr>
          </a:lstStyle>
          <a:p>
            <a:r>
              <a:rPr lang="en-US" noProof="0" smtClean="0"/>
              <a:t>Click to edit Master title style</a:t>
            </a:r>
            <a:endParaRPr lang="en-US" noProof="0" dirty="0"/>
          </a:p>
        </p:txBody>
      </p:sp>
      <p:sp>
        <p:nvSpPr>
          <p:cNvPr id="9" name="Subtitle 2"/>
          <p:cNvSpPr>
            <a:spLocks noGrp="1"/>
          </p:cNvSpPr>
          <p:nvPr>
            <p:ph type="subTitle" idx="10"/>
          </p:nvPr>
        </p:nvSpPr>
        <p:spPr>
          <a:xfrm>
            <a:off x="619472" y="644692"/>
            <a:ext cx="6400800" cy="448235"/>
          </a:xfrm>
          <a:prstGeom prst="rect">
            <a:avLst/>
          </a:prstGeom>
        </p:spPr>
        <p:txBody>
          <a:bodyPr/>
          <a:lstStyle>
            <a:lvl1pPr marL="0" indent="0">
              <a:buNone/>
              <a:defRPr sz="1400" b="1">
                <a:solidFill>
                  <a:schemeClr val="tx1">
                    <a:lumMod val="65000"/>
                    <a:lumOff val="35000"/>
                  </a:schemeClr>
                </a:solidFill>
                <a:latin typeface="+mj-lt"/>
              </a:defRPr>
            </a:lvl1pPr>
          </a:lstStyle>
          <a:p>
            <a:r>
              <a:rPr lang="en-US" noProof="0" smtClean="0"/>
              <a:t>Click to edit Master subtitle style</a:t>
            </a:r>
            <a:endParaRPr lang="en-US" noProof="0" dirty="0"/>
          </a:p>
        </p:txBody>
      </p:sp>
      <p:sp>
        <p:nvSpPr>
          <p:cNvPr id="10" name="Content Placeholder 2"/>
          <p:cNvSpPr>
            <a:spLocks noGrp="1"/>
          </p:cNvSpPr>
          <p:nvPr>
            <p:ph idx="1"/>
          </p:nvPr>
        </p:nvSpPr>
        <p:spPr>
          <a:xfrm>
            <a:off x="611560" y="1181069"/>
            <a:ext cx="3672408" cy="4744211"/>
          </a:xfrm>
          <a:prstGeom prst="rect">
            <a:avLst/>
          </a:prstGeom>
        </p:spPr>
        <p:txBody>
          <a:bodyPr/>
          <a:lstStyle>
            <a:lvl1pPr marL="628650" indent="-255588">
              <a:buClr>
                <a:srgbClr val="F0AB00"/>
              </a:buClr>
              <a:buSzPct val="60000"/>
              <a:buFont typeface="Wingdings 2" pitchFamily="18" charset="2"/>
              <a:buChar char=""/>
              <a:defRPr sz="1800" b="0">
                <a:latin typeface="+mj-lt"/>
              </a:defRPr>
            </a:lvl1pPr>
            <a:lvl2pPr marL="900113" indent="-285750">
              <a:buClr>
                <a:srgbClr val="F0AB00"/>
              </a:buClr>
              <a:buSzPct val="60000"/>
              <a:buFont typeface="Wingdings 2" pitchFamily="18" charset="2"/>
              <a:buChar char=""/>
              <a:defRPr sz="1700">
                <a:latin typeface="+mj-lt"/>
              </a:defRPr>
            </a:lvl2pPr>
            <a:lvl3pPr marL="1079500" indent="-228600">
              <a:buClr>
                <a:srgbClr val="F0AB00"/>
              </a:buClr>
              <a:buSzPct val="60000"/>
              <a:buFont typeface="Wingdings 2" pitchFamily="18" charset="2"/>
              <a:buChar char=""/>
              <a:defRPr sz="1600"/>
            </a:lvl3pPr>
            <a:lvl4pPr marL="1339850" indent="-228600">
              <a:buClr>
                <a:srgbClr val="F0AB00"/>
              </a:buClr>
              <a:buSzPct val="60000"/>
              <a:buFont typeface="Courier New" pitchFamily="49" charset="0"/>
              <a:buChar char="o"/>
              <a:defRPr sz="1400"/>
            </a:lvl4pPr>
            <a:lvl5pPr marL="1473200" indent="0">
              <a:buClr>
                <a:schemeClr val="bg1">
                  <a:lumMod val="50000"/>
                </a:schemeClr>
              </a:buClr>
              <a:buFont typeface="Wingdings" pitchFamily="2" charset="2"/>
              <a:buNone/>
              <a:defRPr sz="13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11" name="Content Placeholder 2"/>
          <p:cNvSpPr>
            <a:spLocks noGrp="1"/>
          </p:cNvSpPr>
          <p:nvPr>
            <p:ph idx="11"/>
          </p:nvPr>
        </p:nvSpPr>
        <p:spPr>
          <a:xfrm>
            <a:off x="4499992" y="1181069"/>
            <a:ext cx="4104456" cy="4744211"/>
          </a:xfrm>
          <a:prstGeom prst="rect">
            <a:avLst/>
          </a:prstGeom>
        </p:spPr>
        <p:txBody>
          <a:bodyPr/>
          <a:lstStyle>
            <a:lvl1pPr marL="628650" indent="-271463">
              <a:buClr>
                <a:srgbClr val="F0AB00"/>
              </a:buClr>
              <a:buSzPct val="60000"/>
              <a:buFont typeface="Wingdings 2" pitchFamily="18" charset="2"/>
              <a:buChar char=""/>
              <a:defRPr sz="1800" b="0">
                <a:latin typeface="+mj-lt"/>
              </a:defRPr>
            </a:lvl1pPr>
            <a:lvl2pPr marL="900113" indent="-285750">
              <a:buClr>
                <a:srgbClr val="F0AB00"/>
              </a:buClr>
              <a:buSzPct val="60000"/>
              <a:buFont typeface="Wingdings 2" pitchFamily="18" charset="2"/>
              <a:buChar char=""/>
              <a:defRPr sz="1700">
                <a:latin typeface="+mj-lt"/>
              </a:defRPr>
            </a:lvl2pPr>
            <a:lvl3pPr marL="1079500" indent="-228600">
              <a:buClr>
                <a:srgbClr val="F0AB00"/>
              </a:buClr>
              <a:buSzPct val="60000"/>
              <a:buFont typeface="Wingdings 2" pitchFamily="18" charset="2"/>
              <a:buChar char=""/>
              <a:defRPr sz="1600"/>
            </a:lvl3pPr>
            <a:lvl4pPr marL="1339850" indent="-228600">
              <a:buClr>
                <a:srgbClr val="F0AB00"/>
              </a:buClr>
              <a:buSzPct val="60000"/>
              <a:buFont typeface="Courier New" pitchFamily="49" charset="0"/>
              <a:buChar char="o"/>
              <a:defRPr sz="1400"/>
            </a:lvl4pPr>
            <a:lvl5pPr marL="1473200" indent="0">
              <a:buClr>
                <a:schemeClr val="bg1">
                  <a:lumMod val="50000"/>
                </a:schemeClr>
              </a:buClr>
              <a:buFont typeface="Wingdings" pitchFamily="2" charset="2"/>
              <a:buNone/>
              <a:defRPr sz="13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8479943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5" name="Internal_use_cover.png" descr="/Users/raymond/Desktop/IBA corrections/Internal_use_cover.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108702" y="5778502"/>
            <a:ext cx="1763713" cy="1211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re 1"/>
          <p:cNvSpPr>
            <a:spLocks noGrp="1"/>
          </p:cNvSpPr>
          <p:nvPr>
            <p:ph type="title"/>
          </p:nvPr>
        </p:nvSpPr>
        <p:spPr>
          <a:xfrm>
            <a:off x="590180" y="252972"/>
            <a:ext cx="7920158" cy="441240"/>
          </a:xfrm>
          <a:prstGeom prst="rect">
            <a:avLst/>
          </a:prstGeom>
        </p:spPr>
        <p:txBody>
          <a:bodyPr>
            <a:noAutofit/>
          </a:bodyPr>
          <a:lstStyle>
            <a:lvl1pPr>
              <a:defRPr sz="2400" b="1" cap="none" baseline="0">
                <a:solidFill>
                  <a:srgbClr val="69BE28"/>
                </a:solidFill>
                <a:effectLst/>
                <a:latin typeface="Arial"/>
                <a:cs typeface="Arial"/>
              </a:defRPr>
            </a:lvl1pPr>
          </a:lstStyle>
          <a:p>
            <a:r>
              <a:rPr lang="en-US" noProof="0" smtClean="0"/>
              <a:t>Click to edit Master title style</a:t>
            </a:r>
            <a:endParaRPr lang="en-US" noProof="0" dirty="0"/>
          </a:p>
        </p:txBody>
      </p:sp>
      <p:sp>
        <p:nvSpPr>
          <p:cNvPr id="9" name="Subtitle 2"/>
          <p:cNvSpPr>
            <a:spLocks noGrp="1"/>
          </p:cNvSpPr>
          <p:nvPr>
            <p:ph type="subTitle" idx="10"/>
          </p:nvPr>
        </p:nvSpPr>
        <p:spPr>
          <a:xfrm>
            <a:off x="619472" y="644692"/>
            <a:ext cx="6400800" cy="448235"/>
          </a:xfrm>
          <a:prstGeom prst="rect">
            <a:avLst/>
          </a:prstGeom>
        </p:spPr>
        <p:txBody>
          <a:bodyPr/>
          <a:lstStyle>
            <a:lvl1pPr marL="0" indent="0">
              <a:buNone/>
              <a:defRPr sz="1400" b="1">
                <a:solidFill>
                  <a:schemeClr val="tx1">
                    <a:lumMod val="65000"/>
                    <a:lumOff val="35000"/>
                  </a:schemeClr>
                </a:solidFill>
                <a:latin typeface="+mj-lt"/>
              </a:defRPr>
            </a:lvl1pPr>
          </a:lstStyle>
          <a:p>
            <a:r>
              <a:rPr lang="en-US" noProof="0" smtClean="0"/>
              <a:t>Click to edit Master subtitle style</a:t>
            </a:r>
            <a:endParaRPr lang="en-US" noProof="0" dirty="0"/>
          </a:p>
        </p:txBody>
      </p:sp>
      <p:sp>
        <p:nvSpPr>
          <p:cNvPr id="6" name="Content Placeholder 2"/>
          <p:cNvSpPr>
            <a:spLocks noGrp="1"/>
          </p:cNvSpPr>
          <p:nvPr>
            <p:ph idx="1"/>
          </p:nvPr>
        </p:nvSpPr>
        <p:spPr>
          <a:xfrm>
            <a:off x="611560" y="1181069"/>
            <a:ext cx="7992888" cy="4744211"/>
          </a:xfrm>
          <a:prstGeom prst="rect">
            <a:avLst/>
          </a:prstGeom>
        </p:spPr>
        <p:txBody>
          <a:bodyPr/>
          <a:lstStyle>
            <a:lvl1pPr marL="628650" indent="-271463">
              <a:buClr>
                <a:srgbClr val="F0AB00"/>
              </a:buClr>
              <a:buSzPct val="60000"/>
              <a:buFont typeface="Wingdings 2" pitchFamily="18" charset="2"/>
              <a:buChar char=""/>
              <a:defRPr sz="1800" b="0">
                <a:latin typeface="+mj-lt"/>
              </a:defRPr>
            </a:lvl1pPr>
            <a:lvl2pPr marL="900113" indent="-285750">
              <a:buClr>
                <a:srgbClr val="F0AB00"/>
              </a:buClr>
              <a:buSzPct val="60000"/>
              <a:buFont typeface="Wingdings 2" pitchFamily="18" charset="2"/>
              <a:buChar char=""/>
              <a:defRPr sz="1700">
                <a:latin typeface="+mj-lt"/>
              </a:defRPr>
            </a:lvl2pPr>
            <a:lvl3pPr marL="1079500" indent="-228600">
              <a:buClr>
                <a:srgbClr val="F0AB00"/>
              </a:buClr>
              <a:buSzPct val="60000"/>
              <a:buFont typeface="Wingdings 2" pitchFamily="18" charset="2"/>
              <a:buChar char=""/>
              <a:defRPr sz="1600"/>
            </a:lvl3pPr>
            <a:lvl4pPr marL="1339850" indent="-228600">
              <a:buClr>
                <a:srgbClr val="F0AB00"/>
              </a:buClr>
              <a:buSzPct val="60000"/>
              <a:buFont typeface="Courier New" pitchFamily="49" charset="0"/>
              <a:buChar char="o"/>
              <a:defRPr sz="1400"/>
            </a:lvl4pPr>
            <a:lvl5pPr marL="1473200" indent="0">
              <a:buClr>
                <a:schemeClr val="bg1">
                  <a:lumMod val="50000"/>
                </a:schemeClr>
              </a:buClr>
              <a:buFont typeface="Wingdings" pitchFamily="2" charset="2"/>
              <a:buNone/>
              <a:defRPr sz="13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1679681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4" name="Rectangle 3"/>
          <p:cNvSpPr/>
          <p:nvPr/>
        </p:nvSpPr>
        <p:spPr bwMode="auto">
          <a:xfrm>
            <a:off x="107950" y="-220662"/>
            <a:ext cx="8712200" cy="1414463"/>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a:lstStyle/>
          <a:p>
            <a:pPr eaLnBrk="0" hangingPunct="0">
              <a:defRPr/>
            </a:pPr>
            <a:endParaRPr lang="fr-BE">
              <a:ln>
                <a:solidFill>
                  <a:schemeClr val="bg1"/>
                </a:solidFill>
              </a:ln>
              <a:solidFill>
                <a:schemeClr val="bg1"/>
              </a:solidFill>
              <a:latin typeface="Arial" charset="0"/>
              <a:ea typeface="ＭＳ Ｐゴシック" pitchFamily="28" charset="-128"/>
              <a:cs typeface="+mn-cs"/>
            </a:endParaRPr>
          </a:p>
        </p:txBody>
      </p:sp>
      <p:sp>
        <p:nvSpPr>
          <p:cNvPr id="7" name="Espace réservé pour une image  2"/>
          <p:cNvSpPr>
            <a:spLocks noGrp="1"/>
          </p:cNvSpPr>
          <p:nvPr>
            <p:ph type="pic" idx="1"/>
          </p:nvPr>
        </p:nvSpPr>
        <p:spPr>
          <a:xfrm>
            <a:off x="539552" y="260651"/>
            <a:ext cx="8064896" cy="5408908"/>
          </a:xfrm>
          <a:prstGeom prst="rect">
            <a:avLst/>
          </a:prstGeo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5" name="Titre 1"/>
          <p:cNvSpPr>
            <a:spLocks noGrp="1"/>
          </p:cNvSpPr>
          <p:nvPr>
            <p:ph type="title"/>
          </p:nvPr>
        </p:nvSpPr>
        <p:spPr>
          <a:xfrm>
            <a:off x="590180" y="5868080"/>
            <a:ext cx="7920158" cy="441240"/>
          </a:xfrm>
          <a:prstGeom prst="rect">
            <a:avLst/>
          </a:prstGeom>
        </p:spPr>
        <p:txBody>
          <a:bodyPr>
            <a:noAutofit/>
          </a:bodyPr>
          <a:lstStyle>
            <a:lvl1pPr algn="ctr">
              <a:defRPr sz="2400" b="1" cap="none" baseline="0">
                <a:solidFill>
                  <a:srgbClr val="69BE28"/>
                </a:solidFill>
                <a:effectLst/>
                <a:latin typeface="Arial"/>
                <a:cs typeface="Arial"/>
              </a:defRPr>
            </a:lvl1pPr>
          </a:lstStyle>
          <a:p>
            <a:r>
              <a:rPr lang="en-US" noProof="0" smtClean="0"/>
              <a:t>Click to edit Master title style</a:t>
            </a:r>
            <a:endParaRPr lang="en-US" noProof="0" dirty="0"/>
          </a:p>
        </p:txBody>
      </p:sp>
    </p:spTree>
    <p:extLst>
      <p:ext uri="{BB962C8B-B14F-4D97-AF65-F5344CB8AC3E}">
        <p14:creationId xmlns:p14="http://schemas.microsoft.com/office/powerpoint/2010/main" val="18457732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5_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ZoneTexte 6"/>
          <p:cNvSpPr txBox="1">
            <a:spLocks noChangeArrowheads="1"/>
          </p:cNvSpPr>
          <p:nvPr/>
        </p:nvSpPr>
        <p:spPr bwMode="auto">
          <a:xfrm>
            <a:off x="525463" y="5129213"/>
            <a:ext cx="7905750" cy="400110"/>
          </a:xfrm>
          <a:prstGeom prst="rect">
            <a:avLst/>
          </a:prstGeom>
          <a:noFill/>
          <a:ln>
            <a:noFill/>
          </a:ln>
          <a:effectLst>
            <a:outerShdw blurRad="50800" dist="38100" dir="2700000" algn="tl" rotWithShape="0">
              <a:srgbClr val="808080">
                <a:alpha val="39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defRPr/>
            </a:pPr>
            <a:r>
              <a:rPr lang="nl-BE" sz="2000" dirty="0">
                <a:solidFill>
                  <a:schemeClr val="bg1"/>
                </a:solidFill>
                <a:latin typeface="Arial Black"/>
                <a:ea typeface="ＭＳ Ｐゴシック" charset="0"/>
                <a:cs typeface="Arial Black"/>
              </a:rPr>
              <a:t>Thank you</a:t>
            </a:r>
            <a:endParaRPr lang="fr-FR" sz="2000" dirty="0">
              <a:solidFill>
                <a:schemeClr val="bg1"/>
              </a:solidFill>
              <a:latin typeface="Arial Black"/>
              <a:ea typeface="ＭＳ Ｐゴシック" charset="0"/>
              <a:cs typeface="Arial Black"/>
            </a:endParaRPr>
          </a:p>
        </p:txBody>
      </p:sp>
      <p:sp>
        <p:nvSpPr>
          <p:cNvPr id="6" name="Subtitle 2"/>
          <p:cNvSpPr>
            <a:spLocks noGrp="1"/>
          </p:cNvSpPr>
          <p:nvPr>
            <p:ph type="subTitle" idx="1"/>
          </p:nvPr>
        </p:nvSpPr>
        <p:spPr>
          <a:xfrm>
            <a:off x="627505" y="5671689"/>
            <a:ext cx="6400800" cy="448235"/>
          </a:xfrm>
          <a:prstGeom prst="rect">
            <a:avLst/>
          </a:prstGeom>
        </p:spPr>
        <p:txBody>
          <a:bodyPr/>
          <a:lstStyle>
            <a:lvl1pPr marL="0" indent="0">
              <a:buNone/>
              <a:defRPr sz="1400" b="1">
                <a:solidFill>
                  <a:schemeClr val="tx1">
                    <a:lumMod val="65000"/>
                    <a:lumOff val="35000"/>
                  </a:schemeClr>
                </a:solidFill>
              </a:defRPr>
            </a:lvl1pPr>
          </a:lstStyle>
          <a:p>
            <a:r>
              <a:rPr lang="en-US" noProof="0" smtClean="0"/>
              <a:t>Click to edit Master subtitle style</a:t>
            </a:r>
            <a:endParaRPr lang="en-US" noProof="0" dirty="0"/>
          </a:p>
        </p:txBody>
      </p:sp>
    </p:spTree>
    <p:extLst>
      <p:ext uri="{BB962C8B-B14F-4D97-AF65-F5344CB8AC3E}">
        <p14:creationId xmlns:p14="http://schemas.microsoft.com/office/powerpoint/2010/main" val="5192814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4_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ZoneTexte 6"/>
          <p:cNvSpPr txBox="1">
            <a:spLocks noChangeArrowheads="1"/>
          </p:cNvSpPr>
          <p:nvPr/>
        </p:nvSpPr>
        <p:spPr bwMode="auto">
          <a:xfrm>
            <a:off x="525463" y="5129213"/>
            <a:ext cx="7905750" cy="400110"/>
          </a:xfrm>
          <a:prstGeom prst="rect">
            <a:avLst/>
          </a:prstGeom>
          <a:noFill/>
          <a:ln>
            <a:noFill/>
          </a:ln>
          <a:effectLst>
            <a:outerShdw blurRad="50800" dist="38100" dir="2700000" algn="tl" rotWithShape="0">
              <a:srgbClr val="808080">
                <a:alpha val="39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defRPr/>
            </a:pPr>
            <a:r>
              <a:rPr lang="nl-BE" sz="2000" dirty="0">
                <a:solidFill>
                  <a:schemeClr val="bg1"/>
                </a:solidFill>
                <a:latin typeface="Arial Black"/>
                <a:ea typeface="ＭＳ Ｐゴシック" charset="0"/>
                <a:cs typeface="Arial Black"/>
              </a:rPr>
              <a:t>Thank you</a:t>
            </a:r>
            <a:endParaRPr lang="fr-FR" sz="2000" dirty="0">
              <a:solidFill>
                <a:schemeClr val="bg1"/>
              </a:solidFill>
              <a:latin typeface="Arial Black"/>
              <a:ea typeface="ＭＳ Ｐゴシック" charset="0"/>
              <a:cs typeface="Arial Black"/>
            </a:endParaRPr>
          </a:p>
        </p:txBody>
      </p:sp>
    </p:spTree>
    <p:extLst>
      <p:ext uri="{BB962C8B-B14F-4D97-AF65-F5344CB8AC3E}">
        <p14:creationId xmlns:p14="http://schemas.microsoft.com/office/powerpoint/2010/main" val="2768681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1_Title and Content">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1181067"/>
            <a:ext cx="7992888" cy="4744211"/>
          </a:xfrm>
          <a:prstGeom prst="rect">
            <a:avLst/>
          </a:prstGeom>
        </p:spPr>
        <p:txBody>
          <a:bodyPr/>
          <a:lstStyle>
            <a:lvl1pPr marL="628650" indent="-255588">
              <a:buClr>
                <a:srgbClr val="F0AB00"/>
              </a:buClr>
              <a:buSzPct val="60000"/>
              <a:buFont typeface="Wingdings 2" pitchFamily="18" charset="2"/>
              <a:buChar char=""/>
              <a:defRPr sz="1800" b="0">
                <a:latin typeface="+mj-lt"/>
              </a:defRPr>
            </a:lvl1pPr>
            <a:lvl2pPr marL="900113" indent="-285750">
              <a:buClr>
                <a:srgbClr val="F0AB00"/>
              </a:buClr>
              <a:buSzPct val="60000"/>
              <a:buFont typeface="Wingdings 2" pitchFamily="18" charset="2"/>
              <a:buChar char=""/>
              <a:defRPr sz="1700">
                <a:latin typeface="+mj-lt"/>
              </a:defRPr>
            </a:lvl2pPr>
            <a:lvl3pPr marL="1079500" indent="-228600">
              <a:buClr>
                <a:srgbClr val="F0AB00"/>
              </a:buClr>
              <a:buSzPct val="60000"/>
              <a:buFont typeface="Wingdings 2" pitchFamily="18" charset="2"/>
              <a:buChar char=""/>
              <a:defRPr sz="1600"/>
            </a:lvl3pPr>
            <a:lvl4pPr marL="1339850" indent="-228600">
              <a:buClr>
                <a:srgbClr val="F0AB00"/>
              </a:buClr>
              <a:buSzPct val="60000"/>
              <a:buFont typeface="Courier New" pitchFamily="49" charset="0"/>
              <a:buChar char="o"/>
              <a:defRPr sz="1400"/>
            </a:lvl4pPr>
            <a:lvl5pPr marL="1473200" indent="0">
              <a:buClr>
                <a:schemeClr val="bg1">
                  <a:lumMod val="50000"/>
                </a:schemeClr>
              </a:buClr>
              <a:buFont typeface="Wingdings" pitchFamily="2" charset="2"/>
              <a:buNone/>
              <a:defRPr sz="13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 name="Titre 1"/>
          <p:cNvSpPr>
            <a:spLocks noGrp="1"/>
          </p:cNvSpPr>
          <p:nvPr>
            <p:ph type="title"/>
          </p:nvPr>
        </p:nvSpPr>
        <p:spPr>
          <a:xfrm>
            <a:off x="590180" y="252972"/>
            <a:ext cx="7920158" cy="441240"/>
          </a:xfrm>
          <a:prstGeom prst="rect">
            <a:avLst/>
          </a:prstGeom>
        </p:spPr>
        <p:txBody>
          <a:bodyPr>
            <a:noAutofit/>
          </a:bodyPr>
          <a:lstStyle>
            <a:lvl1pPr>
              <a:defRPr sz="2400" b="1" cap="none" baseline="0">
                <a:solidFill>
                  <a:srgbClr val="69BE28"/>
                </a:solidFill>
                <a:effectLst/>
                <a:latin typeface="+mj-lt"/>
                <a:cs typeface="Arial"/>
              </a:defRPr>
            </a:lvl1pPr>
          </a:lstStyle>
          <a:p>
            <a:r>
              <a:rPr lang="en-US" noProof="0" smtClean="0"/>
              <a:t>Click to edit Master title style</a:t>
            </a:r>
            <a:endParaRPr lang="en-US" noProof="0" dirty="0"/>
          </a:p>
        </p:txBody>
      </p:sp>
      <p:sp>
        <p:nvSpPr>
          <p:cNvPr id="6" name="Subtitle 2"/>
          <p:cNvSpPr>
            <a:spLocks noGrp="1"/>
          </p:cNvSpPr>
          <p:nvPr>
            <p:ph type="subTitle" idx="10"/>
          </p:nvPr>
        </p:nvSpPr>
        <p:spPr>
          <a:xfrm>
            <a:off x="619472" y="644691"/>
            <a:ext cx="6400800" cy="448235"/>
          </a:xfrm>
          <a:prstGeom prst="rect">
            <a:avLst/>
          </a:prstGeom>
        </p:spPr>
        <p:txBody>
          <a:bodyPr/>
          <a:lstStyle>
            <a:lvl1pPr marL="0" indent="0">
              <a:buNone/>
              <a:defRPr sz="1400" b="1">
                <a:solidFill>
                  <a:schemeClr val="tx1">
                    <a:lumMod val="65000"/>
                    <a:lumOff val="35000"/>
                  </a:schemeClr>
                </a:solidFill>
                <a:latin typeface="+mj-lt"/>
              </a:defRPr>
            </a:lvl1pPr>
          </a:lstStyle>
          <a:p>
            <a:r>
              <a:rPr lang="en-US" noProof="0" smtClean="0"/>
              <a:t>Click to edit Master subtitle style</a:t>
            </a:r>
            <a:endParaRPr lang="en-US" noProof="0" dirty="0"/>
          </a:p>
        </p:txBody>
      </p:sp>
    </p:spTree>
    <p:extLst>
      <p:ext uri="{BB962C8B-B14F-4D97-AF65-F5344CB8AC3E}">
        <p14:creationId xmlns:p14="http://schemas.microsoft.com/office/powerpoint/2010/main" val="35093055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B63930A-6A39-45D9-B0F1-A5A90D3C23DF}" type="datetimeFigureOut">
              <a:rPr lang="en-US" smtClean="0"/>
              <a:t>6/23/2015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578DF6-D212-4923-A071-731608ABC049}" type="slidenum">
              <a:rPr lang="en-US" smtClean="0"/>
              <a:t>‹#›</a:t>
            </a:fld>
            <a:endParaRPr lang="en-US"/>
          </a:p>
        </p:txBody>
      </p:sp>
    </p:spTree>
    <p:extLst>
      <p:ext uri="{BB962C8B-B14F-4D97-AF65-F5344CB8AC3E}">
        <p14:creationId xmlns:p14="http://schemas.microsoft.com/office/powerpoint/2010/main" val="37817246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63930A-6A39-45D9-B0F1-A5A90D3C23DF}" type="datetimeFigureOut">
              <a:rPr lang="en-US" smtClean="0"/>
              <a:t>6/23/2015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578DF6-D212-4923-A071-731608ABC049}" type="slidenum">
              <a:rPr lang="en-US" smtClean="0"/>
              <a:t>‹#›</a:t>
            </a:fld>
            <a:endParaRPr lang="en-US"/>
          </a:p>
        </p:txBody>
      </p:sp>
    </p:spTree>
    <p:extLst>
      <p:ext uri="{BB962C8B-B14F-4D97-AF65-F5344CB8AC3E}">
        <p14:creationId xmlns:p14="http://schemas.microsoft.com/office/powerpoint/2010/main" val="27466180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B63930A-6A39-45D9-B0F1-A5A90D3C23DF}" type="datetimeFigureOut">
              <a:rPr lang="en-US" smtClean="0"/>
              <a:t>6/23/2015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578DF6-D212-4923-A071-731608ABC049}" type="slidenum">
              <a:rPr lang="en-US" smtClean="0"/>
              <a:t>‹#›</a:t>
            </a:fld>
            <a:endParaRPr lang="en-US"/>
          </a:p>
        </p:txBody>
      </p:sp>
    </p:spTree>
    <p:extLst>
      <p:ext uri="{BB962C8B-B14F-4D97-AF65-F5344CB8AC3E}">
        <p14:creationId xmlns:p14="http://schemas.microsoft.com/office/powerpoint/2010/main" val="21681760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1181069"/>
            <a:ext cx="7992888" cy="4744211"/>
          </a:xfrm>
          <a:prstGeom prst="rect">
            <a:avLst/>
          </a:prstGeom>
        </p:spPr>
        <p:txBody>
          <a:bodyPr/>
          <a:lstStyle>
            <a:lvl1pPr marL="628650" indent="-255588">
              <a:buClr>
                <a:srgbClr val="F0AB00"/>
              </a:buClr>
              <a:buSzPct val="60000"/>
              <a:buFont typeface="Wingdings 2" pitchFamily="18" charset="2"/>
              <a:buChar char=""/>
              <a:defRPr sz="1800" b="0">
                <a:latin typeface="+mj-lt"/>
              </a:defRPr>
            </a:lvl1pPr>
            <a:lvl2pPr marL="900113" indent="-285750">
              <a:buClr>
                <a:srgbClr val="F0AB00"/>
              </a:buClr>
              <a:buSzPct val="60000"/>
              <a:buFont typeface="Wingdings 2" pitchFamily="18" charset="2"/>
              <a:buChar char=""/>
              <a:defRPr sz="1700">
                <a:latin typeface="+mj-lt"/>
              </a:defRPr>
            </a:lvl2pPr>
            <a:lvl3pPr marL="1079500" indent="-228600">
              <a:buClr>
                <a:srgbClr val="F0AB00"/>
              </a:buClr>
              <a:buSzPct val="60000"/>
              <a:buFont typeface="Wingdings 2" pitchFamily="18" charset="2"/>
              <a:buChar char=""/>
              <a:defRPr sz="1600"/>
            </a:lvl3pPr>
            <a:lvl4pPr marL="1339850" indent="-228600">
              <a:buClr>
                <a:srgbClr val="F0AB00"/>
              </a:buClr>
              <a:buSzPct val="60000"/>
              <a:buFont typeface="Courier New" pitchFamily="49" charset="0"/>
              <a:buChar char="o"/>
              <a:defRPr sz="1400"/>
            </a:lvl4pPr>
            <a:lvl5pPr marL="1473200" indent="0">
              <a:buClr>
                <a:schemeClr val="bg1">
                  <a:lumMod val="50000"/>
                </a:schemeClr>
              </a:buClr>
              <a:buFont typeface="Wingdings" pitchFamily="2" charset="2"/>
              <a:buNone/>
              <a:defRPr sz="13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5" name="Titre 1"/>
          <p:cNvSpPr>
            <a:spLocks noGrp="1"/>
          </p:cNvSpPr>
          <p:nvPr>
            <p:ph type="title"/>
          </p:nvPr>
        </p:nvSpPr>
        <p:spPr>
          <a:xfrm>
            <a:off x="590180" y="252972"/>
            <a:ext cx="7920158" cy="441240"/>
          </a:xfrm>
          <a:prstGeom prst="rect">
            <a:avLst/>
          </a:prstGeom>
        </p:spPr>
        <p:txBody>
          <a:bodyPr>
            <a:noAutofit/>
          </a:bodyPr>
          <a:lstStyle>
            <a:lvl1pPr>
              <a:defRPr sz="2400" b="1" cap="none" baseline="0">
                <a:solidFill>
                  <a:srgbClr val="69BE28"/>
                </a:solidFill>
                <a:effectLst/>
                <a:latin typeface="+mj-lt"/>
                <a:cs typeface="Arial"/>
              </a:defRPr>
            </a:lvl1pPr>
          </a:lstStyle>
          <a:p>
            <a:r>
              <a:rPr lang="en-US" noProof="0" smtClean="0"/>
              <a:t>Click to edit Master title style</a:t>
            </a:r>
            <a:endParaRPr lang="en-US" noProof="0" dirty="0"/>
          </a:p>
        </p:txBody>
      </p:sp>
      <p:sp>
        <p:nvSpPr>
          <p:cNvPr id="6" name="Subtitle 2"/>
          <p:cNvSpPr>
            <a:spLocks noGrp="1"/>
          </p:cNvSpPr>
          <p:nvPr>
            <p:ph type="subTitle" idx="10"/>
          </p:nvPr>
        </p:nvSpPr>
        <p:spPr>
          <a:xfrm>
            <a:off x="619472" y="644692"/>
            <a:ext cx="6400800" cy="448235"/>
          </a:xfrm>
          <a:prstGeom prst="rect">
            <a:avLst/>
          </a:prstGeom>
        </p:spPr>
        <p:txBody>
          <a:bodyPr/>
          <a:lstStyle>
            <a:lvl1pPr marL="0" indent="0">
              <a:buNone/>
              <a:defRPr sz="1400" b="1">
                <a:solidFill>
                  <a:schemeClr val="tx1">
                    <a:lumMod val="65000"/>
                    <a:lumOff val="35000"/>
                  </a:schemeClr>
                </a:solidFill>
                <a:latin typeface="+mj-lt"/>
              </a:defRPr>
            </a:lvl1pPr>
          </a:lstStyle>
          <a:p>
            <a:r>
              <a:rPr lang="en-US" noProof="0" smtClean="0"/>
              <a:t>Click to edit Master subtitle style</a:t>
            </a:r>
            <a:endParaRPr lang="en-US" noProof="0" dirty="0"/>
          </a:p>
        </p:txBody>
      </p:sp>
    </p:spTree>
    <p:extLst>
      <p:ext uri="{BB962C8B-B14F-4D97-AF65-F5344CB8AC3E}">
        <p14:creationId xmlns:p14="http://schemas.microsoft.com/office/powerpoint/2010/main" val="28599505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B63930A-6A39-45D9-B0F1-A5A90D3C23DF}" type="datetimeFigureOut">
              <a:rPr lang="en-US" smtClean="0"/>
              <a:t>6/23/2015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578DF6-D212-4923-A071-731608ABC049}" type="slidenum">
              <a:rPr lang="en-US" smtClean="0"/>
              <a:t>‹#›</a:t>
            </a:fld>
            <a:endParaRPr lang="en-US"/>
          </a:p>
        </p:txBody>
      </p:sp>
    </p:spTree>
    <p:extLst>
      <p:ext uri="{BB962C8B-B14F-4D97-AF65-F5344CB8AC3E}">
        <p14:creationId xmlns:p14="http://schemas.microsoft.com/office/powerpoint/2010/main" val="40642009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B63930A-6A39-45D9-B0F1-A5A90D3C23DF}" type="datetimeFigureOut">
              <a:rPr lang="en-US" smtClean="0"/>
              <a:t>6/23/2015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7578DF6-D212-4923-A071-731608ABC049}" type="slidenum">
              <a:rPr lang="en-US" smtClean="0"/>
              <a:t>‹#›</a:t>
            </a:fld>
            <a:endParaRPr lang="en-US"/>
          </a:p>
        </p:txBody>
      </p:sp>
    </p:spTree>
    <p:extLst>
      <p:ext uri="{BB962C8B-B14F-4D97-AF65-F5344CB8AC3E}">
        <p14:creationId xmlns:p14="http://schemas.microsoft.com/office/powerpoint/2010/main" val="32535417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B63930A-6A39-45D9-B0F1-A5A90D3C23DF}" type="datetimeFigureOut">
              <a:rPr lang="en-US" smtClean="0"/>
              <a:t>6/23/2015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7578DF6-D212-4923-A071-731608ABC049}" type="slidenum">
              <a:rPr lang="en-US" smtClean="0"/>
              <a:t>‹#›</a:t>
            </a:fld>
            <a:endParaRPr lang="en-US"/>
          </a:p>
        </p:txBody>
      </p:sp>
    </p:spTree>
    <p:extLst>
      <p:ext uri="{BB962C8B-B14F-4D97-AF65-F5344CB8AC3E}">
        <p14:creationId xmlns:p14="http://schemas.microsoft.com/office/powerpoint/2010/main" val="41349020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63930A-6A39-45D9-B0F1-A5A90D3C23DF}" type="datetimeFigureOut">
              <a:rPr lang="en-US" smtClean="0"/>
              <a:t>6/23/2015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7578DF6-D212-4923-A071-731608ABC049}" type="slidenum">
              <a:rPr lang="en-US" smtClean="0"/>
              <a:t>‹#›</a:t>
            </a:fld>
            <a:endParaRPr lang="en-US"/>
          </a:p>
        </p:txBody>
      </p:sp>
    </p:spTree>
    <p:extLst>
      <p:ext uri="{BB962C8B-B14F-4D97-AF65-F5344CB8AC3E}">
        <p14:creationId xmlns:p14="http://schemas.microsoft.com/office/powerpoint/2010/main" val="21313076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63930A-6A39-45D9-B0F1-A5A90D3C23DF}" type="datetimeFigureOut">
              <a:rPr lang="en-US" smtClean="0"/>
              <a:t>6/23/2015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578DF6-D212-4923-A071-731608ABC049}" type="slidenum">
              <a:rPr lang="en-US" smtClean="0"/>
              <a:t>‹#›</a:t>
            </a:fld>
            <a:endParaRPr lang="en-US"/>
          </a:p>
        </p:txBody>
      </p:sp>
    </p:spTree>
    <p:extLst>
      <p:ext uri="{BB962C8B-B14F-4D97-AF65-F5344CB8AC3E}">
        <p14:creationId xmlns:p14="http://schemas.microsoft.com/office/powerpoint/2010/main" val="150680221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63930A-6A39-45D9-B0F1-A5A90D3C23DF}" type="datetimeFigureOut">
              <a:rPr lang="en-US" smtClean="0"/>
              <a:t>6/23/2015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578DF6-D212-4923-A071-731608ABC049}" type="slidenum">
              <a:rPr lang="en-US" smtClean="0"/>
              <a:t>‹#›</a:t>
            </a:fld>
            <a:endParaRPr lang="en-US"/>
          </a:p>
        </p:txBody>
      </p:sp>
    </p:spTree>
    <p:extLst>
      <p:ext uri="{BB962C8B-B14F-4D97-AF65-F5344CB8AC3E}">
        <p14:creationId xmlns:p14="http://schemas.microsoft.com/office/powerpoint/2010/main" val="96398788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63930A-6A39-45D9-B0F1-A5A90D3C23DF}" type="datetimeFigureOut">
              <a:rPr lang="en-US" smtClean="0"/>
              <a:t>6/23/2015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578DF6-D212-4923-A071-731608ABC049}" type="slidenum">
              <a:rPr lang="en-US" smtClean="0"/>
              <a:t>‹#›</a:t>
            </a:fld>
            <a:endParaRPr lang="en-US"/>
          </a:p>
        </p:txBody>
      </p:sp>
    </p:spTree>
    <p:extLst>
      <p:ext uri="{BB962C8B-B14F-4D97-AF65-F5344CB8AC3E}">
        <p14:creationId xmlns:p14="http://schemas.microsoft.com/office/powerpoint/2010/main" val="21073455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63930A-6A39-45D9-B0F1-A5A90D3C23DF}" type="datetimeFigureOut">
              <a:rPr lang="en-US" smtClean="0"/>
              <a:t>6/23/2015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578DF6-D212-4923-A071-731608ABC049}" type="slidenum">
              <a:rPr lang="en-US" smtClean="0"/>
              <a:t>‹#›</a:t>
            </a:fld>
            <a:endParaRPr lang="en-US"/>
          </a:p>
        </p:txBody>
      </p:sp>
    </p:spTree>
    <p:extLst>
      <p:ext uri="{BB962C8B-B14F-4D97-AF65-F5344CB8AC3E}">
        <p14:creationId xmlns:p14="http://schemas.microsoft.com/office/powerpoint/2010/main" val="24853344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Titre 1"/>
          <p:cNvSpPr>
            <a:spLocks noGrp="1"/>
          </p:cNvSpPr>
          <p:nvPr>
            <p:ph type="title"/>
          </p:nvPr>
        </p:nvSpPr>
        <p:spPr>
          <a:xfrm>
            <a:off x="590180" y="252972"/>
            <a:ext cx="7920158" cy="441240"/>
          </a:xfrm>
          <a:prstGeom prst="rect">
            <a:avLst/>
          </a:prstGeom>
        </p:spPr>
        <p:txBody>
          <a:bodyPr>
            <a:noAutofit/>
          </a:bodyPr>
          <a:lstStyle>
            <a:lvl1pPr>
              <a:defRPr sz="2400" b="1" cap="none" baseline="0">
                <a:solidFill>
                  <a:srgbClr val="69BE28"/>
                </a:solidFill>
                <a:effectLst/>
                <a:latin typeface="+mj-lt"/>
                <a:cs typeface="Arial"/>
              </a:defRPr>
            </a:lvl1pPr>
          </a:lstStyle>
          <a:p>
            <a:r>
              <a:rPr lang="en-US" noProof="0" smtClean="0"/>
              <a:t>Click to edit Master title style</a:t>
            </a:r>
            <a:endParaRPr lang="en-US" noProof="0" dirty="0"/>
          </a:p>
        </p:txBody>
      </p:sp>
      <p:sp>
        <p:nvSpPr>
          <p:cNvPr id="6" name="Subtitle 2"/>
          <p:cNvSpPr>
            <a:spLocks noGrp="1"/>
          </p:cNvSpPr>
          <p:nvPr>
            <p:ph type="subTitle" idx="10"/>
          </p:nvPr>
        </p:nvSpPr>
        <p:spPr>
          <a:xfrm>
            <a:off x="619472" y="644692"/>
            <a:ext cx="6400800" cy="448235"/>
          </a:xfrm>
          <a:prstGeom prst="rect">
            <a:avLst/>
          </a:prstGeom>
        </p:spPr>
        <p:txBody>
          <a:bodyPr/>
          <a:lstStyle>
            <a:lvl1pPr marL="0" indent="0">
              <a:buNone/>
              <a:defRPr sz="1400" b="1">
                <a:solidFill>
                  <a:schemeClr val="tx1">
                    <a:lumMod val="65000"/>
                    <a:lumOff val="35000"/>
                  </a:schemeClr>
                </a:solidFill>
                <a:latin typeface="+mj-lt"/>
              </a:defRPr>
            </a:lvl1pPr>
          </a:lstStyle>
          <a:p>
            <a:r>
              <a:rPr lang="en-US" noProof="0" smtClean="0"/>
              <a:t>Click to edit Master subtitle style</a:t>
            </a:r>
            <a:endParaRPr lang="en-US" noProof="0" dirty="0"/>
          </a:p>
        </p:txBody>
      </p:sp>
      <p:sp>
        <p:nvSpPr>
          <p:cNvPr id="7" name="Content Placeholder 2"/>
          <p:cNvSpPr>
            <a:spLocks noGrp="1"/>
          </p:cNvSpPr>
          <p:nvPr>
            <p:ph idx="1"/>
          </p:nvPr>
        </p:nvSpPr>
        <p:spPr>
          <a:xfrm>
            <a:off x="611560" y="1181069"/>
            <a:ext cx="7992888" cy="4744211"/>
          </a:xfrm>
          <a:prstGeom prst="rect">
            <a:avLst/>
          </a:prstGeom>
        </p:spPr>
        <p:txBody>
          <a:bodyPr/>
          <a:lstStyle>
            <a:lvl1pPr marL="628650" indent="-255588">
              <a:buClr>
                <a:srgbClr val="F0AB00"/>
              </a:buClr>
              <a:buSzPct val="60000"/>
              <a:buFont typeface="Wingdings 2" pitchFamily="18" charset="2"/>
              <a:buChar char=""/>
              <a:defRPr sz="1800" b="0">
                <a:latin typeface="+mj-lt"/>
              </a:defRPr>
            </a:lvl1pPr>
            <a:lvl2pPr marL="900113" indent="-285750">
              <a:buClr>
                <a:srgbClr val="F0AB00"/>
              </a:buClr>
              <a:buSzPct val="60000"/>
              <a:buFont typeface="Wingdings 2" pitchFamily="18" charset="2"/>
              <a:buChar char=""/>
              <a:defRPr sz="1700">
                <a:latin typeface="+mj-lt"/>
              </a:defRPr>
            </a:lvl2pPr>
            <a:lvl3pPr marL="1079500" indent="-228600">
              <a:buClr>
                <a:srgbClr val="F0AB00"/>
              </a:buClr>
              <a:buSzPct val="60000"/>
              <a:buFont typeface="Wingdings 2" pitchFamily="18" charset="2"/>
              <a:buChar char=""/>
              <a:defRPr sz="1600"/>
            </a:lvl3pPr>
            <a:lvl4pPr marL="1339850" indent="-228600">
              <a:buClr>
                <a:srgbClr val="F0AB00"/>
              </a:buClr>
              <a:buSzPct val="60000"/>
              <a:buFont typeface="Courier New" pitchFamily="49" charset="0"/>
              <a:buChar char="o"/>
              <a:defRPr sz="1400"/>
            </a:lvl4pPr>
            <a:lvl5pPr marL="1473200" indent="0">
              <a:buClr>
                <a:schemeClr val="bg1">
                  <a:lumMod val="50000"/>
                </a:schemeClr>
              </a:buClr>
              <a:buFont typeface="Wingdings" pitchFamily="2" charset="2"/>
              <a:buNone/>
              <a:defRPr sz="13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22160182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and Content">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Titre 1"/>
          <p:cNvSpPr>
            <a:spLocks noGrp="1"/>
          </p:cNvSpPr>
          <p:nvPr>
            <p:ph type="title"/>
          </p:nvPr>
        </p:nvSpPr>
        <p:spPr>
          <a:xfrm>
            <a:off x="590180" y="252972"/>
            <a:ext cx="7920158" cy="441240"/>
          </a:xfrm>
          <a:prstGeom prst="rect">
            <a:avLst/>
          </a:prstGeom>
        </p:spPr>
        <p:txBody>
          <a:bodyPr>
            <a:noAutofit/>
          </a:bodyPr>
          <a:lstStyle>
            <a:lvl1pPr>
              <a:defRPr sz="2400" b="1" cap="none" baseline="0">
                <a:solidFill>
                  <a:srgbClr val="69BE28"/>
                </a:solidFill>
                <a:effectLst/>
                <a:latin typeface="+mj-lt"/>
                <a:cs typeface="Arial"/>
              </a:defRPr>
            </a:lvl1pPr>
          </a:lstStyle>
          <a:p>
            <a:r>
              <a:rPr lang="en-US" noProof="0" smtClean="0"/>
              <a:t>Click to edit Master title style</a:t>
            </a:r>
            <a:endParaRPr lang="en-US" noProof="0" dirty="0"/>
          </a:p>
        </p:txBody>
      </p:sp>
      <p:sp>
        <p:nvSpPr>
          <p:cNvPr id="6" name="Subtitle 2"/>
          <p:cNvSpPr>
            <a:spLocks noGrp="1"/>
          </p:cNvSpPr>
          <p:nvPr>
            <p:ph type="subTitle" idx="10"/>
          </p:nvPr>
        </p:nvSpPr>
        <p:spPr>
          <a:xfrm>
            <a:off x="619472" y="644692"/>
            <a:ext cx="6400800" cy="448235"/>
          </a:xfrm>
          <a:prstGeom prst="rect">
            <a:avLst/>
          </a:prstGeom>
        </p:spPr>
        <p:txBody>
          <a:bodyPr/>
          <a:lstStyle>
            <a:lvl1pPr marL="0" indent="0">
              <a:buNone/>
              <a:defRPr sz="1400" b="1">
                <a:solidFill>
                  <a:schemeClr val="tx1">
                    <a:lumMod val="65000"/>
                    <a:lumOff val="35000"/>
                  </a:schemeClr>
                </a:solidFill>
                <a:latin typeface="+mj-lt"/>
              </a:defRPr>
            </a:lvl1pPr>
          </a:lstStyle>
          <a:p>
            <a:r>
              <a:rPr lang="en-US" noProof="0" smtClean="0"/>
              <a:t>Click to edit Master subtitle style</a:t>
            </a:r>
            <a:endParaRPr lang="en-US" noProof="0" dirty="0"/>
          </a:p>
        </p:txBody>
      </p:sp>
      <p:sp>
        <p:nvSpPr>
          <p:cNvPr id="7" name="Content Placeholder 2"/>
          <p:cNvSpPr>
            <a:spLocks noGrp="1"/>
          </p:cNvSpPr>
          <p:nvPr>
            <p:ph idx="1"/>
          </p:nvPr>
        </p:nvSpPr>
        <p:spPr>
          <a:xfrm>
            <a:off x="611560" y="1181069"/>
            <a:ext cx="7992888" cy="4744211"/>
          </a:xfrm>
          <a:prstGeom prst="rect">
            <a:avLst/>
          </a:prstGeom>
        </p:spPr>
        <p:txBody>
          <a:bodyPr/>
          <a:lstStyle>
            <a:lvl1pPr marL="628650" indent="-255588">
              <a:buClr>
                <a:srgbClr val="F0AB00"/>
              </a:buClr>
              <a:buSzPct val="60000"/>
              <a:buFont typeface="Wingdings 2" pitchFamily="18" charset="2"/>
              <a:buChar char=""/>
              <a:defRPr sz="1800" b="0">
                <a:latin typeface="+mj-lt"/>
              </a:defRPr>
            </a:lvl1pPr>
            <a:lvl2pPr marL="900113" indent="-285750">
              <a:buClr>
                <a:srgbClr val="F0AB00"/>
              </a:buClr>
              <a:buSzPct val="60000"/>
              <a:buFont typeface="Wingdings 2" pitchFamily="18" charset="2"/>
              <a:buChar char=""/>
              <a:defRPr sz="1700">
                <a:latin typeface="+mj-lt"/>
              </a:defRPr>
            </a:lvl2pPr>
            <a:lvl3pPr marL="1079500" indent="-228600">
              <a:buClr>
                <a:srgbClr val="F0AB00"/>
              </a:buClr>
              <a:buSzPct val="60000"/>
              <a:buFont typeface="Wingdings 2" pitchFamily="18" charset="2"/>
              <a:buChar char=""/>
              <a:defRPr sz="1600"/>
            </a:lvl3pPr>
            <a:lvl4pPr marL="1339850" indent="-228600">
              <a:buClr>
                <a:srgbClr val="F0AB00"/>
              </a:buClr>
              <a:buSzPct val="60000"/>
              <a:buFont typeface="Courier New" pitchFamily="49" charset="0"/>
              <a:buChar char="o"/>
              <a:defRPr sz="1400"/>
            </a:lvl4pPr>
            <a:lvl5pPr marL="1473200" indent="0">
              <a:buClr>
                <a:schemeClr val="bg1">
                  <a:lumMod val="50000"/>
                </a:schemeClr>
              </a:buClr>
              <a:buFont typeface="Wingdings" pitchFamily="2" charset="2"/>
              <a:buNone/>
              <a:defRPr sz="13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34571925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and Content">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Titre 1"/>
          <p:cNvSpPr>
            <a:spLocks noGrp="1"/>
          </p:cNvSpPr>
          <p:nvPr>
            <p:ph type="title"/>
          </p:nvPr>
        </p:nvSpPr>
        <p:spPr>
          <a:xfrm>
            <a:off x="590180" y="252972"/>
            <a:ext cx="7920158" cy="441240"/>
          </a:xfrm>
          <a:prstGeom prst="rect">
            <a:avLst/>
          </a:prstGeom>
        </p:spPr>
        <p:txBody>
          <a:bodyPr>
            <a:noAutofit/>
          </a:bodyPr>
          <a:lstStyle>
            <a:lvl1pPr>
              <a:defRPr sz="2400" b="1" cap="none" baseline="0">
                <a:solidFill>
                  <a:srgbClr val="69BE28"/>
                </a:solidFill>
                <a:effectLst/>
                <a:latin typeface="+mj-lt"/>
                <a:cs typeface="Arial"/>
              </a:defRPr>
            </a:lvl1pPr>
          </a:lstStyle>
          <a:p>
            <a:r>
              <a:rPr lang="en-US" noProof="0" smtClean="0"/>
              <a:t>Click to edit Master title style</a:t>
            </a:r>
            <a:endParaRPr lang="en-US" noProof="0" dirty="0"/>
          </a:p>
        </p:txBody>
      </p:sp>
      <p:sp>
        <p:nvSpPr>
          <p:cNvPr id="6" name="Subtitle 2"/>
          <p:cNvSpPr>
            <a:spLocks noGrp="1"/>
          </p:cNvSpPr>
          <p:nvPr>
            <p:ph type="subTitle" idx="10"/>
          </p:nvPr>
        </p:nvSpPr>
        <p:spPr>
          <a:xfrm>
            <a:off x="619472" y="644692"/>
            <a:ext cx="6400800" cy="448235"/>
          </a:xfrm>
          <a:prstGeom prst="rect">
            <a:avLst/>
          </a:prstGeom>
        </p:spPr>
        <p:txBody>
          <a:bodyPr/>
          <a:lstStyle>
            <a:lvl1pPr marL="0" indent="0">
              <a:buNone/>
              <a:defRPr sz="1400" b="1">
                <a:solidFill>
                  <a:schemeClr val="tx1">
                    <a:lumMod val="65000"/>
                    <a:lumOff val="35000"/>
                  </a:schemeClr>
                </a:solidFill>
                <a:latin typeface="+mj-lt"/>
              </a:defRPr>
            </a:lvl1pPr>
          </a:lstStyle>
          <a:p>
            <a:r>
              <a:rPr lang="en-US" noProof="0" smtClean="0"/>
              <a:t>Click to edit Master subtitle style</a:t>
            </a:r>
            <a:endParaRPr lang="en-US" noProof="0" dirty="0"/>
          </a:p>
        </p:txBody>
      </p:sp>
      <p:sp>
        <p:nvSpPr>
          <p:cNvPr id="7" name="Content Placeholder 2"/>
          <p:cNvSpPr>
            <a:spLocks noGrp="1"/>
          </p:cNvSpPr>
          <p:nvPr>
            <p:ph idx="1"/>
          </p:nvPr>
        </p:nvSpPr>
        <p:spPr>
          <a:xfrm>
            <a:off x="611560" y="1181069"/>
            <a:ext cx="7992888" cy="4744211"/>
          </a:xfrm>
          <a:prstGeom prst="rect">
            <a:avLst/>
          </a:prstGeom>
        </p:spPr>
        <p:txBody>
          <a:bodyPr/>
          <a:lstStyle>
            <a:lvl1pPr marL="628650" indent="-255588">
              <a:buClr>
                <a:srgbClr val="F0AB00"/>
              </a:buClr>
              <a:buSzPct val="60000"/>
              <a:buFont typeface="Wingdings 2" pitchFamily="18" charset="2"/>
              <a:buChar char=""/>
              <a:defRPr sz="1800" b="0">
                <a:latin typeface="+mj-lt"/>
              </a:defRPr>
            </a:lvl1pPr>
            <a:lvl2pPr marL="900113" indent="-285750">
              <a:buClr>
                <a:srgbClr val="F0AB00"/>
              </a:buClr>
              <a:buSzPct val="60000"/>
              <a:buFont typeface="Wingdings 2" pitchFamily="18" charset="2"/>
              <a:buChar char=""/>
              <a:defRPr sz="1700">
                <a:latin typeface="+mj-lt"/>
              </a:defRPr>
            </a:lvl2pPr>
            <a:lvl3pPr marL="1079500" indent="-228600">
              <a:buClr>
                <a:srgbClr val="F0AB00"/>
              </a:buClr>
              <a:buSzPct val="60000"/>
              <a:buFont typeface="Wingdings 2" pitchFamily="18" charset="2"/>
              <a:buChar char=""/>
              <a:defRPr sz="1600"/>
            </a:lvl3pPr>
            <a:lvl4pPr marL="1339850" indent="-228600">
              <a:buClr>
                <a:srgbClr val="F0AB00"/>
              </a:buClr>
              <a:buSzPct val="60000"/>
              <a:buFont typeface="Courier New" pitchFamily="49" charset="0"/>
              <a:buChar char="o"/>
              <a:defRPr sz="1400"/>
            </a:lvl4pPr>
            <a:lvl5pPr marL="1473200" indent="0">
              <a:buClr>
                <a:schemeClr val="bg1">
                  <a:lumMod val="50000"/>
                </a:schemeClr>
              </a:buClr>
              <a:buFont typeface="Wingdings" pitchFamily="2" charset="2"/>
              <a:buNone/>
              <a:defRPr sz="13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40381997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Titre 1"/>
          <p:cNvSpPr>
            <a:spLocks noGrp="1"/>
          </p:cNvSpPr>
          <p:nvPr>
            <p:ph type="ctrTitle"/>
          </p:nvPr>
        </p:nvSpPr>
        <p:spPr>
          <a:xfrm>
            <a:off x="621960" y="5128184"/>
            <a:ext cx="6720134" cy="501653"/>
          </a:xfrm>
          <a:prstGeom prst="rect">
            <a:avLst/>
          </a:prstGeom>
        </p:spPr>
        <p:txBody>
          <a:bodyPr>
            <a:noAutofit/>
          </a:bodyPr>
          <a:lstStyle>
            <a:lvl1pPr algn="l">
              <a:lnSpc>
                <a:spcPts val="2800"/>
              </a:lnSpc>
              <a:defRPr sz="2000" cap="none" baseline="0">
                <a:solidFill>
                  <a:srgbClr val="FFFFFF"/>
                </a:solidFill>
                <a:effectLst>
                  <a:outerShdw blurRad="50800" dist="38100" dir="2700000" algn="tl" rotWithShape="0">
                    <a:prstClr val="black">
                      <a:alpha val="40000"/>
                    </a:prstClr>
                  </a:outerShdw>
                </a:effectLst>
                <a:latin typeface="Arial Black" pitchFamily="34" charset="0"/>
              </a:defRPr>
            </a:lvl1pPr>
          </a:lstStyle>
          <a:p>
            <a:r>
              <a:rPr lang="en-US" noProof="0" smtClean="0"/>
              <a:t>Click to edit Master title style</a:t>
            </a:r>
            <a:endParaRPr lang="en-US" noProof="0" dirty="0"/>
          </a:p>
        </p:txBody>
      </p:sp>
      <p:sp>
        <p:nvSpPr>
          <p:cNvPr id="6" name="Subtitle 2"/>
          <p:cNvSpPr>
            <a:spLocks noGrp="1"/>
          </p:cNvSpPr>
          <p:nvPr>
            <p:ph type="subTitle" idx="1"/>
          </p:nvPr>
        </p:nvSpPr>
        <p:spPr>
          <a:xfrm>
            <a:off x="627505" y="5671689"/>
            <a:ext cx="6400800" cy="448235"/>
          </a:xfrm>
          <a:prstGeom prst="rect">
            <a:avLst/>
          </a:prstGeom>
        </p:spPr>
        <p:txBody>
          <a:bodyPr/>
          <a:lstStyle>
            <a:lvl1pPr marL="0" indent="0">
              <a:buNone/>
              <a:defRPr sz="1400" b="1">
                <a:solidFill>
                  <a:schemeClr val="tx1">
                    <a:lumMod val="65000"/>
                    <a:lumOff val="35000"/>
                  </a:schemeClr>
                </a:solidFill>
              </a:defRPr>
            </a:lvl1pPr>
          </a:lstStyle>
          <a:p>
            <a:r>
              <a:rPr lang="en-US" noProof="0" smtClean="0"/>
              <a:t>Click to edit Master subtitle style</a:t>
            </a:r>
            <a:endParaRPr lang="en-US" noProof="0" dirty="0"/>
          </a:p>
        </p:txBody>
      </p:sp>
    </p:spTree>
    <p:extLst>
      <p:ext uri="{BB962C8B-B14F-4D97-AF65-F5344CB8AC3E}">
        <p14:creationId xmlns:p14="http://schemas.microsoft.com/office/powerpoint/2010/main" val="9745220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3_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Titre 1"/>
          <p:cNvSpPr>
            <a:spLocks noGrp="1"/>
          </p:cNvSpPr>
          <p:nvPr>
            <p:ph type="ctrTitle"/>
          </p:nvPr>
        </p:nvSpPr>
        <p:spPr>
          <a:xfrm>
            <a:off x="621960" y="5128184"/>
            <a:ext cx="6720134" cy="501653"/>
          </a:xfrm>
          <a:prstGeom prst="rect">
            <a:avLst/>
          </a:prstGeom>
        </p:spPr>
        <p:txBody>
          <a:bodyPr>
            <a:noAutofit/>
          </a:bodyPr>
          <a:lstStyle>
            <a:lvl1pPr algn="l">
              <a:lnSpc>
                <a:spcPts val="2800"/>
              </a:lnSpc>
              <a:defRPr sz="2000" cap="none" baseline="0">
                <a:solidFill>
                  <a:srgbClr val="FFFFFF"/>
                </a:solidFill>
                <a:effectLst>
                  <a:outerShdw blurRad="50800" dist="38100" dir="2700000" algn="tl" rotWithShape="0">
                    <a:prstClr val="black">
                      <a:alpha val="40000"/>
                    </a:prstClr>
                  </a:outerShdw>
                </a:effectLst>
                <a:latin typeface="Arial Black" pitchFamily="34" charset="0"/>
              </a:defRPr>
            </a:lvl1pPr>
          </a:lstStyle>
          <a:p>
            <a:r>
              <a:rPr lang="en-US" noProof="0" smtClean="0"/>
              <a:t>Click to edit Master title style</a:t>
            </a:r>
            <a:endParaRPr lang="en-US" noProof="0" dirty="0"/>
          </a:p>
        </p:txBody>
      </p:sp>
      <p:sp>
        <p:nvSpPr>
          <p:cNvPr id="6" name="Subtitle 2"/>
          <p:cNvSpPr>
            <a:spLocks noGrp="1"/>
          </p:cNvSpPr>
          <p:nvPr>
            <p:ph type="subTitle" idx="1"/>
          </p:nvPr>
        </p:nvSpPr>
        <p:spPr>
          <a:xfrm>
            <a:off x="627505" y="5671689"/>
            <a:ext cx="6400800" cy="448235"/>
          </a:xfrm>
          <a:prstGeom prst="rect">
            <a:avLst/>
          </a:prstGeom>
        </p:spPr>
        <p:txBody>
          <a:bodyPr/>
          <a:lstStyle>
            <a:lvl1pPr marL="0" indent="0">
              <a:buNone/>
              <a:defRPr sz="1400" b="1">
                <a:solidFill>
                  <a:schemeClr val="tx1">
                    <a:lumMod val="65000"/>
                    <a:lumOff val="35000"/>
                  </a:schemeClr>
                </a:solidFill>
              </a:defRPr>
            </a:lvl1pPr>
          </a:lstStyle>
          <a:p>
            <a:r>
              <a:rPr lang="en-US" noProof="0" smtClean="0"/>
              <a:t>Click to edit Master subtitle style</a:t>
            </a:r>
            <a:endParaRPr lang="en-US" noProof="0" dirty="0"/>
          </a:p>
        </p:txBody>
      </p:sp>
    </p:spTree>
    <p:extLst>
      <p:ext uri="{BB962C8B-B14F-4D97-AF65-F5344CB8AC3E}">
        <p14:creationId xmlns:p14="http://schemas.microsoft.com/office/powerpoint/2010/main" val="31200396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7_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Internal_use_cover.png" descr="/Users/raymond/Desktop/IBA corrections/Internal_use_cover.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472113" y="5386389"/>
            <a:ext cx="1763712" cy="1211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re 1"/>
          <p:cNvSpPr>
            <a:spLocks noGrp="1"/>
          </p:cNvSpPr>
          <p:nvPr>
            <p:ph type="ctrTitle"/>
          </p:nvPr>
        </p:nvSpPr>
        <p:spPr>
          <a:xfrm>
            <a:off x="621960" y="5128184"/>
            <a:ext cx="6720134" cy="501653"/>
          </a:xfrm>
          <a:prstGeom prst="rect">
            <a:avLst/>
          </a:prstGeom>
        </p:spPr>
        <p:txBody>
          <a:bodyPr>
            <a:noAutofit/>
          </a:bodyPr>
          <a:lstStyle>
            <a:lvl1pPr algn="l">
              <a:lnSpc>
                <a:spcPts val="2800"/>
              </a:lnSpc>
              <a:defRPr sz="2000" cap="none" baseline="0">
                <a:solidFill>
                  <a:srgbClr val="FFFFFF"/>
                </a:solidFill>
                <a:effectLst>
                  <a:outerShdw blurRad="50800" dist="38100" dir="2700000" algn="tl" rotWithShape="0">
                    <a:prstClr val="black">
                      <a:alpha val="40000"/>
                    </a:prstClr>
                  </a:outerShdw>
                </a:effectLst>
                <a:latin typeface="Arial Black" pitchFamily="34" charset="0"/>
              </a:defRPr>
            </a:lvl1pPr>
          </a:lstStyle>
          <a:p>
            <a:r>
              <a:rPr lang="en-US" noProof="0" dirty="0" smtClean="0"/>
              <a:t>Click to edit Master title style</a:t>
            </a:r>
            <a:endParaRPr lang="en-US" noProof="0" dirty="0"/>
          </a:p>
        </p:txBody>
      </p:sp>
      <p:sp>
        <p:nvSpPr>
          <p:cNvPr id="6" name="Subtitle 2"/>
          <p:cNvSpPr>
            <a:spLocks noGrp="1"/>
          </p:cNvSpPr>
          <p:nvPr>
            <p:ph type="subTitle" idx="1"/>
          </p:nvPr>
        </p:nvSpPr>
        <p:spPr>
          <a:xfrm>
            <a:off x="627505" y="5671689"/>
            <a:ext cx="6400800" cy="448235"/>
          </a:xfrm>
          <a:prstGeom prst="rect">
            <a:avLst/>
          </a:prstGeom>
        </p:spPr>
        <p:txBody>
          <a:bodyPr/>
          <a:lstStyle>
            <a:lvl1pPr marL="0" indent="0">
              <a:buNone/>
              <a:defRPr sz="1400" b="1">
                <a:solidFill>
                  <a:schemeClr val="tx1">
                    <a:lumMod val="65000"/>
                    <a:lumOff val="35000"/>
                  </a:schemeClr>
                </a:solidFill>
              </a:defRPr>
            </a:lvl1pPr>
          </a:lstStyle>
          <a:p>
            <a:r>
              <a:rPr lang="en-US" noProof="0" dirty="0" smtClean="0"/>
              <a:t>Click to edit Master subtitle style</a:t>
            </a:r>
            <a:endParaRPr lang="en-US" noProof="0" dirty="0"/>
          </a:p>
        </p:txBody>
      </p:sp>
    </p:spTree>
    <p:extLst>
      <p:ext uri="{BB962C8B-B14F-4D97-AF65-F5344CB8AC3E}">
        <p14:creationId xmlns:p14="http://schemas.microsoft.com/office/powerpoint/2010/main" val="35302034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2_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Titre 1"/>
          <p:cNvSpPr>
            <a:spLocks noGrp="1"/>
          </p:cNvSpPr>
          <p:nvPr>
            <p:ph type="ctrTitle"/>
          </p:nvPr>
        </p:nvSpPr>
        <p:spPr>
          <a:xfrm>
            <a:off x="621960" y="5128184"/>
            <a:ext cx="6720134" cy="501653"/>
          </a:xfrm>
          <a:prstGeom prst="rect">
            <a:avLst/>
          </a:prstGeom>
        </p:spPr>
        <p:txBody>
          <a:bodyPr>
            <a:noAutofit/>
          </a:bodyPr>
          <a:lstStyle>
            <a:lvl1pPr algn="l">
              <a:lnSpc>
                <a:spcPts val="2800"/>
              </a:lnSpc>
              <a:defRPr sz="2000" cap="none" baseline="0">
                <a:solidFill>
                  <a:srgbClr val="FFFFFF"/>
                </a:solidFill>
                <a:effectLst>
                  <a:outerShdw blurRad="50800" dist="38100" dir="2700000" algn="tl" rotWithShape="0">
                    <a:prstClr val="black">
                      <a:alpha val="40000"/>
                    </a:prstClr>
                  </a:outerShdw>
                </a:effectLst>
                <a:latin typeface="Arial Black" pitchFamily="34" charset="0"/>
              </a:defRPr>
            </a:lvl1pPr>
          </a:lstStyle>
          <a:p>
            <a:r>
              <a:rPr lang="en-US" noProof="0" smtClean="0"/>
              <a:t>Click to edit Master title style</a:t>
            </a:r>
            <a:endParaRPr lang="en-US" noProof="0" dirty="0"/>
          </a:p>
        </p:txBody>
      </p:sp>
      <p:sp>
        <p:nvSpPr>
          <p:cNvPr id="6" name="Subtitle 2"/>
          <p:cNvSpPr>
            <a:spLocks noGrp="1"/>
          </p:cNvSpPr>
          <p:nvPr>
            <p:ph type="subTitle" idx="1"/>
          </p:nvPr>
        </p:nvSpPr>
        <p:spPr>
          <a:xfrm>
            <a:off x="627505" y="5671689"/>
            <a:ext cx="6400800" cy="448235"/>
          </a:xfrm>
          <a:prstGeom prst="rect">
            <a:avLst/>
          </a:prstGeom>
        </p:spPr>
        <p:txBody>
          <a:bodyPr/>
          <a:lstStyle>
            <a:lvl1pPr marL="0" indent="0">
              <a:buNone/>
              <a:defRPr sz="1400" b="1">
                <a:solidFill>
                  <a:schemeClr val="tx1">
                    <a:lumMod val="65000"/>
                    <a:lumOff val="35000"/>
                  </a:schemeClr>
                </a:solidFill>
              </a:defRPr>
            </a:lvl1pPr>
          </a:lstStyle>
          <a:p>
            <a:r>
              <a:rPr lang="en-US" noProof="0" smtClean="0"/>
              <a:t>Click to edit Master subtitle style</a:t>
            </a:r>
            <a:endParaRPr lang="en-US" noProof="0" dirty="0"/>
          </a:p>
        </p:txBody>
      </p:sp>
    </p:spTree>
    <p:extLst>
      <p:ext uri="{BB962C8B-B14F-4D97-AF65-F5344CB8AC3E}">
        <p14:creationId xmlns:p14="http://schemas.microsoft.com/office/powerpoint/2010/main" val="34046334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8"/>
          <a:srcRect/>
          <a:stretch>
            <a:fillRect/>
          </a:stretch>
        </a:blipFill>
        <a:effectLst/>
      </p:bgPr>
    </p:bg>
    <p:spTree>
      <p:nvGrpSpPr>
        <p:cNvPr id="1" name=""/>
        <p:cNvGrpSpPr/>
        <p:nvPr/>
      </p:nvGrpSpPr>
      <p:grpSpPr>
        <a:xfrm>
          <a:off x="0" y="0"/>
          <a:ext cx="0" cy="0"/>
          <a:chOff x="0" y="0"/>
          <a:chExt cx="0" cy="0"/>
        </a:xfrm>
      </p:grpSpPr>
      <p:sp>
        <p:nvSpPr>
          <p:cNvPr id="10" name="Espace réservé du numéro de diapositive 4"/>
          <p:cNvSpPr txBox="1">
            <a:spLocks/>
          </p:cNvSpPr>
          <p:nvPr/>
        </p:nvSpPr>
        <p:spPr>
          <a:xfrm>
            <a:off x="6948488" y="6597352"/>
            <a:ext cx="2051050" cy="450851"/>
          </a:xfrm>
          <a:prstGeom prst="rect">
            <a:avLst/>
          </a:prstGeom>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r>
              <a:rPr lang="fr-BE" sz="1000" dirty="0" smtClean="0">
                <a:solidFill>
                  <a:srgbClr val="7F7F7F"/>
                </a:solidFill>
                <a:ea typeface="ヒラギノ角ゴ ProN W3" charset="-128"/>
                <a:cs typeface="+mn-cs"/>
                <a:sym typeface="Gill Sans" charset="0"/>
              </a:rPr>
              <a:t>- </a:t>
            </a:r>
            <a:fld id="{DF38E8CC-C5C9-4A97-BDB5-D68BC500FE32}" type="slidenum">
              <a:rPr lang="fr-BE" sz="1000" smtClean="0">
                <a:solidFill>
                  <a:srgbClr val="7F7F7F"/>
                </a:solidFill>
                <a:ea typeface="ヒラギノ角ゴ ProN W3" charset="-128"/>
                <a:cs typeface="+mn-cs"/>
                <a:sym typeface="Gill Sans" charset="0"/>
              </a:rPr>
              <a:pPr algn="ctr" eaLnBrk="1" hangingPunct="1">
                <a:defRPr/>
              </a:pPr>
              <a:t>‹#›</a:t>
            </a:fld>
            <a:r>
              <a:rPr lang="fr-BE" sz="1000" dirty="0" smtClean="0">
                <a:solidFill>
                  <a:srgbClr val="7F7F7F"/>
                </a:solidFill>
                <a:ea typeface="ヒラギノ角ゴ ProN W3" charset="-128"/>
                <a:cs typeface="+mn-cs"/>
                <a:sym typeface="Gill Sans" charset="0"/>
              </a:rPr>
              <a:t> -</a:t>
            </a:r>
          </a:p>
        </p:txBody>
      </p:sp>
      <p:sp>
        <p:nvSpPr>
          <p:cNvPr id="1028" name="TextBox 2"/>
          <p:cNvSpPr txBox="1">
            <a:spLocks noChangeArrowheads="1"/>
          </p:cNvSpPr>
          <p:nvPr userDrawn="1"/>
        </p:nvSpPr>
        <p:spPr bwMode="auto">
          <a:xfrm>
            <a:off x="0" y="6597352"/>
            <a:ext cx="9144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r>
              <a:rPr lang="en-US" altLang="en-US" sz="1000" b="1" dirty="0" smtClean="0">
                <a:solidFill>
                  <a:schemeClr val="bg2"/>
                </a:solidFill>
              </a:rPr>
              <a:t>Michele Togno - IV ARDENT Annual Meeting, Prague -</a:t>
            </a:r>
            <a:r>
              <a:rPr lang="en-US" altLang="en-US" sz="1000" b="1" baseline="0" dirty="0" smtClean="0">
                <a:solidFill>
                  <a:schemeClr val="bg2"/>
                </a:solidFill>
              </a:rPr>
              <a:t> June</a:t>
            </a:r>
            <a:r>
              <a:rPr lang="en-US" altLang="en-US" sz="1000" b="1" dirty="0" smtClean="0">
                <a:solidFill>
                  <a:schemeClr val="bg2"/>
                </a:solidFill>
              </a:rPr>
              <a:t>, 23</a:t>
            </a:r>
            <a:r>
              <a:rPr lang="en-US" altLang="en-US" sz="1000" b="1" baseline="30000" dirty="0" smtClean="0">
                <a:solidFill>
                  <a:schemeClr val="bg2"/>
                </a:solidFill>
              </a:rPr>
              <a:t>rd </a:t>
            </a:r>
            <a:r>
              <a:rPr lang="en-US" altLang="en-US" sz="1000" b="1" dirty="0" smtClean="0">
                <a:solidFill>
                  <a:schemeClr val="bg2"/>
                </a:solidFill>
              </a:rPr>
              <a:t>2015</a:t>
            </a:r>
          </a:p>
        </p:txBody>
      </p:sp>
    </p:spTree>
  </p:cSld>
  <p:clrMap bg1="lt1" tx1="dk1" bg2="lt2" tx2="dk2" accent1="accent1" accent2="accent2" accent3="accent3" accent4="accent4" accent5="accent5" accent6="accent6" hlink="hlink" folHlink="folHlink"/>
  <p:sldLayoutIdLst>
    <p:sldLayoutId id="2147484064" r:id="rId1"/>
    <p:sldLayoutId id="2147484062" r:id="rId2"/>
    <p:sldLayoutId id="2147484065" r:id="rId3"/>
    <p:sldLayoutId id="2147484066" r:id="rId4"/>
    <p:sldLayoutId id="2147484067" r:id="rId5"/>
    <p:sldLayoutId id="2147484068" r:id="rId6"/>
    <p:sldLayoutId id="2147484069" r:id="rId7"/>
    <p:sldLayoutId id="2147484070" r:id="rId8"/>
    <p:sldLayoutId id="2147484071" r:id="rId9"/>
    <p:sldLayoutId id="2147484072" r:id="rId10"/>
    <p:sldLayoutId id="2147484063" r:id="rId11"/>
    <p:sldLayoutId id="2147484073" r:id="rId12"/>
    <p:sldLayoutId id="2147484074" r:id="rId13"/>
    <p:sldLayoutId id="2147484075" r:id="rId14"/>
    <p:sldLayoutId id="2147484076" r:id="rId15"/>
    <p:sldLayoutId id="2147484089" r:id="rId16"/>
  </p:sldLayoutIdLst>
  <p:timing>
    <p:tnLst>
      <p:par>
        <p:cTn id="1" dur="indefinite" restart="never" nodeType="tmRoot"/>
      </p:par>
    </p:tnLst>
  </p:timing>
  <p:hf hdr="0" ftr="0" dt="0"/>
  <p:txStyles>
    <p:titleStyle>
      <a:lvl1pPr algn="l" rtl="0" eaLnBrk="0" fontAlgn="base" hangingPunct="0">
        <a:lnSpc>
          <a:spcPct val="80000"/>
        </a:lnSpc>
        <a:spcBef>
          <a:spcPct val="0"/>
        </a:spcBef>
        <a:spcAft>
          <a:spcPct val="0"/>
        </a:spcAft>
        <a:defRPr sz="2800" b="1">
          <a:solidFill>
            <a:schemeClr val="bg1"/>
          </a:solidFill>
          <a:latin typeface="+mj-lt"/>
          <a:ea typeface="+mj-ea"/>
          <a:cs typeface="+mj-cs"/>
        </a:defRPr>
      </a:lvl1pPr>
      <a:lvl2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2pPr>
      <a:lvl3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3pPr>
      <a:lvl4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4pPr>
      <a:lvl5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5pPr>
      <a:lvl6pPr marL="4572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6pPr>
      <a:lvl7pPr marL="9144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7pPr>
      <a:lvl8pPr marL="13716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8pPr>
      <a:lvl9pPr marL="18288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9pPr>
    </p:titleStyle>
    <p:bodyStyle>
      <a:lvl1pPr marL="342900" indent="-342900" algn="l" rtl="0" eaLnBrk="0" fontAlgn="base" hangingPunct="0">
        <a:spcBef>
          <a:spcPct val="20000"/>
        </a:spcBef>
        <a:spcAft>
          <a:spcPct val="0"/>
        </a:spcAft>
        <a:buClr>
          <a:srgbClr val="FF8000"/>
        </a:buClr>
        <a:buFont typeface="Wingdings" pitchFamily="2" charset="2"/>
        <a:buChar char="p"/>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rgbClr val="FF8000"/>
        </a:buClr>
        <a:buFont typeface="Wingdings" pitchFamily="2" charset="2"/>
        <a:buChar char="§"/>
        <a:defRPr sz="2400">
          <a:solidFill>
            <a:schemeClr val="tx1"/>
          </a:solidFill>
          <a:latin typeface="+mn-lt"/>
          <a:ea typeface="+mn-ea"/>
        </a:defRPr>
      </a:lvl2pPr>
      <a:lvl3pPr marL="1143000" indent="-228600" algn="l" rtl="0" eaLnBrk="0" fontAlgn="base" hangingPunct="0">
        <a:spcBef>
          <a:spcPct val="20000"/>
        </a:spcBef>
        <a:spcAft>
          <a:spcPct val="0"/>
        </a:spcAft>
        <a:buClr>
          <a:srgbClr val="FF8000"/>
        </a:buClr>
        <a:buFont typeface="Wingdings" pitchFamily="2" charset="2"/>
        <a:buChar char="§"/>
        <a:defRPr sz="2400">
          <a:solidFill>
            <a:schemeClr val="tx1"/>
          </a:solidFill>
          <a:latin typeface="+mn-lt"/>
          <a:ea typeface="+mn-ea"/>
        </a:defRPr>
      </a:lvl3pPr>
      <a:lvl4pPr marL="1562100" indent="-228600" algn="l" rtl="0" eaLnBrk="0" fontAlgn="base" hangingPunct="0">
        <a:spcBef>
          <a:spcPct val="20000"/>
        </a:spcBef>
        <a:spcAft>
          <a:spcPct val="0"/>
        </a:spcAft>
        <a:buClr>
          <a:srgbClr val="FF8000"/>
        </a:buClr>
        <a:buFont typeface="Wingdings" pitchFamily="2" charset="2"/>
        <a:buChar char="§"/>
        <a:defRPr sz="2400">
          <a:solidFill>
            <a:schemeClr val="tx1"/>
          </a:solidFill>
          <a:latin typeface="+mn-lt"/>
          <a:ea typeface="+mn-ea"/>
        </a:defRPr>
      </a:lvl4pPr>
      <a:lvl5pPr marL="1981200" indent="-228600" algn="l" rtl="0" eaLnBrk="0" fontAlgn="base" hangingPunct="0">
        <a:spcBef>
          <a:spcPct val="20000"/>
        </a:spcBef>
        <a:spcAft>
          <a:spcPct val="0"/>
        </a:spcAft>
        <a:buClr>
          <a:srgbClr val="FF8000"/>
        </a:buClr>
        <a:buFont typeface="Wingdings" pitchFamily="2" charset="2"/>
        <a:defRPr sz="2400">
          <a:solidFill>
            <a:schemeClr val="tx1"/>
          </a:solidFill>
          <a:latin typeface="+mn-lt"/>
          <a:ea typeface="+mn-ea"/>
        </a:defRPr>
      </a:lvl5pPr>
      <a:lvl6pPr marL="24384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6pPr>
      <a:lvl7pPr marL="28956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7pPr>
      <a:lvl8pPr marL="33528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8pPr>
      <a:lvl9pPr marL="3810000" indent="-228600" algn="l" rtl="0" eaLnBrk="1" fontAlgn="base" hangingPunct="1">
        <a:spcBef>
          <a:spcPct val="20000"/>
        </a:spcBef>
        <a:spcAft>
          <a:spcPct val="0"/>
        </a:spcAft>
        <a:buClr>
          <a:srgbClr val="FF8000"/>
        </a:buClr>
        <a:buFont typeface="Wingdings" pitchFamily="2" charset="2"/>
        <a:defRPr sz="2400">
          <a:solidFill>
            <a:schemeClr val="tx1"/>
          </a:solidFill>
          <a:latin typeface="+mn-lt"/>
          <a:ea typeface="+mn-ea"/>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63930A-6A39-45D9-B0F1-A5A90D3C23DF}" type="datetimeFigureOut">
              <a:rPr lang="en-US" smtClean="0"/>
              <a:t>6/23/2015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578DF6-D212-4923-A071-731608ABC049}" type="slidenum">
              <a:rPr lang="en-US" smtClean="0"/>
              <a:t>‹#›</a:t>
            </a:fld>
            <a:endParaRPr lang="en-US"/>
          </a:p>
        </p:txBody>
      </p:sp>
    </p:spTree>
    <p:extLst>
      <p:ext uri="{BB962C8B-B14F-4D97-AF65-F5344CB8AC3E}">
        <p14:creationId xmlns:p14="http://schemas.microsoft.com/office/powerpoint/2010/main" val="22257047"/>
      </p:ext>
    </p:extLst>
  </p:cSld>
  <p:clrMap bg1="lt1" tx1="dk1" bg2="lt2" tx2="dk2" accent1="accent1" accent2="accent2" accent3="accent3" accent4="accent4" accent5="accent5" accent6="accent6" hlink="hlink" folHlink="folHlink"/>
  <p:sldLayoutIdLst>
    <p:sldLayoutId id="2147484078" r:id="rId1"/>
    <p:sldLayoutId id="2147484079" r:id="rId2"/>
    <p:sldLayoutId id="2147484080" r:id="rId3"/>
    <p:sldLayoutId id="2147484081" r:id="rId4"/>
    <p:sldLayoutId id="2147484082" r:id="rId5"/>
    <p:sldLayoutId id="2147484083" r:id="rId6"/>
    <p:sldLayoutId id="2147484084" r:id="rId7"/>
    <p:sldLayoutId id="2147484085" r:id="rId8"/>
    <p:sldLayoutId id="2147484086" r:id="rId9"/>
    <p:sldLayoutId id="2147484087" r:id="rId10"/>
    <p:sldLayoutId id="214748408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g"/><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emf"/><Relationship Id="rId4" Type="http://schemas.openxmlformats.org/officeDocument/2006/relationships/image" Target="../media/image16.png"/></Relationships>
</file>

<file path=ppt/slides/_rels/slide1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1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12.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45.jpe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44.jpeg"/><Relationship Id="rId5" Type="http://schemas.openxmlformats.org/officeDocument/2006/relationships/image" Target="../media/image43.jpg"/><Relationship Id="rId4" Type="http://schemas.openxmlformats.org/officeDocument/2006/relationships/image" Target="../media/image42.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1.mp4"/><Relationship Id="rId1" Type="http://schemas.openxmlformats.org/officeDocument/2006/relationships/video" Target="NULL" TargetMode="External"/><Relationship Id="rId5" Type="http://schemas.openxmlformats.org/officeDocument/2006/relationships/image" Target="../media/image19.png"/><Relationship Id="rId4" Type="http://schemas.openxmlformats.org/officeDocument/2006/relationships/image" Target="../media/image46.png"/></Relationships>
</file>

<file path=ppt/slides/_rels/slide1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48.png"/></Relationships>
</file>

<file path=ppt/slides/_rels/slide1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1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54.png"/><Relationship Id="rId4" Type="http://schemas.openxmlformats.org/officeDocument/2006/relationships/image" Target="../media/image53.jpeg"/></Relationships>
</file>

<file path=ppt/slides/_rels/slide1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1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1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61.png"/></Relationships>
</file>

<file path=ppt/slides/_rels/slide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2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63.png"/></Relationships>
</file>

<file path=ppt/slides/_rels/slide21.xml.rels><?xml version="1.0" encoding="UTF-8" standalone="yes"?>
<Relationships xmlns="http://schemas.openxmlformats.org/package/2006/relationships"><Relationship Id="rId2" Type="http://schemas.openxmlformats.org/officeDocument/2006/relationships/image" Target="../media/image64.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5.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67.jpeg"/></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jpeg"/><Relationship Id="rId1" Type="http://schemas.openxmlformats.org/officeDocument/2006/relationships/slideLayout" Target="../slideLayouts/slideLayout2.xml"/><Relationship Id="rId5" Type="http://schemas.openxmlformats.org/officeDocument/2006/relationships/image" Target="../media/image71.jpeg"/><Relationship Id="rId4" Type="http://schemas.openxmlformats.org/officeDocument/2006/relationships/image" Target="../media/image70.jpeg"/></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73.png"/></Relationships>
</file>

<file path=ppt/slides/_rels/slide3.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jpeg"/><Relationship Id="rId7" Type="http://schemas.openxmlformats.org/officeDocument/2006/relationships/image" Target="../media/image26.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30.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75.png"/></Relationships>
</file>

<file path=ppt/slides/_rels/slide31.xml.rels><?xml version="1.0" encoding="UTF-8" standalone="yes"?>
<Relationships xmlns="http://schemas.openxmlformats.org/package/2006/relationships"><Relationship Id="rId3" Type="http://schemas.openxmlformats.org/officeDocument/2006/relationships/image" Target="../media/image77.emf"/><Relationship Id="rId2" Type="http://schemas.openxmlformats.org/officeDocument/2006/relationships/image" Target="../media/image76.emf"/><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3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78.png"/><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36.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1000" r="-1000"/>
          </a:stretch>
        </a:blipFill>
        <a:effectLst/>
      </p:bgPr>
    </p:bg>
    <p:spTree>
      <p:nvGrpSpPr>
        <p:cNvPr id="1" name=""/>
        <p:cNvGrpSpPr/>
        <p:nvPr/>
      </p:nvGrpSpPr>
      <p:grpSpPr>
        <a:xfrm>
          <a:off x="0" y="0"/>
          <a:ext cx="0" cy="0"/>
          <a:chOff x="0" y="0"/>
          <a:chExt cx="0" cy="0"/>
        </a:xfrm>
      </p:grpSpPr>
      <p:sp>
        <p:nvSpPr>
          <p:cNvPr id="11" name="Rectangle 10"/>
          <p:cNvSpPr/>
          <p:nvPr/>
        </p:nvSpPr>
        <p:spPr bwMode="auto">
          <a:xfrm>
            <a:off x="-1" y="0"/>
            <a:ext cx="9143999" cy="1124744"/>
          </a:xfrm>
          <a:prstGeom prst="rect">
            <a:avLst/>
          </a:prstGeom>
          <a:ln>
            <a:solidFill>
              <a:schemeClr val="bg2"/>
            </a:solidFill>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28" charset="-128"/>
            </a:endParaRPr>
          </a:p>
        </p:txBody>
      </p:sp>
      <p:sp>
        <p:nvSpPr>
          <p:cNvPr id="3" name="Rectangle 2"/>
          <p:cNvSpPr/>
          <p:nvPr/>
        </p:nvSpPr>
        <p:spPr bwMode="auto">
          <a:xfrm>
            <a:off x="2" y="5517232"/>
            <a:ext cx="9143999" cy="1340768"/>
          </a:xfrm>
          <a:prstGeom prst="rect">
            <a:avLst/>
          </a:prstGeom>
          <a:ln>
            <a:solidFill>
              <a:schemeClr val="bg2"/>
            </a:solidFill>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28" charset="-128"/>
            </a:endParaRPr>
          </a:p>
        </p:txBody>
      </p:sp>
      <p:pic>
        <p:nvPicPr>
          <p:cNvPr id="10244" name="Picture 4" descr="http://intranet.iba-group.com/Download%20Center/Download%20Center%20Image%20Files/Communication%20Template/Logos/IBA%20Corporate/JPG/IBA_Logo_%20Base_Pos_CMY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45878" y="5661248"/>
            <a:ext cx="2178450" cy="80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5" name="Picture 10"/>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73692" y="5589242"/>
            <a:ext cx="2074372" cy="964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6" name="Picture 11" descr="mariecurie-seven.pdf"/>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99592" y="5661249"/>
            <a:ext cx="1872208" cy="83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7" name="Picture 12"/>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97414" y="5661248"/>
            <a:ext cx="591010" cy="835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le 1"/>
          <p:cNvSpPr>
            <a:spLocks noGrp="1"/>
          </p:cNvSpPr>
          <p:nvPr>
            <p:ph type="title"/>
          </p:nvPr>
        </p:nvSpPr>
        <p:spPr bwMode="auto">
          <a:xfrm>
            <a:off x="0" y="1"/>
            <a:ext cx="9144000" cy="112474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algn="ctr"/>
            <a:r>
              <a:rPr lang="en-US" altLang="en-US" sz="4000" dirty="0" smtClean="0">
                <a:solidFill>
                  <a:srgbClr val="3FA237"/>
                </a:solidFill>
                <a:latin typeface="Calibri" pitchFamily="34" charset="0"/>
                <a:cs typeface="Arial" pitchFamily="34" charset="0"/>
              </a:rPr>
              <a:t>ARDENT final meeting</a:t>
            </a:r>
            <a:br>
              <a:rPr lang="en-US" altLang="en-US" sz="4000" dirty="0" smtClean="0">
                <a:solidFill>
                  <a:srgbClr val="3FA237"/>
                </a:solidFill>
                <a:latin typeface="Calibri" pitchFamily="34" charset="0"/>
                <a:cs typeface="Arial" pitchFamily="34" charset="0"/>
              </a:rPr>
            </a:br>
            <a:r>
              <a:rPr lang="en-US" altLang="en-US" sz="4000" dirty="0" smtClean="0">
                <a:solidFill>
                  <a:srgbClr val="3FA237"/>
                </a:solidFill>
                <a:latin typeface="Calibri" pitchFamily="34" charset="0"/>
                <a:cs typeface="Arial" pitchFamily="34" charset="0"/>
              </a:rPr>
              <a:t>almost on top of a 3 years stairway</a:t>
            </a:r>
          </a:p>
        </p:txBody>
      </p:sp>
      <p:sp>
        <p:nvSpPr>
          <p:cNvPr id="13" name="TextBox 2"/>
          <p:cNvSpPr txBox="1">
            <a:spLocks noChangeArrowheads="1"/>
          </p:cNvSpPr>
          <p:nvPr/>
        </p:nvSpPr>
        <p:spPr bwMode="auto">
          <a:xfrm>
            <a:off x="0" y="6597353"/>
            <a:ext cx="9144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r>
              <a:rPr lang="en-US" altLang="en-US" sz="1000" b="1" dirty="0" smtClean="0">
                <a:solidFill>
                  <a:schemeClr val="bg2"/>
                </a:solidFill>
              </a:rPr>
              <a:t>Michele Togno - IV ARDENT Annual Meeting, Prague -</a:t>
            </a:r>
            <a:r>
              <a:rPr lang="en-US" altLang="en-US" sz="1000" b="1" baseline="0" dirty="0" smtClean="0">
                <a:solidFill>
                  <a:schemeClr val="bg2"/>
                </a:solidFill>
              </a:rPr>
              <a:t> June</a:t>
            </a:r>
            <a:r>
              <a:rPr lang="en-US" altLang="en-US" sz="1000" b="1" dirty="0" smtClean="0">
                <a:solidFill>
                  <a:schemeClr val="bg2"/>
                </a:solidFill>
              </a:rPr>
              <a:t>, 23</a:t>
            </a:r>
            <a:r>
              <a:rPr lang="en-US" altLang="en-US" sz="1000" b="1" baseline="30000" dirty="0" smtClean="0">
                <a:solidFill>
                  <a:schemeClr val="bg2"/>
                </a:solidFill>
              </a:rPr>
              <a:t>rd</a:t>
            </a:r>
            <a:r>
              <a:rPr lang="en-US" altLang="en-US" sz="1000" b="1" dirty="0" smtClean="0">
                <a:solidFill>
                  <a:schemeClr val="bg2"/>
                </a:solidFill>
              </a:rPr>
              <a:t> 2015</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68444" y="6048672"/>
            <a:ext cx="975555" cy="809328"/>
          </a:xfrm>
          <a:prstGeom prst="rect">
            <a:avLst/>
          </a:prstGeom>
          <a:solidFill>
            <a:schemeClr val="bg1"/>
          </a:solidFill>
          <a:ln>
            <a:solidFill>
              <a:schemeClr val="bg1">
                <a:lumMod val="85000"/>
              </a:schemeClr>
            </a:solidFill>
          </a:ln>
          <a:effectLst/>
        </p:spPr>
      </p:pic>
      <p:sp>
        <p:nvSpPr>
          <p:cNvPr id="7" name="Title 1"/>
          <p:cNvSpPr txBox="1">
            <a:spLocks/>
          </p:cNvSpPr>
          <p:nvPr/>
        </p:nvSpPr>
        <p:spPr bwMode="auto">
          <a:xfrm>
            <a:off x="0" y="1"/>
            <a:ext cx="9144000" cy="6206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algn="l" rtl="0" eaLnBrk="0" fontAlgn="base" hangingPunct="0">
              <a:lnSpc>
                <a:spcPct val="80000"/>
              </a:lnSpc>
              <a:spcBef>
                <a:spcPct val="0"/>
              </a:spcBef>
              <a:spcAft>
                <a:spcPct val="0"/>
              </a:spcAft>
              <a:defRPr sz="2400" b="1" cap="none" baseline="0">
                <a:solidFill>
                  <a:srgbClr val="69BE28"/>
                </a:solidFill>
                <a:effectLst/>
                <a:latin typeface="+mj-lt"/>
                <a:ea typeface="+mj-ea"/>
                <a:cs typeface="Arial"/>
              </a:defRPr>
            </a:lvl1pPr>
            <a:lvl2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2pPr>
            <a:lvl3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3pPr>
            <a:lvl4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4pPr>
            <a:lvl5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5pPr>
            <a:lvl6pPr marL="4572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6pPr>
            <a:lvl7pPr marL="9144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7pPr>
            <a:lvl8pPr marL="13716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8pPr>
            <a:lvl9pPr marL="18288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9pPr>
          </a:lstStyle>
          <a:p>
            <a:pPr algn="ctr"/>
            <a:r>
              <a:rPr lang="en-US" altLang="en-US" sz="4000" kern="0" dirty="0">
                <a:solidFill>
                  <a:srgbClr val="3FA237"/>
                </a:solidFill>
                <a:latin typeface="Calibri" pitchFamily="34" charset="0"/>
                <a:cs typeface="Arial" pitchFamily="34" charset="0"/>
              </a:rPr>
              <a:t>Patient Plan </a:t>
            </a:r>
            <a:r>
              <a:rPr lang="en-US" altLang="en-US" sz="4000" kern="0" dirty="0" smtClean="0">
                <a:solidFill>
                  <a:srgbClr val="3FA237"/>
                </a:solidFill>
                <a:latin typeface="Calibri" pitchFamily="34" charset="0"/>
                <a:cs typeface="Arial" pitchFamily="34" charset="0"/>
              </a:rPr>
              <a:t>Verification (MV x-rays)</a:t>
            </a:r>
            <a:endParaRPr lang="en-US" altLang="en-US" sz="4000" kern="0" dirty="0">
              <a:solidFill>
                <a:srgbClr val="3FA237"/>
              </a:solidFill>
              <a:latin typeface="Calibri" pitchFamily="34" charset="0"/>
              <a:cs typeface="Arial" pitchFamily="34"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17336" y="564409"/>
            <a:ext cx="6408712" cy="3800696"/>
          </a:xfrm>
          <a:prstGeom prst="rect">
            <a:avLst/>
          </a:prstGeom>
        </p:spPr>
      </p:pic>
      <p:grpSp>
        <p:nvGrpSpPr>
          <p:cNvPr id="3" name="Group 2"/>
          <p:cNvGrpSpPr/>
          <p:nvPr/>
        </p:nvGrpSpPr>
        <p:grpSpPr>
          <a:xfrm>
            <a:off x="971600" y="4437112"/>
            <a:ext cx="3960440" cy="2190593"/>
            <a:chOff x="1616149" y="1821712"/>
            <a:chExt cx="6485860" cy="3799367"/>
          </a:xfrm>
        </p:grpSpPr>
        <p:pic>
          <p:nvPicPr>
            <p:cNvPr id="5" name="Picture 4"/>
            <p:cNvPicPr>
              <a:picLocks noChangeAspect="1"/>
            </p:cNvPicPr>
            <p:nvPr/>
          </p:nvPicPr>
          <p:blipFill rotWithShape="1">
            <a:blip r:embed="rId4" cstate="print">
              <a:extLst>
                <a:ext uri="{28A0092B-C50C-407E-A947-70E740481C1C}">
                  <a14:useLocalDpi xmlns:a14="http://schemas.microsoft.com/office/drawing/2010/main" val="0"/>
                </a:ext>
              </a:extLst>
            </a:blip>
            <a:srcRect l="1000" t="1564" r="1004" b="1950"/>
            <a:stretch/>
          </p:blipFill>
          <p:spPr>
            <a:xfrm>
              <a:off x="1616149" y="1821712"/>
              <a:ext cx="6485860" cy="3799367"/>
            </a:xfrm>
            <a:prstGeom prst="rect">
              <a:avLst/>
            </a:prstGeom>
            <a:noFill/>
            <a:ln>
              <a:noFill/>
            </a:ln>
          </p:spPr>
        </p:pic>
        <p:sp>
          <p:nvSpPr>
            <p:cNvPr id="2" name="TextBox 1"/>
            <p:cNvSpPr txBox="1"/>
            <p:nvPr/>
          </p:nvSpPr>
          <p:spPr>
            <a:xfrm>
              <a:off x="7308304" y="1988840"/>
              <a:ext cx="644116" cy="461665"/>
            </a:xfrm>
            <a:prstGeom prst="rect">
              <a:avLst/>
            </a:prstGeom>
            <a:solidFill>
              <a:schemeClr val="tx1"/>
            </a:solidFill>
          </p:spPr>
          <p:txBody>
            <a:bodyPr wrap="square" rtlCol="0">
              <a:spAutoFit/>
            </a:bodyPr>
            <a:lstStyle/>
            <a:p>
              <a:endParaRPr lang="en-US" dirty="0"/>
            </a:p>
          </p:txBody>
        </p:sp>
      </p:grpSp>
      <p:sp>
        <p:nvSpPr>
          <p:cNvPr id="8" name="TextBox 7"/>
          <p:cNvSpPr txBox="1"/>
          <p:nvPr/>
        </p:nvSpPr>
        <p:spPr>
          <a:xfrm>
            <a:off x="5004048" y="4653136"/>
            <a:ext cx="3671900" cy="1754326"/>
          </a:xfrm>
          <a:prstGeom prst="rect">
            <a:avLst/>
          </a:prstGeom>
          <a:noFill/>
        </p:spPr>
        <p:txBody>
          <a:bodyPr wrap="square" rtlCol="0">
            <a:spAutoFit/>
          </a:bodyPr>
          <a:lstStyle/>
          <a:p>
            <a:pPr algn="just">
              <a:lnSpc>
                <a:spcPct val="150000"/>
              </a:lnSpc>
            </a:pPr>
            <a:r>
              <a:rPr lang="en-US" sz="1800" dirty="0" smtClean="0"/>
              <a:t>Clinical localization: lung </a:t>
            </a:r>
          </a:p>
          <a:p>
            <a:pPr algn="just">
              <a:lnSpc>
                <a:spcPct val="150000"/>
              </a:lnSpc>
            </a:pPr>
            <a:endParaRPr lang="en-US" sz="1800" dirty="0" smtClean="0"/>
          </a:p>
          <a:p>
            <a:pPr algn="just">
              <a:lnSpc>
                <a:spcPct val="150000"/>
              </a:lnSpc>
            </a:pPr>
            <a:r>
              <a:rPr lang="en-US" sz="1800" dirty="0" smtClean="0"/>
              <a:t>Technique: VMAT</a:t>
            </a:r>
          </a:p>
          <a:p>
            <a:pPr algn="just">
              <a:lnSpc>
                <a:spcPct val="150000"/>
              </a:lnSpc>
            </a:pPr>
            <a:r>
              <a:rPr lang="en-US" sz="1800" dirty="0" smtClean="0"/>
              <a:t>(Varian Trilogy linac, 15 MV)</a:t>
            </a:r>
            <a:endParaRPr lang="en-US" sz="1800" dirty="0"/>
          </a:p>
        </p:txBody>
      </p:sp>
    </p:spTree>
    <p:extLst>
      <p:ext uri="{BB962C8B-B14F-4D97-AF65-F5344CB8AC3E}">
        <p14:creationId xmlns:p14="http://schemas.microsoft.com/office/powerpoint/2010/main" val="16116750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68444" y="6048672"/>
            <a:ext cx="975555" cy="809328"/>
          </a:xfrm>
          <a:prstGeom prst="rect">
            <a:avLst/>
          </a:prstGeom>
          <a:solidFill>
            <a:schemeClr val="bg1"/>
          </a:solidFill>
          <a:ln>
            <a:solidFill>
              <a:schemeClr val="bg1">
                <a:lumMod val="85000"/>
              </a:schemeClr>
            </a:solidFill>
          </a:ln>
          <a:effectLst/>
        </p:spPr>
      </p:pic>
      <p:sp>
        <p:nvSpPr>
          <p:cNvPr id="7" name="Title 1"/>
          <p:cNvSpPr txBox="1">
            <a:spLocks/>
          </p:cNvSpPr>
          <p:nvPr/>
        </p:nvSpPr>
        <p:spPr bwMode="auto">
          <a:xfrm>
            <a:off x="0" y="1"/>
            <a:ext cx="9144000" cy="6206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algn="l" rtl="0" eaLnBrk="0" fontAlgn="base" hangingPunct="0">
              <a:lnSpc>
                <a:spcPct val="80000"/>
              </a:lnSpc>
              <a:spcBef>
                <a:spcPct val="0"/>
              </a:spcBef>
              <a:spcAft>
                <a:spcPct val="0"/>
              </a:spcAft>
              <a:defRPr sz="2400" b="1" cap="none" baseline="0">
                <a:solidFill>
                  <a:srgbClr val="69BE28"/>
                </a:solidFill>
                <a:effectLst/>
                <a:latin typeface="+mj-lt"/>
                <a:ea typeface="+mj-ea"/>
                <a:cs typeface="Arial"/>
              </a:defRPr>
            </a:lvl1pPr>
            <a:lvl2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2pPr>
            <a:lvl3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3pPr>
            <a:lvl4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4pPr>
            <a:lvl5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5pPr>
            <a:lvl6pPr marL="4572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6pPr>
            <a:lvl7pPr marL="9144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7pPr>
            <a:lvl8pPr marL="13716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8pPr>
            <a:lvl9pPr marL="18288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9pPr>
          </a:lstStyle>
          <a:p>
            <a:pPr algn="ctr"/>
            <a:r>
              <a:rPr lang="en-US" altLang="en-US" sz="4000" kern="0" dirty="0">
                <a:solidFill>
                  <a:srgbClr val="3FA237"/>
                </a:solidFill>
                <a:latin typeface="Calibri" pitchFamily="34" charset="0"/>
                <a:cs typeface="Arial" pitchFamily="34" charset="0"/>
              </a:rPr>
              <a:t>Patient Plan Verification (MV x-rays)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3209" y="592067"/>
            <a:ext cx="6977581" cy="3780000"/>
          </a:xfrm>
          <a:prstGeom prst="rect">
            <a:avLst/>
          </a:prstGeom>
        </p:spPr>
      </p:pic>
      <p:grpSp>
        <p:nvGrpSpPr>
          <p:cNvPr id="3" name="Group 2"/>
          <p:cNvGrpSpPr>
            <a:grpSpLocks noChangeAspect="1"/>
          </p:cNvGrpSpPr>
          <p:nvPr/>
        </p:nvGrpSpPr>
        <p:grpSpPr>
          <a:xfrm>
            <a:off x="1083428" y="4449375"/>
            <a:ext cx="3704596" cy="2147977"/>
            <a:chOff x="1467293" y="2099901"/>
            <a:chExt cx="6528391" cy="3749749"/>
          </a:xfrm>
        </p:grpSpPr>
        <p:pic>
          <p:nvPicPr>
            <p:cNvPr id="5" name="Picture 4"/>
            <p:cNvPicPr>
              <a:picLocks noChangeAspect="1"/>
            </p:cNvPicPr>
            <p:nvPr/>
          </p:nvPicPr>
          <p:blipFill rotWithShape="1">
            <a:blip r:embed="rId4" cstate="print">
              <a:extLst>
                <a:ext uri="{28A0092B-C50C-407E-A947-70E740481C1C}">
                  <a14:useLocalDpi xmlns:a14="http://schemas.microsoft.com/office/drawing/2010/main" val="0"/>
                </a:ext>
              </a:extLst>
            </a:blip>
            <a:srcRect l="958" t="1406" r="783" b="1718"/>
            <a:stretch/>
          </p:blipFill>
          <p:spPr>
            <a:xfrm>
              <a:off x="1467293" y="2099901"/>
              <a:ext cx="6528391" cy="3749749"/>
            </a:xfrm>
            <a:prstGeom prst="rect">
              <a:avLst/>
            </a:prstGeom>
          </p:spPr>
        </p:pic>
        <p:sp>
          <p:nvSpPr>
            <p:cNvPr id="2" name="TextBox 1"/>
            <p:cNvSpPr txBox="1"/>
            <p:nvPr/>
          </p:nvSpPr>
          <p:spPr>
            <a:xfrm>
              <a:off x="7236296" y="5242532"/>
              <a:ext cx="576064" cy="507831"/>
            </a:xfrm>
            <a:prstGeom prst="rect">
              <a:avLst/>
            </a:prstGeom>
            <a:solidFill>
              <a:schemeClr val="tx1"/>
            </a:solidFill>
          </p:spPr>
          <p:txBody>
            <a:bodyPr wrap="square" rtlCol="0">
              <a:spAutoFit/>
            </a:bodyPr>
            <a:lstStyle/>
            <a:p>
              <a:endParaRPr lang="en-US" sz="900" dirty="0" smtClean="0"/>
            </a:p>
            <a:p>
              <a:endParaRPr lang="en-US" sz="900" dirty="0"/>
            </a:p>
            <a:p>
              <a:endParaRPr lang="en-US" sz="900" dirty="0"/>
            </a:p>
          </p:txBody>
        </p:sp>
      </p:grpSp>
      <p:sp>
        <p:nvSpPr>
          <p:cNvPr id="8" name="TextBox 7"/>
          <p:cNvSpPr txBox="1"/>
          <p:nvPr/>
        </p:nvSpPr>
        <p:spPr>
          <a:xfrm>
            <a:off x="4932548" y="4627002"/>
            <a:ext cx="3671900" cy="1754326"/>
          </a:xfrm>
          <a:prstGeom prst="rect">
            <a:avLst/>
          </a:prstGeom>
          <a:noFill/>
        </p:spPr>
        <p:txBody>
          <a:bodyPr wrap="square" rtlCol="0">
            <a:spAutoFit/>
          </a:bodyPr>
          <a:lstStyle/>
          <a:p>
            <a:pPr algn="just">
              <a:lnSpc>
                <a:spcPct val="150000"/>
              </a:lnSpc>
            </a:pPr>
            <a:r>
              <a:rPr lang="en-US" sz="1800" dirty="0" smtClean="0"/>
              <a:t>Clinical localization: brain </a:t>
            </a:r>
          </a:p>
          <a:p>
            <a:pPr algn="just">
              <a:lnSpc>
                <a:spcPct val="150000"/>
              </a:lnSpc>
            </a:pPr>
            <a:endParaRPr lang="en-US" sz="1800" dirty="0" smtClean="0"/>
          </a:p>
          <a:p>
            <a:pPr algn="just">
              <a:lnSpc>
                <a:spcPct val="150000"/>
              </a:lnSpc>
            </a:pPr>
            <a:r>
              <a:rPr lang="en-US" sz="1800" dirty="0" smtClean="0"/>
              <a:t>Technique: SRS – 9 fields</a:t>
            </a:r>
          </a:p>
          <a:p>
            <a:pPr algn="just">
              <a:lnSpc>
                <a:spcPct val="150000"/>
              </a:lnSpc>
            </a:pPr>
            <a:r>
              <a:rPr lang="en-US" sz="1800" dirty="0" smtClean="0"/>
              <a:t>(Varian Trilogy linac, 15 MV)</a:t>
            </a:r>
            <a:endParaRPr lang="en-US" sz="1800" dirty="0"/>
          </a:p>
        </p:txBody>
      </p:sp>
    </p:spTree>
    <p:extLst>
      <p:ext uri="{BB962C8B-B14F-4D97-AF65-F5344CB8AC3E}">
        <p14:creationId xmlns:p14="http://schemas.microsoft.com/office/powerpoint/2010/main" val="16116750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68444" y="6048672"/>
            <a:ext cx="975555" cy="809328"/>
          </a:xfrm>
          <a:prstGeom prst="rect">
            <a:avLst/>
          </a:prstGeom>
          <a:solidFill>
            <a:schemeClr val="bg1"/>
          </a:solidFill>
          <a:ln>
            <a:solidFill>
              <a:schemeClr val="bg1">
                <a:lumMod val="85000"/>
              </a:schemeClr>
            </a:solidFill>
          </a:ln>
          <a:effectLst/>
        </p:spPr>
      </p:pic>
      <p:sp>
        <p:nvSpPr>
          <p:cNvPr id="6" name="Title 1"/>
          <p:cNvSpPr txBox="1">
            <a:spLocks/>
          </p:cNvSpPr>
          <p:nvPr/>
        </p:nvSpPr>
        <p:spPr bwMode="auto">
          <a:xfrm>
            <a:off x="0" y="1"/>
            <a:ext cx="9144000" cy="6206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algn="l" rtl="0" eaLnBrk="0" fontAlgn="base" hangingPunct="0">
              <a:lnSpc>
                <a:spcPct val="80000"/>
              </a:lnSpc>
              <a:spcBef>
                <a:spcPct val="0"/>
              </a:spcBef>
              <a:spcAft>
                <a:spcPct val="0"/>
              </a:spcAft>
              <a:defRPr sz="2400" b="1" cap="none" baseline="0">
                <a:solidFill>
                  <a:srgbClr val="69BE28"/>
                </a:solidFill>
                <a:effectLst/>
                <a:latin typeface="+mj-lt"/>
                <a:ea typeface="+mj-ea"/>
                <a:cs typeface="Arial"/>
              </a:defRPr>
            </a:lvl1pPr>
            <a:lvl2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2pPr>
            <a:lvl3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3pPr>
            <a:lvl4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4pPr>
            <a:lvl5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5pPr>
            <a:lvl6pPr marL="4572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6pPr>
            <a:lvl7pPr marL="9144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7pPr>
            <a:lvl8pPr marL="13716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8pPr>
            <a:lvl9pPr marL="18288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9pPr>
          </a:lstStyle>
          <a:p>
            <a:pPr algn="ctr"/>
            <a:r>
              <a:rPr lang="en-US" altLang="en-US" sz="4000" kern="0" dirty="0" smtClean="0">
                <a:solidFill>
                  <a:srgbClr val="3FA237"/>
                </a:solidFill>
                <a:latin typeface="Calibri" pitchFamily="34" charset="0"/>
                <a:cs typeface="Arial" pitchFamily="34" charset="0"/>
              </a:rPr>
              <a:t>Characterization with p</a:t>
            </a:r>
            <a:r>
              <a:rPr lang="en-US" altLang="en-US" sz="4000" kern="0" baseline="30000" dirty="0" smtClean="0">
                <a:solidFill>
                  <a:srgbClr val="3FA237"/>
                </a:solidFill>
                <a:latin typeface="Calibri" pitchFamily="34" charset="0"/>
                <a:cs typeface="Arial" pitchFamily="34" charset="0"/>
              </a:rPr>
              <a:t>+</a:t>
            </a:r>
            <a:r>
              <a:rPr lang="en-US" altLang="en-US" sz="4000" kern="0" dirty="0" smtClean="0">
                <a:solidFill>
                  <a:srgbClr val="3FA237"/>
                </a:solidFill>
                <a:latin typeface="Calibri" pitchFamily="34" charset="0"/>
                <a:cs typeface="Arial" pitchFamily="34" charset="0"/>
              </a:rPr>
              <a:t> beams</a:t>
            </a:r>
          </a:p>
        </p:txBody>
      </p:sp>
      <p:pic>
        <p:nvPicPr>
          <p:cNvPr id="7"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0272" y="563841"/>
            <a:ext cx="1890357" cy="920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a:picLocks noChangeAspect="1"/>
          </p:cNvPicPr>
          <p:nvPr/>
        </p:nvPicPr>
        <p:blipFill rotWithShape="1">
          <a:blip r:embed="rId4" cstate="print">
            <a:extLst>
              <a:ext uri="{28A0092B-C50C-407E-A947-70E740481C1C}">
                <a14:useLocalDpi xmlns:a14="http://schemas.microsoft.com/office/drawing/2010/main" val="0"/>
              </a:ext>
            </a:extLst>
          </a:blip>
          <a:srcRect l="19548" t="16850" r="12032"/>
          <a:stretch/>
        </p:blipFill>
        <p:spPr>
          <a:xfrm>
            <a:off x="6558615" y="3140968"/>
            <a:ext cx="2333865" cy="2127263"/>
          </a:xfrm>
          <a:prstGeom prst="rect">
            <a:avLst/>
          </a:prstGeom>
          <a:noFill/>
          <a:ln>
            <a:noFill/>
          </a:ln>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31840" y="3140968"/>
            <a:ext cx="3203709" cy="2127263"/>
          </a:xfrm>
          <a:prstGeom prst="rect">
            <a:avLst/>
          </a:prstGeom>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51520" y="2880320"/>
            <a:ext cx="2644032" cy="3573016"/>
          </a:xfrm>
          <a:prstGeom prst="rect">
            <a:avLst/>
          </a:prstGeom>
        </p:spPr>
      </p:pic>
      <p:pic>
        <p:nvPicPr>
          <p:cNvPr id="11" name="Picture 10"/>
          <p:cNvPicPr>
            <a:picLocks noChangeAspect="1"/>
          </p:cNvPicPr>
          <p:nvPr/>
        </p:nvPicPr>
        <p:blipFill rotWithShape="1">
          <a:blip r:embed="rId7" cstate="print">
            <a:extLst>
              <a:ext uri="{28A0092B-C50C-407E-A947-70E740481C1C}">
                <a14:useLocalDpi xmlns:a14="http://schemas.microsoft.com/office/drawing/2010/main" val="0"/>
              </a:ext>
            </a:extLst>
          </a:blip>
          <a:srcRect t="15014"/>
          <a:stretch/>
        </p:blipFill>
        <p:spPr>
          <a:xfrm>
            <a:off x="219744" y="572787"/>
            <a:ext cx="3419872" cy="2179825"/>
          </a:xfrm>
          <a:prstGeom prst="rect">
            <a:avLst/>
          </a:prstGeom>
          <a:noFill/>
          <a:ln>
            <a:noFill/>
          </a:ln>
        </p:spPr>
      </p:pic>
      <p:sp>
        <p:nvSpPr>
          <p:cNvPr id="12" name="TextBox 2"/>
          <p:cNvSpPr txBox="1">
            <a:spLocks noChangeArrowheads="1"/>
          </p:cNvSpPr>
          <p:nvPr/>
        </p:nvSpPr>
        <p:spPr bwMode="auto">
          <a:xfrm>
            <a:off x="3851918" y="620688"/>
            <a:ext cx="3456386"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lnSpc>
                <a:spcPct val="150000"/>
              </a:lnSpc>
            </a:pPr>
            <a:r>
              <a:rPr lang="en-US" altLang="de-DE" sz="1600" dirty="0" smtClean="0"/>
              <a:t>PBS </a:t>
            </a:r>
            <a:r>
              <a:rPr lang="en-US" altLang="de-DE" sz="1600" dirty="0"/>
              <a:t>mode only </a:t>
            </a:r>
          </a:p>
          <a:p>
            <a:pPr eaLnBrk="1" hangingPunct="1">
              <a:lnSpc>
                <a:spcPct val="150000"/>
              </a:lnSpc>
            </a:pPr>
            <a:r>
              <a:rPr lang="en-US" altLang="de-DE" sz="1600" dirty="0">
                <a:sym typeface="Symbol" pitchFamily="18" charset="2"/>
              </a:rPr>
              <a:t>1ms pulse duration,</a:t>
            </a:r>
          </a:p>
          <a:p>
            <a:pPr eaLnBrk="1" hangingPunct="1">
              <a:lnSpc>
                <a:spcPct val="150000"/>
              </a:lnSpc>
            </a:pPr>
            <a:r>
              <a:rPr lang="en-US" altLang="de-DE" sz="1600" dirty="0">
                <a:sym typeface="Symbol" pitchFamily="18" charset="2"/>
              </a:rPr>
              <a:t>10ms pulse period,</a:t>
            </a:r>
          </a:p>
          <a:p>
            <a:pPr eaLnBrk="1" hangingPunct="1">
              <a:lnSpc>
                <a:spcPct val="150000"/>
              </a:lnSpc>
            </a:pPr>
            <a:r>
              <a:rPr lang="en-US" altLang="de-DE" sz="1600" dirty="0">
                <a:sym typeface="Symbol" pitchFamily="18" charset="2"/>
              </a:rPr>
              <a:t>3.5mm spot  at </a:t>
            </a:r>
            <a:r>
              <a:rPr lang="en-US" altLang="de-DE" sz="1600" dirty="0" smtClean="0">
                <a:sym typeface="Symbol" pitchFamily="18" charset="2"/>
              </a:rPr>
              <a:t>226MeV</a:t>
            </a:r>
          </a:p>
          <a:p>
            <a:pPr eaLnBrk="1" hangingPunct="1">
              <a:lnSpc>
                <a:spcPct val="150000"/>
              </a:lnSpc>
            </a:pPr>
            <a:r>
              <a:rPr lang="en-US" altLang="de-DE" sz="1600" dirty="0" smtClean="0">
                <a:sym typeface="Symbol" pitchFamily="18" charset="2"/>
              </a:rPr>
              <a:t>Maximum clinical p</a:t>
            </a:r>
            <a:r>
              <a:rPr lang="en-US" altLang="de-DE" sz="1600" baseline="30000" dirty="0" smtClean="0">
                <a:sym typeface="Symbol" pitchFamily="18" charset="2"/>
              </a:rPr>
              <a:t>+</a:t>
            </a:r>
            <a:r>
              <a:rPr lang="en-US" altLang="de-DE" sz="1600" dirty="0" smtClean="0">
                <a:sym typeface="Symbol" pitchFamily="18" charset="2"/>
              </a:rPr>
              <a:t> current 6.2nA </a:t>
            </a:r>
            <a:endParaRPr lang="en-US" altLang="de-DE" sz="1600" dirty="0"/>
          </a:p>
        </p:txBody>
      </p:sp>
      <p:sp>
        <p:nvSpPr>
          <p:cNvPr id="13" name="TextBox 12"/>
          <p:cNvSpPr txBox="1"/>
          <p:nvPr/>
        </p:nvSpPr>
        <p:spPr>
          <a:xfrm>
            <a:off x="4058457" y="5373215"/>
            <a:ext cx="1350474" cy="507831"/>
          </a:xfrm>
          <a:prstGeom prst="rect">
            <a:avLst/>
          </a:prstGeom>
          <a:noFill/>
        </p:spPr>
        <p:txBody>
          <a:bodyPr wrap="square" rtlCol="0">
            <a:spAutoFit/>
          </a:bodyPr>
          <a:lstStyle/>
          <a:p>
            <a:pPr algn="just">
              <a:lnSpc>
                <a:spcPct val="150000"/>
              </a:lnSpc>
            </a:pPr>
            <a:r>
              <a:rPr lang="en-US" sz="1800" dirty="0" smtClean="0"/>
              <a:t>Patient QA</a:t>
            </a:r>
            <a:endParaRPr lang="en-US" sz="1800" dirty="0"/>
          </a:p>
        </p:txBody>
      </p:sp>
      <p:sp>
        <p:nvSpPr>
          <p:cNvPr id="14" name="TextBox 13"/>
          <p:cNvSpPr txBox="1"/>
          <p:nvPr/>
        </p:nvSpPr>
        <p:spPr>
          <a:xfrm>
            <a:off x="6998064" y="5373215"/>
            <a:ext cx="1454965" cy="507831"/>
          </a:xfrm>
          <a:prstGeom prst="rect">
            <a:avLst/>
          </a:prstGeom>
          <a:noFill/>
        </p:spPr>
        <p:txBody>
          <a:bodyPr wrap="square" rtlCol="0">
            <a:spAutoFit/>
          </a:bodyPr>
          <a:lstStyle/>
          <a:p>
            <a:pPr algn="just">
              <a:lnSpc>
                <a:spcPct val="150000"/>
              </a:lnSpc>
            </a:pPr>
            <a:r>
              <a:rPr lang="en-US" sz="1800" dirty="0" smtClean="0"/>
              <a:t>Machine QA</a:t>
            </a:r>
            <a:endParaRPr lang="en-US" sz="1800" dirty="0"/>
          </a:p>
        </p:txBody>
      </p:sp>
    </p:spTree>
    <p:extLst>
      <p:ext uri="{BB962C8B-B14F-4D97-AF65-F5344CB8AC3E}">
        <p14:creationId xmlns:p14="http://schemas.microsoft.com/office/powerpoint/2010/main" val="15498708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8" name="How does Proton Therapy work">
            <a:hlinkClick r:id="" action="ppaction://media"/>
          </p:cNvPr>
          <p:cNvPicPr>
            <a:picLocks noChangeAspect="1"/>
          </p:cNvPicPr>
          <p:nvPr>
            <a:videoFile r:link="rId1"/>
            <p:extLst>
              <p:ext uri="{DAA4B4D4-6D71-4841-9C94-3DE7FCFB9230}">
                <p14:media xmlns:p14="http://schemas.microsoft.com/office/powerpoint/2010/main" r:embed="rId2">
                  <p14:trim st="112599" end="19041.6666"/>
                </p14:media>
              </p:ext>
            </p:extLst>
          </p:nvPr>
        </p:nvPicPr>
        <p:blipFill rotWithShape="1">
          <a:blip r:embed="rId4"/>
          <a:srcRect l="1175" t="1351" r="17253" b="19288"/>
          <a:stretch>
            <a:fillRect/>
          </a:stretch>
        </p:blipFill>
        <p:spPr bwMode="auto">
          <a:xfrm>
            <a:off x="229728" y="764704"/>
            <a:ext cx="8684544" cy="4923648"/>
          </a:xfrm>
          <a:prstGeom prst="rect">
            <a:avLst/>
          </a:prstGeom>
          <a:noFill/>
          <a:ln w="9525">
            <a:noFill/>
            <a:miter lim="800000"/>
            <a:headEnd/>
            <a:tailEnd/>
          </a:ln>
        </p:spPr>
      </p:pic>
      <p:pic>
        <p:nvPicPr>
          <p:cNvPr id="9"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68444" y="6048672"/>
            <a:ext cx="975555" cy="809328"/>
          </a:xfrm>
          <a:prstGeom prst="rect">
            <a:avLst/>
          </a:prstGeom>
          <a:solidFill>
            <a:schemeClr val="bg1"/>
          </a:solidFill>
          <a:ln>
            <a:solidFill>
              <a:schemeClr val="bg1">
                <a:lumMod val="85000"/>
              </a:schemeClr>
            </a:solidFill>
          </a:ln>
          <a:effectLst/>
        </p:spPr>
      </p:pic>
      <p:sp>
        <p:nvSpPr>
          <p:cNvPr id="10" name="Title 1"/>
          <p:cNvSpPr txBox="1">
            <a:spLocks/>
          </p:cNvSpPr>
          <p:nvPr/>
        </p:nvSpPr>
        <p:spPr bwMode="auto">
          <a:xfrm>
            <a:off x="0" y="1"/>
            <a:ext cx="9144000" cy="6206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algn="l" rtl="0" eaLnBrk="0" fontAlgn="base" hangingPunct="0">
              <a:lnSpc>
                <a:spcPct val="80000"/>
              </a:lnSpc>
              <a:spcBef>
                <a:spcPct val="0"/>
              </a:spcBef>
              <a:spcAft>
                <a:spcPct val="0"/>
              </a:spcAft>
              <a:defRPr sz="2400" b="1" cap="none" baseline="0">
                <a:solidFill>
                  <a:srgbClr val="69BE28"/>
                </a:solidFill>
                <a:effectLst/>
                <a:latin typeface="+mj-lt"/>
                <a:ea typeface="+mj-ea"/>
                <a:cs typeface="Arial"/>
              </a:defRPr>
            </a:lvl1pPr>
            <a:lvl2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2pPr>
            <a:lvl3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3pPr>
            <a:lvl4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4pPr>
            <a:lvl5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5pPr>
            <a:lvl6pPr marL="4572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6pPr>
            <a:lvl7pPr marL="9144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7pPr>
            <a:lvl8pPr marL="13716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8pPr>
            <a:lvl9pPr marL="18288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9pPr>
          </a:lstStyle>
          <a:p>
            <a:pPr algn="ctr"/>
            <a:r>
              <a:rPr lang="en-US" altLang="en-US" sz="4000" kern="0" dirty="0" smtClean="0">
                <a:solidFill>
                  <a:srgbClr val="3FA237"/>
                </a:solidFill>
                <a:latin typeface="Calibri" pitchFamily="34" charset="0"/>
                <a:cs typeface="Arial" pitchFamily="34" charset="0"/>
              </a:rPr>
              <a:t>PBS (Pencil Beam Scanning) </a:t>
            </a:r>
            <a:endParaRPr lang="en-US" altLang="en-US" sz="4000" kern="0" dirty="0">
              <a:solidFill>
                <a:srgbClr val="3FA237"/>
              </a:solidFill>
              <a:latin typeface="Calibri" pitchFamily="34" charset="0"/>
              <a:cs typeface="Arial" pitchFamily="34" charset="0"/>
            </a:endParaRPr>
          </a:p>
        </p:txBody>
      </p:sp>
    </p:spTree>
    <p:extLst>
      <p:ext uri="{BB962C8B-B14F-4D97-AF65-F5344CB8AC3E}">
        <p14:creationId xmlns:p14="http://schemas.microsoft.com/office/powerpoint/2010/main" val="319810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236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8"/>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8"/>
                                        </p:tgtEl>
                                      </p:cBhvr>
                                    </p:cmd>
                                  </p:childTnLst>
                                </p:cTn>
                              </p:par>
                            </p:childTnLst>
                          </p:cTn>
                        </p:par>
                      </p:childTnLst>
                    </p:cTn>
                  </p:par>
                </p:childTnLst>
              </p:cTn>
              <p:nextCondLst>
                <p:cond evt="onClick" delay="0">
                  <p:tgtEl>
                    <p:spTgt spid="8"/>
                  </p:tgtEl>
                </p:cond>
              </p:nextCondLst>
            </p:seq>
            <p:video>
              <p:cMediaNode vol="80000" mute="1">
                <p:cTn id="12" fill="hold" display="0">
                  <p:stCondLst>
                    <p:cond delay="indefinite"/>
                  </p:stCondLst>
                </p:cTn>
                <p:tgtEl>
                  <p:spTgt spid="8"/>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68444" y="6048672"/>
            <a:ext cx="975555" cy="809328"/>
          </a:xfrm>
          <a:prstGeom prst="rect">
            <a:avLst/>
          </a:prstGeom>
          <a:solidFill>
            <a:schemeClr val="bg1"/>
          </a:solidFill>
          <a:ln>
            <a:solidFill>
              <a:schemeClr val="bg1">
                <a:lumMod val="85000"/>
              </a:schemeClr>
            </a:solidFill>
          </a:ln>
          <a:effectLst/>
        </p:spPr>
      </p:pic>
      <p:sp>
        <p:nvSpPr>
          <p:cNvPr id="7" name="Title 1"/>
          <p:cNvSpPr txBox="1">
            <a:spLocks/>
          </p:cNvSpPr>
          <p:nvPr/>
        </p:nvSpPr>
        <p:spPr bwMode="auto">
          <a:xfrm>
            <a:off x="0" y="1"/>
            <a:ext cx="9144000" cy="6206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algn="l" rtl="0" eaLnBrk="0" fontAlgn="base" hangingPunct="0">
              <a:lnSpc>
                <a:spcPct val="80000"/>
              </a:lnSpc>
              <a:spcBef>
                <a:spcPct val="0"/>
              </a:spcBef>
              <a:spcAft>
                <a:spcPct val="0"/>
              </a:spcAft>
              <a:defRPr sz="2400" b="1" cap="none" baseline="0">
                <a:solidFill>
                  <a:srgbClr val="69BE28"/>
                </a:solidFill>
                <a:effectLst/>
                <a:latin typeface="+mj-lt"/>
                <a:ea typeface="+mj-ea"/>
                <a:cs typeface="Arial"/>
              </a:defRPr>
            </a:lvl1pPr>
            <a:lvl2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2pPr>
            <a:lvl3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3pPr>
            <a:lvl4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4pPr>
            <a:lvl5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5pPr>
            <a:lvl6pPr marL="4572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6pPr>
            <a:lvl7pPr marL="9144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7pPr>
            <a:lvl8pPr marL="13716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8pPr>
            <a:lvl9pPr marL="18288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9pPr>
          </a:lstStyle>
          <a:p>
            <a:pPr algn="ctr"/>
            <a:r>
              <a:rPr lang="en-US" altLang="en-US" sz="4000" kern="0" dirty="0" smtClean="0">
                <a:solidFill>
                  <a:srgbClr val="3FA237"/>
                </a:solidFill>
                <a:latin typeface="Calibri" pitchFamily="34" charset="0"/>
                <a:cs typeface="Arial" pitchFamily="34" charset="0"/>
              </a:rPr>
              <a:t>Dose linearity</a:t>
            </a:r>
            <a:endParaRPr lang="en-US" altLang="en-US" sz="4000" kern="0" dirty="0">
              <a:solidFill>
                <a:srgbClr val="3FA237"/>
              </a:solidFill>
              <a:latin typeface="Calibri" pitchFamily="34" charset="0"/>
              <a:cs typeface="Arial" pitchFamily="34" charset="0"/>
            </a:endParaRPr>
          </a:p>
        </p:txBody>
      </p:sp>
      <p:pic>
        <p:nvPicPr>
          <p:cNvPr id="4111" name="Picture 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3573016"/>
            <a:ext cx="3960440" cy="2942709"/>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cap="flat">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pic>
        <p:nvPicPr>
          <p:cNvPr id="4112" name="Picture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1128" y="562574"/>
            <a:ext cx="3967336" cy="2938434"/>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cap="flat">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pic>
        <p:nvPicPr>
          <p:cNvPr id="4113" name="Picture 1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5536" y="566481"/>
            <a:ext cx="3960440" cy="2934527"/>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cap="flat">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sp>
        <p:nvSpPr>
          <p:cNvPr id="22" name="TextBox 21"/>
          <p:cNvSpPr txBox="1"/>
          <p:nvPr/>
        </p:nvSpPr>
        <p:spPr>
          <a:xfrm>
            <a:off x="4597076" y="4122946"/>
            <a:ext cx="4007372" cy="1754326"/>
          </a:xfrm>
          <a:prstGeom prst="rect">
            <a:avLst/>
          </a:prstGeom>
          <a:noFill/>
        </p:spPr>
        <p:txBody>
          <a:bodyPr wrap="square" rtlCol="0">
            <a:spAutoFit/>
          </a:bodyPr>
          <a:lstStyle/>
          <a:p>
            <a:pPr algn="just">
              <a:lnSpc>
                <a:spcPct val="150000"/>
              </a:lnSpc>
            </a:pPr>
            <a:r>
              <a:rPr lang="en-US" sz="1800" dirty="0" smtClean="0"/>
              <a:t>Dose linearity &lt;±1%</a:t>
            </a:r>
          </a:p>
          <a:p>
            <a:pPr algn="just">
              <a:lnSpc>
                <a:spcPct val="150000"/>
              </a:lnSpc>
            </a:pPr>
            <a:r>
              <a:rPr lang="en-US" sz="1800" dirty="0" smtClean="0"/>
              <a:t>Dose range: 5 cGy ÷ 30 Gy</a:t>
            </a:r>
          </a:p>
          <a:p>
            <a:pPr algn="just">
              <a:lnSpc>
                <a:spcPct val="150000"/>
              </a:lnSpc>
            </a:pPr>
            <a:r>
              <a:rPr lang="en-US" sz="1800" dirty="0" smtClean="0"/>
              <a:t>Dose/spot range: 0.02 </a:t>
            </a:r>
            <a:r>
              <a:rPr lang="en-US" sz="1800" dirty="0"/>
              <a:t>MU </a:t>
            </a:r>
            <a:r>
              <a:rPr lang="en-US" sz="1800" dirty="0" smtClean="0"/>
              <a:t>÷ 12 MU</a:t>
            </a:r>
          </a:p>
          <a:p>
            <a:pPr algn="just">
              <a:lnSpc>
                <a:spcPct val="150000"/>
              </a:lnSpc>
            </a:pPr>
            <a:r>
              <a:rPr lang="en-US" sz="1800" dirty="0" smtClean="0"/>
              <a:t>2 cm depth of measurement </a:t>
            </a:r>
          </a:p>
        </p:txBody>
      </p:sp>
    </p:spTree>
    <p:extLst>
      <p:ext uri="{BB962C8B-B14F-4D97-AF65-F5344CB8AC3E}">
        <p14:creationId xmlns:p14="http://schemas.microsoft.com/office/powerpoint/2010/main" val="12169092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68444" y="6048672"/>
            <a:ext cx="975555" cy="809328"/>
          </a:xfrm>
          <a:prstGeom prst="rect">
            <a:avLst/>
          </a:prstGeom>
          <a:solidFill>
            <a:schemeClr val="bg1"/>
          </a:solidFill>
          <a:ln>
            <a:solidFill>
              <a:schemeClr val="bg1">
                <a:lumMod val="85000"/>
              </a:schemeClr>
            </a:solidFill>
          </a:ln>
          <a:effectLst/>
        </p:spPr>
      </p:pic>
      <p:sp>
        <p:nvSpPr>
          <p:cNvPr id="7" name="Title 1"/>
          <p:cNvSpPr txBox="1">
            <a:spLocks/>
          </p:cNvSpPr>
          <p:nvPr/>
        </p:nvSpPr>
        <p:spPr bwMode="auto">
          <a:xfrm>
            <a:off x="0" y="1"/>
            <a:ext cx="9144000" cy="6206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algn="l" rtl="0" eaLnBrk="0" fontAlgn="base" hangingPunct="0">
              <a:lnSpc>
                <a:spcPct val="80000"/>
              </a:lnSpc>
              <a:spcBef>
                <a:spcPct val="0"/>
              </a:spcBef>
              <a:spcAft>
                <a:spcPct val="0"/>
              </a:spcAft>
              <a:defRPr sz="2400" b="1" cap="none" baseline="0">
                <a:solidFill>
                  <a:srgbClr val="69BE28"/>
                </a:solidFill>
                <a:effectLst/>
                <a:latin typeface="+mj-lt"/>
                <a:ea typeface="+mj-ea"/>
                <a:cs typeface="Arial"/>
              </a:defRPr>
            </a:lvl1pPr>
            <a:lvl2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2pPr>
            <a:lvl3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3pPr>
            <a:lvl4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4pPr>
            <a:lvl5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5pPr>
            <a:lvl6pPr marL="4572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6pPr>
            <a:lvl7pPr marL="9144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7pPr>
            <a:lvl8pPr marL="13716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8pPr>
            <a:lvl9pPr marL="18288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9pPr>
          </a:lstStyle>
          <a:p>
            <a:pPr algn="ctr"/>
            <a:r>
              <a:rPr lang="en-US" altLang="en-US" sz="4000" kern="0" dirty="0" smtClean="0">
                <a:solidFill>
                  <a:srgbClr val="3FA237"/>
                </a:solidFill>
                <a:latin typeface="Calibri" pitchFamily="34" charset="0"/>
                <a:cs typeface="Arial" pitchFamily="34" charset="0"/>
              </a:rPr>
              <a:t>Efficiency &amp; beam profiling</a:t>
            </a:r>
            <a:endParaRPr lang="en-US" altLang="en-US" sz="4000" kern="0" dirty="0">
              <a:solidFill>
                <a:srgbClr val="3FA237"/>
              </a:solidFill>
              <a:latin typeface="Calibri" pitchFamily="34" charset="0"/>
              <a:cs typeface="Arial" pitchFamily="34" charset="0"/>
            </a:endParaRPr>
          </a:p>
        </p:txBody>
      </p:sp>
      <p:pic>
        <p:nvPicPr>
          <p:cNvPr id="512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6366" y="548680"/>
            <a:ext cx="4101618" cy="2924244"/>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cap="flat">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534" y="3602719"/>
            <a:ext cx="4680520" cy="2994633"/>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cap="flat">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sp>
        <p:nvSpPr>
          <p:cNvPr id="10" name="TextBox 9"/>
          <p:cNvSpPr txBox="1"/>
          <p:nvPr/>
        </p:nvSpPr>
        <p:spPr>
          <a:xfrm>
            <a:off x="5029124" y="3645024"/>
            <a:ext cx="4007372" cy="2585323"/>
          </a:xfrm>
          <a:prstGeom prst="rect">
            <a:avLst/>
          </a:prstGeom>
          <a:noFill/>
        </p:spPr>
        <p:txBody>
          <a:bodyPr wrap="square" rtlCol="0">
            <a:spAutoFit/>
          </a:bodyPr>
          <a:lstStyle/>
          <a:p>
            <a:pPr algn="just">
              <a:lnSpc>
                <a:spcPct val="150000"/>
              </a:lnSpc>
            </a:pPr>
            <a:r>
              <a:rPr lang="en-US" sz="1800" dirty="0" smtClean="0"/>
              <a:t>Linear dose distributions of different spot map sizes (5x17, 9x17, 17x17, 33x17)</a:t>
            </a:r>
          </a:p>
          <a:p>
            <a:pPr algn="just">
              <a:lnSpc>
                <a:spcPct val="150000"/>
              </a:lnSpc>
            </a:pPr>
            <a:r>
              <a:rPr lang="en-US" sz="1800" dirty="0" smtClean="0"/>
              <a:t> </a:t>
            </a:r>
            <a:endParaRPr lang="en-US" sz="1800" dirty="0"/>
          </a:p>
          <a:p>
            <a:pPr algn="just">
              <a:lnSpc>
                <a:spcPct val="150000"/>
              </a:lnSpc>
            </a:pPr>
            <a:r>
              <a:rPr lang="en-US" sz="1800" dirty="0" smtClean="0"/>
              <a:t>Spot spacing is 2.5 mm; 226 MeV @ 11 m depth of measurement </a:t>
            </a:r>
          </a:p>
        </p:txBody>
      </p:sp>
      <p:sp>
        <p:nvSpPr>
          <p:cNvPr id="11" name="TextBox 10"/>
          <p:cNvSpPr txBox="1"/>
          <p:nvPr/>
        </p:nvSpPr>
        <p:spPr>
          <a:xfrm>
            <a:off x="4860032" y="908720"/>
            <a:ext cx="3168352" cy="1338828"/>
          </a:xfrm>
          <a:prstGeom prst="rect">
            <a:avLst/>
          </a:prstGeom>
          <a:noFill/>
        </p:spPr>
        <p:txBody>
          <a:bodyPr wrap="square" rtlCol="0">
            <a:spAutoFit/>
          </a:bodyPr>
          <a:lstStyle/>
          <a:p>
            <a:pPr algn="just">
              <a:lnSpc>
                <a:spcPct val="150000"/>
              </a:lnSpc>
            </a:pPr>
            <a:r>
              <a:rPr lang="en-US" sz="1800" dirty="0" smtClean="0"/>
              <a:t>Charge collection efficiency</a:t>
            </a:r>
          </a:p>
          <a:p>
            <a:pPr algn="just">
              <a:lnSpc>
                <a:spcPct val="150000"/>
              </a:lnSpc>
            </a:pPr>
            <a:r>
              <a:rPr lang="en-US" sz="1800" dirty="0" smtClean="0"/>
              <a:t>&gt;99.7% ± 0.3% with 250 V</a:t>
            </a:r>
          </a:p>
          <a:p>
            <a:pPr algn="just">
              <a:lnSpc>
                <a:spcPct val="150000"/>
              </a:lnSpc>
            </a:pPr>
            <a:r>
              <a:rPr lang="en-US" sz="1800" dirty="0" smtClean="0"/>
              <a:t>@ 6.2 </a:t>
            </a:r>
            <a:r>
              <a:rPr lang="en-US" sz="1800" dirty="0" err="1" smtClean="0"/>
              <a:t>nA</a:t>
            </a:r>
            <a:r>
              <a:rPr lang="en-US" sz="1800" dirty="0" smtClean="0"/>
              <a:t> beam current</a:t>
            </a:r>
          </a:p>
        </p:txBody>
      </p:sp>
    </p:spTree>
    <p:extLst>
      <p:ext uri="{BB962C8B-B14F-4D97-AF65-F5344CB8AC3E}">
        <p14:creationId xmlns:p14="http://schemas.microsoft.com/office/powerpoint/2010/main" val="12169092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68444" y="6048672"/>
            <a:ext cx="975555" cy="809328"/>
          </a:xfrm>
          <a:prstGeom prst="rect">
            <a:avLst/>
          </a:prstGeom>
          <a:solidFill>
            <a:schemeClr val="bg1"/>
          </a:solidFill>
          <a:ln>
            <a:solidFill>
              <a:schemeClr val="bg1">
                <a:lumMod val="85000"/>
              </a:schemeClr>
            </a:solidFill>
          </a:ln>
          <a:effectLst/>
        </p:spPr>
      </p:pic>
      <p:sp>
        <p:nvSpPr>
          <p:cNvPr id="7" name="Title 1"/>
          <p:cNvSpPr txBox="1">
            <a:spLocks/>
          </p:cNvSpPr>
          <p:nvPr/>
        </p:nvSpPr>
        <p:spPr bwMode="auto">
          <a:xfrm>
            <a:off x="0" y="1"/>
            <a:ext cx="9144000" cy="6206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algn="l" rtl="0" eaLnBrk="0" fontAlgn="base" hangingPunct="0">
              <a:lnSpc>
                <a:spcPct val="80000"/>
              </a:lnSpc>
              <a:spcBef>
                <a:spcPct val="0"/>
              </a:spcBef>
              <a:spcAft>
                <a:spcPct val="0"/>
              </a:spcAft>
              <a:defRPr sz="2400" b="1" cap="none" baseline="0">
                <a:solidFill>
                  <a:srgbClr val="69BE28"/>
                </a:solidFill>
                <a:effectLst/>
                <a:latin typeface="+mj-lt"/>
                <a:ea typeface="+mj-ea"/>
                <a:cs typeface="Arial"/>
              </a:defRPr>
            </a:lvl1pPr>
            <a:lvl2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2pPr>
            <a:lvl3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3pPr>
            <a:lvl4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4pPr>
            <a:lvl5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5pPr>
            <a:lvl6pPr marL="4572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6pPr>
            <a:lvl7pPr marL="9144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7pPr>
            <a:lvl8pPr marL="13716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8pPr>
            <a:lvl9pPr marL="18288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9pPr>
          </a:lstStyle>
          <a:p>
            <a:pPr algn="ctr"/>
            <a:r>
              <a:rPr lang="en-US" altLang="en-US" sz="4000" kern="0" dirty="0" smtClean="0">
                <a:solidFill>
                  <a:srgbClr val="3FA237"/>
                </a:solidFill>
                <a:latin typeface="Calibri" pitchFamily="34" charset="0"/>
                <a:cs typeface="Arial" pitchFamily="34" charset="0"/>
              </a:rPr>
              <a:t>Bragg peak distributions</a:t>
            </a:r>
            <a:endParaRPr lang="en-US" altLang="en-US" sz="4000" kern="0" dirty="0">
              <a:solidFill>
                <a:srgbClr val="3FA237"/>
              </a:solidFill>
              <a:latin typeface="Calibri" pitchFamily="34" charset="0"/>
              <a:cs typeface="Arial" pitchFamily="34" charset="0"/>
            </a:endParaRPr>
          </a:p>
        </p:txBody>
      </p:sp>
      <p:pic>
        <p:nvPicPr>
          <p:cNvPr id="7184"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721340"/>
            <a:ext cx="6048672" cy="3237173"/>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cap="flat">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16216" y="722873"/>
            <a:ext cx="2394374" cy="3235640"/>
          </a:xfrm>
          <a:prstGeom prst="rect">
            <a:avLst/>
          </a:prstGeom>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520" y="4444999"/>
            <a:ext cx="2274713" cy="160367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2987824" y="4365104"/>
            <a:ext cx="5544616" cy="1754326"/>
          </a:xfrm>
          <a:prstGeom prst="rect">
            <a:avLst/>
          </a:prstGeom>
          <a:noFill/>
        </p:spPr>
        <p:txBody>
          <a:bodyPr wrap="square" rtlCol="0">
            <a:spAutoFit/>
          </a:bodyPr>
          <a:lstStyle/>
          <a:p>
            <a:pPr algn="just">
              <a:lnSpc>
                <a:spcPct val="150000"/>
              </a:lnSpc>
            </a:pPr>
            <a:r>
              <a:rPr lang="en-US" sz="1800" dirty="0" smtClean="0"/>
              <a:t>Pristine Bragg peak distribution @ different energies (measurement performed in only two shots)</a:t>
            </a:r>
          </a:p>
          <a:p>
            <a:pPr algn="just">
              <a:lnSpc>
                <a:spcPct val="150000"/>
              </a:lnSpc>
            </a:pPr>
            <a:endParaRPr lang="en-US" sz="1800" dirty="0" smtClean="0"/>
          </a:p>
          <a:p>
            <a:pPr algn="just">
              <a:lnSpc>
                <a:spcPct val="150000"/>
              </a:lnSpc>
            </a:pPr>
            <a:r>
              <a:rPr lang="en-US" sz="1800" dirty="0" smtClean="0"/>
              <a:t>Bragg peak chamber as reference</a:t>
            </a:r>
          </a:p>
        </p:txBody>
      </p:sp>
    </p:spTree>
    <p:extLst>
      <p:ext uri="{BB962C8B-B14F-4D97-AF65-F5344CB8AC3E}">
        <p14:creationId xmlns:p14="http://schemas.microsoft.com/office/powerpoint/2010/main" val="32577456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68444" y="6048672"/>
            <a:ext cx="975555" cy="809328"/>
          </a:xfrm>
          <a:prstGeom prst="rect">
            <a:avLst/>
          </a:prstGeom>
          <a:solidFill>
            <a:schemeClr val="bg1"/>
          </a:solidFill>
          <a:ln>
            <a:solidFill>
              <a:schemeClr val="bg1">
                <a:lumMod val="85000"/>
              </a:schemeClr>
            </a:solidFill>
          </a:ln>
          <a:effectLst/>
        </p:spPr>
      </p:pic>
      <p:sp>
        <p:nvSpPr>
          <p:cNvPr id="7" name="Title 1"/>
          <p:cNvSpPr txBox="1">
            <a:spLocks/>
          </p:cNvSpPr>
          <p:nvPr/>
        </p:nvSpPr>
        <p:spPr bwMode="auto">
          <a:xfrm>
            <a:off x="0" y="1"/>
            <a:ext cx="9144000" cy="6206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algn="l" rtl="0" eaLnBrk="0" fontAlgn="base" hangingPunct="0">
              <a:lnSpc>
                <a:spcPct val="80000"/>
              </a:lnSpc>
              <a:spcBef>
                <a:spcPct val="0"/>
              </a:spcBef>
              <a:spcAft>
                <a:spcPct val="0"/>
              </a:spcAft>
              <a:defRPr sz="2400" b="1" cap="none" baseline="0">
                <a:solidFill>
                  <a:srgbClr val="69BE28"/>
                </a:solidFill>
                <a:effectLst/>
                <a:latin typeface="+mj-lt"/>
                <a:ea typeface="+mj-ea"/>
                <a:cs typeface="Arial"/>
              </a:defRPr>
            </a:lvl1pPr>
            <a:lvl2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2pPr>
            <a:lvl3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3pPr>
            <a:lvl4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4pPr>
            <a:lvl5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5pPr>
            <a:lvl6pPr marL="4572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6pPr>
            <a:lvl7pPr marL="9144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7pPr>
            <a:lvl8pPr marL="13716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8pPr>
            <a:lvl9pPr marL="18288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9pPr>
          </a:lstStyle>
          <a:p>
            <a:pPr algn="ctr"/>
            <a:r>
              <a:rPr lang="en-US" altLang="en-US" sz="4000" kern="0" dirty="0" smtClean="0">
                <a:solidFill>
                  <a:srgbClr val="3FA237"/>
                </a:solidFill>
                <a:latin typeface="Calibri" pitchFamily="34" charset="0"/>
                <a:cs typeface="Arial" pitchFamily="34" charset="0"/>
              </a:rPr>
              <a:t>Patient Plan Verification (p</a:t>
            </a:r>
            <a:r>
              <a:rPr lang="en-US" altLang="en-US" sz="4000" kern="0" baseline="30000" dirty="0" smtClean="0">
                <a:solidFill>
                  <a:srgbClr val="3FA237"/>
                </a:solidFill>
                <a:latin typeface="Calibri" pitchFamily="34" charset="0"/>
                <a:cs typeface="Arial" pitchFamily="34" charset="0"/>
              </a:rPr>
              <a:t>+</a:t>
            </a:r>
            <a:r>
              <a:rPr lang="en-US" altLang="en-US" sz="4000" kern="0" dirty="0" smtClean="0">
                <a:solidFill>
                  <a:srgbClr val="3FA237"/>
                </a:solidFill>
                <a:latin typeface="Calibri" pitchFamily="34" charset="0"/>
                <a:cs typeface="Arial" pitchFamily="34" charset="0"/>
              </a:rPr>
              <a:t>) </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620688"/>
            <a:ext cx="3645868" cy="5871726"/>
          </a:xfrm>
          <a:prstGeom prst="rect">
            <a:avLst/>
          </a:prstGeom>
          <a:noFill/>
          <a:ln>
            <a:noFill/>
          </a:ln>
        </p:spPr>
      </p:pic>
      <p:sp>
        <p:nvSpPr>
          <p:cNvPr id="9" name="TextBox 8"/>
          <p:cNvSpPr txBox="1"/>
          <p:nvPr/>
        </p:nvSpPr>
        <p:spPr>
          <a:xfrm>
            <a:off x="3995936" y="4221088"/>
            <a:ext cx="4924352" cy="2169825"/>
          </a:xfrm>
          <a:prstGeom prst="rect">
            <a:avLst/>
          </a:prstGeom>
          <a:noFill/>
        </p:spPr>
        <p:txBody>
          <a:bodyPr wrap="square" rtlCol="0">
            <a:spAutoFit/>
          </a:bodyPr>
          <a:lstStyle/>
          <a:p>
            <a:pPr algn="just">
              <a:lnSpc>
                <a:spcPct val="150000"/>
              </a:lnSpc>
            </a:pPr>
            <a:r>
              <a:rPr lang="en-US" sz="1800" dirty="0" smtClean="0"/>
              <a:t>Clinical localization: prostate</a:t>
            </a:r>
          </a:p>
          <a:p>
            <a:pPr>
              <a:lnSpc>
                <a:spcPct val="150000"/>
              </a:lnSpc>
            </a:pPr>
            <a:r>
              <a:rPr lang="en-US" sz="1800" dirty="0" smtClean="0"/>
              <a:t>Technique: IMPT, 2 fields 180°</a:t>
            </a:r>
          </a:p>
          <a:p>
            <a:pPr algn="just">
              <a:lnSpc>
                <a:spcPct val="150000"/>
              </a:lnSpc>
            </a:pPr>
            <a:r>
              <a:rPr lang="en-US" sz="1800" dirty="0" smtClean="0"/>
              <a:t>Dose distributions measured in the proximal, middle and distal part </a:t>
            </a:r>
            <a:r>
              <a:rPr lang="en-US" sz="1800" dirty="0"/>
              <a:t>of the treatment </a:t>
            </a:r>
            <a:r>
              <a:rPr lang="en-US" sz="1800" dirty="0" smtClean="0"/>
              <a:t>volume (i.e. @ 17, 20 and 23 cm depth)</a:t>
            </a:r>
          </a:p>
        </p:txBody>
      </p:sp>
      <p:pic>
        <p:nvPicPr>
          <p:cNvPr id="10"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7944" y="620688"/>
            <a:ext cx="4852344" cy="3655355"/>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cap="flat">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spTree>
    <p:extLst>
      <p:ext uri="{BB962C8B-B14F-4D97-AF65-F5344CB8AC3E}">
        <p14:creationId xmlns:p14="http://schemas.microsoft.com/office/powerpoint/2010/main" val="16116750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68444" y="6048672"/>
            <a:ext cx="975555" cy="809328"/>
          </a:xfrm>
          <a:prstGeom prst="rect">
            <a:avLst/>
          </a:prstGeom>
          <a:solidFill>
            <a:schemeClr val="bg1"/>
          </a:solidFill>
          <a:ln>
            <a:solidFill>
              <a:schemeClr val="bg1">
                <a:lumMod val="85000"/>
              </a:schemeClr>
            </a:solidFill>
          </a:ln>
          <a:effectLst/>
        </p:spPr>
      </p:pic>
      <p:sp>
        <p:nvSpPr>
          <p:cNvPr id="7" name="Title 1"/>
          <p:cNvSpPr txBox="1">
            <a:spLocks/>
          </p:cNvSpPr>
          <p:nvPr/>
        </p:nvSpPr>
        <p:spPr bwMode="auto">
          <a:xfrm>
            <a:off x="0" y="1"/>
            <a:ext cx="9144000" cy="6206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algn="l" rtl="0" eaLnBrk="0" fontAlgn="base" hangingPunct="0">
              <a:lnSpc>
                <a:spcPct val="80000"/>
              </a:lnSpc>
              <a:spcBef>
                <a:spcPct val="0"/>
              </a:spcBef>
              <a:spcAft>
                <a:spcPct val="0"/>
              </a:spcAft>
              <a:defRPr sz="2400" b="1" cap="none" baseline="0">
                <a:solidFill>
                  <a:srgbClr val="69BE28"/>
                </a:solidFill>
                <a:effectLst/>
                <a:latin typeface="+mj-lt"/>
                <a:ea typeface="+mj-ea"/>
                <a:cs typeface="Arial"/>
              </a:defRPr>
            </a:lvl1pPr>
            <a:lvl2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2pPr>
            <a:lvl3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3pPr>
            <a:lvl4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4pPr>
            <a:lvl5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5pPr>
            <a:lvl6pPr marL="4572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6pPr>
            <a:lvl7pPr marL="9144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7pPr>
            <a:lvl8pPr marL="13716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8pPr>
            <a:lvl9pPr marL="18288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9pPr>
          </a:lstStyle>
          <a:p>
            <a:pPr algn="ctr"/>
            <a:r>
              <a:rPr lang="en-US" altLang="en-US" sz="4000" kern="0" dirty="0">
                <a:solidFill>
                  <a:srgbClr val="3FA237"/>
                </a:solidFill>
                <a:latin typeface="Calibri" pitchFamily="34" charset="0"/>
                <a:cs typeface="Arial" pitchFamily="34" charset="0"/>
              </a:rPr>
              <a:t>Patient Plan Verification (p</a:t>
            </a:r>
            <a:r>
              <a:rPr lang="en-US" altLang="en-US" sz="4000" kern="0" baseline="30000" dirty="0">
                <a:solidFill>
                  <a:srgbClr val="3FA237"/>
                </a:solidFill>
                <a:latin typeface="Calibri" pitchFamily="34" charset="0"/>
                <a:cs typeface="Arial" pitchFamily="34" charset="0"/>
              </a:rPr>
              <a:t>+</a:t>
            </a:r>
            <a:r>
              <a:rPr lang="en-US" altLang="en-US" sz="4000" kern="0" dirty="0">
                <a:solidFill>
                  <a:srgbClr val="3FA237"/>
                </a:solidFill>
                <a:latin typeface="Calibri" pitchFamily="34" charset="0"/>
                <a:cs typeface="Arial" pitchFamily="34" charset="0"/>
              </a:rPr>
              <a:t>) </a:t>
            </a:r>
          </a:p>
        </p:txBody>
      </p:sp>
      <p:pic>
        <p:nvPicPr>
          <p:cNvPr id="922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3" y="3284984"/>
            <a:ext cx="4431613" cy="3325991"/>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cap="flat">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pic>
        <p:nvPicPr>
          <p:cNvPr id="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4008" y="548679"/>
            <a:ext cx="4405306" cy="3301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4644007" y="4077072"/>
            <a:ext cx="4405307" cy="2169825"/>
          </a:xfrm>
          <a:prstGeom prst="rect">
            <a:avLst/>
          </a:prstGeom>
          <a:noFill/>
        </p:spPr>
        <p:txBody>
          <a:bodyPr wrap="square" rtlCol="0">
            <a:spAutoFit/>
          </a:bodyPr>
          <a:lstStyle/>
          <a:p>
            <a:pPr algn="just">
              <a:lnSpc>
                <a:spcPct val="150000"/>
              </a:lnSpc>
            </a:pPr>
            <a:r>
              <a:rPr lang="en-US" sz="1800" dirty="0" smtClean="0"/>
              <a:t>Average difference with TPS is always below 1%</a:t>
            </a:r>
          </a:p>
          <a:p>
            <a:pPr algn="just">
              <a:lnSpc>
                <a:spcPct val="150000"/>
              </a:lnSpc>
            </a:pPr>
            <a:endParaRPr lang="en-US" sz="1800" dirty="0" smtClean="0"/>
          </a:p>
          <a:p>
            <a:pPr algn="just">
              <a:lnSpc>
                <a:spcPct val="150000"/>
              </a:lnSpc>
            </a:pPr>
            <a:r>
              <a:rPr lang="en-US" sz="1800" dirty="0" smtClean="0"/>
              <a:t>Good performances when modulation is high</a:t>
            </a:r>
          </a:p>
        </p:txBody>
      </p:sp>
      <p:sp>
        <p:nvSpPr>
          <p:cNvPr id="10" name="TextBox 9"/>
          <p:cNvSpPr txBox="1"/>
          <p:nvPr/>
        </p:nvSpPr>
        <p:spPr>
          <a:xfrm>
            <a:off x="107503" y="938044"/>
            <a:ext cx="4320481" cy="1338828"/>
          </a:xfrm>
          <a:prstGeom prst="rect">
            <a:avLst/>
          </a:prstGeom>
          <a:noFill/>
        </p:spPr>
        <p:txBody>
          <a:bodyPr wrap="square" rtlCol="0">
            <a:spAutoFit/>
          </a:bodyPr>
          <a:lstStyle/>
          <a:p>
            <a:pPr algn="just">
              <a:lnSpc>
                <a:spcPct val="150000"/>
              </a:lnSpc>
            </a:pPr>
            <a:r>
              <a:rPr lang="en-US" sz="1800" dirty="0" smtClean="0"/>
              <a:t>Slight different setup for the 1D IC array and the MatriXX: TPS distributions have been re-calculated</a:t>
            </a:r>
          </a:p>
        </p:txBody>
      </p:sp>
    </p:spTree>
    <p:extLst>
      <p:ext uri="{BB962C8B-B14F-4D97-AF65-F5344CB8AC3E}">
        <p14:creationId xmlns:p14="http://schemas.microsoft.com/office/powerpoint/2010/main" val="36970252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7040" t="4905" r="8328" b="1247"/>
          <a:stretch/>
        </p:blipFill>
        <p:spPr bwMode="auto">
          <a:xfrm>
            <a:off x="3707904" y="584556"/>
            <a:ext cx="5184576" cy="33972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520" y="584556"/>
            <a:ext cx="3312368" cy="2801860"/>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8809" y="3531534"/>
            <a:ext cx="3324201" cy="2811869"/>
          </a:xfrm>
          <a:prstGeom prst="rect">
            <a:avLst/>
          </a:prstGeom>
        </p:spPr>
      </p:pic>
      <p:sp>
        <p:nvSpPr>
          <p:cNvPr id="10" name="Title 1"/>
          <p:cNvSpPr>
            <a:spLocks noGrp="1"/>
          </p:cNvSpPr>
          <p:nvPr>
            <p:ph type="title"/>
          </p:nvPr>
        </p:nvSpPr>
        <p:spPr bwMode="auto">
          <a:xfrm>
            <a:off x="0" y="1"/>
            <a:ext cx="9144000" cy="6206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algn="ctr"/>
            <a:r>
              <a:rPr lang="en-US" altLang="en-US" sz="4000" dirty="0" smtClean="0">
                <a:solidFill>
                  <a:srgbClr val="3FA237"/>
                </a:solidFill>
                <a:latin typeface="Calibri" pitchFamily="34" charset="0"/>
                <a:cs typeface="Arial" pitchFamily="34" charset="0"/>
              </a:rPr>
              <a:t>Ongoing activities</a:t>
            </a:r>
          </a:p>
        </p:txBody>
      </p:sp>
      <p:pic>
        <p:nvPicPr>
          <p:cNvPr id="11"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68444" y="6048672"/>
            <a:ext cx="975555" cy="809328"/>
          </a:xfrm>
          <a:prstGeom prst="rect">
            <a:avLst/>
          </a:prstGeom>
          <a:solidFill>
            <a:schemeClr val="bg1"/>
          </a:solidFill>
          <a:ln>
            <a:solidFill>
              <a:schemeClr val="bg1">
                <a:lumMod val="85000"/>
              </a:schemeClr>
            </a:solidFill>
          </a:ln>
          <a:effectLst/>
        </p:spPr>
      </p:pic>
      <p:sp>
        <p:nvSpPr>
          <p:cNvPr id="8" name="TextBox 7"/>
          <p:cNvSpPr txBox="1"/>
          <p:nvPr/>
        </p:nvSpPr>
        <p:spPr>
          <a:xfrm>
            <a:off x="3851920" y="4077072"/>
            <a:ext cx="4824536" cy="2169825"/>
          </a:xfrm>
          <a:prstGeom prst="rect">
            <a:avLst/>
          </a:prstGeom>
          <a:noFill/>
        </p:spPr>
        <p:txBody>
          <a:bodyPr wrap="square" rtlCol="0">
            <a:spAutoFit/>
          </a:bodyPr>
          <a:lstStyle/>
          <a:p>
            <a:pPr algn="just">
              <a:lnSpc>
                <a:spcPct val="150000"/>
              </a:lnSpc>
            </a:pPr>
            <a:r>
              <a:rPr lang="en-US" sz="1800" dirty="0" smtClean="0"/>
              <a:t>Monte Carlo investigation with EGSnrc </a:t>
            </a:r>
          </a:p>
          <a:p>
            <a:pPr algn="just">
              <a:lnSpc>
                <a:spcPct val="150000"/>
              </a:lnSpc>
            </a:pPr>
            <a:endParaRPr lang="en-US" sz="1800" dirty="0"/>
          </a:p>
          <a:p>
            <a:pPr algn="just">
              <a:lnSpc>
                <a:spcPct val="150000"/>
              </a:lnSpc>
            </a:pPr>
            <a:r>
              <a:rPr lang="en-US" sz="1800" dirty="0" smtClean="0"/>
              <a:t>Main purpose: find out why the array underestimates the dose (up to 4%) for large fields when measuring the OFs </a:t>
            </a:r>
          </a:p>
        </p:txBody>
      </p:sp>
    </p:spTree>
    <p:extLst>
      <p:ext uri="{BB962C8B-B14F-4D97-AF65-F5344CB8AC3E}">
        <p14:creationId xmlns:p14="http://schemas.microsoft.com/office/powerpoint/2010/main" val="5210509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68444" y="6048672"/>
            <a:ext cx="975555" cy="809328"/>
          </a:xfrm>
          <a:prstGeom prst="rect">
            <a:avLst/>
          </a:prstGeom>
          <a:solidFill>
            <a:schemeClr val="bg1"/>
          </a:solidFill>
          <a:ln>
            <a:solidFill>
              <a:schemeClr val="bg1">
                <a:lumMod val="85000"/>
              </a:schemeClr>
            </a:solidFill>
          </a:ln>
          <a:effectLst/>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520" y="908720"/>
            <a:ext cx="4215916" cy="3078344"/>
          </a:xfrm>
          <a:prstGeom prst="rect">
            <a:avLst/>
          </a:prstGeom>
          <a:noFill/>
          <a:ln>
            <a:noFill/>
          </a:ln>
        </p:spPr>
      </p:pic>
      <p:sp>
        <p:nvSpPr>
          <p:cNvPr id="13" name="TextBox 12"/>
          <p:cNvSpPr txBox="1"/>
          <p:nvPr/>
        </p:nvSpPr>
        <p:spPr>
          <a:xfrm>
            <a:off x="4932040" y="4077072"/>
            <a:ext cx="4320480" cy="2031325"/>
          </a:xfrm>
          <a:prstGeom prst="rect">
            <a:avLst/>
          </a:prstGeom>
          <a:noFill/>
        </p:spPr>
        <p:txBody>
          <a:bodyPr wrap="square" rtlCol="0">
            <a:spAutoFit/>
          </a:bodyPr>
          <a:lstStyle/>
          <a:p>
            <a:pPr marL="171450" indent="-171450" algn="just">
              <a:lnSpc>
                <a:spcPct val="150000"/>
              </a:lnSpc>
              <a:buFont typeface="Courier New" panose="02070309020205020404" pitchFamily="49" charset="0"/>
              <a:buChar char="o"/>
            </a:pPr>
            <a:r>
              <a:rPr lang="en-US" sz="1800" dirty="0" smtClean="0"/>
              <a:t>Absolute dose measurement</a:t>
            </a:r>
          </a:p>
          <a:p>
            <a:pPr marL="171450" indent="-171450" algn="just">
              <a:lnSpc>
                <a:spcPct val="150000"/>
              </a:lnSpc>
              <a:buFont typeface="Courier New" panose="02070309020205020404" pitchFamily="49" charset="0"/>
              <a:buChar char="o"/>
            </a:pPr>
            <a:r>
              <a:rPr lang="en-US" sz="1800" dirty="0" smtClean="0"/>
              <a:t>Machine quality assurance</a:t>
            </a:r>
          </a:p>
          <a:p>
            <a:pPr marL="171450" indent="-171450" algn="just">
              <a:lnSpc>
                <a:spcPct val="150000"/>
              </a:lnSpc>
              <a:buFont typeface="Courier New" panose="02070309020205020404" pitchFamily="49" charset="0"/>
              <a:buChar char="o"/>
            </a:pPr>
            <a:r>
              <a:rPr lang="en-US" sz="1800" dirty="0" smtClean="0"/>
              <a:t>Patient quality assurance</a:t>
            </a:r>
          </a:p>
          <a:p>
            <a:pPr marL="171450" indent="-171450" algn="just">
              <a:lnSpc>
                <a:spcPct val="150000"/>
              </a:lnSpc>
              <a:buFont typeface="Courier New" panose="02070309020205020404" pitchFamily="49" charset="0"/>
              <a:buChar char="o"/>
            </a:pPr>
            <a:r>
              <a:rPr lang="en-US" sz="1800" dirty="0" smtClean="0"/>
              <a:t>MV x-rays &amp; PBS proton beams </a:t>
            </a:r>
            <a:endParaRPr lang="en-US" sz="1200" dirty="0" smtClean="0"/>
          </a:p>
          <a:p>
            <a:pPr marL="171450" indent="-171450" algn="just">
              <a:buFont typeface="Courier New" panose="02070309020205020404" pitchFamily="49" charset="0"/>
              <a:buChar char="o"/>
            </a:pPr>
            <a:endParaRPr lang="en-US" sz="1800" dirty="0" smtClean="0"/>
          </a:p>
        </p:txBody>
      </p:sp>
      <p:sp>
        <p:nvSpPr>
          <p:cNvPr id="14" name="TextBox 13"/>
          <p:cNvSpPr txBox="1"/>
          <p:nvPr/>
        </p:nvSpPr>
        <p:spPr>
          <a:xfrm>
            <a:off x="251520" y="4077072"/>
            <a:ext cx="4320480" cy="2446824"/>
          </a:xfrm>
          <a:prstGeom prst="rect">
            <a:avLst/>
          </a:prstGeom>
          <a:noFill/>
        </p:spPr>
        <p:txBody>
          <a:bodyPr wrap="square" rtlCol="0">
            <a:spAutoFit/>
          </a:bodyPr>
          <a:lstStyle/>
          <a:p>
            <a:pPr marL="171450" indent="-171450" algn="just">
              <a:lnSpc>
                <a:spcPct val="150000"/>
              </a:lnSpc>
              <a:buFont typeface="Courier New" panose="02070309020205020404" pitchFamily="49" charset="0"/>
              <a:buChar char="o"/>
            </a:pPr>
            <a:r>
              <a:rPr lang="en-US" sz="1800" dirty="0" smtClean="0"/>
              <a:t>Air vented ionization chambers</a:t>
            </a:r>
          </a:p>
          <a:p>
            <a:pPr marL="171450" indent="-171450" algn="just">
              <a:lnSpc>
                <a:spcPct val="150000"/>
              </a:lnSpc>
              <a:buFont typeface="Courier New" panose="02070309020205020404" pitchFamily="49" charset="0"/>
              <a:buChar char="o"/>
            </a:pPr>
            <a:r>
              <a:rPr lang="en-US" sz="1800" dirty="0" smtClean="0"/>
              <a:t>4 mm</a:t>
            </a:r>
            <a:r>
              <a:rPr lang="en-US" sz="1800" baseline="30000" dirty="0" smtClean="0"/>
              <a:t>3</a:t>
            </a:r>
            <a:r>
              <a:rPr lang="en-US" sz="1800" dirty="0" smtClean="0"/>
              <a:t> sensitive volume</a:t>
            </a:r>
          </a:p>
          <a:p>
            <a:pPr marL="171450" indent="-171450" algn="just">
              <a:lnSpc>
                <a:spcPct val="150000"/>
              </a:lnSpc>
              <a:buFont typeface="Courier New" panose="02070309020205020404" pitchFamily="49" charset="0"/>
              <a:buChar char="o"/>
            </a:pPr>
            <a:r>
              <a:rPr lang="en-US" sz="1800" dirty="0" smtClean="0"/>
              <a:t>3.5 mm pitch</a:t>
            </a:r>
          </a:p>
          <a:p>
            <a:pPr marL="171450" indent="-171450" algn="just">
              <a:lnSpc>
                <a:spcPct val="150000"/>
              </a:lnSpc>
              <a:buFont typeface="Courier New" panose="02070309020205020404" pitchFamily="49" charset="0"/>
              <a:buChar char="o"/>
            </a:pPr>
            <a:r>
              <a:rPr lang="en-US" sz="1800" dirty="0" smtClean="0"/>
              <a:t>1 mm inter-electrode distance</a:t>
            </a:r>
          </a:p>
          <a:p>
            <a:pPr marL="171450" indent="-171450" algn="just">
              <a:lnSpc>
                <a:spcPct val="150000"/>
              </a:lnSpc>
              <a:buFont typeface="Courier New" panose="02070309020205020404" pitchFamily="49" charset="0"/>
              <a:buChar char="o"/>
            </a:pPr>
            <a:r>
              <a:rPr lang="en-US" sz="1800" dirty="0" smtClean="0"/>
              <a:t>Ionization current ~pA</a:t>
            </a:r>
            <a:endParaRPr lang="en-US" sz="1200" dirty="0" smtClean="0"/>
          </a:p>
          <a:p>
            <a:pPr marL="171450" indent="-171450" algn="just">
              <a:buFont typeface="Courier New" panose="02070309020205020404" pitchFamily="49" charset="0"/>
              <a:buChar char="o"/>
            </a:pPr>
            <a:endParaRPr lang="en-US" sz="1800" dirty="0" smtClean="0"/>
          </a:p>
        </p:txBody>
      </p:sp>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16016" y="908720"/>
            <a:ext cx="4104459" cy="3078344"/>
          </a:xfrm>
          <a:prstGeom prst="rect">
            <a:avLst/>
          </a:prstGeom>
        </p:spPr>
      </p:pic>
      <p:sp>
        <p:nvSpPr>
          <p:cNvPr id="17" name="Title 1"/>
          <p:cNvSpPr txBox="1">
            <a:spLocks/>
          </p:cNvSpPr>
          <p:nvPr/>
        </p:nvSpPr>
        <p:spPr bwMode="auto">
          <a:xfrm>
            <a:off x="0" y="1"/>
            <a:ext cx="9144000" cy="6206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algn="l" rtl="0" eaLnBrk="0" fontAlgn="base" hangingPunct="0">
              <a:lnSpc>
                <a:spcPct val="80000"/>
              </a:lnSpc>
              <a:spcBef>
                <a:spcPct val="0"/>
              </a:spcBef>
              <a:spcAft>
                <a:spcPct val="0"/>
              </a:spcAft>
              <a:defRPr sz="2400" b="1" cap="none" baseline="0">
                <a:solidFill>
                  <a:srgbClr val="69BE28"/>
                </a:solidFill>
                <a:effectLst/>
                <a:latin typeface="+mj-lt"/>
                <a:ea typeface="+mj-ea"/>
                <a:cs typeface="Arial"/>
              </a:defRPr>
            </a:lvl1pPr>
            <a:lvl2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2pPr>
            <a:lvl3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3pPr>
            <a:lvl4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4pPr>
            <a:lvl5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5pPr>
            <a:lvl6pPr marL="4572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6pPr>
            <a:lvl7pPr marL="9144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7pPr>
            <a:lvl8pPr marL="13716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8pPr>
            <a:lvl9pPr marL="18288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9pPr>
          </a:lstStyle>
          <a:p>
            <a:pPr algn="ctr"/>
            <a:r>
              <a:rPr lang="en-US" altLang="en-US" sz="4000" kern="0" dirty="0" smtClean="0">
                <a:solidFill>
                  <a:srgbClr val="3FA237"/>
                </a:solidFill>
                <a:latin typeface="Calibri" pitchFamily="34" charset="0"/>
                <a:cs typeface="Arial" pitchFamily="34" charset="0"/>
              </a:rPr>
              <a:t>We are talking about…</a:t>
            </a:r>
          </a:p>
        </p:txBody>
      </p:sp>
    </p:spTree>
    <p:extLst>
      <p:ext uri="{BB962C8B-B14F-4D97-AF65-F5344CB8AC3E}">
        <p14:creationId xmlns:p14="http://schemas.microsoft.com/office/powerpoint/2010/main" val="22929748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68444" y="6048672"/>
            <a:ext cx="975555" cy="809328"/>
          </a:xfrm>
          <a:prstGeom prst="rect">
            <a:avLst/>
          </a:prstGeom>
          <a:solidFill>
            <a:schemeClr val="bg1"/>
          </a:solidFill>
          <a:ln>
            <a:solidFill>
              <a:schemeClr val="bg1">
                <a:lumMod val="85000"/>
              </a:schemeClr>
            </a:solidFill>
          </a:ln>
          <a:effectLst/>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1366" y="620688"/>
            <a:ext cx="3163731" cy="3744416"/>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1367" y="4552727"/>
            <a:ext cx="3172392" cy="1900609"/>
          </a:xfrm>
          <a:prstGeom prst="rect">
            <a:avLst/>
          </a:prstGeom>
        </p:spPr>
      </p:pic>
      <p:sp>
        <p:nvSpPr>
          <p:cNvPr id="9" name="Title 1"/>
          <p:cNvSpPr>
            <a:spLocks noGrp="1"/>
          </p:cNvSpPr>
          <p:nvPr>
            <p:ph type="title"/>
          </p:nvPr>
        </p:nvSpPr>
        <p:spPr bwMode="auto">
          <a:xfrm>
            <a:off x="0" y="1"/>
            <a:ext cx="9144000" cy="6206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algn="ctr"/>
            <a:r>
              <a:rPr lang="en-US" altLang="en-US" sz="4000" dirty="0" smtClean="0">
                <a:solidFill>
                  <a:srgbClr val="3FA237"/>
                </a:solidFill>
                <a:latin typeface="Calibri" pitchFamily="34" charset="0"/>
                <a:cs typeface="Arial" pitchFamily="34" charset="0"/>
              </a:rPr>
              <a:t>What happens down the road?</a:t>
            </a:r>
          </a:p>
        </p:txBody>
      </p:sp>
      <p:sp>
        <p:nvSpPr>
          <p:cNvPr id="7" name="TextBox 6"/>
          <p:cNvSpPr txBox="1"/>
          <p:nvPr/>
        </p:nvSpPr>
        <p:spPr>
          <a:xfrm>
            <a:off x="3851920" y="1412776"/>
            <a:ext cx="5040560" cy="3416320"/>
          </a:xfrm>
          <a:prstGeom prst="rect">
            <a:avLst/>
          </a:prstGeom>
          <a:noFill/>
        </p:spPr>
        <p:txBody>
          <a:bodyPr wrap="square" rtlCol="0">
            <a:spAutoFit/>
          </a:bodyPr>
          <a:lstStyle/>
          <a:p>
            <a:pPr algn="just">
              <a:lnSpc>
                <a:spcPct val="150000"/>
              </a:lnSpc>
            </a:pPr>
            <a:r>
              <a:rPr lang="en-US" sz="1800" dirty="0" smtClean="0"/>
              <a:t>Extension to 2D of new IC technology</a:t>
            </a:r>
          </a:p>
          <a:p>
            <a:pPr algn="just">
              <a:lnSpc>
                <a:spcPct val="150000"/>
              </a:lnSpc>
            </a:pPr>
            <a:endParaRPr lang="en-US" sz="1800" dirty="0"/>
          </a:p>
          <a:p>
            <a:pPr algn="just">
              <a:lnSpc>
                <a:spcPct val="150000"/>
              </a:lnSpc>
            </a:pPr>
            <a:r>
              <a:rPr lang="en-US" sz="1800" dirty="0" smtClean="0"/>
              <a:t>Slightly modified design but sensitive volume has not been changed; new dedicated firmware and acquisition software</a:t>
            </a:r>
          </a:p>
          <a:p>
            <a:pPr algn="just">
              <a:lnSpc>
                <a:spcPct val="150000"/>
              </a:lnSpc>
            </a:pPr>
            <a:endParaRPr lang="en-US" sz="1800" dirty="0" smtClean="0"/>
          </a:p>
          <a:p>
            <a:pPr algn="just">
              <a:lnSpc>
                <a:spcPct val="150000"/>
              </a:lnSpc>
            </a:pPr>
            <a:r>
              <a:rPr lang="en-US" sz="1800" dirty="0" smtClean="0"/>
              <a:t>First 2D prototype will feature an active area of 12.8x12.8 cm</a:t>
            </a:r>
            <a:r>
              <a:rPr lang="en-US" sz="1800" baseline="30000" dirty="0" smtClean="0"/>
              <a:t>2</a:t>
            </a:r>
            <a:r>
              <a:rPr lang="en-US" sz="1800" dirty="0" smtClean="0"/>
              <a:t> (detector ready end of June)</a:t>
            </a:r>
            <a:endParaRPr lang="en-US" sz="1800" dirty="0"/>
          </a:p>
        </p:txBody>
      </p:sp>
    </p:spTree>
    <p:extLst>
      <p:ext uri="{BB962C8B-B14F-4D97-AF65-F5344CB8AC3E}">
        <p14:creationId xmlns:p14="http://schemas.microsoft.com/office/powerpoint/2010/main" val="34506001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6000" r="-6000"/>
          </a:stretch>
        </a:blipFill>
        <a:effectLst/>
      </p:bgPr>
    </p:bg>
    <p:spTree>
      <p:nvGrpSpPr>
        <p:cNvPr id="1" name=""/>
        <p:cNvGrpSpPr/>
        <p:nvPr/>
      </p:nvGrpSpPr>
      <p:grpSpPr>
        <a:xfrm>
          <a:off x="0" y="0"/>
          <a:ext cx="0" cy="0"/>
          <a:chOff x="0" y="0"/>
          <a:chExt cx="0" cy="0"/>
        </a:xfrm>
      </p:grpSpPr>
      <p:sp>
        <p:nvSpPr>
          <p:cNvPr id="5" name="Rectangle 4"/>
          <p:cNvSpPr/>
          <p:nvPr/>
        </p:nvSpPr>
        <p:spPr bwMode="auto">
          <a:xfrm>
            <a:off x="3" y="0"/>
            <a:ext cx="9143999" cy="764704"/>
          </a:xfrm>
          <a:prstGeom prst="rect">
            <a:avLst/>
          </a:prstGeom>
          <a:ln>
            <a:solidFill>
              <a:schemeClr val="bg2"/>
            </a:solidFill>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algn="ctr" eaLnBrk="0" hangingPunct="0"/>
            <a:r>
              <a:rPr lang="en-US" altLang="en-US" sz="4000" b="1" dirty="0" smtClean="0">
                <a:solidFill>
                  <a:srgbClr val="3FA237"/>
                </a:solidFill>
                <a:latin typeface="Calibri" pitchFamily="34" charset="0"/>
                <a:cs typeface="Arial" pitchFamily="34" charset="0"/>
              </a:rPr>
              <a:t>Trainings</a:t>
            </a:r>
            <a:endParaRPr kumimoji="0" lang="en-US" sz="4000" b="1" i="0" u="none" strike="noStrike" cap="none" normalizeH="0" baseline="0" dirty="0" smtClean="0">
              <a:ln>
                <a:noFill/>
              </a:ln>
              <a:solidFill>
                <a:schemeClr val="tx1"/>
              </a:solidFill>
              <a:effectLst/>
              <a:latin typeface="Arial" charset="0"/>
              <a:ea typeface="ＭＳ Ｐゴシック" pitchFamily="28" charset="-128"/>
            </a:endParaRPr>
          </a:p>
        </p:txBody>
      </p:sp>
      <p:grpSp>
        <p:nvGrpSpPr>
          <p:cNvPr id="12" name="Group 11"/>
          <p:cNvGrpSpPr/>
          <p:nvPr/>
        </p:nvGrpSpPr>
        <p:grpSpPr>
          <a:xfrm>
            <a:off x="0" y="6443473"/>
            <a:ext cx="9144002" cy="481982"/>
            <a:chOff x="0" y="6443473"/>
            <a:chExt cx="9144002" cy="481982"/>
          </a:xfrm>
        </p:grpSpPr>
        <p:sp>
          <p:nvSpPr>
            <p:cNvPr id="13" name="Rectangle 12"/>
            <p:cNvSpPr/>
            <p:nvPr/>
          </p:nvSpPr>
          <p:spPr bwMode="auto">
            <a:xfrm>
              <a:off x="3" y="6443473"/>
              <a:ext cx="9143999" cy="418356"/>
            </a:xfrm>
            <a:prstGeom prst="rect">
              <a:avLst/>
            </a:prstGeom>
            <a:ln>
              <a:solidFill>
                <a:schemeClr val="bg2"/>
              </a:solidFill>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algn="ctr" eaLnBrk="0" hangingPunct="0"/>
              <a:endParaRPr kumimoji="0" lang="en-US" sz="4000" b="1" i="0" u="none" strike="noStrike" cap="none" normalizeH="0" baseline="0" dirty="0" smtClean="0">
                <a:ln>
                  <a:noFill/>
                </a:ln>
                <a:solidFill>
                  <a:schemeClr val="tx1"/>
                </a:solidFill>
                <a:effectLst/>
                <a:latin typeface="Arial" charset="0"/>
                <a:ea typeface="ＭＳ Ｐゴシック" pitchFamily="28" charset="-128"/>
              </a:endParaRPr>
            </a:p>
          </p:txBody>
        </p:sp>
        <p:sp>
          <p:nvSpPr>
            <p:cNvPr id="14" name="TextBox 2"/>
            <p:cNvSpPr txBox="1">
              <a:spLocks noChangeArrowheads="1"/>
            </p:cNvSpPr>
            <p:nvPr/>
          </p:nvSpPr>
          <p:spPr bwMode="auto">
            <a:xfrm>
              <a:off x="0" y="6525345"/>
              <a:ext cx="9144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r>
                <a:rPr lang="en-US" altLang="en-US" sz="1000" b="1" dirty="0" smtClean="0">
                  <a:solidFill>
                    <a:schemeClr val="bg2"/>
                  </a:solidFill>
                </a:rPr>
                <a:t>Michele Togno - </a:t>
              </a:r>
              <a:r>
                <a:rPr lang="en-US" altLang="en-US" sz="1000" b="1" dirty="0">
                  <a:solidFill>
                    <a:schemeClr val="bg2"/>
                  </a:solidFill>
                </a:rPr>
                <a:t>IV ARDENT Annual Meeting, Prague - June, 23</a:t>
              </a:r>
              <a:r>
                <a:rPr lang="en-US" altLang="en-US" sz="1000" b="1" baseline="30000" dirty="0">
                  <a:solidFill>
                    <a:schemeClr val="bg2"/>
                  </a:solidFill>
                </a:rPr>
                <a:t>rd</a:t>
              </a:r>
              <a:r>
                <a:rPr lang="en-US" altLang="en-US" sz="1000" b="1" dirty="0">
                  <a:solidFill>
                    <a:schemeClr val="bg2"/>
                  </a:solidFill>
                </a:rPr>
                <a:t> 2015</a:t>
              </a:r>
            </a:p>
            <a:p>
              <a:pPr algn="ctr" eaLnBrk="1" hangingPunct="1">
                <a:defRPr/>
              </a:pPr>
              <a:endParaRPr lang="en-US" altLang="en-US" sz="1000" b="1" dirty="0" smtClean="0">
                <a:solidFill>
                  <a:schemeClr val="bg2"/>
                </a:solidFill>
              </a:endParaRPr>
            </a:p>
          </p:txBody>
        </p:sp>
      </p:grpSp>
    </p:spTree>
    <p:extLst>
      <p:ext uri="{BB962C8B-B14F-4D97-AF65-F5344CB8AC3E}">
        <p14:creationId xmlns:p14="http://schemas.microsoft.com/office/powerpoint/2010/main" val="9802322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0" name="Title 1"/>
          <p:cNvSpPr>
            <a:spLocks noGrp="1"/>
          </p:cNvSpPr>
          <p:nvPr>
            <p:ph type="title"/>
          </p:nvPr>
        </p:nvSpPr>
        <p:spPr bwMode="auto">
          <a:xfrm>
            <a:off x="0" y="1"/>
            <a:ext cx="9144000" cy="6206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algn="ctr"/>
            <a:r>
              <a:rPr lang="en-US" altLang="en-US" sz="4000" dirty="0" smtClean="0">
                <a:solidFill>
                  <a:srgbClr val="3FA237"/>
                </a:solidFill>
                <a:latin typeface="Calibri" pitchFamily="34" charset="0"/>
                <a:cs typeface="Arial" pitchFamily="34" charset="0"/>
              </a:rPr>
              <a:t>B&amp;A training @ STMicroelectronics</a:t>
            </a:r>
          </a:p>
        </p:txBody>
      </p:sp>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68444" y="6048672"/>
            <a:ext cx="975555" cy="809328"/>
          </a:xfrm>
          <a:prstGeom prst="rect">
            <a:avLst/>
          </a:prstGeom>
          <a:solidFill>
            <a:schemeClr val="bg1"/>
          </a:solidFill>
          <a:ln>
            <a:solidFill>
              <a:schemeClr val="bg1">
                <a:lumMod val="85000"/>
              </a:schemeClr>
            </a:solidFill>
          </a:ln>
          <a:effectLst/>
        </p:spPr>
      </p:pic>
      <p:sp>
        <p:nvSpPr>
          <p:cNvPr id="4" name="Rectangle 3"/>
          <p:cNvSpPr/>
          <p:nvPr/>
        </p:nvSpPr>
        <p:spPr>
          <a:xfrm>
            <a:off x="251520" y="937458"/>
            <a:ext cx="8640960" cy="4939814"/>
          </a:xfrm>
          <a:prstGeom prst="rect">
            <a:avLst/>
          </a:prstGeom>
        </p:spPr>
        <p:txBody>
          <a:bodyPr wrap="square">
            <a:spAutoFit/>
          </a:bodyPr>
          <a:lstStyle/>
          <a:p>
            <a:pPr marL="285750" indent="-285750" algn="just">
              <a:buFont typeface="Courier New" panose="02070309020205020404" pitchFamily="49" charset="0"/>
              <a:buChar char="o"/>
            </a:pPr>
            <a:r>
              <a:rPr lang="en-US" altLang="en-US" sz="1800" dirty="0" smtClean="0"/>
              <a:t>Two weeks training at STMicroelectronics (Catania, Italy)</a:t>
            </a:r>
          </a:p>
          <a:p>
            <a:pPr marL="742950" lvl="1" indent="-285750" algn="just">
              <a:lnSpc>
                <a:spcPct val="150000"/>
              </a:lnSpc>
              <a:buFontTx/>
              <a:buChar char="-"/>
            </a:pPr>
            <a:r>
              <a:rPr lang="en-US" sz="1800" dirty="0" smtClean="0"/>
              <a:t>B&amp;A</a:t>
            </a:r>
          </a:p>
          <a:p>
            <a:pPr marL="742950" lvl="1" indent="-285750" algn="just">
              <a:lnSpc>
                <a:spcPct val="150000"/>
              </a:lnSpc>
              <a:buFontTx/>
              <a:buChar char="-"/>
            </a:pPr>
            <a:r>
              <a:rPr lang="en-US" sz="1800" dirty="0" smtClean="0"/>
              <a:t>Technical (semiconductor devices production - see Francesca presentation)</a:t>
            </a:r>
          </a:p>
          <a:p>
            <a:pPr marL="742950" lvl="1" indent="-285750" algn="just">
              <a:buFontTx/>
              <a:buChar char="-"/>
            </a:pPr>
            <a:endParaRPr lang="en-US" sz="1800" dirty="0" smtClean="0"/>
          </a:p>
          <a:p>
            <a:pPr marL="285750" lvl="1" indent="-285750" algn="just">
              <a:buFont typeface="Courier New" panose="02070309020205020404" pitchFamily="49" charset="0"/>
              <a:buChar char="o"/>
            </a:pPr>
            <a:r>
              <a:rPr lang="en-US" sz="1800" dirty="0" smtClean="0"/>
              <a:t>B&amp;A</a:t>
            </a:r>
          </a:p>
          <a:p>
            <a:pPr marL="742950" lvl="2" indent="-285750" algn="just">
              <a:lnSpc>
                <a:spcPct val="150000"/>
              </a:lnSpc>
              <a:buFontTx/>
              <a:buChar char="-"/>
            </a:pPr>
            <a:r>
              <a:rPr lang="en-US" sz="1800" dirty="0"/>
              <a:t>Semiconductor Market e company presentation</a:t>
            </a:r>
            <a:endParaRPr lang="en-US" sz="1800" dirty="0" smtClean="0"/>
          </a:p>
          <a:p>
            <a:pPr marL="742950" lvl="2" indent="-285750" algn="just">
              <a:lnSpc>
                <a:spcPct val="150000"/>
              </a:lnSpc>
              <a:buFontTx/>
              <a:buChar char="-"/>
            </a:pPr>
            <a:r>
              <a:rPr lang="en-US" sz="1800" dirty="0" smtClean="0"/>
              <a:t>Q&amp;R, R&amp;D </a:t>
            </a:r>
            <a:r>
              <a:rPr lang="en-US" sz="1800" dirty="0"/>
              <a:t>department presentation</a:t>
            </a:r>
          </a:p>
          <a:p>
            <a:pPr marL="742950" lvl="2" indent="-285750" algn="just">
              <a:lnSpc>
                <a:spcPct val="150000"/>
              </a:lnSpc>
              <a:buFontTx/>
              <a:buChar char="-"/>
            </a:pPr>
            <a:r>
              <a:rPr lang="en-US" sz="1800" dirty="0" smtClean="0"/>
              <a:t>Development </a:t>
            </a:r>
            <a:r>
              <a:rPr lang="en-US" sz="1800" dirty="0"/>
              <a:t>process insight and program </a:t>
            </a:r>
            <a:r>
              <a:rPr lang="en-US" sz="1800" dirty="0" smtClean="0"/>
              <a:t>management</a:t>
            </a:r>
          </a:p>
          <a:p>
            <a:pPr marL="742950" lvl="2" indent="-285750" algn="just">
              <a:lnSpc>
                <a:spcPct val="150000"/>
              </a:lnSpc>
              <a:buFontTx/>
              <a:buChar char="-"/>
            </a:pPr>
            <a:r>
              <a:rPr lang="en-US" sz="1800" dirty="0" smtClean="0"/>
              <a:t>Business administration of a corporation</a:t>
            </a:r>
          </a:p>
          <a:p>
            <a:pPr marL="742950" lvl="2" indent="-285750" algn="just">
              <a:lnSpc>
                <a:spcPct val="150000"/>
              </a:lnSpc>
              <a:buFontTx/>
              <a:buChar char="-"/>
            </a:pPr>
            <a:r>
              <a:rPr lang="en-US" sz="1800" dirty="0" smtClean="0"/>
              <a:t>Business </a:t>
            </a:r>
            <a:r>
              <a:rPr lang="en-US" sz="1800" dirty="0"/>
              <a:t>opportunities, market penetration and development</a:t>
            </a:r>
            <a:endParaRPr lang="en-US" sz="1800" dirty="0" smtClean="0"/>
          </a:p>
          <a:p>
            <a:pPr marL="742950" lvl="2" indent="-285750" algn="just">
              <a:lnSpc>
                <a:spcPct val="150000"/>
              </a:lnSpc>
              <a:buFontTx/>
              <a:buChar char="-"/>
            </a:pPr>
            <a:r>
              <a:rPr lang="en-US" sz="1800" dirty="0" smtClean="0"/>
              <a:t>Funded </a:t>
            </a:r>
            <a:r>
              <a:rPr lang="en-US" sz="1800" dirty="0"/>
              <a:t>program</a:t>
            </a:r>
            <a:r>
              <a:rPr lang="it-IT" sz="1800" dirty="0"/>
              <a:t>s</a:t>
            </a:r>
            <a:r>
              <a:rPr lang="en-US" sz="1800" dirty="0"/>
              <a:t>, scope, objectives and opportunities</a:t>
            </a:r>
            <a:endParaRPr lang="it-IT" sz="1800" dirty="0" smtClean="0"/>
          </a:p>
          <a:p>
            <a:pPr marL="742950" lvl="2" indent="-285750" algn="just">
              <a:lnSpc>
                <a:spcPct val="150000"/>
              </a:lnSpc>
              <a:buFontTx/>
              <a:buChar char="-"/>
            </a:pPr>
            <a:r>
              <a:rPr lang="it-IT" sz="1800" dirty="0" smtClean="0"/>
              <a:t>IP &amp; </a:t>
            </a:r>
            <a:r>
              <a:rPr lang="it-IT" sz="1800" dirty="0" err="1" smtClean="0"/>
              <a:t>Patents</a:t>
            </a:r>
            <a:endParaRPr lang="it-IT" sz="1800" dirty="0" smtClean="0"/>
          </a:p>
          <a:p>
            <a:pPr marL="742950" lvl="2" indent="-285750" algn="just">
              <a:buFontTx/>
              <a:buChar char="-"/>
            </a:pPr>
            <a:endParaRPr lang="en-US" sz="1800" dirty="0" smtClean="0"/>
          </a:p>
        </p:txBody>
      </p:sp>
    </p:spTree>
    <p:extLst>
      <p:ext uri="{BB962C8B-B14F-4D97-AF65-F5344CB8AC3E}">
        <p14:creationId xmlns:p14="http://schemas.microsoft.com/office/powerpoint/2010/main" val="38680202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0" name="Title 1"/>
          <p:cNvSpPr>
            <a:spLocks noGrp="1"/>
          </p:cNvSpPr>
          <p:nvPr>
            <p:ph type="title"/>
          </p:nvPr>
        </p:nvSpPr>
        <p:spPr bwMode="auto">
          <a:xfrm>
            <a:off x="0" y="1"/>
            <a:ext cx="9144000" cy="6206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algn="ctr"/>
            <a:r>
              <a:rPr lang="en-US" altLang="en-US" sz="4000" dirty="0" smtClean="0">
                <a:solidFill>
                  <a:srgbClr val="3FA237"/>
                </a:solidFill>
                <a:latin typeface="Calibri" pitchFamily="34" charset="0"/>
                <a:cs typeface="Arial" pitchFamily="34" charset="0"/>
              </a:rPr>
              <a:t>Educational session @ PTCOG 2015</a:t>
            </a:r>
          </a:p>
        </p:txBody>
      </p:sp>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68444" y="6048672"/>
            <a:ext cx="975555" cy="809328"/>
          </a:xfrm>
          <a:prstGeom prst="rect">
            <a:avLst/>
          </a:prstGeom>
          <a:solidFill>
            <a:schemeClr val="bg1"/>
          </a:solidFill>
          <a:ln>
            <a:solidFill>
              <a:schemeClr val="bg1">
                <a:lumMod val="85000"/>
              </a:schemeClr>
            </a:solidFill>
          </a:ln>
          <a:effectLst/>
        </p:spPr>
      </p:pic>
      <p:sp>
        <p:nvSpPr>
          <p:cNvPr id="6" name="Rectangle 5"/>
          <p:cNvSpPr/>
          <p:nvPr/>
        </p:nvSpPr>
        <p:spPr>
          <a:xfrm>
            <a:off x="251520" y="937458"/>
            <a:ext cx="8640960" cy="3970318"/>
          </a:xfrm>
          <a:prstGeom prst="rect">
            <a:avLst/>
          </a:prstGeom>
        </p:spPr>
        <p:txBody>
          <a:bodyPr wrap="square">
            <a:spAutoFit/>
          </a:bodyPr>
          <a:lstStyle/>
          <a:p>
            <a:pPr marL="285750" indent="-285750" algn="just">
              <a:buFont typeface="Courier New" panose="02070309020205020404" pitchFamily="49" charset="0"/>
              <a:buChar char="o"/>
            </a:pPr>
            <a:r>
              <a:rPr lang="en-US" altLang="en-US" sz="1800" dirty="0" smtClean="0"/>
              <a:t>3 days intensive course on proton therapy:</a:t>
            </a:r>
          </a:p>
          <a:p>
            <a:pPr marL="285750" indent="-285750" algn="just">
              <a:buFont typeface="Courier New" panose="02070309020205020404" pitchFamily="49" charset="0"/>
              <a:buChar char="o"/>
            </a:pPr>
            <a:endParaRPr lang="en-US" altLang="en-US" sz="1800" dirty="0"/>
          </a:p>
          <a:p>
            <a:pPr marL="742950" lvl="1" indent="-285750" algn="just">
              <a:buFontTx/>
              <a:buChar char="-"/>
            </a:pPr>
            <a:r>
              <a:rPr lang="en-US" altLang="en-US" sz="1800" dirty="0" smtClean="0"/>
              <a:t>Physics: rationale for particle, physics of particle beams, basis and models of radiobiology, technical aspects of beam delivery, clinical aspects of beam delivery, treatment planning, scanning beams, radiation shielding, instrumentation, clinical commissioning, uncertainties, quality assurance of systems</a:t>
            </a:r>
          </a:p>
          <a:p>
            <a:pPr marL="742950" lvl="1" indent="-285750" algn="just">
              <a:buFontTx/>
              <a:buChar char="-"/>
            </a:pPr>
            <a:endParaRPr lang="en-US" altLang="en-US" sz="1800" dirty="0" smtClean="0"/>
          </a:p>
          <a:p>
            <a:pPr marL="742950" lvl="1" indent="-285750" algn="just">
              <a:buFontTx/>
              <a:buChar char="-"/>
            </a:pPr>
            <a:r>
              <a:rPr lang="en-US" altLang="en-US" sz="1800" dirty="0" smtClean="0"/>
              <a:t>Clinical: new methodologies in clinical treatment of different types of lesions (pediatrics, base of skull, head and neck, central nervous system…); re-irradiation, clinical experience with ions (CNAO)</a:t>
            </a:r>
          </a:p>
          <a:p>
            <a:pPr marL="742950" lvl="1" indent="-285750" algn="just">
              <a:buFontTx/>
              <a:buChar char="-"/>
            </a:pPr>
            <a:endParaRPr lang="en-US" altLang="en-US" sz="1800" dirty="0" smtClean="0"/>
          </a:p>
          <a:p>
            <a:pPr marL="742950" lvl="1" indent="-285750" algn="just">
              <a:buFontTx/>
              <a:buChar char="-"/>
            </a:pPr>
            <a:r>
              <a:rPr lang="en-US" altLang="en-US" sz="1800" dirty="0" smtClean="0"/>
              <a:t>Technical: overview on accelerators, beamlines and gantries, patient alignment, how to select and start-up a facility, future outlook on PT</a:t>
            </a:r>
          </a:p>
        </p:txBody>
      </p:sp>
    </p:spTree>
    <p:extLst>
      <p:ext uri="{BB962C8B-B14F-4D97-AF65-F5344CB8AC3E}">
        <p14:creationId xmlns:p14="http://schemas.microsoft.com/office/powerpoint/2010/main" val="346151504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1000" r="-1000"/>
          </a:stretch>
        </a:blipFill>
        <a:effectLst/>
      </p:bgPr>
    </p:bg>
    <p:spTree>
      <p:nvGrpSpPr>
        <p:cNvPr id="1" name=""/>
        <p:cNvGrpSpPr/>
        <p:nvPr/>
      </p:nvGrpSpPr>
      <p:grpSpPr>
        <a:xfrm>
          <a:off x="0" y="0"/>
          <a:ext cx="0" cy="0"/>
          <a:chOff x="0" y="0"/>
          <a:chExt cx="0" cy="0"/>
        </a:xfrm>
      </p:grpSpPr>
      <p:sp>
        <p:nvSpPr>
          <p:cNvPr id="5" name="Rectangle 4"/>
          <p:cNvSpPr/>
          <p:nvPr/>
        </p:nvSpPr>
        <p:spPr bwMode="auto">
          <a:xfrm>
            <a:off x="3" y="0"/>
            <a:ext cx="9143999" cy="764704"/>
          </a:xfrm>
          <a:prstGeom prst="rect">
            <a:avLst/>
          </a:prstGeom>
          <a:ln>
            <a:solidFill>
              <a:schemeClr val="bg2"/>
            </a:solidFill>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algn="ctr" eaLnBrk="0" hangingPunct="0"/>
            <a:r>
              <a:rPr lang="en-US" altLang="en-US" sz="4000" b="1" dirty="0" smtClean="0">
                <a:solidFill>
                  <a:srgbClr val="3FA237"/>
                </a:solidFill>
                <a:latin typeface="Calibri" pitchFamily="34" charset="0"/>
                <a:cs typeface="Arial" pitchFamily="34" charset="0"/>
              </a:rPr>
              <a:t>Conferences &amp; dissemination</a:t>
            </a:r>
            <a:endParaRPr kumimoji="0" lang="en-US" sz="4000" b="1" i="0" u="none" strike="noStrike" cap="none" normalizeH="0" baseline="0" dirty="0" smtClean="0">
              <a:ln>
                <a:noFill/>
              </a:ln>
              <a:solidFill>
                <a:schemeClr val="tx1"/>
              </a:solidFill>
              <a:effectLst/>
              <a:latin typeface="Arial" charset="0"/>
              <a:ea typeface="ＭＳ Ｐゴシック" pitchFamily="28" charset="-128"/>
            </a:endParaRPr>
          </a:p>
        </p:txBody>
      </p:sp>
      <p:grpSp>
        <p:nvGrpSpPr>
          <p:cNvPr id="7" name="Group 6"/>
          <p:cNvGrpSpPr/>
          <p:nvPr/>
        </p:nvGrpSpPr>
        <p:grpSpPr>
          <a:xfrm>
            <a:off x="0" y="6443473"/>
            <a:ext cx="9144002" cy="481982"/>
            <a:chOff x="0" y="6443473"/>
            <a:chExt cx="9144002" cy="481982"/>
          </a:xfrm>
        </p:grpSpPr>
        <p:sp>
          <p:nvSpPr>
            <p:cNvPr id="10" name="Rectangle 9"/>
            <p:cNvSpPr/>
            <p:nvPr/>
          </p:nvSpPr>
          <p:spPr bwMode="auto">
            <a:xfrm>
              <a:off x="3" y="6443473"/>
              <a:ext cx="9143999" cy="418356"/>
            </a:xfrm>
            <a:prstGeom prst="rect">
              <a:avLst/>
            </a:prstGeom>
            <a:ln>
              <a:solidFill>
                <a:schemeClr val="bg2"/>
              </a:solidFill>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algn="ctr" eaLnBrk="0" hangingPunct="0"/>
              <a:endParaRPr kumimoji="0" lang="en-US" sz="4000" b="1" i="0" u="none" strike="noStrike" cap="none" normalizeH="0" baseline="0" dirty="0" smtClean="0">
                <a:ln>
                  <a:noFill/>
                </a:ln>
                <a:solidFill>
                  <a:schemeClr val="tx1"/>
                </a:solidFill>
                <a:effectLst/>
                <a:latin typeface="Arial" charset="0"/>
                <a:ea typeface="ＭＳ Ｐゴシック" pitchFamily="28" charset="-128"/>
              </a:endParaRPr>
            </a:p>
          </p:txBody>
        </p:sp>
        <p:sp>
          <p:nvSpPr>
            <p:cNvPr id="11" name="TextBox 2"/>
            <p:cNvSpPr txBox="1">
              <a:spLocks noChangeArrowheads="1"/>
            </p:cNvSpPr>
            <p:nvPr/>
          </p:nvSpPr>
          <p:spPr bwMode="auto">
            <a:xfrm>
              <a:off x="0" y="6525345"/>
              <a:ext cx="9144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r>
                <a:rPr lang="en-US" altLang="en-US" sz="1000" b="1" dirty="0" smtClean="0">
                  <a:solidFill>
                    <a:schemeClr val="bg2"/>
                  </a:solidFill>
                </a:rPr>
                <a:t>Michele Togno - </a:t>
              </a:r>
              <a:r>
                <a:rPr lang="en-US" altLang="en-US" sz="1000" b="1" dirty="0">
                  <a:solidFill>
                    <a:schemeClr val="bg2"/>
                  </a:solidFill>
                </a:rPr>
                <a:t>IV ARDENT Annual Meeting, Prague - June, 23</a:t>
              </a:r>
              <a:r>
                <a:rPr lang="en-US" altLang="en-US" sz="1000" b="1" baseline="30000" dirty="0">
                  <a:solidFill>
                    <a:schemeClr val="bg2"/>
                  </a:solidFill>
                </a:rPr>
                <a:t>rd</a:t>
              </a:r>
              <a:r>
                <a:rPr lang="en-US" altLang="en-US" sz="1000" b="1" dirty="0">
                  <a:solidFill>
                    <a:schemeClr val="bg2"/>
                  </a:solidFill>
                </a:rPr>
                <a:t> 2015</a:t>
              </a:r>
            </a:p>
            <a:p>
              <a:pPr algn="ctr" eaLnBrk="1" hangingPunct="1">
                <a:defRPr/>
              </a:pPr>
              <a:endParaRPr lang="en-US" altLang="en-US" sz="1000" b="1" dirty="0" smtClean="0">
                <a:solidFill>
                  <a:schemeClr val="bg2"/>
                </a:solidFill>
              </a:endParaRPr>
            </a:p>
          </p:txBody>
        </p:sp>
      </p:grpSp>
    </p:spTree>
    <p:extLst>
      <p:ext uri="{BB962C8B-B14F-4D97-AF65-F5344CB8AC3E}">
        <p14:creationId xmlns:p14="http://schemas.microsoft.com/office/powerpoint/2010/main" val="353109795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68444" y="6048672"/>
            <a:ext cx="975555" cy="809328"/>
          </a:xfrm>
          <a:prstGeom prst="rect">
            <a:avLst/>
          </a:prstGeom>
          <a:solidFill>
            <a:schemeClr val="bg1"/>
          </a:solidFill>
          <a:ln>
            <a:solidFill>
              <a:schemeClr val="bg1">
                <a:lumMod val="85000"/>
              </a:schemeClr>
            </a:solidFill>
          </a:ln>
          <a:effectLst/>
        </p:spPr>
      </p:pic>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206219"/>
            <a:ext cx="3225210" cy="21426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descr="D:\DCIM\100MSDCF\DSC03378.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8878" t="32667" r="21904"/>
          <a:stretch/>
        </p:blipFill>
        <p:spPr bwMode="auto">
          <a:xfrm>
            <a:off x="107504" y="2780928"/>
            <a:ext cx="3225210" cy="2084842"/>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p:cNvSpPr>
            <a:spLocks noGrp="1"/>
          </p:cNvSpPr>
          <p:nvPr>
            <p:ph type="title"/>
          </p:nvPr>
        </p:nvSpPr>
        <p:spPr bwMode="auto">
          <a:xfrm>
            <a:off x="3332714" y="116632"/>
            <a:ext cx="5686575" cy="43204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just"/>
            <a:r>
              <a:rPr lang="en-US" altLang="en-US" dirty="0" smtClean="0">
                <a:solidFill>
                  <a:srgbClr val="3FA237"/>
                </a:solidFill>
                <a:latin typeface="Calibri" pitchFamily="34" charset="0"/>
                <a:cs typeface="Arial" pitchFamily="34" charset="0"/>
              </a:rPr>
              <a:t>3</a:t>
            </a:r>
            <a:r>
              <a:rPr lang="en-US" altLang="en-US" baseline="30000" dirty="0" smtClean="0">
                <a:solidFill>
                  <a:srgbClr val="3FA237"/>
                </a:solidFill>
                <a:latin typeface="Calibri" pitchFamily="34" charset="0"/>
                <a:cs typeface="Arial" pitchFamily="34" charset="0"/>
              </a:rPr>
              <a:t>rd</a:t>
            </a:r>
            <a:r>
              <a:rPr lang="en-US" altLang="en-US" dirty="0" smtClean="0">
                <a:solidFill>
                  <a:srgbClr val="3FA237"/>
                </a:solidFill>
                <a:latin typeface="Calibri" pitchFamily="34" charset="0"/>
                <a:cs typeface="Arial" pitchFamily="34" charset="0"/>
              </a:rPr>
              <a:t> ESTRO Forum 2015 – Barcelona</a:t>
            </a:r>
            <a:endParaRPr lang="en-US" altLang="en-US" b="0" dirty="0" smtClean="0">
              <a:solidFill>
                <a:schemeClr val="tx1"/>
              </a:solidFill>
              <a:latin typeface="Calibri" pitchFamily="34" charset="0"/>
              <a:cs typeface="Arial" pitchFamily="34" charset="0"/>
            </a:endParaRPr>
          </a:p>
        </p:txBody>
      </p:sp>
      <p:sp>
        <p:nvSpPr>
          <p:cNvPr id="8" name="Title 1"/>
          <p:cNvSpPr txBox="1">
            <a:spLocks/>
          </p:cNvSpPr>
          <p:nvPr/>
        </p:nvSpPr>
        <p:spPr bwMode="auto">
          <a:xfrm>
            <a:off x="3332714" y="2636912"/>
            <a:ext cx="5220072" cy="43204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algn="l" rtl="0" eaLnBrk="0" fontAlgn="base" hangingPunct="0">
              <a:lnSpc>
                <a:spcPct val="80000"/>
              </a:lnSpc>
              <a:spcBef>
                <a:spcPct val="0"/>
              </a:spcBef>
              <a:spcAft>
                <a:spcPct val="0"/>
              </a:spcAft>
              <a:defRPr sz="2400" b="1" cap="none" baseline="0">
                <a:solidFill>
                  <a:srgbClr val="69BE28"/>
                </a:solidFill>
                <a:effectLst/>
                <a:latin typeface="+mj-lt"/>
                <a:ea typeface="+mj-ea"/>
                <a:cs typeface="Arial"/>
              </a:defRPr>
            </a:lvl1pPr>
            <a:lvl2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2pPr>
            <a:lvl3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3pPr>
            <a:lvl4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4pPr>
            <a:lvl5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5pPr>
            <a:lvl6pPr marL="4572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6pPr>
            <a:lvl7pPr marL="9144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7pPr>
            <a:lvl8pPr marL="13716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8pPr>
            <a:lvl9pPr marL="18288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9pPr>
          </a:lstStyle>
          <a:p>
            <a:r>
              <a:rPr lang="en-US" altLang="en-US" kern="0" dirty="0" smtClean="0">
                <a:solidFill>
                  <a:srgbClr val="3FA237"/>
                </a:solidFill>
                <a:latin typeface="Calibri" pitchFamily="34" charset="0"/>
                <a:cs typeface="Arial" pitchFamily="34" charset="0"/>
              </a:rPr>
              <a:t>PTCOG 2015 – </a:t>
            </a:r>
            <a:r>
              <a:rPr lang="en-US" altLang="en-US" kern="0" dirty="0">
                <a:solidFill>
                  <a:srgbClr val="3FA237"/>
                </a:solidFill>
                <a:latin typeface="Calibri" pitchFamily="34" charset="0"/>
                <a:cs typeface="Arial" pitchFamily="34" charset="0"/>
              </a:rPr>
              <a:t>S</a:t>
            </a:r>
            <a:r>
              <a:rPr lang="en-US" altLang="en-US" kern="0" dirty="0" smtClean="0">
                <a:solidFill>
                  <a:srgbClr val="3FA237"/>
                </a:solidFill>
                <a:latin typeface="Calibri" pitchFamily="34" charset="0"/>
                <a:cs typeface="Arial" pitchFamily="34" charset="0"/>
              </a:rPr>
              <a:t>an Diego (CA)</a:t>
            </a:r>
          </a:p>
        </p:txBody>
      </p:sp>
      <p:sp>
        <p:nvSpPr>
          <p:cNvPr id="3" name="Rectangle 2"/>
          <p:cNvSpPr/>
          <p:nvPr/>
        </p:nvSpPr>
        <p:spPr>
          <a:xfrm>
            <a:off x="3332714" y="476672"/>
            <a:ext cx="5703782" cy="2031325"/>
          </a:xfrm>
          <a:prstGeom prst="rect">
            <a:avLst/>
          </a:prstGeom>
        </p:spPr>
        <p:txBody>
          <a:bodyPr wrap="square">
            <a:spAutoFit/>
          </a:bodyPr>
          <a:lstStyle/>
          <a:p>
            <a:pPr algn="just"/>
            <a:r>
              <a:rPr lang="en-US" altLang="en-US" sz="1800" dirty="0" smtClean="0"/>
              <a:t>Physics Biennial Meeting: MRI, 4D imaging, small fields, recent detectors, new technologies in RT, hypo-fractionation and SBRT, side effects, adaptive RT</a:t>
            </a:r>
          </a:p>
          <a:p>
            <a:pPr algn="just"/>
            <a:endParaRPr lang="en-US" altLang="en-US" sz="1800" dirty="0" smtClean="0"/>
          </a:p>
          <a:p>
            <a:pPr algn="just"/>
            <a:r>
              <a:rPr lang="en-US" altLang="en-US" sz="1800" dirty="0" smtClean="0"/>
              <a:t>Young </a:t>
            </a:r>
            <a:r>
              <a:rPr lang="en-US" altLang="en-US" sz="1800" dirty="0"/>
              <a:t>Scientist </a:t>
            </a:r>
            <a:r>
              <a:rPr lang="en-US" altLang="en-US" sz="1800" dirty="0" smtClean="0"/>
              <a:t>poster presentation</a:t>
            </a:r>
            <a:r>
              <a:rPr lang="en-US" altLang="en-US" sz="1800" dirty="0"/>
              <a:t>: “</a:t>
            </a:r>
            <a:r>
              <a:rPr lang="en-US" altLang="en-US" sz="1800" i="1" dirty="0"/>
              <a:t>Clinical evaluation of an innovative ionization chamber technology for patient quality </a:t>
            </a:r>
            <a:r>
              <a:rPr lang="en-US" altLang="en-US" sz="1800" i="1" dirty="0" smtClean="0"/>
              <a:t>assurance</a:t>
            </a:r>
            <a:r>
              <a:rPr lang="en-US" altLang="en-US" sz="1800" dirty="0" smtClean="0"/>
              <a:t>”</a:t>
            </a:r>
            <a:endParaRPr lang="en-US" sz="1800" dirty="0"/>
          </a:p>
        </p:txBody>
      </p:sp>
      <p:sp>
        <p:nvSpPr>
          <p:cNvPr id="10" name="Rectangle 9"/>
          <p:cNvSpPr/>
          <p:nvPr/>
        </p:nvSpPr>
        <p:spPr>
          <a:xfrm>
            <a:off x="3332714" y="2996952"/>
            <a:ext cx="5703782" cy="2031325"/>
          </a:xfrm>
          <a:prstGeom prst="rect">
            <a:avLst/>
          </a:prstGeom>
        </p:spPr>
        <p:txBody>
          <a:bodyPr wrap="square">
            <a:spAutoFit/>
          </a:bodyPr>
          <a:lstStyle/>
          <a:p>
            <a:pPr algn="just"/>
            <a:r>
              <a:rPr lang="en-US" altLang="en-US" sz="1800" dirty="0" smtClean="0"/>
              <a:t>Scientific Meeting: advances in IMPT and carbon, planning robustness, range uncertainties, tumor motion, in-room imaging</a:t>
            </a:r>
          </a:p>
          <a:p>
            <a:pPr algn="just"/>
            <a:endParaRPr lang="en-US" altLang="en-US" sz="1800" dirty="0" smtClean="0"/>
          </a:p>
          <a:p>
            <a:pPr algn="just"/>
            <a:r>
              <a:rPr lang="en-US" altLang="en-US" sz="1800" dirty="0" smtClean="0"/>
              <a:t>General poster presentation</a:t>
            </a:r>
            <a:r>
              <a:rPr lang="en-US" altLang="en-US" sz="1800" dirty="0"/>
              <a:t>: </a:t>
            </a:r>
            <a:r>
              <a:rPr lang="en-US" altLang="en-US" sz="1800" dirty="0" smtClean="0"/>
              <a:t>“</a:t>
            </a:r>
            <a:r>
              <a:rPr lang="en-US" altLang="en-US" sz="1800" i="1" dirty="0" smtClean="0"/>
              <a:t>Characterization of a high resolution air filled ionization chamber array technology for proton therapy QA</a:t>
            </a:r>
            <a:r>
              <a:rPr lang="en-US" altLang="en-US" sz="1800" dirty="0" smtClean="0"/>
              <a:t>”</a:t>
            </a:r>
            <a:endParaRPr lang="en-US" sz="1800" dirty="0"/>
          </a:p>
        </p:txBody>
      </p:sp>
      <p:sp>
        <p:nvSpPr>
          <p:cNvPr id="11" name="Rectangle 10"/>
          <p:cNvSpPr/>
          <p:nvPr/>
        </p:nvSpPr>
        <p:spPr>
          <a:xfrm>
            <a:off x="107503" y="5158933"/>
            <a:ext cx="9036495" cy="646331"/>
          </a:xfrm>
          <a:prstGeom prst="rect">
            <a:avLst/>
          </a:prstGeom>
        </p:spPr>
        <p:txBody>
          <a:bodyPr wrap="square">
            <a:spAutoFit/>
          </a:bodyPr>
          <a:lstStyle/>
          <a:p>
            <a:pPr algn="just"/>
            <a:r>
              <a:rPr lang="en-US" altLang="en-US" sz="1800" dirty="0" smtClean="0"/>
              <a:t>Med. Phys. “</a:t>
            </a:r>
            <a:r>
              <a:rPr lang="en-US" sz="1800" i="1" dirty="0" smtClean="0"/>
              <a:t>Development </a:t>
            </a:r>
            <a:r>
              <a:rPr lang="en-US" sz="1800" i="1" dirty="0"/>
              <a:t>and clinical evaluation of an ionization chamber array with 3.5 mm spatial resolution for quality assurance in advanced radiotherapy </a:t>
            </a:r>
            <a:r>
              <a:rPr lang="en-US" sz="1800" i="1" dirty="0" smtClean="0"/>
              <a:t>techniques</a:t>
            </a:r>
            <a:r>
              <a:rPr lang="en-US" sz="1800" dirty="0" smtClean="0"/>
              <a:t>”</a:t>
            </a:r>
            <a:endParaRPr lang="en-US" altLang="en-US" sz="1800" dirty="0" smtClean="0"/>
          </a:p>
        </p:txBody>
      </p:sp>
      <p:sp>
        <p:nvSpPr>
          <p:cNvPr id="12" name="Rectangle 11"/>
          <p:cNvSpPr/>
          <p:nvPr/>
        </p:nvSpPr>
        <p:spPr>
          <a:xfrm>
            <a:off x="107505" y="5877272"/>
            <a:ext cx="7920879" cy="646331"/>
          </a:xfrm>
          <a:prstGeom prst="rect">
            <a:avLst/>
          </a:prstGeom>
        </p:spPr>
        <p:txBody>
          <a:bodyPr wrap="square">
            <a:spAutoFit/>
          </a:bodyPr>
          <a:lstStyle/>
          <a:p>
            <a:r>
              <a:rPr lang="en-US" altLang="en-US" sz="1800" dirty="0" smtClean="0"/>
              <a:t>Invited </a:t>
            </a:r>
            <a:r>
              <a:rPr lang="en-US" altLang="en-US" sz="1800" dirty="0" smtClean="0"/>
              <a:t>talk at the university (29</a:t>
            </a:r>
            <a:r>
              <a:rPr lang="en-US" altLang="en-US" sz="1800" baseline="30000" dirty="0" smtClean="0"/>
              <a:t>th</a:t>
            </a:r>
            <a:r>
              <a:rPr lang="en-US" altLang="en-US" sz="1800" dirty="0" smtClean="0"/>
              <a:t> June): </a:t>
            </a:r>
            <a:r>
              <a:rPr lang="en-US" sz="1800" i="1" dirty="0"/>
              <a:t>A new ion chamber technology for QA in </a:t>
            </a:r>
            <a:r>
              <a:rPr lang="en-US" sz="1800" i="1" dirty="0" smtClean="0"/>
              <a:t>external beam </a:t>
            </a:r>
            <a:r>
              <a:rPr lang="en-US" sz="1800" i="1" dirty="0"/>
              <a:t>radiotherapy</a:t>
            </a:r>
            <a:endParaRPr lang="en-US" altLang="en-US" sz="1800" i="1" dirty="0" smtClean="0"/>
          </a:p>
        </p:txBody>
      </p:sp>
    </p:spTree>
    <p:extLst>
      <p:ext uri="{BB962C8B-B14F-4D97-AF65-F5344CB8AC3E}">
        <p14:creationId xmlns:p14="http://schemas.microsoft.com/office/powerpoint/2010/main" val="8449411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68444" y="6048672"/>
            <a:ext cx="975555" cy="809328"/>
          </a:xfrm>
          <a:prstGeom prst="rect">
            <a:avLst/>
          </a:prstGeom>
          <a:solidFill>
            <a:schemeClr val="bg1"/>
          </a:solidFill>
          <a:ln>
            <a:solidFill>
              <a:schemeClr val="bg1">
                <a:lumMod val="85000"/>
              </a:schemeClr>
            </a:solidFill>
          </a:ln>
          <a:effectLst/>
        </p:spPr>
      </p:pic>
      <p:sp>
        <p:nvSpPr>
          <p:cNvPr id="8" name="Title 1"/>
          <p:cNvSpPr>
            <a:spLocks noGrp="1"/>
          </p:cNvSpPr>
          <p:nvPr>
            <p:ph type="title"/>
          </p:nvPr>
        </p:nvSpPr>
        <p:spPr bwMode="auto">
          <a:xfrm>
            <a:off x="0" y="1"/>
            <a:ext cx="9144000" cy="6206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algn="ctr"/>
            <a:r>
              <a:rPr lang="en-US" altLang="en-US" sz="4000" dirty="0" smtClean="0">
                <a:solidFill>
                  <a:srgbClr val="3FA237"/>
                </a:solidFill>
                <a:latin typeface="Calibri" pitchFamily="34" charset="0"/>
                <a:cs typeface="Arial" pitchFamily="34" charset="0"/>
              </a:rPr>
              <a:t>Conclusions</a:t>
            </a:r>
          </a:p>
        </p:txBody>
      </p:sp>
      <p:sp>
        <p:nvSpPr>
          <p:cNvPr id="4" name="Rectangle 3"/>
          <p:cNvSpPr/>
          <p:nvPr/>
        </p:nvSpPr>
        <p:spPr>
          <a:xfrm>
            <a:off x="251520" y="836712"/>
            <a:ext cx="8640960" cy="5632311"/>
          </a:xfrm>
          <a:prstGeom prst="rect">
            <a:avLst/>
          </a:prstGeom>
        </p:spPr>
        <p:txBody>
          <a:bodyPr wrap="square">
            <a:spAutoFit/>
          </a:bodyPr>
          <a:lstStyle/>
          <a:p>
            <a:pPr marL="285750" indent="-285750" algn="just">
              <a:buFont typeface="Courier New" panose="02070309020205020404" pitchFamily="49" charset="0"/>
              <a:buChar char="o"/>
            </a:pPr>
            <a:r>
              <a:rPr lang="en-US" altLang="en-US" sz="1800" dirty="0" smtClean="0"/>
              <a:t>The second prototype based on the new air vented ion chamber technology has been deeply and successfully tested with clinical photon and proton beams</a:t>
            </a:r>
          </a:p>
          <a:p>
            <a:pPr marL="285750" indent="-285750" algn="just">
              <a:buFont typeface="Courier New" panose="02070309020205020404" pitchFamily="49" charset="0"/>
              <a:buChar char="o"/>
            </a:pPr>
            <a:endParaRPr lang="en-US" altLang="en-US" sz="1800" dirty="0"/>
          </a:p>
          <a:p>
            <a:pPr marL="285750" indent="-285750" algn="just">
              <a:buFont typeface="Courier New" panose="02070309020205020404" pitchFamily="49" charset="0"/>
              <a:buChar char="o"/>
            </a:pPr>
            <a:r>
              <a:rPr lang="en-US" altLang="en-US" sz="1800" dirty="0" smtClean="0"/>
              <a:t>Main features introduced: high resolution for ion chamber based array, long term stability, sensitivity independence on dose per pulse, radiation hardness</a:t>
            </a:r>
          </a:p>
          <a:p>
            <a:pPr marL="285750" indent="-285750" algn="just">
              <a:buFont typeface="Courier New" panose="02070309020205020404" pitchFamily="49" charset="0"/>
              <a:buChar char="o"/>
            </a:pPr>
            <a:endParaRPr lang="en-US" altLang="en-US" sz="1800" dirty="0"/>
          </a:p>
          <a:p>
            <a:pPr marL="285750" indent="-285750" algn="just">
              <a:buFont typeface="Courier New" panose="02070309020205020404" pitchFamily="49" charset="0"/>
              <a:buChar char="o"/>
            </a:pPr>
            <a:r>
              <a:rPr lang="en-US" altLang="en-US" sz="1800" dirty="0" smtClean="0"/>
              <a:t>Monte Carlo analysis to refine the detector design &amp; performances (in progress)</a:t>
            </a:r>
          </a:p>
          <a:p>
            <a:pPr marL="285750" indent="-285750" algn="just">
              <a:buFont typeface="Courier New" panose="02070309020205020404" pitchFamily="49" charset="0"/>
              <a:buChar char="o"/>
            </a:pPr>
            <a:endParaRPr lang="en-US" altLang="en-US" sz="1800" dirty="0"/>
          </a:p>
          <a:p>
            <a:pPr marL="285750" indent="-285750" algn="just">
              <a:buFont typeface="Courier New" panose="02070309020205020404" pitchFamily="49" charset="0"/>
              <a:buChar char="o"/>
            </a:pPr>
            <a:r>
              <a:rPr lang="en-US" altLang="en-US" sz="1800" dirty="0" smtClean="0"/>
              <a:t>Results presented at three major conferences in the RT field (AAPM, ESTRO, PTCOG), dissemination through papers is ongoing  </a:t>
            </a:r>
          </a:p>
          <a:p>
            <a:pPr marL="285750" indent="-285750" algn="just">
              <a:buFont typeface="Courier New" panose="02070309020205020404" pitchFamily="49" charset="0"/>
              <a:buChar char="o"/>
            </a:pPr>
            <a:endParaRPr lang="en-US" altLang="en-US" sz="1800" dirty="0"/>
          </a:p>
          <a:p>
            <a:pPr marL="285750" indent="-285750" algn="just">
              <a:buFont typeface="Courier New" panose="02070309020205020404" pitchFamily="49" charset="0"/>
              <a:buChar char="o"/>
            </a:pPr>
            <a:r>
              <a:rPr lang="en-US" altLang="en-US" sz="1800" dirty="0" smtClean="0"/>
              <a:t>New 2D detector assembling nearly done</a:t>
            </a:r>
          </a:p>
          <a:p>
            <a:pPr marL="285750" indent="-285750" algn="just">
              <a:buFont typeface="Courier New" panose="02070309020205020404" pitchFamily="49" charset="0"/>
              <a:buChar char="o"/>
            </a:pPr>
            <a:endParaRPr lang="en-US" altLang="en-US" sz="1800" dirty="0"/>
          </a:p>
          <a:p>
            <a:pPr marL="285750" indent="-285750" algn="just">
              <a:buFont typeface="Courier New" panose="02070309020205020404" pitchFamily="49" charset="0"/>
              <a:buChar char="o"/>
            </a:pPr>
            <a:endParaRPr lang="en-US" altLang="en-US" sz="1800" dirty="0" smtClean="0"/>
          </a:p>
          <a:p>
            <a:pPr marL="285750" indent="-285750" algn="just">
              <a:buFont typeface="Courier New" panose="02070309020205020404" pitchFamily="49" charset="0"/>
              <a:buChar char="o"/>
            </a:pPr>
            <a:endParaRPr lang="en-US" altLang="en-US" sz="1800" dirty="0" smtClean="0"/>
          </a:p>
          <a:p>
            <a:pPr marL="285750" indent="-285750" algn="just">
              <a:buFont typeface="Courier New" panose="02070309020205020404" pitchFamily="49" charset="0"/>
              <a:buChar char="o"/>
            </a:pPr>
            <a:r>
              <a:rPr lang="en-US" altLang="en-US" sz="1800" dirty="0" smtClean="0"/>
              <a:t>University activities: tutoring program completed</a:t>
            </a:r>
          </a:p>
          <a:p>
            <a:pPr marL="285750" indent="-285750" algn="just">
              <a:buFont typeface="Courier New" panose="02070309020205020404" pitchFamily="49" charset="0"/>
              <a:buChar char="o"/>
            </a:pPr>
            <a:endParaRPr lang="en-US" altLang="en-US" sz="1800" dirty="0" smtClean="0"/>
          </a:p>
          <a:p>
            <a:pPr marL="285750" indent="-285750" algn="just">
              <a:buFont typeface="Courier New" panose="02070309020205020404" pitchFamily="49" charset="0"/>
              <a:buChar char="o"/>
            </a:pPr>
            <a:r>
              <a:rPr lang="en-US" altLang="en-US" sz="1800" dirty="0" smtClean="0"/>
              <a:t>PhD thesis: ongoing</a:t>
            </a:r>
          </a:p>
          <a:p>
            <a:pPr marL="285750" indent="-285750" algn="just">
              <a:buFont typeface="Courier New" panose="02070309020205020404" pitchFamily="49" charset="0"/>
              <a:buChar char="o"/>
            </a:pPr>
            <a:endParaRPr lang="en-US" altLang="en-US" sz="1800" dirty="0"/>
          </a:p>
          <a:p>
            <a:pPr marL="285750" indent="-285750" algn="just">
              <a:buFont typeface="Courier New" panose="02070309020205020404" pitchFamily="49" charset="0"/>
              <a:buChar char="o"/>
            </a:pPr>
            <a:endParaRPr lang="en-US" altLang="en-US" sz="1800" dirty="0" smtClean="0"/>
          </a:p>
        </p:txBody>
      </p:sp>
    </p:spTree>
    <p:extLst>
      <p:ext uri="{BB962C8B-B14F-4D97-AF65-F5344CB8AC3E}">
        <p14:creationId xmlns:p14="http://schemas.microsoft.com/office/powerpoint/2010/main" val="135761469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 y="3423050"/>
            <a:ext cx="4642719" cy="3083056"/>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14866" y="3423050"/>
            <a:ext cx="4529135" cy="3020423"/>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391281"/>
            <a:ext cx="4572002" cy="3036096"/>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26" y="361527"/>
            <a:ext cx="4621492" cy="3068960"/>
          </a:xfrm>
          <a:prstGeom prst="rect">
            <a:avLst/>
          </a:prstGeom>
        </p:spPr>
      </p:pic>
      <p:sp>
        <p:nvSpPr>
          <p:cNvPr id="5" name="Rectangle 4"/>
          <p:cNvSpPr/>
          <p:nvPr/>
        </p:nvSpPr>
        <p:spPr bwMode="auto">
          <a:xfrm>
            <a:off x="3" y="0"/>
            <a:ext cx="9143999" cy="764704"/>
          </a:xfrm>
          <a:prstGeom prst="rect">
            <a:avLst/>
          </a:prstGeom>
          <a:ln>
            <a:solidFill>
              <a:schemeClr val="bg2"/>
            </a:solidFill>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algn="ctr" eaLnBrk="0" hangingPunct="0"/>
            <a:r>
              <a:rPr lang="en-US" sz="4000" b="1" dirty="0" smtClean="0">
                <a:solidFill>
                  <a:srgbClr val="3FA237"/>
                </a:solidFill>
                <a:latin typeface="Calibri" pitchFamily="34" charset="0"/>
                <a:cs typeface="Arial" pitchFamily="34" charset="0"/>
              </a:rPr>
              <a:t>Make your way</a:t>
            </a:r>
            <a:endParaRPr kumimoji="0" lang="en-US" sz="4000" b="1" i="0" u="none" strike="noStrike" cap="none" normalizeH="0" baseline="0" dirty="0" smtClean="0">
              <a:ln>
                <a:noFill/>
              </a:ln>
              <a:solidFill>
                <a:schemeClr val="tx1"/>
              </a:solidFill>
              <a:effectLst/>
              <a:latin typeface="Arial" charset="0"/>
              <a:ea typeface="ＭＳ Ｐゴシック" pitchFamily="28" charset="-128"/>
            </a:endParaRPr>
          </a:p>
        </p:txBody>
      </p:sp>
      <p:grpSp>
        <p:nvGrpSpPr>
          <p:cNvPr id="10" name="Group 9"/>
          <p:cNvGrpSpPr/>
          <p:nvPr/>
        </p:nvGrpSpPr>
        <p:grpSpPr>
          <a:xfrm>
            <a:off x="0" y="6443473"/>
            <a:ext cx="9144002" cy="481982"/>
            <a:chOff x="0" y="6443473"/>
            <a:chExt cx="9144002" cy="481982"/>
          </a:xfrm>
        </p:grpSpPr>
        <p:sp>
          <p:nvSpPr>
            <p:cNvPr id="11" name="Rectangle 10"/>
            <p:cNvSpPr/>
            <p:nvPr/>
          </p:nvSpPr>
          <p:spPr bwMode="auto">
            <a:xfrm>
              <a:off x="3" y="6443473"/>
              <a:ext cx="9143999" cy="418356"/>
            </a:xfrm>
            <a:prstGeom prst="rect">
              <a:avLst/>
            </a:prstGeom>
            <a:ln>
              <a:solidFill>
                <a:schemeClr val="bg2"/>
              </a:solidFill>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algn="ctr" eaLnBrk="0" hangingPunct="0"/>
              <a:endParaRPr kumimoji="0" lang="en-US" sz="4000" b="1" i="0" u="none" strike="noStrike" cap="none" normalizeH="0" baseline="0" dirty="0" smtClean="0">
                <a:ln>
                  <a:noFill/>
                </a:ln>
                <a:solidFill>
                  <a:schemeClr val="tx1"/>
                </a:solidFill>
                <a:effectLst/>
                <a:latin typeface="Arial" charset="0"/>
                <a:ea typeface="ＭＳ Ｐゴシック" pitchFamily="28" charset="-128"/>
              </a:endParaRPr>
            </a:p>
          </p:txBody>
        </p:sp>
        <p:sp>
          <p:nvSpPr>
            <p:cNvPr id="12" name="TextBox 2"/>
            <p:cNvSpPr txBox="1">
              <a:spLocks noChangeArrowheads="1"/>
            </p:cNvSpPr>
            <p:nvPr/>
          </p:nvSpPr>
          <p:spPr bwMode="auto">
            <a:xfrm>
              <a:off x="0" y="6525345"/>
              <a:ext cx="9144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r>
                <a:rPr lang="en-US" altLang="en-US" sz="1000" b="1" dirty="0" smtClean="0">
                  <a:solidFill>
                    <a:schemeClr val="bg2"/>
                  </a:solidFill>
                </a:rPr>
                <a:t>Michele Togno - </a:t>
              </a:r>
              <a:r>
                <a:rPr lang="en-US" altLang="en-US" sz="1000" b="1" dirty="0">
                  <a:solidFill>
                    <a:schemeClr val="bg2"/>
                  </a:solidFill>
                </a:rPr>
                <a:t>IV ARDENT Annual Meeting, Prague - June, 23</a:t>
              </a:r>
              <a:r>
                <a:rPr lang="en-US" altLang="en-US" sz="1000" b="1" baseline="30000" dirty="0">
                  <a:solidFill>
                    <a:schemeClr val="bg2"/>
                  </a:solidFill>
                </a:rPr>
                <a:t>rd</a:t>
              </a:r>
              <a:r>
                <a:rPr lang="en-US" altLang="en-US" sz="1000" b="1" dirty="0">
                  <a:solidFill>
                    <a:schemeClr val="bg2"/>
                  </a:solidFill>
                </a:rPr>
                <a:t> 2015</a:t>
              </a:r>
            </a:p>
            <a:p>
              <a:pPr algn="ctr" eaLnBrk="1" hangingPunct="1">
                <a:defRPr/>
              </a:pPr>
              <a:endParaRPr lang="en-US" altLang="en-US" sz="1000" b="1" dirty="0" smtClean="0">
                <a:solidFill>
                  <a:schemeClr val="bg2"/>
                </a:solidFill>
              </a:endParaRPr>
            </a:p>
          </p:txBody>
        </p:sp>
      </p:grpSp>
    </p:spTree>
    <p:extLst>
      <p:ext uri="{BB962C8B-B14F-4D97-AF65-F5344CB8AC3E}">
        <p14:creationId xmlns:p14="http://schemas.microsoft.com/office/powerpoint/2010/main" val="63951856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5" name="Title 1"/>
          <p:cNvSpPr>
            <a:spLocks noGrp="1"/>
          </p:cNvSpPr>
          <p:nvPr>
            <p:ph type="title"/>
          </p:nvPr>
        </p:nvSpPr>
        <p:spPr bwMode="auto">
          <a:xfrm>
            <a:off x="-1" y="3140968"/>
            <a:ext cx="9144000" cy="6206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algn="ctr"/>
            <a:r>
              <a:rPr lang="en-US" altLang="en-US" sz="9600" dirty="0" smtClean="0">
                <a:solidFill>
                  <a:srgbClr val="3FA237"/>
                </a:solidFill>
                <a:latin typeface="Calibri" pitchFamily="34" charset="0"/>
                <a:cs typeface="Arial" pitchFamily="34" charset="0"/>
              </a:rPr>
              <a:t>Backup Slides</a:t>
            </a: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68444" y="6048672"/>
            <a:ext cx="975555" cy="809328"/>
          </a:xfrm>
          <a:prstGeom prst="rect">
            <a:avLst/>
          </a:prstGeom>
          <a:solidFill>
            <a:schemeClr val="bg1"/>
          </a:solidFill>
          <a:ln>
            <a:solidFill>
              <a:schemeClr val="bg1">
                <a:lumMod val="85000"/>
              </a:schemeClr>
            </a:solidFill>
          </a:ln>
          <a:effectLst/>
        </p:spPr>
      </p:pic>
    </p:spTree>
    <p:extLst>
      <p:ext uri="{BB962C8B-B14F-4D97-AF65-F5344CB8AC3E}">
        <p14:creationId xmlns:p14="http://schemas.microsoft.com/office/powerpoint/2010/main" val="164605617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5" name="Title 1"/>
          <p:cNvSpPr>
            <a:spLocks noGrp="1"/>
          </p:cNvSpPr>
          <p:nvPr>
            <p:ph type="title"/>
          </p:nvPr>
        </p:nvSpPr>
        <p:spPr bwMode="auto">
          <a:xfrm>
            <a:off x="0" y="1"/>
            <a:ext cx="9144000" cy="6206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algn="ctr"/>
            <a:r>
              <a:rPr lang="en-US" altLang="en-US" sz="4000" dirty="0" smtClean="0">
                <a:solidFill>
                  <a:srgbClr val="3FA237"/>
                </a:solidFill>
                <a:latin typeface="Calibri" pitchFamily="34" charset="0"/>
                <a:cs typeface="Arial" pitchFamily="34" charset="0"/>
              </a:rPr>
              <a:t>Dose linearity &amp; efficiency </a:t>
            </a:r>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68444" y="6048672"/>
            <a:ext cx="975555" cy="809328"/>
          </a:xfrm>
          <a:prstGeom prst="rect">
            <a:avLst/>
          </a:prstGeom>
          <a:solidFill>
            <a:schemeClr val="bg1"/>
          </a:solidFill>
          <a:ln>
            <a:solidFill>
              <a:schemeClr val="bg1">
                <a:lumMod val="85000"/>
              </a:schemeClr>
            </a:solidFill>
          </a:ln>
          <a:effectLst/>
        </p:spPr>
      </p:pic>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6174" y="548680"/>
            <a:ext cx="4310063" cy="308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16174" y="3717032"/>
            <a:ext cx="4314999" cy="28684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214110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68444" y="6048672"/>
            <a:ext cx="975555" cy="809328"/>
          </a:xfrm>
          <a:prstGeom prst="rect">
            <a:avLst/>
          </a:prstGeom>
          <a:solidFill>
            <a:schemeClr val="bg1"/>
          </a:solidFill>
          <a:ln>
            <a:solidFill>
              <a:schemeClr val="bg1">
                <a:lumMod val="85000"/>
              </a:schemeClr>
            </a:solidFill>
          </a:ln>
          <a:effectLst/>
        </p:spPr>
      </p:pic>
      <p:sp>
        <p:nvSpPr>
          <p:cNvPr id="6" name="Title 1"/>
          <p:cNvSpPr>
            <a:spLocks noGrp="1"/>
          </p:cNvSpPr>
          <p:nvPr>
            <p:ph type="title"/>
          </p:nvPr>
        </p:nvSpPr>
        <p:spPr bwMode="auto">
          <a:xfrm>
            <a:off x="0" y="1"/>
            <a:ext cx="9144000" cy="6206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algn="ctr"/>
            <a:r>
              <a:rPr lang="en-US" altLang="en-US" sz="4000" dirty="0">
                <a:solidFill>
                  <a:srgbClr val="3FA237"/>
                </a:solidFill>
                <a:latin typeface="Calibri" pitchFamily="34" charset="0"/>
                <a:cs typeface="Arial" pitchFamily="34" charset="0"/>
              </a:rPr>
              <a:t>We are talking about…</a:t>
            </a: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4423" y="3428999"/>
            <a:ext cx="3199576" cy="2399683"/>
          </a:xfrm>
          <a:prstGeom prst="rect">
            <a:avLst/>
          </a:prstGeom>
          <a:noFill/>
          <a:ln>
            <a:noFill/>
          </a:ln>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74590" y="3429000"/>
            <a:ext cx="3199577" cy="2399683"/>
          </a:xfrm>
          <a:prstGeom prst="rect">
            <a:avLst/>
          </a:prstGeom>
        </p:spPr>
      </p:pic>
      <p:pic>
        <p:nvPicPr>
          <p:cNvPr id="12" name="Picture 11"/>
          <p:cNvPicPr>
            <a:picLocks noChangeAspect="1"/>
          </p:cNvPicPr>
          <p:nvPr/>
        </p:nvPicPr>
        <p:blipFill rotWithShape="1">
          <a:blip r:embed="rId5" cstate="print">
            <a:extLst>
              <a:ext uri="{28A0092B-C50C-407E-A947-70E740481C1C}">
                <a14:useLocalDpi xmlns:a14="http://schemas.microsoft.com/office/drawing/2010/main" val="0"/>
              </a:ext>
            </a:extLst>
          </a:blip>
          <a:srcRect t="7492" b="5901"/>
          <a:stretch/>
        </p:blipFill>
        <p:spPr>
          <a:xfrm>
            <a:off x="251519" y="3429000"/>
            <a:ext cx="2080243" cy="2402199"/>
          </a:xfrm>
          <a:prstGeom prst="rect">
            <a:avLst/>
          </a:prstGeom>
        </p:spPr>
      </p:pic>
      <p:pic>
        <p:nvPicPr>
          <p:cNvPr id="13" name="Picture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51520" y="692696"/>
            <a:ext cx="3456384" cy="2592288"/>
          </a:xfrm>
          <a:prstGeom prst="rect">
            <a:avLst/>
          </a:prstGeom>
        </p:spPr>
      </p:pic>
      <p:sp>
        <p:nvSpPr>
          <p:cNvPr id="14" name="TextBox 13"/>
          <p:cNvSpPr txBox="1"/>
          <p:nvPr/>
        </p:nvSpPr>
        <p:spPr>
          <a:xfrm>
            <a:off x="4211959" y="893619"/>
            <a:ext cx="4896545" cy="2031325"/>
          </a:xfrm>
          <a:prstGeom prst="rect">
            <a:avLst/>
          </a:prstGeom>
          <a:noFill/>
        </p:spPr>
        <p:txBody>
          <a:bodyPr wrap="square" rtlCol="0">
            <a:spAutoFit/>
          </a:bodyPr>
          <a:lstStyle/>
          <a:p>
            <a:pPr algn="just">
              <a:lnSpc>
                <a:spcPct val="150000"/>
              </a:lnSpc>
            </a:pPr>
            <a:r>
              <a:rPr lang="en-US" sz="1800" baseline="30000" dirty="0" smtClean="0"/>
              <a:t>60</a:t>
            </a:r>
            <a:r>
              <a:rPr lang="en-US" sz="1800" dirty="0" smtClean="0"/>
              <a:t>Co &amp; MV x-rays @:</a:t>
            </a:r>
          </a:p>
          <a:p>
            <a:pPr marL="285750" indent="-285750" algn="just">
              <a:lnSpc>
                <a:spcPct val="150000"/>
              </a:lnSpc>
              <a:buFontTx/>
              <a:buChar char="-"/>
            </a:pPr>
            <a:r>
              <a:rPr lang="en-US" sz="1800" dirty="0" smtClean="0"/>
              <a:t>IBA </a:t>
            </a:r>
            <a:r>
              <a:rPr lang="en-US" sz="1800" dirty="0" err="1" smtClean="0"/>
              <a:t>DosLab</a:t>
            </a:r>
            <a:endParaRPr lang="en-US" sz="1800" dirty="0"/>
          </a:p>
          <a:p>
            <a:pPr marL="285750" indent="-285750" algn="just">
              <a:lnSpc>
                <a:spcPct val="150000"/>
              </a:lnSpc>
              <a:buFontTx/>
              <a:buChar char="-"/>
            </a:pPr>
            <a:r>
              <a:rPr lang="en-US" sz="1800" dirty="0" smtClean="0"/>
              <a:t>Klinikum rechts der Isar (Munich)</a:t>
            </a:r>
          </a:p>
          <a:p>
            <a:pPr marL="285750" indent="-285750" algn="just">
              <a:lnSpc>
                <a:spcPct val="150000"/>
              </a:lnSpc>
              <a:buFontTx/>
              <a:buChar char="-"/>
            </a:pPr>
            <a:r>
              <a:rPr lang="en-US" sz="1800" dirty="0" smtClean="0"/>
              <a:t>University of California San Francisco (CA)</a:t>
            </a:r>
            <a:endParaRPr lang="en-US" sz="1200" dirty="0" smtClean="0"/>
          </a:p>
          <a:p>
            <a:pPr marL="171450" indent="-171450" algn="just">
              <a:buFont typeface="Courier New" panose="02070309020205020404" pitchFamily="49" charset="0"/>
              <a:buChar char="o"/>
            </a:pPr>
            <a:endParaRPr lang="en-US" sz="1800" dirty="0" smtClean="0"/>
          </a:p>
        </p:txBody>
      </p:sp>
      <p:pic>
        <p:nvPicPr>
          <p:cNvPr id="11266"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421670" y="2691183"/>
            <a:ext cx="1245820" cy="5938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161608" y="2691182"/>
            <a:ext cx="1025117" cy="5830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5740108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5" name="Title 1"/>
          <p:cNvSpPr>
            <a:spLocks noGrp="1"/>
          </p:cNvSpPr>
          <p:nvPr>
            <p:ph type="title"/>
          </p:nvPr>
        </p:nvSpPr>
        <p:spPr bwMode="auto">
          <a:xfrm>
            <a:off x="0" y="1"/>
            <a:ext cx="9144000" cy="6206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algn="ctr"/>
            <a:r>
              <a:rPr lang="en-US" altLang="en-US" sz="4000" dirty="0" smtClean="0">
                <a:solidFill>
                  <a:srgbClr val="3FA237"/>
                </a:solidFill>
                <a:latin typeface="Calibri" pitchFamily="34" charset="0"/>
                <a:cs typeface="Arial" pitchFamily="34" charset="0"/>
              </a:rPr>
              <a:t>Long term stability</a:t>
            </a:r>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68444" y="6048672"/>
            <a:ext cx="975555" cy="809328"/>
          </a:xfrm>
          <a:prstGeom prst="rect">
            <a:avLst/>
          </a:prstGeom>
          <a:solidFill>
            <a:schemeClr val="bg1"/>
          </a:solidFill>
          <a:ln>
            <a:solidFill>
              <a:schemeClr val="bg1">
                <a:lumMod val="85000"/>
              </a:schemeClr>
            </a:solidFill>
          </a:ln>
          <a:effectLst/>
        </p:spPr>
      </p:pic>
      <p:pic>
        <p:nvPicPr>
          <p:cNvPr id="6"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228184" y="2416289"/>
            <a:ext cx="2633663" cy="197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251520" y="726332"/>
            <a:ext cx="8640960" cy="456535"/>
          </a:xfrm>
          <a:prstGeom prst="rect">
            <a:avLst/>
          </a:prstGeom>
          <a:noFill/>
        </p:spPr>
        <p:txBody>
          <a:bodyPr wrap="square" rtlCol="0">
            <a:spAutoFit/>
          </a:bodyPr>
          <a:lstStyle/>
          <a:p>
            <a:pPr algn="just">
              <a:lnSpc>
                <a:spcPct val="150000"/>
              </a:lnSpc>
            </a:pPr>
            <a:r>
              <a:rPr lang="en-US" sz="1800" dirty="0" smtClean="0"/>
              <a:t>Long term stability is constant within 0.5% (1</a:t>
            </a:r>
            <a:r>
              <a:rPr lang="el-GR" sz="1800" dirty="0" smtClean="0"/>
              <a:t>σ</a:t>
            </a:r>
            <a:r>
              <a:rPr lang="de-DE" sz="1800" dirty="0" smtClean="0"/>
              <a:t>)</a:t>
            </a:r>
            <a:endParaRPr lang="en-US" sz="1800" dirty="0" smtClean="0"/>
          </a:p>
        </p:txBody>
      </p:sp>
      <p:pic>
        <p:nvPicPr>
          <p:cNvPr id="102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6477" t="2883" r="2935" b="9911"/>
          <a:stretch/>
        </p:blipFill>
        <p:spPr bwMode="auto">
          <a:xfrm>
            <a:off x="251521" y="1469570"/>
            <a:ext cx="5692080" cy="41757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350247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5" name="Title 1"/>
          <p:cNvSpPr>
            <a:spLocks noGrp="1"/>
          </p:cNvSpPr>
          <p:nvPr>
            <p:ph type="title"/>
          </p:nvPr>
        </p:nvSpPr>
        <p:spPr bwMode="auto">
          <a:xfrm>
            <a:off x="0" y="1"/>
            <a:ext cx="9144000" cy="6206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algn="ctr"/>
            <a:r>
              <a:rPr lang="en-US" altLang="en-US" sz="4000" dirty="0" smtClean="0">
                <a:solidFill>
                  <a:srgbClr val="3FA237"/>
                </a:solidFill>
                <a:latin typeface="Calibri" pitchFamily="34" charset="0"/>
                <a:cs typeface="Arial" pitchFamily="34" charset="0"/>
              </a:rPr>
              <a:t>1D dose distributions</a:t>
            </a: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1640" y="1844824"/>
            <a:ext cx="6094413" cy="2071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31640" y="4132536"/>
            <a:ext cx="6094413" cy="2071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251520" y="938044"/>
            <a:ext cx="8640960" cy="456535"/>
          </a:xfrm>
          <a:prstGeom prst="rect">
            <a:avLst/>
          </a:prstGeom>
          <a:noFill/>
        </p:spPr>
        <p:txBody>
          <a:bodyPr wrap="square" rtlCol="0">
            <a:spAutoFit/>
          </a:bodyPr>
          <a:lstStyle/>
          <a:p>
            <a:pPr algn="just">
              <a:lnSpc>
                <a:spcPct val="150000"/>
              </a:lnSpc>
            </a:pPr>
            <a:r>
              <a:rPr lang="en-US" sz="1800" dirty="0" smtClean="0"/>
              <a:t>Penumbra definition for flat 6 MV &amp; 15 MV photon beams (Elekta Agility linac)</a:t>
            </a:r>
          </a:p>
        </p:txBody>
      </p:sp>
      <p:pic>
        <p:nvPicPr>
          <p:cNvPr id="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68444" y="6048672"/>
            <a:ext cx="975555" cy="809328"/>
          </a:xfrm>
          <a:prstGeom prst="rect">
            <a:avLst/>
          </a:prstGeom>
          <a:solidFill>
            <a:schemeClr val="bg1"/>
          </a:solidFill>
          <a:ln>
            <a:solidFill>
              <a:schemeClr val="bg1">
                <a:lumMod val="85000"/>
              </a:schemeClr>
            </a:solidFill>
          </a:ln>
          <a:effectLst/>
        </p:spPr>
      </p:pic>
    </p:spTree>
    <p:extLst>
      <p:ext uri="{BB962C8B-B14F-4D97-AF65-F5344CB8AC3E}">
        <p14:creationId xmlns:p14="http://schemas.microsoft.com/office/powerpoint/2010/main" val="11809532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1331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55576" y="1196752"/>
            <a:ext cx="7776864" cy="47434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68444" y="6048672"/>
            <a:ext cx="975555" cy="809328"/>
          </a:xfrm>
          <a:prstGeom prst="rect">
            <a:avLst/>
          </a:prstGeom>
          <a:solidFill>
            <a:schemeClr val="bg1"/>
          </a:solidFill>
          <a:ln>
            <a:solidFill>
              <a:schemeClr val="bg1">
                <a:lumMod val="85000"/>
              </a:schemeClr>
            </a:solidFill>
          </a:ln>
          <a:effectLst/>
        </p:spPr>
      </p:pic>
      <p:sp>
        <p:nvSpPr>
          <p:cNvPr id="2" name="TextBox 1"/>
          <p:cNvSpPr txBox="1"/>
          <p:nvPr/>
        </p:nvSpPr>
        <p:spPr>
          <a:xfrm>
            <a:off x="1259632" y="5301208"/>
            <a:ext cx="4320480" cy="461665"/>
          </a:xfrm>
          <a:prstGeom prst="rect">
            <a:avLst/>
          </a:prstGeom>
          <a:solidFill>
            <a:schemeClr val="bg1"/>
          </a:solidFill>
        </p:spPr>
        <p:txBody>
          <a:bodyPr wrap="square" rtlCol="0">
            <a:spAutoFit/>
          </a:bodyPr>
          <a:lstStyle/>
          <a:p>
            <a:endParaRPr lang="en-US" dirty="0"/>
          </a:p>
        </p:txBody>
      </p:sp>
      <p:sp>
        <p:nvSpPr>
          <p:cNvPr id="9" name="Title 1"/>
          <p:cNvSpPr>
            <a:spLocks noGrp="1"/>
          </p:cNvSpPr>
          <p:nvPr>
            <p:ph type="title"/>
          </p:nvPr>
        </p:nvSpPr>
        <p:spPr bwMode="auto">
          <a:xfrm>
            <a:off x="0" y="1"/>
            <a:ext cx="9144000" cy="6206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algn="ctr"/>
            <a:r>
              <a:rPr lang="en-US" altLang="en-US" sz="4000" dirty="0" smtClean="0">
                <a:solidFill>
                  <a:srgbClr val="3FA237"/>
                </a:solidFill>
                <a:latin typeface="Calibri" pitchFamily="34" charset="0"/>
                <a:cs typeface="Arial" pitchFamily="34" charset="0"/>
              </a:rPr>
              <a:t>Proton PBS technique</a:t>
            </a:r>
          </a:p>
        </p:txBody>
      </p:sp>
    </p:spTree>
    <p:extLst>
      <p:ext uri="{BB962C8B-B14F-4D97-AF65-F5344CB8AC3E}">
        <p14:creationId xmlns:p14="http://schemas.microsoft.com/office/powerpoint/2010/main" val="19638106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7" name="Picture 5"/>
          <p:cNvPicPr>
            <a:picLocks noChangeAspect="1" noChangeArrowheads="1"/>
          </p:cNvPicPr>
          <p:nvPr/>
        </p:nvPicPr>
        <p:blipFill rotWithShape="1">
          <a:blip r:embed="rId2">
            <a:extLst>
              <a:ext uri="{28A0092B-C50C-407E-A947-70E740481C1C}">
                <a14:useLocalDpi xmlns:a14="http://schemas.microsoft.com/office/drawing/2010/main" val="0"/>
              </a:ext>
            </a:extLst>
          </a:blip>
          <a:srcRect l="5883" t="6673" r="6987"/>
          <a:stretch/>
        </p:blipFill>
        <p:spPr bwMode="auto">
          <a:xfrm>
            <a:off x="1244840" y="620688"/>
            <a:ext cx="4550204" cy="28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68444" y="6048672"/>
            <a:ext cx="975555" cy="809328"/>
          </a:xfrm>
          <a:prstGeom prst="rect">
            <a:avLst/>
          </a:prstGeom>
          <a:solidFill>
            <a:schemeClr val="bg1"/>
          </a:solidFill>
          <a:ln>
            <a:solidFill>
              <a:schemeClr val="bg1">
                <a:lumMod val="85000"/>
              </a:schemeClr>
            </a:solidFill>
          </a:ln>
          <a:effectLst/>
        </p:spPr>
      </p:pic>
      <p:pic>
        <p:nvPicPr>
          <p:cNvPr id="6"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7095" t="6098" r="7175" b="2095"/>
          <a:stretch/>
        </p:blipFill>
        <p:spPr bwMode="auto">
          <a:xfrm>
            <a:off x="1244840" y="3645024"/>
            <a:ext cx="4551295" cy="28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itle 1"/>
          <p:cNvSpPr txBox="1">
            <a:spLocks/>
          </p:cNvSpPr>
          <p:nvPr/>
        </p:nvSpPr>
        <p:spPr bwMode="auto">
          <a:xfrm>
            <a:off x="0" y="1"/>
            <a:ext cx="9144000" cy="6206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algn="l" rtl="0" eaLnBrk="0" fontAlgn="base" hangingPunct="0">
              <a:lnSpc>
                <a:spcPct val="80000"/>
              </a:lnSpc>
              <a:spcBef>
                <a:spcPct val="0"/>
              </a:spcBef>
              <a:spcAft>
                <a:spcPct val="0"/>
              </a:spcAft>
              <a:defRPr sz="2400" b="1" cap="none" baseline="0">
                <a:solidFill>
                  <a:srgbClr val="69BE28"/>
                </a:solidFill>
                <a:effectLst/>
                <a:latin typeface="+mj-lt"/>
                <a:ea typeface="+mj-ea"/>
                <a:cs typeface="Arial"/>
              </a:defRPr>
            </a:lvl1pPr>
            <a:lvl2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2pPr>
            <a:lvl3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3pPr>
            <a:lvl4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4pPr>
            <a:lvl5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5pPr>
            <a:lvl6pPr marL="4572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6pPr>
            <a:lvl7pPr marL="9144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7pPr>
            <a:lvl8pPr marL="13716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8pPr>
            <a:lvl9pPr marL="18288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9pPr>
          </a:lstStyle>
          <a:p>
            <a:pPr algn="ctr"/>
            <a:r>
              <a:rPr lang="en-US" altLang="en-US" sz="4000" dirty="0">
                <a:solidFill>
                  <a:srgbClr val="3FA237"/>
                </a:solidFill>
                <a:latin typeface="Calibri" pitchFamily="34" charset="0"/>
                <a:cs typeface="Arial" pitchFamily="34" charset="0"/>
              </a:rPr>
              <a:t>Already presented @ 3</a:t>
            </a:r>
            <a:r>
              <a:rPr lang="en-US" altLang="en-US" sz="4000" baseline="30000" dirty="0">
                <a:solidFill>
                  <a:srgbClr val="3FA237"/>
                </a:solidFill>
                <a:latin typeface="Calibri" pitchFamily="34" charset="0"/>
                <a:cs typeface="Arial" pitchFamily="34" charset="0"/>
              </a:rPr>
              <a:t>rd</a:t>
            </a:r>
            <a:r>
              <a:rPr lang="en-US" altLang="en-US" sz="4000" dirty="0">
                <a:solidFill>
                  <a:srgbClr val="3FA237"/>
                </a:solidFill>
                <a:latin typeface="Calibri" pitchFamily="34" charset="0"/>
                <a:cs typeface="Arial" pitchFamily="34" charset="0"/>
              </a:rPr>
              <a:t> annual meeting</a:t>
            </a:r>
            <a:endParaRPr lang="en-US" altLang="en-US" sz="4000" kern="0" dirty="0" smtClean="0">
              <a:solidFill>
                <a:srgbClr val="3FA237"/>
              </a:solidFill>
              <a:latin typeface="Calibri" pitchFamily="34" charset="0"/>
              <a:cs typeface="Arial" pitchFamily="34" charset="0"/>
            </a:endParaRPr>
          </a:p>
        </p:txBody>
      </p:sp>
      <p:sp>
        <p:nvSpPr>
          <p:cNvPr id="11" name="TextBox 10"/>
          <p:cNvSpPr txBox="1"/>
          <p:nvPr/>
        </p:nvSpPr>
        <p:spPr>
          <a:xfrm>
            <a:off x="5796136" y="764704"/>
            <a:ext cx="3168352" cy="1338828"/>
          </a:xfrm>
          <a:prstGeom prst="rect">
            <a:avLst/>
          </a:prstGeom>
          <a:noFill/>
        </p:spPr>
        <p:txBody>
          <a:bodyPr wrap="square" rtlCol="0">
            <a:spAutoFit/>
          </a:bodyPr>
          <a:lstStyle/>
          <a:p>
            <a:pPr algn="just">
              <a:lnSpc>
                <a:spcPct val="150000"/>
              </a:lnSpc>
            </a:pPr>
            <a:r>
              <a:rPr lang="en-US" sz="1800" dirty="0" smtClean="0"/>
              <a:t>Charge collection efficiency</a:t>
            </a:r>
          </a:p>
          <a:p>
            <a:pPr algn="just">
              <a:lnSpc>
                <a:spcPct val="150000"/>
              </a:lnSpc>
            </a:pPr>
            <a:r>
              <a:rPr lang="en-US" sz="1800" dirty="0" smtClean="0"/>
              <a:t>&gt;99.5% ± 0.3% with 250 V</a:t>
            </a:r>
          </a:p>
          <a:p>
            <a:pPr algn="just">
              <a:lnSpc>
                <a:spcPct val="150000"/>
              </a:lnSpc>
            </a:pPr>
            <a:r>
              <a:rPr lang="en-US" sz="1800" dirty="0" smtClean="0"/>
              <a:t>@ 2.7 mGy/pulse</a:t>
            </a:r>
          </a:p>
        </p:txBody>
      </p:sp>
      <p:sp>
        <p:nvSpPr>
          <p:cNvPr id="12" name="TextBox 11"/>
          <p:cNvSpPr txBox="1"/>
          <p:nvPr/>
        </p:nvSpPr>
        <p:spPr>
          <a:xfrm>
            <a:off x="5811629" y="3789040"/>
            <a:ext cx="3168352" cy="2169825"/>
          </a:xfrm>
          <a:prstGeom prst="rect">
            <a:avLst/>
          </a:prstGeom>
          <a:noFill/>
        </p:spPr>
        <p:txBody>
          <a:bodyPr wrap="square" rtlCol="0">
            <a:spAutoFit/>
          </a:bodyPr>
          <a:lstStyle/>
          <a:p>
            <a:pPr algn="just">
              <a:lnSpc>
                <a:spcPct val="150000"/>
              </a:lnSpc>
            </a:pPr>
            <a:r>
              <a:rPr lang="en-US" sz="1800" dirty="0" smtClean="0"/>
              <a:t>Tissue to Phantom Ratio</a:t>
            </a:r>
          </a:p>
          <a:p>
            <a:pPr algn="just">
              <a:lnSpc>
                <a:spcPct val="150000"/>
              </a:lnSpc>
            </a:pPr>
            <a:r>
              <a:rPr lang="en-US" sz="1800" dirty="0" smtClean="0"/>
              <a:t>(Elekta Agility linac)</a:t>
            </a:r>
          </a:p>
          <a:p>
            <a:pPr algn="just">
              <a:lnSpc>
                <a:spcPct val="150000"/>
              </a:lnSpc>
            </a:pPr>
            <a:endParaRPr lang="en-US" sz="1800" dirty="0"/>
          </a:p>
          <a:p>
            <a:pPr algn="just">
              <a:lnSpc>
                <a:spcPct val="150000"/>
              </a:lnSpc>
            </a:pPr>
            <a:r>
              <a:rPr lang="en-US" sz="1800" dirty="0" smtClean="0"/>
              <a:t>6 MV &amp; 15 MV</a:t>
            </a:r>
          </a:p>
          <a:p>
            <a:pPr algn="just">
              <a:lnSpc>
                <a:spcPct val="150000"/>
              </a:lnSpc>
            </a:pPr>
            <a:r>
              <a:rPr lang="en-US" sz="1800" dirty="0" smtClean="0"/>
              <a:t>&lt;0.6% difference after </a:t>
            </a:r>
            <a:r>
              <a:rPr lang="en-US" sz="1800" dirty="0" err="1" smtClean="0"/>
              <a:t>d</a:t>
            </a:r>
            <a:r>
              <a:rPr lang="en-US" sz="1800" baseline="-25000" dirty="0" err="1" smtClean="0"/>
              <a:t>max</a:t>
            </a:r>
            <a:endParaRPr lang="en-US" sz="1800" dirty="0" smtClean="0"/>
          </a:p>
        </p:txBody>
      </p:sp>
    </p:spTree>
    <p:extLst>
      <p:ext uri="{BB962C8B-B14F-4D97-AF65-F5344CB8AC3E}">
        <p14:creationId xmlns:p14="http://schemas.microsoft.com/office/powerpoint/2010/main" val="42338064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7479" t="6542" r="8963" b="1716"/>
          <a:stretch/>
        </p:blipFill>
        <p:spPr bwMode="auto">
          <a:xfrm>
            <a:off x="1115616" y="613494"/>
            <a:ext cx="4450730" cy="2887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68444" y="6048672"/>
            <a:ext cx="975555" cy="809328"/>
          </a:xfrm>
          <a:prstGeom prst="rect">
            <a:avLst/>
          </a:prstGeom>
          <a:solidFill>
            <a:schemeClr val="bg1"/>
          </a:solidFill>
          <a:ln>
            <a:solidFill>
              <a:schemeClr val="bg1">
                <a:lumMod val="85000"/>
              </a:schemeClr>
            </a:solidFill>
          </a:ln>
          <a:effectLst/>
        </p:spPr>
      </p:pic>
      <p:pic>
        <p:nvPicPr>
          <p:cNvPr id="2054" name="Picture 6"/>
          <p:cNvPicPr>
            <a:picLocks noChangeAspect="1" noChangeArrowheads="1"/>
          </p:cNvPicPr>
          <p:nvPr/>
        </p:nvPicPr>
        <p:blipFill rotWithShape="1">
          <a:blip r:embed="rId4">
            <a:extLst>
              <a:ext uri="{28A0092B-C50C-407E-A947-70E740481C1C}">
                <a14:useLocalDpi xmlns:a14="http://schemas.microsoft.com/office/drawing/2010/main" val="0"/>
              </a:ext>
            </a:extLst>
          </a:blip>
          <a:srcRect l="7366" t="6859" r="7826"/>
          <a:stretch/>
        </p:blipFill>
        <p:spPr bwMode="auto">
          <a:xfrm>
            <a:off x="1115616" y="3641493"/>
            <a:ext cx="4443738" cy="28838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itle 1"/>
          <p:cNvSpPr txBox="1">
            <a:spLocks/>
          </p:cNvSpPr>
          <p:nvPr/>
        </p:nvSpPr>
        <p:spPr bwMode="auto">
          <a:xfrm>
            <a:off x="0" y="1"/>
            <a:ext cx="9144000" cy="6206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algn="l" rtl="0" eaLnBrk="0" fontAlgn="base" hangingPunct="0">
              <a:lnSpc>
                <a:spcPct val="80000"/>
              </a:lnSpc>
              <a:spcBef>
                <a:spcPct val="0"/>
              </a:spcBef>
              <a:spcAft>
                <a:spcPct val="0"/>
              </a:spcAft>
              <a:defRPr sz="2400" b="1" cap="none" baseline="0">
                <a:solidFill>
                  <a:srgbClr val="69BE28"/>
                </a:solidFill>
                <a:effectLst/>
                <a:latin typeface="+mj-lt"/>
                <a:ea typeface="+mj-ea"/>
                <a:cs typeface="Arial"/>
              </a:defRPr>
            </a:lvl1pPr>
            <a:lvl2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2pPr>
            <a:lvl3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3pPr>
            <a:lvl4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4pPr>
            <a:lvl5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5pPr>
            <a:lvl6pPr marL="4572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6pPr>
            <a:lvl7pPr marL="9144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7pPr>
            <a:lvl8pPr marL="13716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8pPr>
            <a:lvl9pPr marL="18288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9pPr>
          </a:lstStyle>
          <a:p>
            <a:pPr algn="ctr"/>
            <a:r>
              <a:rPr lang="en-US" altLang="en-US" sz="4000" dirty="0">
                <a:solidFill>
                  <a:srgbClr val="3FA237"/>
                </a:solidFill>
                <a:latin typeface="Calibri" pitchFamily="34" charset="0"/>
                <a:cs typeface="Arial" pitchFamily="34" charset="0"/>
              </a:rPr>
              <a:t>Already presented @ 3</a:t>
            </a:r>
            <a:r>
              <a:rPr lang="en-US" altLang="en-US" sz="4000" baseline="30000" dirty="0">
                <a:solidFill>
                  <a:srgbClr val="3FA237"/>
                </a:solidFill>
                <a:latin typeface="Calibri" pitchFamily="34" charset="0"/>
                <a:cs typeface="Arial" pitchFamily="34" charset="0"/>
              </a:rPr>
              <a:t>rd</a:t>
            </a:r>
            <a:r>
              <a:rPr lang="en-US" altLang="en-US" sz="4000" dirty="0">
                <a:solidFill>
                  <a:srgbClr val="3FA237"/>
                </a:solidFill>
                <a:latin typeface="Calibri" pitchFamily="34" charset="0"/>
                <a:cs typeface="Arial" pitchFamily="34" charset="0"/>
              </a:rPr>
              <a:t> annual meeting</a:t>
            </a:r>
            <a:endParaRPr lang="en-US" altLang="en-US" sz="4000" kern="0" dirty="0" smtClean="0">
              <a:solidFill>
                <a:srgbClr val="3FA237"/>
              </a:solidFill>
              <a:latin typeface="Calibri" pitchFamily="34" charset="0"/>
              <a:cs typeface="Arial" pitchFamily="34" charset="0"/>
            </a:endParaRPr>
          </a:p>
        </p:txBody>
      </p:sp>
      <p:sp>
        <p:nvSpPr>
          <p:cNvPr id="14" name="TextBox 13"/>
          <p:cNvSpPr txBox="1"/>
          <p:nvPr/>
        </p:nvSpPr>
        <p:spPr>
          <a:xfrm>
            <a:off x="5580112" y="764704"/>
            <a:ext cx="3563887" cy="2169825"/>
          </a:xfrm>
          <a:prstGeom prst="rect">
            <a:avLst/>
          </a:prstGeom>
          <a:noFill/>
        </p:spPr>
        <p:txBody>
          <a:bodyPr wrap="square" rtlCol="0">
            <a:spAutoFit/>
          </a:bodyPr>
          <a:lstStyle/>
          <a:p>
            <a:pPr algn="just">
              <a:lnSpc>
                <a:spcPct val="150000"/>
              </a:lnSpc>
            </a:pPr>
            <a:r>
              <a:rPr lang="en-US" sz="1800" dirty="0" smtClean="0"/>
              <a:t>10 MVFFF dose distributions</a:t>
            </a:r>
          </a:p>
          <a:p>
            <a:pPr algn="just">
              <a:lnSpc>
                <a:spcPct val="150000"/>
              </a:lnSpc>
            </a:pPr>
            <a:r>
              <a:rPr lang="en-US" sz="1800" dirty="0" smtClean="0"/>
              <a:t>(Elekta Agility linac)</a:t>
            </a:r>
          </a:p>
          <a:p>
            <a:pPr algn="just">
              <a:lnSpc>
                <a:spcPct val="150000"/>
              </a:lnSpc>
            </a:pPr>
            <a:endParaRPr lang="en-US" sz="1800" dirty="0"/>
          </a:p>
          <a:p>
            <a:pPr algn="just">
              <a:lnSpc>
                <a:spcPct val="150000"/>
              </a:lnSpc>
            </a:pPr>
            <a:r>
              <a:rPr lang="en-US" sz="1800" dirty="0" smtClean="0"/>
              <a:t>Remarkable penumbra definition</a:t>
            </a:r>
          </a:p>
          <a:p>
            <a:pPr algn="just">
              <a:lnSpc>
                <a:spcPct val="150000"/>
              </a:lnSpc>
            </a:pPr>
            <a:r>
              <a:rPr lang="en-US" sz="1800" dirty="0" smtClean="0"/>
              <a:t>(measurements </a:t>
            </a:r>
            <a:r>
              <a:rPr lang="en-US" sz="1800" dirty="0"/>
              <a:t>at </a:t>
            </a:r>
            <a:r>
              <a:rPr lang="en-US" sz="1800" dirty="0" err="1" smtClean="0"/>
              <a:t>d</a:t>
            </a:r>
            <a:r>
              <a:rPr lang="en-US" sz="1800" baseline="-25000" dirty="0" err="1" smtClean="0"/>
              <a:t>max</a:t>
            </a:r>
            <a:r>
              <a:rPr lang="en-US" sz="1800" dirty="0"/>
              <a:t>)</a:t>
            </a:r>
            <a:endParaRPr lang="en-US" sz="1800" dirty="0" smtClean="0"/>
          </a:p>
        </p:txBody>
      </p:sp>
      <p:sp>
        <p:nvSpPr>
          <p:cNvPr id="15" name="TextBox 14"/>
          <p:cNvSpPr txBox="1"/>
          <p:nvPr/>
        </p:nvSpPr>
        <p:spPr>
          <a:xfrm>
            <a:off x="5580111" y="3789040"/>
            <a:ext cx="3384377" cy="2169825"/>
          </a:xfrm>
          <a:prstGeom prst="rect">
            <a:avLst/>
          </a:prstGeom>
          <a:noFill/>
        </p:spPr>
        <p:txBody>
          <a:bodyPr wrap="square" rtlCol="0">
            <a:spAutoFit/>
          </a:bodyPr>
          <a:lstStyle/>
          <a:p>
            <a:pPr algn="just">
              <a:lnSpc>
                <a:spcPct val="150000"/>
              </a:lnSpc>
            </a:pPr>
            <a:r>
              <a:rPr lang="en-US" sz="1800" dirty="0" smtClean="0"/>
              <a:t>10 MV, 1x1 cm</a:t>
            </a:r>
            <a:r>
              <a:rPr lang="en-US" sz="1800" baseline="30000" dirty="0" smtClean="0"/>
              <a:t>2</a:t>
            </a:r>
            <a:r>
              <a:rPr lang="en-US" sz="1800" dirty="0" smtClean="0"/>
              <a:t> field</a:t>
            </a:r>
          </a:p>
          <a:p>
            <a:pPr algn="just">
              <a:lnSpc>
                <a:spcPct val="150000"/>
              </a:lnSpc>
            </a:pPr>
            <a:r>
              <a:rPr lang="en-US" sz="1800" dirty="0" smtClean="0"/>
              <a:t>(Varian TrueBeam linac)</a:t>
            </a:r>
          </a:p>
          <a:p>
            <a:pPr algn="just">
              <a:lnSpc>
                <a:spcPct val="150000"/>
              </a:lnSpc>
            </a:pPr>
            <a:endParaRPr lang="en-US" sz="1800" dirty="0"/>
          </a:p>
          <a:p>
            <a:pPr algn="just">
              <a:lnSpc>
                <a:spcPct val="150000"/>
              </a:lnSpc>
            </a:pPr>
            <a:r>
              <a:rPr lang="en-US" sz="1800" dirty="0" smtClean="0"/>
              <a:t>Performances comparable to a:Si flat panel (0.2 mm res.)</a:t>
            </a:r>
          </a:p>
        </p:txBody>
      </p:sp>
    </p:spTree>
    <p:extLst>
      <p:ext uri="{BB962C8B-B14F-4D97-AF65-F5344CB8AC3E}">
        <p14:creationId xmlns:p14="http://schemas.microsoft.com/office/powerpoint/2010/main" val="38872378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68444" y="6048672"/>
            <a:ext cx="975555" cy="809328"/>
          </a:xfrm>
          <a:prstGeom prst="rect">
            <a:avLst/>
          </a:prstGeom>
          <a:solidFill>
            <a:schemeClr val="bg1"/>
          </a:solidFill>
          <a:ln>
            <a:solidFill>
              <a:schemeClr val="bg1">
                <a:lumMod val="85000"/>
              </a:schemeClr>
            </a:solidFill>
          </a:ln>
          <a:effectLst/>
        </p:spPr>
      </p:pic>
      <p:sp>
        <p:nvSpPr>
          <p:cNvPr id="7" name="TextBox 6"/>
          <p:cNvSpPr txBox="1"/>
          <p:nvPr/>
        </p:nvSpPr>
        <p:spPr>
          <a:xfrm>
            <a:off x="283541" y="836712"/>
            <a:ext cx="8560986" cy="4847481"/>
          </a:xfrm>
          <a:prstGeom prst="rect">
            <a:avLst/>
          </a:prstGeom>
          <a:blipFill>
            <a:blip r:embed="rId3">
              <a:alphaModFix amt="30000"/>
            </a:blip>
            <a:stretch>
              <a:fillRect/>
            </a:stretch>
          </a:blipFill>
        </p:spPr>
        <p:txBody>
          <a:bodyPr wrap="square" rtlCol="0">
            <a:spAutoFit/>
          </a:bodyPr>
          <a:lstStyle/>
          <a:p>
            <a:pPr marL="342900" indent="-342900">
              <a:lnSpc>
                <a:spcPct val="150000"/>
              </a:lnSpc>
              <a:spcAft>
                <a:spcPts val="1800"/>
              </a:spcAft>
              <a:buFont typeface="Courier New" panose="02070309020205020404" pitchFamily="49" charset="0"/>
              <a:buChar char="o"/>
            </a:pPr>
            <a:r>
              <a:rPr lang="en-US" b="1" dirty="0" smtClean="0"/>
              <a:t>Experimental Activity</a:t>
            </a:r>
          </a:p>
          <a:p>
            <a:pPr marL="800100" lvl="1" indent="-342900">
              <a:spcAft>
                <a:spcPts val="1800"/>
              </a:spcAft>
              <a:buFont typeface="Arial" panose="020B0604020202020204" pitchFamily="34" charset="0"/>
              <a:buChar char="•"/>
            </a:pPr>
            <a:r>
              <a:rPr lang="en-US" b="1" dirty="0" smtClean="0"/>
              <a:t>Characterization with clinical beams – patient QA</a:t>
            </a:r>
          </a:p>
          <a:p>
            <a:pPr marL="800100" lvl="1" indent="-342900">
              <a:spcAft>
                <a:spcPts val="1800"/>
              </a:spcAft>
              <a:buFont typeface="Arial" panose="020B0604020202020204" pitchFamily="34" charset="0"/>
              <a:buChar char="•"/>
            </a:pPr>
            <a:r>
              <a:rPr lang="en-US" b="1" dirty="0" smtClean="0"/>
              <a:t>Characterization at PT Center Czech </a:t>
            </a:r>
            <a:r>
              <a:rPr lang="en-US" b="1" dirty="0" err="1" smtClean="0"/>
              <a:t>s.r.o</a:t>
            </a:r>
            <a:r>
              <a:rPr lang="en-US" b="1" dirty="0" smtClean="0"/>
              <a:t>.</a:t>
            </a:r>
          </a:p>
          <a:p>
            <a:pPr marL="360363" lvl="1" indent="-342900">
              <a:spcAft>
                <a:spcPts val="1800"/>
              </a:spcAft>
              <a:buFont typeface="Courier New" panose="02070309020205020404" pitchFamily="49" charset="0"/>
              <a:buChar char="o"/>
            </a:pPr>
            <a:r>
              <a:rPr lang="en-US" b="1" dirty="0" smtClean="0"/>
              <a:t>Ongoing activities </a:t>
            </a:r>
          </a:p>
          <a:p>
            <a:pPr marL="360363" lvl="1" indent="-342900">
              <a:spcAft>
                <a:spcPts val="1800"/>
              </a:spcAft>
              <a:buFont typeface="Courier New" panose="02070309020205020404" pitchFamily="49" charset="0"/>
              <a:buChar char="o"/>
            </a:pPr>
            <a:r>
              <a:rPr lang="en-US" b="1" dirty="0" smtClean="0"/>
              <a:t>What happens down the road?</a:t>
            </a:r>
          </a:p>
          <a:p>
            <a:pPr marL="360363" lvl="1" indent="-342900">
              <a:spcAft>
                <a:spcPts val="1800"/>
              </a:spcAft>
              <a:buFont typeface="Courier New" panose="02070309020205020404" pitchFamily="49" charset="0"/>
              <a:buChar char="o"/>
            </a:pPr>
            <a:r>
              <a:rPr lang="en-US" b="1" dirty="0" smtClean="0"/>
              <a:t>Trainings</a:t>
            </a:r>
          </a:p>
          <a:p>
            <a:pPr marL="360363" lvl="1" indent="-342900">
              <a:spcAft>
                <a:spcPts val="1800"/>
              </a:spcAft>
              <a:buFont typeface="Courier New" panose="02070309020205020404" pitchFamily="49" charset="0"/>
              <a:buChar char="o"/>
            </a:pPr>
            <a:r>
              <a:rPr lang="en-US" b="1" dirty="0" smtClean="0"/>
              <a:t>Conferences &amp; Dissemination</a:t>
            </a:r>
          </a:p>
          <a:p>
            <a:pPr marL="360363" lvl="1" indent="-342900">
              <a:spcAft>
                <a:spcPts val="1800"/>
              </a:spcAft>
              <a:buFont typeface="Courier New" panose="02070309020205020404" pitchFamily="49" charset="0"/>
              <a:buChar char="o"/>
            </a:pPr>
            <a:r>
              <a:rPr lang="en-US" b="1" dirty="0" smtClean="0"/>
              <a:t>Conclusions</a:t>
            </a:r>
          </a:p>
        </p:txBody>
      </p:sp>
      <p:sp>
        <p:nvSpPr>
          <p:cNvPr id="10" name="Title 1"/>
          <p:cNvSpPr txBox="1">
            <a:spLocks/>
          </p:cNvSpPr>
          <p:nvPr/>
        </p:nvSpPr>
        <p:spPr bwMode="auto">
          <a:xfrm>
            <a:off x="0" y="1"/>
            <a:ext cx="9144000" cy="6206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algn="l" rtl="0" eaLnBrk="0" fontAlgn="base" hangingPunct="0">
              <a:lnSpc>
                <a:spcPct val="80000"/>
              </a:lnSpc>
              <a:spcBef>
                <a:spcPct val="0"/>
              </a:spcBef>
              <a:spcAft>
                <a:spcPct val="0"/>
              </a:spcAft>
              <a:defRPr sz="2400" b="1" cap="none" baseline="0">
                <a:solidFill>
                  <a:srgbClr val="69BE28"/>
                </a:solidFill>
                <a:effectLst/>
                <a:latin typeface="+mj-lt"/>
                <a:ea typeface="+mj-ea"/>
                <a:cs typeface="Arial"/>
              </a:defRPr>
            </a:lvl1pPr>
            <a:lvl2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2pPr>
            <a:lvl3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3pPr>
            <a:lvl4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4pPr>
            <a:lvl5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5pPr>
            <a:lvl6pPr marL="4572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6pPr>
            <a:lvl7pPr marL="9144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7pPr>
            <a:lvl8pPr marL="13716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8pPr>
            <a:lvl9pPr marL="18288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9pPr>
          </a:lstStyle>
          <a:p>
            <a:pPr algn="ctr"/>
            <a:r>
              <a:rPr lang="en-US" altLang="en-US" sz="4000" kern="0" dirty="0" smtClean="0">
                <a:solidFill>
                  <a:srgbClr val="3FA237"/>
                </a:solidFill>
                <a:latin typeface="Calibri" pitchFamily="34" charset="0"/>
                <a:cs typeface="Arial" pitchFamily="34" charset="0"/>
              </a:rPr>
              <a:t>Outline</a:t>
            </a:r>
          </a:p>
        </p:txBody>
      </p:sp>
    </p:spTree>
    <p:extLst>
      <p:ext uri="{BB962C8B-B14F-4D97-AF65-F5344CB8AC3E}">
        <p14:creationId xmlns:p14="http://schemas.microsoft.com/office/powerpoint/2010/main" val="36106071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1000" r="-1000"/>
          </a:stretch>
        </a:blipFill>
        <a:effectLst/>
      </p:bgPr>
    </p:bg>
    <p:spTree>
      <p:nvGrpSpPr>
        <p:cNvPr id="1" name=""/>
        <p:cNvGrpSpPr/>
        <p:nvPr/>
      </p:nvGrpSpPr>
      <p:grpSpPr>
        <a:xfrm>
          <a:off x="0" y="0"/>
          <a:ext cx="0" cy="0"/>
          <a:chOff x="0" y="0"/>
          <a:chExt cx="0" cy="0"/>
        </a:xfrm>
      </p:grpSpPr>
      <p:sp>
        <p:nvSpPr>
          <p:cNvPr id="5" name="Rectangle 4"/>
          <p:cNvSpPr/>
          <p:nvPr/>
        </p:nvSpPr>
        <p:spPr bwMode="auto">
          <a:xfrm>
            <a:off x="3" y="0"/>
            <a:ext cx="9143999" cy="764704"/>
          </a:xfrm>
          <a:prstGeom prst="rect">
            <a:avLst/>
          </a:prstGeom>
          <a:solidFill>
            <a:schemeClr val="lt1"/>
          </a:solidFill>
          <a:ln>
            <a:solidFill>
              <a:schemeClr val="bg2"/>
            </a:solidFill>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algn="ctr" eaLnBrk="0" hangingPunct="0"/>
            <a:r>
              <a:rPr lang="en-US" altLang="en-US" sz="4000" b="1" dirty="0" smtClean="0">
                <a:solidFill>
                  <a:srgbClr val="3FA237"/>
                </a:solidFill>
                <a:latin typeface="Calibri" pitchFamily="34" charset="0"/>
                <a:cs typeface="Arial" pitchFamily="34" charset="0"/>
              </a:rPr>
              <a:t>Experimental Activity</a:t>
            </a:r>
            <a:endParaRPr kumimoji="0" lang="en-US" sz="4000" b="1" i="0" u="none" strike="noStrike" cap="none" normalizeH="0" baseline="0" dirty="0" smtClean="0">
              <a:ln>
                <a:noFill/>
              </a:ln>
              <a:solidFill>
                <a:schemeClr val="tx1"/>
              </a:solidFill>
              <a:effectLst/>
              <a:latin typeface="Arial" charset="0"/>
              <a:ea typeface="ＭＳ Ｐゴシック" pitchFamily="28" charset="-128"/>
            </a:endParaRPr>
          </a:p>
        </p:txBody>
      </p:sp>
      <p:grpSp>
        <p:nvGrpSpPr>
          <p:cNvPr id="2" name="Group 1"/>
          <p:cNvGrpSpPr/>
          <p:nvPr/>
        </p:nvGrpSpPr>
        <p:grpSpPr>
          <a:xfrm>
            <a:off x="0" y="6443473"/>
            <a:ext cx="9144002" cy="481982"/>
            <a:chOff x="0" y="6443473"/>
            <a:chExt cx="9144002" cy="481982"/>
          </a:xfrm>
        </p:grpSpPr>
        <p:sp>
          <p:nvSpPr>
            <p:cNvPr id="8" name="Rectangle 7"/>
            <p:cNvSpPr/>
            <p:nvPr/>
          </p:nvSpPr>
          <p:spPr bwMode="auto">
            <a:xfrm>
              <a:off x="3" y="6443473"/>
              <a:ext cx="9143999" cy="418356"/>
            </a:xfrm>
            <a:prstGeom prst="rect">
              <a:avLst/>
            </a:prstGeom>
            <a:ln>
              <a:solidFill>
                <a:schemeClr val="bg2"/>
              </a:solidFill>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algn="ctr" eaLnBrk="0" hangingPunct="0"/>
              <a:endParaRPr kumimoji="0" lang="en-US" sz="4000" b="1" i="0" u="none" strike="noStrike" cap="none" normalizeH="0" baseline="0" dirty="0" smtClean="0">
                <a:ln>
                  <a:noFill/>
                </a:ln>
                <a:solidFill>
                  <a:schemeClr val="tx1"/>
                </a:solidFill>
                <a:effectLst/>
                <a:latin typeface="Arial" charset="0"/>
                <a:ea typeface="ＭＳ Ｐゴシック" pitchFamily="28" charset="-128"/>
              </a:endParaRPr>
            </a:p>
          </p:txBody>
        </p:sp>
        <p:sp>
          <p:nvSpPr>
            <p:cNvPr id="9" name="TextBox 2"/>
            <p:cNvSpPr txBox="1">
              <a:spLocks noChangeArrowheads="1"/>
            </p:cNvSpPr>
            <p:nvPr/>
          </p:nvSpPr>
          <p:spPr bwMode="auto">
            <a:xfrm>
              <a:off x="0" y="6525345"/>
              <a:ext cx="9144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r>
                <a:rPr lang="en-US" altLang="en-US" sz="1000" b="1" dirty="0" smtClean="0">
                  <a:solidFill>
                    <a:schemeClr val="bg2"/>
                  </a:solidFill>
                </a:rPr>
                <a:t>Michele Togno - </a:t>
              </a:r>
              <a:r>
                <a:rPr lang="en-US" altLang="en-US" sz="1000" b="1" dirty="0">
                  <a:solidFill>
                    <a:schemeClr val="bg2"/>
                  </a:solidFill>
                </a:rPr>
                <a:t>IV ARDENT Annual Meeting, Prague - June, 23</a:t>
              </a:r>
              <a:r>
                <a:rPr lang="en-US" altLang="en-US" sz="1000" b="1" baseline="30000" dirty="0">
                  <a:solidFill>
                    <a:schemeClr val="bg2"/>
                  </a:solidFill>
                </a:rPr>
                <a:t>rd</a:t>
              </a:r>
              <a:r>
                <a:rPr lang="en-US" altLang="en-US" sz="1000" b="1" dirty="0">
                  <a:solidFill>
                    <a:schemeClr val="bg2"/>
                  </a:solidFill>
                </a:rPr>
                <a:t> 2015</a:t>
              </a:r>
            </a:p>
            <a:p>
              <a:pPr algn="ctr" eaLnBrk="1" hangingPunct="1">
                <a:defRPr/>
              </a:pPr>
              <a:endParaRPr lang="en-US" altLang="en-US" sz="1000" b="1" dirty="0" smtClean="0">
                <a:solidFill>
                  <a:schemeClr val="bg2"/>
                </a:solidFill>
              </a:endParaRPr>
            </a:p>
          </p:txBody>
        </p:sp>
      </p:grpSp>
    </p:spTree>
    <p:extLst>
      <p:ext uri="{BB962C8B-B14F-4D97-AF65-F5344CB8AC3E}">
        <p14:creationId xmlns:p14="http://schemas.microsoft.com/office/powerpoint/2010/main" val="1032178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68444" y="6048672"/>
            <a:ext cx="975555" cy="809328"/>
          </a:xfrm>
          <a:prstGeom prst="rect">
            <a:avLst/>
          </a:prstGeom>
          <a:solidFill>
            <a:schemeClr val="bg1"/>
          </a:solidFill>
          <a:ln>
            <a:solidFill>
              <a:schemeClr val="bg1">
                <a:lumMod val="85000"/>
              </a:schemeClr>
            </a:solidFill>
          </a:ln>
          <a:effectLst/>
        </p:spPr>
      </p:pic>
      <p:sp>
        <p:nvSpPr>
          <p:cNvPr id="7" name="Title 1"/>
          <p:cNvSpPr txBox="1">
            <a:spLocks/>
          </p:cNvSpPr>
          <p:nvPr/>
        </p:nvSpPr>
        <p:spPr bwMode="auto">
          <a:xfrm>
            <a:off x="0" y="1"/>
            <a:ext cx="9144000" cy="6206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algn="l" rtl="0" eaLnBrk="0" fontAlgn="base" hangingPunct="0">
              <a:lnSpc>
                <a:spcPct val="80000"/>
              </a:lnSpc>
              <a:spcBef>
                <a:spcPct val="0"/>
              </a:spcBef>
              <a:spcAft>
                <a:spcPct val="0"/>
              </a:spcAft>
              <a:defRPr sz="2400" b="1" cap="none" baseline="0">
                <a:solidFill>
                  <a:srgbClr val="69BE28"/>
                </a:solidFill>
                <a:effectLst/>
                <a:latin typeface="+mj-lt"/>
                <a:ea typeface="+mj-ea"/>
                <a:cs typeface="Arial"/>
              </a:defRPr>
            </a:lvl1pPr>
            <a:lvl2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2pPr>
            <a:lvl3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3pPr>
            <a:lvl4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4pPr>
            <a:lvl5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5pPr>
            <a:lvl6pPr marL="4572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6pPr>
            <a:lvl7pPr marL="9144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7pPr>
            <a:lvl8pPr marL="13716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8pPr>
            <a:lvl9pPr marL="18288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9pPr>
          </a:lstStyle>
          <a:p>
            <a:pPr algn="ctr"/>
            <a:r>
              <a:rPr lang="en-US" altLang="en-US" sz="4000" kern="0" dirty="0">
                <a:solidFill>
                  <a:srgbClr val="3FA237"/>
                </a:solidFill>
                <a:latin typeface="Calibri" pitchFamily="34" charset="0"/>
                <a:cs typeface="Arial" pitchFamily="34" charset="0"/>
              </a:rPr>
              <a:t>Patient Plan Verification (MV x-rays)</a:t>
            </a: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037" t="1830" r="1070" b="2782"/>
          <a:stretch/>
        </p:blipFill>
        <p:spPr>
          <a:xfrm>
            <a:off x="683568" y="625138"/>
            <a:ext cx="4608512" cy="2919521"/>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5536" y="3687758"/>
            <a:ext cx="5176966" cy="2799687"/>
          </a:xfrm>
          <a:prstGeom prst="rect">
            <a:avLst/>
          </a:prstGeom>
        </p:spPr>
      </p:pic>
      <p:sp>
        <p:nvSpPr>
          <p:cNvPr id="15" name="TextBox 14"/>
          <p:cNvSpPr txBox="1"/>
          <p:nvPr/>
        </p:nvSpPr>
        <p:spPr>
          <a:xfrm>
            <a:off x="5364088" y="764704"/>
            <a:ext cx="3707904" cy="1754326"/>
          </a:xfrm>
          <a:prstGeom prst="rect">
            <a:avLst/>
          </a:prstGeom>
          <a:noFill/>
        </p:spPr>
        <p:txBody>
          <a:bodyPr wrap="square" rtlCol="0">
            <a:spAutoFit/>
          </a:bodyPr>
          <a:lstStyle/>
          <a:p>
            <a:pPr algn="just">
              <a:lnSpc>
                <a:spcPct val="150000"/>
              </a:lnSpc>
            </a:pPr>
            <a:r>
              <a:rPr lang="en-US" sz="1800" dirty="0" smtClean="0"/>
              <a:t>CT imaging of detector + phantom</a:t>
            </a:r>
          </a:p>
          <a:p>
            <a:pPr algn="just">
              <a:lnSpc>
                <a:spcPct val="150000"/>
              </a:lnSpc>
            </a:pPr>
            <a:endParaRPr lang="en-US" sz="1800" dirty="0"/>
          </a:p>
          <a:p>
            <a:pPr algn="just">
              <a:lnSpc>
                <a:spcPct val="150000"/>
              </a:lnSpc>
            </a:pPr>
            <a:r>
              <a:rPr lang="en-US" sz="1800" dirty="0" smtClean="0"/>
              <a:t>Dose recalculated on the acquired imagine for a direct comparison </a:t>
            </a:r>
          </a:p>
        </p:txBody>
      </p:sp>
      <p:sp>
        <p:nvSpPr>
          <p:cNvPr id="16" name="TextBox 15"/>
          <p:cNvSpPr txBox="1"/>
          <p:nvPr/>
        </p:nvSpPr>
        <p:spPr>
          <a:xfrm>
            <a:off x="5595605" y="3651989"/>
            <a:ext cx="3584907" cy="2585323"/>
          </a:xfrm>
          <a:prstGeom prst="rect">
            <a:avLst/>
          </a:prstGeom>
          <a:noFill/>
        </p:spPr>
        <p:txBody>
          <a:bodyPr wrap="square" rtlCol="0">
            <a:spAutoFit/>
          </a:bodyPr>
          <a:lstStyle/>
          <a:p>
            <a:pPr algn="just">
              <a:lnSpc>
                <a:spcPct val="150000"/>
              </a:lnSpc>
            </a:pPr>
            <a:r>
              <a:rPr lang="en-US" sz="1800" dirty="0" smtClean="0"/>
              <a:t>Clinical localization: spine</a:t>
            </a:r>
          </a:p>
          <a:p>
            <a:pPr algn="just">
              <a:lnSpc>
                <a:spcPct val="150000"/>
              </a:lnSpc>
            </a:pPr>
            <a:endParaRPr lang="en-US" sz="1800" dirty="0" smtClean="0"/>
          </a:p>
          <a:p>
            <a:pPr algn="just">
              <a:lnSpc>
                <a:spcPct val="150000"/>
              </a:lnSpc>
            </a:pPr>
            <a:r>
              <a:rPr lang="en-US" sz="1800" dirty="0" smtClean="0"/>
              <a:t>Technique: sliding window IMRT</a:t>
            </a:r>
          </a:p>
          <a:p>
            <a:pPr algn="just">
              <a:lnSpc>
                <a:spcPct val="150000"/>
              </a:lnSpc>
            </a:pPr>
            <a:r>
              <a:rPr lang="en-US" sz="1800" dirty="0" smtClean="0"/>
              <a:t>(Varian Trilogy linac, 6 MV)</a:t>
            </a:r>
          </a:p>
          <a:p>
            <a:pPr algn="just">
              <a:lnSpc>
                <a:spcPct val="150000"/>
              </a:lnSpc>
            </a:pPr>
            <a:endParaRPr lang="en-US" sz="1800" dirty="0"/>
          </a:p>
          <a:p>
            <a:pPr algn="just">
              <a:lnSpc>
                <a:spcPct val="150000"/>
              </a:lnSpc>
            </a:pPr>
            <a:r>
              <a:rPr lang="en-US" sz="1800" dirty="0" smtClean="0"/>
              <a:t>Average difference &lt;1%</a:t>
            </a:r>
          </a:p>
        </p:txBody>
      </p:sp>
    </p:spTree>
    <p:extLst>
      <p:ext uri="{BB962C8B-B14F-4D97-AF65-F5344CB8AC3E}">
        <p14:creationId xmlns:p14="http://schemas.microsoft.com/office/powerpoint/2010/main" val="23451597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68444" y="6048672"/>
            <a:ext cx="975555" cy="809328"/>
          </a:xfrm>
          <a:prstGeom prst="rect">
            <a:avLst/>
          </a:prstGeom>
          <a:solidFill>
            <a:schemeClr val="bg1"/>
          </a:solidFill>
          <a:ln>
            <a:solidFill>
              <a:schemeClr val="bg1">
                <a:lumMod val="85000"/>
              </a:schemeClr>
            </a:solidFill>
          </a:ln>
          <a:effectLst/>
        </p:spPr>
      </p:pic>
      <p:sp>
        <p:nvSpPr>
          <p:cNvPr id="7" name="Title 1"/>
          <p:cNvSpPr txBox="1">
            <a:spLocks/>
          </p:cNvSpPr>
          <p:nvPr/>
        </p:nvSpPr>
        <p:spPr bwMode="auto">
          <a:xfrm>
            <a:off x="0" y="1"/>
            <a:ext cx="9144000" cy="6206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algn="l" rtl="0" eaLnBrk="0" fontAlgn="base" hangingPunct="0">
              <a:lnSpc>
                <a:spcPct val="80000"/>
              </a:lnSpc>
              <a:spcBef>
                <a:spcPct val="0"/>
              </a:spcBef>
              <a:spcAft>
                <a:spcPct val="0"/>
              </a:spcAft>
              <a:defRPr sz="2400" b="1" cap="none" baseline="0">
                <a:solidFill>
                  <a:srgbClr val="69BE28"/>
                </a:solidFill>
                <a:effectLst/>
                <a:latin typeface="+mj-lt"/>
                <a:ea typeface="+mj-ea"/>
                <a:cs typeface="Arial"/>
              </a:defRPr>
            </a:lvl1pPr>
            <a:lvl2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2pPr>
            <a:lvl3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3pPr>
            <a:lvl4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4pPr>
            <a:lvl5pPr algn="l" rtl="0" eaLnBrk="0" fontAlgn="base" hangingPunct="0">
              <a:lnSpc>
                <a:spcPct val="80000"/>
              </a:lnSpc>
              <a:spcBef>
                <a:spcPct val="0"/>
              </a:spcBef>
              <a:spcAft>
                <a:spcPct val="0"/>
              </a:spcAft>
              <a:defRPr sz="2800" b="1">
                <a:solidFill>
                  <a:schemeClr val="bg1"/>
                </a:solidFill>
                <a:latin typeface="Arial" charset="0"/>
                <a:ea typeface="ＭＳ Ｐゴシック" pitchFamily="28" charset="-128"/>
              </a:defRPr>
            </a:lvl5pPr>
            <a:lvl6pPr marL="4572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6pPr>
            <a:lvl7pPr marL="9144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7pPr>
            <a:lvl8pPr marL="13716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8pPr>
            <a:lvl9pPr marL="1828800" algn="l" rtl="0" eaLnBrk="1" fontAlgn="base" hangingPunct="1">
              <a:lnSpc>
                <a:spcPct val="80000"/>
              </a:lnSpc>
              <a:spcBef>
                <a:spcPct val="0"/>
              </a:spcBef>
              <a:spcAft>
                <a:spcPct val="0"/>
              </a:spcAft>
              <a:defRPr sz="2800" b="1">
                <a:solidFill>
                  <a:schemeClr val="bg1"/>
                </a:solidFill>
                <a:latin typeface="Arial" charset="0"/>
                <a:ea typeface="ＭＳ Ｐゴシック" pitchFamily="28" charset="-128"/>
              </a:defRPr>
            </a:lvl9pPr>
          </a:lstStyle>
          <a:p>
            <a:pPr algn="ctr"/>
            <a:r>
              <a:rPr lang="en-US" altLang="en-US" sz="4000" kern="0" dirty="0">
                <a:solidFill>
                  <a:srgbClr val="3FA237"/>
                </a:solidFill>
                <a:latin typeface="Calibri" pitchFamily="34" charset="0"/>
                <a:cs typeface="Arial" pitchFamily="34" charset="0"/>
              </a:rPr>
              <a:t>Patient Plan Verification (MV x-rays)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1" y="3749106"/>
            <a:ext cx="5574671" cy="2848245"/>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9512" y="490993"/>
            <a:ext cx="5574670" cy="2833029"/>
          </a:xfrm>
          <a:prstGeom prst="rect">
            <a:avLst/>
          </a:prstGeom>
        </p:spPr>
      </p:pic>
      <p:sp>
        <p:nvSpPr>
          <p:cNvPr id="8" name="TextBox 7"/>
          <p:cNvSpPr txBox="1"/>
          <p:nvPr/>
        </p:nvSpPr>
        <p:spPr>
          <a:xfrm>
            <a:off x="5796136" y="954594"/>
            <a:ext cx="3347864" cy="1754326"/>
          </a:xfrm>
          <a:prstGeom prst="rect">
            <a:avLst/>
          </a:prstGeom>
          <a:noFill/>
        </p:spPr>
        <p:txBody>
          <a:bodyPr wrap="square" rtlCol="0">
            <a:spAutoFit/>
          </a:bodyPr>
          <a:lstStyle/>
          <a:p>
            <a:pPr algn="just">
              <a:lnSpc>
                <a:spcPct val="150000"/>
              </a:lnSpc>
            </a:pPr>
            <a:r>
              <a:rPr lang="en-US" sz="1800" dirty="0" smtClean="0"/>
              <a:t>Clinical localization: prostate</a:t>
            </a:r>
          </a:p>
          <a:p>
            <a:pPr algn="just">
              <a:lnSpc>
                <a:spcPct val="150000"/>
              </a:lnSpc>
            </a:pPr>
            <a:endParaRPr lang="en-US" sz="1800" dirty="0"/>
          </a:p>
          <a:p>
            <a:pPr algn="just">
              <a:lnSpc>
                <a:spcPct val="150000"/>
              </a:lnSpc>
            </a:pPr>
            <a:r>
              <a:rPr lang="en-US" sz="1800" dirty="0" smtClean="0"/>
              <a:t>Technique: step &amp; shoot IMRT </a:t>
            </a:r>
          </a:p>
          <a:p>
            <a:pPr algn="just">
              <a:lnSpc>
                <a:spcPct val="150000"/>
              </a:lnSpc>
            </a:pPr>
            <a:r>
              <a:rPr lang="en-US" sz="1800" dirty="0" smtClean="0"/>
              <a:t>(Varian TrueBeam linac, 6 MV)</a:t>
            </a:r>
          </a:p>
        </p:txBody>
      </p:sp>
      <p:sp>
        <p:nvSpPr>
          <p:cNvPr id="9" name="TextBox 8"/>
          <p:cNvSpPr txBox="1"/>
          <p:nvPr/>
        </p:nvSpPr>
        <p:spPr>
          <a:xfrm>
            <a:off x="5819058" y="3789040"/>
            <a:ext cx="3324942" cy="2169825"/>
          </a:xfrm>
          <a:prstGeom prst="rect">
            <a:avLst/>
          </a:prstGeom>
          <a:noFill/>
        </p:spPr>
        <p:txBody>
          <a:bodyPr wrap="square" rtlCol="0">
            <a:spAutoFit/>
          </a:bodyPr>
          <a:lstStyle/>
          <a:p>
            <a:pPr algn="just">
              <a:lnSpc>
                <a:spcPct val="150000"/>
              </a:lnSpc>
            </a:pPr>
            <a:r>
              <a:rPr lang="en-US" sz="1800" dirty="0" smtClean="0"/>
              <a:t>Clinical localization: lesion at the base of the skull</a:t>
            </a:r>
          </a:p>
          <a:p>
            <a:pPr algn="just">
              <a:lnSpc>
                <a:spcPct val="150000"/>
              </a:lnSpc>
            </a:pPr>
            <a:endParaRPr lang="en-US" sz="1800" dirty="0"/>
          </a:p>
          <a:p>
            <a:pPr algn="just">
              <a:lnSpc>
                <a:spcPct val="150000"/>
              </a:lnSpc>
            </a:pPr>
            <a:r>
              <a:rPr lang="en-US" sz="1800" dirty="0" smtClean="0"/>
              <a:t>Technique: VMAT </a:t>
            </a:r>
          </a:p>
          <a:p>
            <a:pPr algn="just">
              <a:lnSpc>
                <a:spcPct val="150000"/>
              </a:lnSpc>
            </a:pPr>
            <a:r>
              <a:rPr lang="en-US" sz="1800" dirty="0" smtClean="0"/>
              <a:t>(Varian TrueBeam linac, 6 MV)</a:t>
            </a:r>
          </a:p>
        </p:txBody>
      </p:sp>
      <p:sp>
        <p:nvSpPr>
          <p:cNvPr id="10" name="TextBox 9"/>
          <p:cNvSpPr txBox="1"/>
          <p:nvPr/>
        </p:nvSpPr>
        <p:spPr>
          <a:xfrm>
            <a:off x="107504" y="3327375"/>
            <a:ext cx="8784976" cy="461665"/>
          </a:xfrm>
          <a:prstGeom prst="rect">
            <a:avLst/>
          </a:prstGeom>
          <a:noFill/>
        </p:spPr>
        <p:txBody>
          <a:bodyPr wrap="square" rtlCol="0">
            <a:spAutoFit/>
          </a:bodyPr>
          <a:lstStyle/>
          <a:p>
            <a:pPr algn="just">
              <a:lnSpc>
                <a:spcPct val="150000"/>
              </a:lnSpc>
            </a:pPr>
            <a:r>
              <a:rPr lang="en-US" sz="1600" dirty="0" smtClean="0"/>
              <a:t>Average difference with TPS &lt;1%, max deviation in the target 2.0% and 1.3%</a:t>
            </a:r>
          </a:p>
        </p:txBody>
      </p:sp>
    </p:spTree>
    <p:extLst>
      <p:ext uri="{BB962C8B-B14F-4D97-AF65-F5344CB8AC3E}">
        <p14:creationId xmlns:p14="http://schemas.microsoft.com/office/powerpoint/2010/main" val="1611675010"/>
      </p:ext>
    </p:extLst>
  </p:cSld>
  <p:clrMapOvr>
    <a:masterClrMapping/>
  </p:clrMapOvr>
  <p:timing>
    <p:tnLst>
      <p:par>
        <p:cTn id="1" dur="indefinite" restart="never" nodeType="tmRoot"/>
      </p:par>
    </p:tnLst>
  </p:timing>
</p:sld>
</file>

<file path=ppt/theme/theme1.xml><?xml version="1.0" encoding="utf-8"?>
<a:theme xmlns:a="http://schemas.openxmlformats.org/drawingml/2006/main" name="IBA template - October 2011">
  <a:themeElements>
    <a:clrScheme name="IBA Corporate Woman 13">
      <a:dk1>
        <a:srgbClr val="000000"/>
      </a:dk1>
      <a:lt1>
        <a:srgbClr val="FFFFFF"/>
      </a:lt1>
      <a:dk2>
        <a:srgbClr val="000000"/>
      </a:dk2>
      <a:lt2>
        <a:srgbClr val="808080"/>
      </a:lt2>
      <a:accent1>
        <a:srgbClr val="F0AB00"/>
      </a:accent1>
      <a:accent2>
        <a:srgbClr val="009FDA"/>
      </a:accent2>
      <a:accent3>
        <a:srgbClr val="FFFFFF"/>
      </a:accent3>
      <a:accent4>
        <a:srgbClr val="000000"/>
      </a:accent4>
      <a:accent5>
        <a:srgbClr val="F6D2AA"/>
      </a:accent5>
      <a:accent6>
        <a:srgbClr val="0090C5"/>
      </a:accent6>
      <a:hlink>
        <a:srgbClr val="69BE28"/>
      </a:hlink>
      <a:folHlink>
        <a:srgbClr val="F0AB00"/>
      </a:folHlink>
    </a:clrScheme>
    <a:fontScheme name="IBA Corporate Woma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28"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28" charset="-128"/>
          </a:defRPr>
        </a:defPPr>
      </a:lstStyle>
    </a:lnDef>
  </a:objectDefaults>
  <a:extraClrSchemeLst>
    <a:extraClrScheme>
      <a:clrScheme name="IBA Corporate Woma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BA Corporate Woma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BA Corporate Woma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BA Corporate Woma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BA Corporate Woma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BA Corporate Woma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BA Corporate Woma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BA Corporate Woma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BA Corporate Woma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BA Corporate Woma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BA Corporate Woma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BA Corporate Woma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BA Corporate Woman 13">
        <a:dk1>
          <a:srgbClr val="000000"/>
        </a:dk1>
        <a:lt1>
          <a:srgbClr val="FFFFFF"/>
        </a:lt1>
        <a:dk2>
          <a:srgbClr val="000000"/>
        </a:dk2>
        <a:lt2>
          <a:srgbClr val="808080"/>
        </a:lt2>
        <a:accent1>
          <a:srgbClr val="F0AB00"/>
        </a:accent1>
        <a:accent2>
          <a:srgbClr val="009FDA"/>
        </a:accent2>
        <a:accent3>
          <a:srgbClr val="FFFFFF"/>
        </a:accent3>
        <a:accent4>
          <a:srgbClr val="000000"/>
        </a:accent4>
        <a:accent5>
          <a:srgbClr val="F6D2AA"/>
        </a:accent5>
        <a:accent6>
          <a:srgbClr val="0090C5"/>
        </a:accent6>
        <a:hlink>
          <a:srgbClr val="69BE28"/>
        </a:hlink>
        <a:folHlink>
          <a:srgbClr val="F0AB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F720EB1E0BA5D4AA9481933757C3D6B" ma:contentTypeVersion="1" ma:contentTypeDescription="Create a new document." ma:contentTypeScope="" ma:versionID="de836383f2726ff40f3654324a5de5cd">
  <xsd:schema xmlns:xsd="http://www.w3.org/2001/XMLSchema" xmlns:p="http://schemas.microsoft.com/office/2006/metadata/properties" xmlns:ns2="c87027b3-d06a-4d08-be1c-28596161f1dc" targetNamespace="http://schemas.microsoft.com/office/2006/metadata/properties" ma:root="true" ma:fieldsID="ad071fc49166b2d7ea2749a3a731f480" ns2:_="">
    <xsd:import namespace="c87027b3-d06a-4d08-be1c-28596161f1dc"/>
    <xsd:element name="properties">
      <xsd:complexType>
        <xsd:sequence>
          <xsd:element name="documentManagement">
            <xsd:complexType>
              <xsd:all>
                <xsd:element ref="ns2:Target_x0020_Audiences" minOccurs="0"/>
              </xsd:all>
            </xsd:complexType>
          </xsd:element>
        </xsd:sequence>
      </xsd:complexType>
    </xsd:element>
  </xsd:schema>
  <xsd:schema xmlns:xsd="http://www.w3.org/2001/XMLSchema" xmlns:dms="http://schemas.microsoft.com/office/2006/documentManagement/types" targetNamespace="c87027b3-d06a-4d08-be1c-28596161f1dc" elementFormDefault="qualified">
    <xsd:import namespace="http://schemas.microsoft.com/office/2006/documentManagement/types"/>
    <xsd:element name="Target_x0020_Audiences" ma:index="8" nillable="true" ma:displayName="Target Audiences" ma:internalName="Target_x0020_Audiences">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LongProperties xmlns="http://schemas.microsoft.com/office/2006/metadata/longProperties"/>
</file>

<file path=customXml/item4.xml><?xml version="1.0" encoding="utf-8"?>
<p:properties xmlns:p="http://schemas.microsoft.com/office/2006/metadata/properties" xmlns:xsi="http://www.w3.org/2001/XMLSchema-instance" xmlns:pc="http://schemas.microsoft.com/office/infopath/2007/PartnerControls">
  <documentManagement>
    <Target_x0020_Audiences xmlns="c87027b3-d06a-4d08-be1c-28596161f1dc" xsi:nil="true"/>
  </documentManagement>
</p:properties>
</file>

<file path=customXml/itemProps1.xml><?xml version="1.0" encoding="utf-8"?>
<ds:datastoreItem xmlns:ds="http://schemas.openxmlformats.org/officeDocument/2006/customXml" ds:itemID="{EF31F7F7-E344-46E3-AE54-6882E59F8C1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87027b3-d06a-4d08-be1c-28596161f1dc"/>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F6A827BA-C0C2-48C2-B649-CB522812735E}">
  <ds:schemaRefs>
    <ds:schemaRef ds:uri="http://schemas.microsoft.com/sharepoint/v3/contenttype/forms"/>
  </ds:schemaRefs>
</ds:datastoreItem>
</file>

<file path=customXml/itemProps3.xml><?xml version="1.0" encoding="utf-8"?>
<ds:datastoreItem xmlns:ds="http://schemas.openxmlformats.org/officeDocument/2006/customXml" ds:itemID="{C552DD3E-A757-4D13-BB47-9725D661E044}">
  <ds:schemaRefs>
    <ds:schemaRef ds:uri="http://schemas.microsoft.com/office/2006/metadata/longProperties"/>
  </ds:schemaRefs>
</ds:datastoreItem>
</file>

<file path=customXml/itemProps4.xml><?xml version="1.0" encoding="utf-8"?>
<ds:datastoreItem xmlns:ds="http://schemas.openxmlformats.org/officeDocument/2006/customXml" ds:itemID="{46AF3D91-DF8D-4AA8-ACF0-BAA42357B79F}">
  <ds:schemaRefs>
    <ds:schemaRef ds:uri="http://schemas.microsoft.com/office/2006/documentManagement/types"/>
    <ds:schemaRef ds:uri="http://purl.org/dc/dcmitype/"/>
    <ds:schemaRef ds:uri="http://schemas.openxmlformats.org/package/2006/metadata/core-properties"/>
    <ds:schemaRef ds:uri="http://www.w3.org/XML/1998/namespace"/>
    <ds:schemaRef ds:uri="http://schemas.microsoft.com/office/2006/metadata/properties"/>
    <ds:schemaRef ds:uri="c87027b3-d06a-4d08-be1c-28596161f1dc"/>
    <ds:schemaRef ds:uri="http://purl.org/dc/terms/"/>
    <ds:schemaRef ds:uri="http://purl.org/dc/elements/1.1/"/>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0</TotalTime>
  <Words>1208</Words>
  <Application>Microsoft Office PowerPoint</Application>
  <PresentationFormat>On-screen Show (4:3)</PresentationFormat>
  <Paragraphs>182</Paragraphs>
  <Slides>32</Slides>
  <Notes>0</Notes>
  <HiddenSlides>0</HiddenSlides>
  <MMClips>1</MMClips>
  <ScaleCrop>false</ScaleCrop>
  <HeadingPairs>
    <vt:vector size="4" baseType="variant">
      <vt:variant>
        <vt:lpstr>Theme</vt:lpstr>
      </vt:variant>
      <vt:variant>
        <vt:i4>2</vt:i4>
      </vt:variant>
      <vt:variant>
        <vt:lpstr>Slide Titles</vt:lpstr>
      </vt:variant>
      <vt:variant>
        <vt:i4>32</vt:i4>
      </vt:variant>
    </vt:vector>
  </HeadingPairs>
  <TitlesOfParts>
    <vt:vector size="34" baseType="lpstr">
      <vt:lpstr>IBA template - October 2011</vt:lpstr>
      <vt:lpstr>Custom Design</vt:lpstr>
      <vt:lpstr>ARDENT final meeting almost on top of a 3 years stairway</vt:lpstr>
      <vt:lpstr>PowerPoint Presentation</vt:lpstr>
      <vt:lpstr>We are talking about…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Ongoing activities</vt:lpstr>
      <vt:lpstr>What happens down the road?</vt:lpstr>
      <vt:lpstr>PowerPoint Presentation</vt:lpstr>
      <vt:lpstr>B&amp;A training @ STMicroelectronics</vt:lpstr>
      <vt:lpstr>Educational session @ PTCOG 2015</vt:lpstr>
      <vt:lpstr>PowerPoint Presentation</vt:lpstr>
      <vt:lpstr>3rd ESTRO Forum 2015 – Barcelona</vt:lpstr>
      <vt:lpstr>Conclusions</vt:lpstr>
      <vt:lpstr>PowerPoint Presentation</vt:lpstr>
      <vt:lpstr>Backup Slides</vt:lpstr>
      <vt:lpstr>Dose linearity &amp; efficiency </vt:lpstr>
      <vt:lpstr>Long term stability</vt:lpstr>
      <vt:lpstr>1D dose distributions</vt:lpstr>
      <vt:lpstr>Proton PBS technique</vt:lpstr>
    </vt:vector>
  </TitlesOfParts>
  <Company>IBA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scoppen</dc:creator>
  <cp:lastModifiedBy>Michele Togno</cp:lastModifiedBy>
  <cp:revision>413</cp:revision>
  <cp:lastPrinted>2015-06-21T13:29:17Z</cp:lastPrinted>
  <dcterms:created xsi:type="dcterms:W3CDTF">2011-10-27T12:25:39Z</dcterms:created>
  <dcterms:modified xsi:type="dcterms:W3CDTF">2015-06-22T22:10:38Z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isplay_urn:schemas-microsoft-com:office:office#Editor">
    <vt:lpwstr>System Account</vt:lpwstr>
  </property>
  <property fmtid="{D5CDD505-2E9C-101B-9397-08002B2CF9AE}" pid="3" name="xd_Signature">
    <vt:lpwstr/>
  </property>
  <property fmtid="{D5CDD505-2E9C-101B-9397-08002B2CF9AE}" pid="4" name="TemplateUrl">
    <vt:lpwstr/>
  </property>
  <property fmtid="{D5CDD505-2E9C-101B-9397-08002B2CF9AE}" pid="5" name="xd_ProgID">
    <vt:lpwstr/>
  </property>
  <property fmtid="{D5CDD505-2E9C-101B-9397-08002B2CF9AE}" pid="6" name="display_urn:schemas-microsoft-com:office:office#Author">
    <vt:lpwstr>System Account</vt:lpwstr>
  </property>
  <property fmtid="{D5CDD505-2E9C-101B-9397-08002B2CF9AE}" pid="7" name="_SourceUrl">
    <vt:lpwstr/>
  </property>
  <property fmtid="{D5CDD505-2E9C-101B-9397-08002B2CF9AE}" pid="8" name="_SharedFileIndex">
    <vt:lpwstr/>
  </property>
  <property fmtid="{D5CDD505-2E9C-101B-9397-08002B2CF9AE}" pid="9" name="ContentType">
    <vt:lpwstr>Document</vt:lpwstr>
  </property>
</Properties>
</file>