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64A7E-7EDF-4F25-BC92-44100CE3C27E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A58AA-2399-46E7-A7F5-7DD8621B2E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631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A58AA-2399-46E7-A7F5-7DD8621B2E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405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824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3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72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476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986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52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73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621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839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28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83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EEE68-396C-4CD2-8DA0-11877BC8BC5D}" type="datetimeFigureOut">
              <a:rPr lang="en-GB" smtClean="0"/>
              <a:t>27/10/2014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33622-0155-48E4-AA4B-62905E9CF6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88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03848" y="980728"/>
            <a:ext cx="262240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dirty="0" err="1" smtClean="0"/>
              <a:t>MAXdecayKSW</a:t>
            </a:r>
            <a:r>
              <a:rPr lang="en-GB" sz="1500" dirty="0" smtClean="0"/>
              <a:t>=35 mm/10 </a:t>
            </a:r>
            <a:r>
              <a:rPr lang="en-GB" sz="1500" dirty="0" smtClean="0">
                <a:sym typeface="Symbol"/>
              </a:rPr>
              <a:t></a:t>
            </a:r>
            <a:r>
              <a:rPr lang="en-GB" sz="1500" dirty="0" smtClean="0"/>
              <a:t>s</a:t>
            </a:r>
            <a:endParaRPr lang="en-GB" sz="1500" dirty="0"/>
          </a:p>
          <a:p>
            <a:r>
              <a:rPr lang="en-GB" sz="1500" dirty="0"/>
              <a:t>I</a:t>
            </a:r>
            <a:r>
              <a:rPr lang="en-GB" sz="1500" baseline="-25000" dirty="0"/>
              <a:t>1</a:t>
            </a:r>
            <a:r>
              <a:rPr lang="en-GB" sz="1500" dirty="0"/>
              <a:t>=0.57*35 mm</a:t>
            </a:r>
          </a:p>
          <a:p>
            <a:r>
              <a:rPr lang="en-GB" sz="1500" dirty="0"/>
              <a:t>t</a:t>
            </a:r>
            <a:r>
              <a:rPr lang="en-GB" sz="1500" baseline="-25000" dirty="0"/>
              <a:t>1</a:t>
            </a:r>
            <a:r>
              <a:rPr lang="en-GB" sz="1500" dirty="0"/>
              <a:t>=15 </a:t>
            </a:r>
            <a:r>
              <a:rPr lang="en-GB" sz="1500" dirty="0">
                <a:sym typeface="Symbol"/>
              </a:rPr>
              <a:t></a:t>
            </a:r>
            <a:r>
              <a:rPr lang="en-GB" sz="1500" dirty="0"/>
              <a:t>s</a:t>
            </a:r>
          </a:p>
          <a:p>
            <a:r>
              <a:rPr lang="en-GB" sz="1500" dirty="0"/>
              <a:t>I</a:t>
            </a:r>
            <a:r>
              <a:rPr lang="en-GB" sz="1500" baseline="-25000" dirty="0"/>
              <a:t>2</a:t>
            </a:r>
            <a:r>
              <a:rPr lang="en-GB" sz="1500" dirty="0"/>
              <a:t> =0.50*35 mm</a:t>
            </a:r>
          </a:p>
          <a:p>
            <a:r>
              <a:rPr lang="en-GB" sz="1500" dirty="0"/>
              <a:t>t</a:t>
            </a:r>
            <a:r>
              <a:rPr lang="en-GB" sz="1500" baseline="-25000" dirty="0"/>
              <a:t>2</a:t>
            </a:r>
            <a:r>
              <a:rPr lang="en-GB" sz="1500" dirty="0"/>
              <a:t>=[100,120] </a:t>
            </a:r>
            <a:r>
              <a:rPr lang="en-GB" sz="1500" dirty="0">
                <a:sym typeface="Symbol"/>
              </a:rPr>
              <a:t></a:t>
            </a:r>
            <a:r>
              <a:rPr lang="en-GB" sz="1500" dirty="0"/>
              <a:t>s</a:t>
            </a:r>
          </a:p>
          <a:p>
            <a:r>
              <a:rPr lang="en-GB" sz="1500" dirty="0" smtClean="0"/>
              <a:t>I</a:t>
            </a:r>
            <a:r>
              <a:rPr lang="en-GB" sz="1500" baseline="-25000" dirty="0" smtClean="0"/>
              <a:t>f</a:t>
            </a:r>
            <a:r>
              <a:rPr lang="en-GB" sz="1500" dirty="0" smtClean="0"/>
              <a:t>=45.9mm/5 </a:t>
            </a:r>
          </a:p>
          <a:p>
            <a:r>
              <a:rPr lang="en-GB" sz="1500" dirty="0" smtClean="0"/>
              <a:t>t</a:t>
            </a:r>
            <a:r>
              <a:rPr lang="en-GB" sz="1500" baseline="-25000" dirty="0" smtClean="0"/>
              <a:t>3</a:t>
            </a:r>
            <a:r>
              <a:rPr lang="en-GB" sz="1500" dirty="0"/>
              <a:t>= t2+(If-I2)/(</a:t>
            </a:r>
            <a:r>
              <a:rPr lang="en-GB" sz="1500" dirty="0" err="1"/>
              <a:t>MAXdecayKSW</a:t>
            </a:r>
            <a:r>
              <a:rPr lang="en-GB" sz="1500" dirty="0"/>
              <a:t>);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" y="836712"/>
            <a:ext cx="3173730" cy="222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817" y="805256"/>
            <a:ext cx="3173730" cy="220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338" y="3504301"/>
            <a:ext cx="2257425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338" y="5157192"/>
            <a:ext cx="22669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16632"/>
            <a:ext cx="79928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500k macroparticles</a:t>
            </a:r>
          </a:p>
          <a:p>
            <a:r>
              <a:rPr lang="en-GB" sz="1500" dirty="0" err="1"/>
              <a:t>betx</a:t>
            </a:r>
            <a:r>
              <a:rPr lang="en-GB" sz="1500" dirty="0"/>
              <a:t>=5.51623, </a:t>
            </a:r>
            <a:r>
              <a:rPr lang="en-GB" sz="1500" dirty="0" err="1"/>
              <a:t>bety</a:t>
            </a:r>
            <a:r>
              <a:rPr lang="en-GB" sz="1500" dirty="0"/>
              <a:t>=3.69963</a:t>
            </a:r>
            <a:r>
              <a:rPr lang="en-GB" sz="1500" dirty="0" smtClean="0"/>
              <a:t>,  </a:t>
            </a:r>
            <a:r>
              <a:rPr lang="en-GB" sz="1500" dirty="0" err="1" smtClean="0"/>
              <a:t>alfax</a:t>
            </a:r>
            <a:r>
              <a:rPr lang="en-GB" sz="1500" dirty="0" smtClean="0"/>
              <a:t>=0.00006447</a:t>
            </a:r>
            <a:r>
              <a:rPr lang="en-GB" sz="1500" dirty="0"/>
              <a:t>, </a:t>
            </a:r>
            <a:r>
              <a:rPr lang="en-GB" sz="1500" dirty="0" err="1"/>
              <a:t>alfay</a:t>
            </a:r>
            <a:r>
              <a:rPr lang="en-GB" sz="1500" dirty="0"/>
              <a:t>=0.000096156, </a:t>
            </a:r>
            <a:r>
              <a:rPr lang="en-GB" sz="1500" dirty="0" smtClean="0"/>
              <a:t> </a:t>
            </a:r>
            <a:r>
              <a:rPr lang="en-GB" sz="1500" dirty="0" err="1" smtClean="0"/>
              <a:t>Dx</a:t>
            </a:r>
            <a:r>
              <a:rPr lang="en-GB" sz="1500" dirty="0"/>
              <a:t>=-1.39,Dpx=0.000202</a:t>
            </a:r>
          </a:p>
        </p:txBody>
      </p:sp>
    </p:spTree>
    <p:extLst>
      <p:ext uri="{BB962C8B-B14F-4D97-AF65-F5344CB8AC3E}">
        <p14:creationId xmlns:p14="http://schemas.microsoft.com/office/powerpoint/2010/main" val="114599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8640"/>
            <a:ext cx="3213735" cy="2260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680" y="77760"/>
            <a:ext cx="3654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Study of vertical offset in injection </a:t>
            </a:r>
            <a:endParaRPr lang="en-GB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157" y="3566295"/>
            <a:ext cx="2281238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970" y="5157192"/>
            <a:ext cx="2257425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6" y="2852936"/>
            <a:ext cx="314706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276" y="2852936"/>
            <a:ext cx="3180398" cy="222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11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666" y="53854"/>
            <a:ext cx="4806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Study of </a:t>
            </a:r>
            <a:r>
              <a:rPr lang="en-GB" dirty="0" smtClean="0"/>
              <a:t>horizontal </a:t>
            </a:r>
            <a:r>
              <a:rPr lang="en-GB" dirty="0"/>
              <a:t>offset in injection 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991" y="5245452"/>
            <a:ext cx="22717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72" y="3605772"/>
            <a:ext cx="2262188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48680"/>
            <a:ext cx="3187065" cy="224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836" y="3474515"/>
            <a:ext cx="3180398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3" y="764704"/>
            <a:ext cx="3173730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4" y="3455074"/>
            <a:ext cx="318706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373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962" y="451333"/>
            <a:ext cx="3173730" cy="2226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984808"/>
            <a:ext cx="3173730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11" y="5157192"/>
            <a:ext cx="22955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11" y="3505709"/>
            <a:ext cx="2286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482" y="9697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Unmatched: </a:t>
            </a:r>
            <a:r>
              <a:rPr lang="en-GB" dirty="0" err="1" smtClean="0"/>
              <a:t>betx</a:t>
            </a:r>
            <a:r>
              <a:rPr lang="en-GB" dirty="0" smtClean="0"/>
              <a:t>: 5.51623 m -&gt;2.5 m 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" y="2996951"/>
            <a:ext cx="3147060" cy="2226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134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94805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Study on the addition of tolerances.</a:t>
            </a: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9471"/>
            <a:ext cx="3180398" cy="2280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068960"/>
            <a:ext cx="3153728" cy="222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15280"/>
            <a:ext cx="3153728" cy="220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287" y="5217318"/>
            <a:ext cx="2271713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525" y="3599066"/>
            <a:ext cx="22764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86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70</Words>
  <Application>Microsoft Office PowerPoint</Application>
  <PresentationFormat>On-screen Show (4:3)</PresentationFormat>
  <Paragraphs>14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José L. Abelleira Fernández</dc:creator>
  <cp:lastModifiedBy>José L. Abelleira Fernández</cp:lastModifiedBy>
  <cp:revision>57</cp:revision>
  <dcterms:created xsi:type="dcterms:W3CDTF">2014-10-26T14:16:03Z</dcterms:created>
  <dcterms:modified xsi:type="dcterms:W3CDTF">2014-10-27T16:05:31Z</dcterms:modified>
</cp:coreProperties>
</file>