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2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C1430-929E-1044-B4F1-8C6346C9FEA6}" type="datetimeFigureOut">
              <a:rPr lang="en-US" smtClean="0"/>
              <a:t>14/10/14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6929-AD91-5248-AEF3-065E57C5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073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C1430-929E-1044-B4F1-8C6346C9FEA6}" type="datetimeFigureOut">
              <a:rPr lang="en-US" smtClean="0"/>
              <a:t>14/10/14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6929-AD91-5248-AEF3-065E57C5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6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C1430-929E-1044-B4F1-8C6346C9FEA6}" type="datetimeFigureOut">
              <a:rPr lang="en-US" smtClean="0"/>
              <a:t>14/10/14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6929-AD91-5248-AEF3-065E57C5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08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563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1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C1430-929E-1044-B4F1-8C6346C9FEA6}" type="datetimeFigureOut">
              <a:rPr lang="en-US" smtClean="0"/>
              <a:t>14/10/14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6929-AD91-5248-AEF3-065E57C5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64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C1430-929E-1044-B4F1-8C6346C9FEA6}" type="datetimeFigureOut">
              <a:rPr lang="en-US" smtClean="0"/>
              <a:t>14/10/14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6929-AD91-5248-AEF3-065E57C5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460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C1430-929E-1044-B4F1-8C6346C9FEA6}" type="datetimeFigureOut">
              <a:rPr lang="en-US" smtClean="0"/>
              <a:t>14/10/14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6929-AD91-5248-AEF3-065E57C5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174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C1430-929E-1044-B4F1-8C6346C9FEA6}" type="datetimeFigureOut">
              <a:rPr lang="en-US" smtClean="0"/>
              <a:t>14/10/14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6929-AD91-5248-AEF3-065E57C5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729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C1430-929E-1044-B4F1-8C6346C9FEA6}" type="datetimeFigureOut">
              <a:rPr lang="en-US" smtClean="0"/>
              <a:t>14/10/14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6929-AD91-5248-AEF3-065E57C5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652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C1430-929E-1044-B4F1-8C6346C9FEA6}" type="datetimeFigureOut">
              <a:rPr lang="en-US" smtClean="0"/>
              <a:t>14/10/14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6929-AD91-5248-AEF3-065E57C5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15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C1430-929E-1044-B4F1-8C6346C9FEA6}" type="datetimeFigureOut">
              <a:rPr lang="en-US" smtClean="0"/>
              <a:t>14/10/14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6929-AD91-5248-AEF3-065E57C5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78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C1430-929E-1044-B4F1-8C6346C9FEA6}" type="datetimeFigureOut">
              <a:rPr lang="en-US" smtClean="0"/>
              <a:t>14/10/14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6929-AD91-5248-AEF3-065E57C5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27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C1430-929E-1044-B4F1-8C6346C9FEA6}" type="datetimeFigureOut">
              <a:rPr lang="en-US" smtClean="0"/>
              <a:t>14/10/14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56929-AD91-5248-AEF3-065E57C5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72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52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	</a:t>
            </a:r>
            <a:r>
              <a:rPr lang="en-US" sz="3500" dirty="0" smtClean="0"/>
              <a:t>LIU target beam parameters</a:t>
            </a:r>
            <a:endParaRPr lang="en-US" sz="3500" dirty="0"/>
          </a:p>
        </p:txBody>
      </p:sp>
      <p:pic>
        <p:nvPicPr>
          <p:cNvPr id="5" name="Picture 4" descr="table-LIU-Cha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23" y="1022291"/>
            <a:ext cx="8681634" cy="57377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82860" y="0"/>
            <a:ext cx="45699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/>
              <a:t>EDMS </a:t>
            </a:r>
            <a:r>
              <a:rPr lang="en-US" b="1" smtClean="0"/>
              <a:t>1296306 </a:t>
            </a:r>
            <a:r>
              <a:rPr lang="en-US" b="1" dirty="0"/>
              <a:t>v.1	|	LIU-PM-NOT-0011 v.1	</a:t>
            </a:r>
          </a:p>
        </p:txBody>
      </p:sp>
    </p:spTree>
    <p:extLst>
      <p:ext uri="{BB962C8B-B14F-4D97-AF65-F5344CB8AC3E}">
        <p14:creationId xmlns:p14="http://schemas.microsoft.com/office/powerpoint/2010/main" val="206220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	</a:t>
            </a:r>
            <a:r>
              <a:rPr lang="en-US" sz="3500" dirty="0" smtClean="0"/>
              <a:t>LIU beams</a:t>
            </a:r>
            <a:endParaRPr lang="en-US" sz="35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33294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Longitudinal parameters at PSB injection (LIU beams)</a:t>
            </a:r>
          </a:p>
          <a:p>
            <a:pPr lvl="1"/>
            <a:r>
              <a:rPr lang="en-US" dirty="0" smtClean="0"/>
              <a:t>Parameters should be considered after RF capture</a:t>
            </a:r>
          </a:p>
          <a:p>
            <a:pPr lvl="1"/>
            <a:r>
              <a:rPr lang="en-US" dirty="0" smtClean="0"/>
              <a:t>1.4 </a:t>
            </a:r>
            <a:r>
              <a:rPr lang="en-US" dirty="0" err="1" smtClean="0"/>
              <a:t>eVs</a:t>
            </a:r>
            <a:r>
              <a:rPr lang="en-US" dirty="0" smtClean="0"/>
              <a:t> corresponds to about 80% of the bucket area</a:t>
            </a:r>
          </a:p>
          <a:p>
            <a:pPr lvl="1"/>
            <a:r>
              <a:rPr lang="en-US" dirty="0" smtClean="0"/>
              <a:t>For standard production scheme, this value can also be larger, anyway the extracted long. </a:t>
            </a:r>
            <a:r>
              <a:rPr lang="en-US" dirty="0" err="1"/>
              <a:t>e</a:t>
            </a:r>
            <a:r>
              <a:rPr lang="en-US" dirty="0" err="1" smtClean="0"/>
              <a:t>mittance</a:t>
            </a:r>
            <a:r>
              <a:rPr lang="en-US" dirty="0" smtClean="0"/>
              <a:t> needs to be 3 </a:t>
            </a:r>
            <a:r>
              <a:rPr lang="en-US" dirty="0" err="1" smtClean="0"/>
              <a:t>eVs</a:t>
            </a:r>
            <a:endParaRPr lang="en-US" dirty="0"/>
          </a:p>
          <a:p>
            <a:pPr lvl="1"/>
            <a:r>
              <a:rPr lang="en-US" dirty="0" smtClean="0"/>
              <a:t>Can’t be much larger for BCMS beams (extracted 1.48 </a:t>
            </a:r>
            <a:r>
              <a:rPr lang="en-US" dirty="0" err="1" smtClean="0"/>
              <a:t>eVs</a:t>
            </a:r>
            <a:r>
              <a:rPr lang="en-US" dirty="0" smtClean="0"/>
              <a:t>)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Transverse parameters at PSB injection (LIU beams)</a:t>
            </a:r>
          </a:p>
          <a:p>
            <a:pPr lvl="1"/>
            <a:r>
              <a:rPr lang="en-US" dirty="0" smtClean="0"/>
              <a:t>Are derived from the assumption of double brightness (compared to the present performance) at the PSB extraction</a:t>
            </a:r>
          </a:p>
          <a:p>
            <a:pPr lvl="1"/>
            <a:r>
              <a:rPr lang="en-US" dirty="0" smtClean="0"/>
              <a:t>Ideally, we would need to have a brightness curve covering the full range from 8e11 to 3.4e12 (25 and 50 ns from “old” nominal intensities to HL-LHC values)</a:t>
            </a:r>
          </a:p>
        </p:txBody>
      </p:sp>
    </p:spTree>
    <p:extLst>
      <p:ext uri="{BB962C8B-B14F-4D97-AF65-F5344CB8AC3E}">
        <p14:creationId xmlns:p14="http://schemas.microsoft.com/office/powerpoint/2010/main" val="193307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	</a:t>
            </a:r>
            <a:r>
              <a:rPr lang="en-US" sz="3500" dirty="0" smtClean="0"/>
              <a:t>ISOLDE beams</a:t>
            </a:r>
            <a:endParaRPr lang="en-US" sz="35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60"/>
            <a:ext cx="8763034" cy="320405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HIE ISOLDE beams:</a:t>
            </a:r>
          </a:p>
          <a:p>
            <a:pPr lvl="1"/>
            <a:r>
              <a:rPr lang="en-US" dirty="0" smtClean="0"/>
              <a:t>Spec on beam intensity delivered to ISOLDE after intensity/energy upgrade to be fully clarified yet (IEFC?)</a:t>
            </a:r>
          </a:p>
          <a:p>
            <a:pPr lvl="2"/>
            <a:r>
              <a:rPr lang="en-US" dirty="0" smtClean="0"/>
              <a:t>Original target </a:t>
            </a:r>
            <a:r>
              <a:rPr lang="en-US" dirty="0" smtClean="0">
                <a:sym typeface="Wingdings"/>
              </a:rPr>
              <a:t> doubling the present intensity, i.e. at least 1.8e13 p/ring extracted</a:t>
            </a:r>
            <a:endParaRPr lang="en-US" dirty="0" smtClean="0"/>
          </a:p>
          <a:p>
            <a:pPr lvl="2"/>
            <a:r>
              <a:rPr lang="en-US" dirty="0" smtClean="0"/>
              <a:t>Limited to 1.4e13 p/ring if C02+C04 upgrade only (no </a:t>
            </a:r>
            <a:r>
              <a:rPr lang="en-US" dirty="0" err="1" smtClean="0"/>
              <a:t>Finemet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Other limitation if distributor pulse length changes from from 600 to 450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s</a:t>
            </a:r>
            <a:r>
              <a:rPr lang="en-US" dirty="0" smtClean="0"/>
              <a:t> (depending on intensity from Linac4)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Request to study scenarios with 100, 120 and 150 turns injected and 30, 50, 80 mA source currents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ransverse </a:t>
            </a:r>
            <a:r>
              <a:rPr lang="en-US" dirty="0" err="1" smtClean="0"/>
              <a:t>emittance</a:t>
            </a:r>
            <a:r>
              <a:rPr lang="en-US" dirty="0" smtClean="0"/>
              <a:t> here is not an issue, only limit is PSB acceptance @injection</a:t>
            </a:r>
          </a:p>
        </p:txBody>
      </p:sp>
    </p:spTree>
    <p:extLst>
      <p:ext uri="{BB962C8B-B14F-4D97-AF65-F5344CB8AC3E}">
        <p14:creationId xmlns:p14="http://schemas.microsoft.com/office/powerpoint/2010/main" val="297429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245</Words>
  <Application>Microsoft Macintosh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 LIU target beam parameters</vt:lpstr>
      <vt:lpstr> LIU beams</vt:lpstr>
      <vt:lpstr> ISOLDE beams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Rumolo</dc:creator>
  <cp:lastModifiedBy>Giovanni Rumolo</cp:lastModifiedBy>
  <cp:revision>12</cp:revision>
  <dcterms:created xsi:type="dcterms:W3CDTF">2014-10-13T09:34:37Z</dcterms:created>
  <dcterms:modified xsi:type="dcterms:W3CDTF">2014-10-14T09:44:15Z</dcterms:modified>
</cp:coreProperties>
</file>