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3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25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0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4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4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3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80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49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2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99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5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E9E43-C1B3-E54C-B6B4-6A6092C6178F}" type="datetimeFigureOut">
              <a:rPr lang="en-US" smtClean="0"/>
              <a:t>11/4/14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41BB2-E1C0-9A47-A192-B1A837EBD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8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lOz23Y1MitPEkdxVU593mt4AuMw4wscsU_IZz-TP5JM/edit?usp=sharing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drupal.org/drupal-8.0.0-beta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hyperlink" Target="https://amsterdam2014.drupal.org/keynote-cory-doctorow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msterdam2014.drupal.org/keynote-dries-buytaert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94467"/>
            <a:ext cx="7772400" cy="1470025"/>
          </a:xfrm>
        </p:spPr>
        <p:txBody>
          <a:bodyPr/>
          <a:lstStyle/>
          <a:p>
            <a:r>
              <a:rPr lang="en-US" dirty="0" err="1" smtClean="0"/>
              <a:t>DrupalCon</a:t>
            </a:r>
            <a:r>
              <a:rPr lang="en-US" dirty="0" smtClean="0"/>
              <a:t> Amsterdam</a:t>
            </a:r>
            <a:br>
              <a:rPr lang="en-US" dirty="0" smtClean="0"/>
            </a:br>
            <a:r>
              <a:rPr lang="en-US" dirty="0" smtClean="0"/>
              <a:t>September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50242"/>
            <a:ext cx="6400800" cy="1752600"/>
          </a:xfrm>
        </p:spPr>
        <p:txBody>
          <a:bodyPr/>
          <a:lstStyle/>
          <a:p>
            <a:r>
              <a:rPr lang="en-US" dirty="0" smtClean="0"/>
              <a:t>Cath Noble</a:t>
            </a:r>
          </a:p>
          <a:p>
            <a:r>
              <a:rPr lang="en-US" dirty="0" smtClean="0"/>
              <a:t>ENTICE, 5 November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527" y="0"/>
            <a:ext cx="3055047" cy="305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532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Drupal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953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Beta release – available for download at </a:t>
            </a:r>
            <a:r>
              <a:rPr lang="en-US" dirty="0" smtClean="0">
                <a:hlinkClick r:id="rId2"/>
              </a:rPr>
              <a:t>https://www.drupal.org/drupal-8.0.0-beta1</a:t>
            </a:r>
            <a:endParaRPr lang="en-US" dirty="0"/>
          </a:p>
          <a:p>
            <a:r>
              <a:rPr lang="en-US" dirty="0" smtClean="0"/>
              <a:t>Can now build basic sites in D8	</a:t>
            </a:r>
          </a:p>
          <a:p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1-day session “D8 for </a:t>
            </a:r>
            <a:r>
              <a:rPr lang="en-US" dirty="0" err="1" smtClean="0"/>
              <a:t>Drupalistas</a:t>
            </a:r>
            <a:r>
              <a:rPr lang="en-US" dirty="0" smtClean="0"/>
              <a:t>”. Increasingly expected to have coding skills (</a:t>
            </a:r>
            <a:r>
              <a:rPr lang="en-US" dirty="0" err="1" smtClean="0"/>
              <a:t>php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Drupal 8 Multi-language lab session</a:t>
            </a:r>
          </a:p>
          <a:p>
            <a:pPr lvl="2"/>
            <a:r>
              <a:rPr lang="en-US" dirty="0" smtClean="0">
                <a:hlinkClick r:id="rId3"/>
              </a:rPr>
              <a:t>https://docs.google.com/document/d/1lOz23Y1MitPEkdxVU593mt4AuMw4wscsU_IZz-TP5JM/edit?usp=sharing</a:t>
            </a:r>
            <a:endParaRPr lang="en-US" dirty="0"/>
          </a:p>
          <a:p>
            <a:r>
              <a:rPr lang="en-US" dirty="0" smtClean="0"/>
              <a:t>Simpler and more intuitive interfaces (site builder, editor, content provider)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29605"/>
          <a:stretch/>
        </p:blipFill>
        <p:spPr>
          <a:xfrm>
            <a:off x="1678901" y="165100"/>
            <a:ext cx="2197120" cy="158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42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10" y="1282728"/>
            <a:ext cx="5288122" cy="258754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Dries </a:t>
            </a:r>
            <a:r>
              <a:rPr lang="en-US" b="1" dirty="0" err="1" smtClean="0"/>
              <a:t>Buytaert</a:t>
            </a:r>
            <a:endParaRPr lang="en-US" b="1" dirty="0" smtClean="0"/>
          </a:p>
          <a:p>
            <a:pPr lvl="1"/>
            <a:r>
              <a:rPr lang="en-US" dirty="0" smtClean="0"/>
              <a:t>As a project grows, its reach widens, but so does its complexity and cost of maintenance and management. </a:t>
            </a:r>
          </a:p>
          <a:p>
            <a:pPr lvl="1"/>
            <a:r>
              <a:rPr lang="en-US" dirty="0" smtClean="0"/>
              <a:t>See keynote: </a:t>
            </a:r>
            <a:r>
              <a:rPr lang="en-US" dirty="0" smtClean="0">
                <a:hlinkClick r:id="rId2"/>
              </a:rPr>
              <a:t>https://amsterdam2014.drupal.org/keynote-dries-buytaert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state-of-drupal-keynote-drupalcon-amsterdam-12-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322" y="1282728"/>
            <a:ext cx="3398678" cy="2551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304246" y="3999611"/>
            <a:ext cx="583975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Cory Doctorow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Thought-provoking ‘activist’ keynote on “information wants to be free”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Free software, lobbying </a:t>
            </a:r>
            <a:r>
              <a:rPr lang="en-US" dirty="0" err="1" smtClean="0"/>
              <a:t>overissues</a:t>
            </a:r>
            <a:r>
              <a:rPr lang="en-US" dirty="0" smtClean="0"/>
              <a:t> such as security of the computers that fill our lives, Digital Rights Management, surveillance and net neutrality.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See keynote: </a:t>
            </a:r>
            <a:r>
              <a:rPr lang="en-US" dirty="0" smtClean="0">
                <a:hlinkClick r:id="rId4"/>
              </a:rPr>
              <a:t>https://amsterdam2014.drupal.org/keynote-cory-doctorow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Screen Shot 2014-11-04 at 3.54.5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0" y="4187742"/>
            <a:ext cx="3233250" cy="2385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267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D8 is on the horizon, and it’s bigger and </a:t>
            </a:r>
            <a:r>
              <a:rPr lang="en-US" dirty="0" err="1" smtClean="0"/>
              <a:t>betterer</a:t>
            </a:r>
            <a:r>
              <a:rPr lang="en-US" dirty="0" smtClean="0"/>
              <a:t>!</a:t>
            </a:r>
          </a:p>
          <a:p>
            <a:pPr lvl="1"/>
            <a:r>
              <a:rPr lang="en-US" dirty="0" smtClean="0"/>
              <a:t>More intuitive to build, use and create than D7</a:t>
            </a:r>
          </a:p>
          <a:p>
            <a:pPr lvl="1"/>
            <a:r>
              <a:rPr lang="en-US" dirty="0" smtClean="0"/>
              <a:t>But still a lot to iron out</a:t>
            </a:r>
          </a:p>
          <a:p>
            <a:r>
              <a:rPr lang="en-US" dirty="0" smtClean="0"/>
              <a:t>Drupal is getting big, and more commercial</a:t>
            </a:r>
          </a:p>
          <a:p>
            <a:pPr lvl="1"/>
            <a:r>
              <a:rPr lang="en-US" dirty="0" smtClean="0"/>
              <a:t>Drupal community trying to work out how to balance its increasing interest from the corporate world, with its roots as a community project. </a:t>
            </a:r>
          </a:p>
        </p:txBody>
      </p:sp>
    </p:spTree>
    <p:extLst>
      <p:ext uri="{BB962C8B-B14F-4D97-AF65-F5344CB8AC3E}">
        <p14:creationId xmlns:p14="http://schemas.microsoft.com/office/powerpoint/2010/main" val="9346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197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DrupalCon Amsterdam September 2014</vt:lpstr>
      <vt:lpstr>Drupal 8</vt:lpstr>
      <vt:lpstr>Keynotes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DrupalCon Amsterdam September 2014</dc:title>
  <dc:creator>Cath Noble</dc:creator>
  <cp:lastModifiedBy>Cath Noble</cp:lastModifiedBy>
  <cp:revision>11</cp:revision>
  <dcterms:created xsi:type="dcterms:W3CDTF">2014-11-04T10:17:23Z</dcterms:created>
  <dcterms:modified xsi:type="dcterms:W3CDTF">2014-11-04T15:36:00Z</dcterms:modified>
</cp:coreProperties>
</file>