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6"/>
  </p:notesMasterIdLst>
  <p:sldIdLst>
    <p:sldId id="257" r:id="rId2"/>
    <p:sldId id="283" r:id="rId3"/>
    <p:sldId id="284" r:id="rId4"/>
    <p:sldId id="258" r:id="rId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4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84" d="100"/>
          <a:sy n="84" d="100"/>
        </p:scale>
        <p:origin x="58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6E73D9-09DC-4AAD-A2E8-54D9A456F590}" type="datetimeFigureOut">
              <a:rPr lang="de-DE" smtClean="0"/>
              <a:pPr/>
              <a:t>26.11.2014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CE2FA9-D227-4174-B6E7-0D26017353B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57839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E2FA9-D227-4174-B6E7-0D26017353B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60729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elfolie">
    <p:bg>
      <p:bgPr>
        <a:blipFill dpi="0" rotWithShape="1">
          <a:blip r:embed="rId2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35696" y="1124744"/>
            <a:ext cx="5825202" cy="1646302"/>
          </a:xfrm>
        </p:spPr>
        <p:txBody>
          <a:bodyPr anchor="b">
            <a:noAutofit/>
          </a:bodyPr>
          <a:lstStyle>
            <a:lvl1pPr algn="r">
              <a:defRPr sz="48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1760" y="2780928"/>
            <a:ext cx="5256584" cy="1096899"/>
          </a:xfrm>
        </p:spPr>
        <p:txBody>
          <a:bodyPr anchor="t"/>
          <a:lstStyle>
            <a:lvl1pPr marL="0" indent="0" algn="r">
              <a:buNone/>
              <a:defRPr b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27.11.2014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9832" y="6356361"/>
            <a:ext cx="308610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0053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452320" y="6356361"/>
            <a:ext cx="1063030" cy="365126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27.11.2014</a:t>
            </a:r>
            <a:endParaRPr lang="de-DE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27784" y="6365710"/>
            <a:ext cx="4104456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dirty="0" smtClean="0"/>
              <a:t>Uta Bilow, TU Dresden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7538988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4533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leiner Titel &amp;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 b="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27.11.2014</a:t>
            </a:r>
            <a:endParaRPr lang="de-DE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0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  <p:sp>
        <p:nvSpPr>
          <p:cNvPr id="11" name="Textplatzhalter 2"/>
          <p:cNvSpPr>
            <a:spLocks noGrp="1"/>
          </p:cNvSpPr>
          <p:nvPr>
            <p:ph type="body" idx="13" hasCustomPrompt="1"/>
          </p:nvPr>
        </p:nvSpPr>
        <p:spPr>
          <a:xfrm>
            <a:off x="4716016" y="2060848"/>
            <a:ext cx="3744416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8058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27.11.2014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600400" cy="3956805"/>
          </a:xfr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  <a:defRPr sz="2400">
                <a:solidFill>
                  <a:srgbClr val="002060"/>
                </a:solidFill>
                <a:latin typeface="Arial Narrow" panose="020B0606020202030204" pitchFamily="34" charset="0"/>
              </a:defRPr>
            </a:lvl1pPr>
            <a:lvl2pPr marL="622300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  <a:defRPr sz="2000">
                <a:solidFill>
                  <a:srgbClr val="002060"/>
                </a:solidFill>
              </a:defRPr>
            </a:lvl2pPr>
            <a:lvl3pPr marL="901700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  <a:defRPr sz="1800">
                <a:solidFill>
                  <a:srgbClr val="002060"/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en-US" dirty="0" smtClean="0"/>
              <a:t>Click to edit text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en-US" dirty="0" smtClean="0"/>
              <a:t>Second level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7988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&amp; Bild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663277"/>
            <a:ext cx="7526660" cy="1325563"/>
          </a:xfrm>
        </p:spPr>
        <p:txBody>
          <a:bodyPr/>
          <a:lstStyle>
            <a:lvl1pPr>
              <a:defRPr sz="3200">
                <a:solidFill>
                  <a:srgbClr val="00206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DE" dirty="0"/>
          </a:p>
        </p:txBody>
      </p:sp>
      <p:sp>
        <p:nvSpPr>
          <p:cNvPr id="9" name="Bildplatzhalter 2"/>
          <p:cNvSpPr>
            <a:spLocks noGrp="1"/>
          </p:cNvSpPr>
          <p:nvPr>
            <p:ph type="pic" idx="13"/>
          </p:nvPr>
        </p:nvSpPr>
        <p:spPr>
          <a:xfrm>
            <a:off x="4716016" y="2060848"/>
            <a:ext cx="3744416" cy="3944229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de-DE"/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27.11.2014</a:t>
            </a:r>
            <a:endParaRPr lang="de-DE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7704" y="6356360"/>
            <a:ext cx="4104456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13" name="Textplatzhalter 2"/>
          <p:cNvSpPr>
            <a:spLocks noGrp="1"/>
          </p:cNvSpPr>
          <p:nvPr>
            <p:ph type="body" idx="1" hasCustomPrompt="1"/>
          </p:nvPr>
        </p:nvSpPr>
        <p:spPr>
          <a:xfrm>
            <a:off x="971600" y="2060848"/>
            <a:ext cx="3528392" cy="395680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rgbClr val="002060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531618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/>
          <a:p>
            <a:r>
              <a:rPr lang="de-DE" smtClean="0"/>
              <a:t>27.11.2014</a:t>
            </a:r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17446" y="6356360"/>
            <a:ext cx="3086100" cy="365125"/>
          </a:xfrm>
        </p:spPr>
        <p:txBody>
          <a:bodyPr/>
          <a:lstStyle/>
          <a:p>
            <a:r>
              <a:rPr lang="de-DE" smtClean="0"/>
              <a:t>Uta Bilow, TU Dresden</a:t>
            </a:r>
            <a:endParaRPr lang="de-DE"/>
          </a:p>
        </p:txBody>
      </p:sp>
      <p:sp>
        <p:nvSpPr>
          <p:cNvPr id="7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457950" y="6356361"/>
            <a:ext cx="2057400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fld id="{13EBA283-81CD-428D-9703-4AE41BDC50AA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11287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tzte Folie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Bildplatzhalter 6"/>
          <p:cNvSpPr>
            <a:spLocks noGrp="1"/>
          </p:cNvSpPr>
          <p:nvPr>
            <p:ph type="pic" sz="quarter" idx="12" hasCustomPrompt="1"/>
          </p:nvPr>
        </p:nvSpPr>
        <p:spPr>
          <a:xfrm>
            <a:off x="5227643" y="6045210"/>
            <a:ext cx="1520825" cy="676275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Logo</a:t>
            </a:r>
            <a:endParaRPr lang="de-DE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61"/>
            <a:ext cx="1135414" cy="365125"/>
          </a:xfrm>
        </p:spPr>
        <p:txBody>
          <a:bodyPr/>
          <a:lstStyle>
            <a:lvl1pPr algn="ctr">
              <a:defRPr>
                <a:solidFill>
                  <a:srgbClr val="013476"/>
                </a:solidFill>
              </a:defRPr>
            </a:lvl1pPr>
          </a:lstStyle>
          <a:p>
            <a:r>
              <a:rPr lang="de-DE" smtClean="0"/>
              <a:t>27.11.2014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4941168"/>
            <a:ext cx="1630702" cy="893046"/>
          </a:xfrm>
          <a:prstGeom prst="rect">
            <a:avLst/>
          </a:prstGeom>
        </p:spPr>
      </p:pic>
      <p:sp>
        <p:nvSpPr>
          <p:cNvPr id="9" name="Textplatzhalter 2"/>
          <p:cNvSpPr>
            <a:spLocks noGrp="1"/>
          </p:cNvSpPr>
          <p:nvPr>
            <p:ph type="body" idx="1"/>
          </p:nvPr>
        </p:nvSpPr>
        <p:spPr>
          <a:xfrm>
            <a:off x="2339752" y="836712"/>
            <a:ext cx="4680520" cy="3672407"/>
          </a:xfrm>
        </p:spPr>
        <p:txBody>
          <a:bodyPr>
            <a:no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71197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228600" lvl="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CCCC00"/>
              </a:buClr>
              <a:buSzPct val="90000"/>
              <a:buFont typeface="Arial Narrow" panose="020B0606020202030204" pitchFamily="34" charset="0"/>
              <a:buChar char="►"/>
            </a:pPr>
            <a:r>
              <a:rPr lang="de-DE" dirty="0" smtClean="0"/>
              <a:t>Titel 1</a:t>
            </a:r>
          </a:p>
          <a:p>
            <a:pPr marL="622300" lvl="1" indent="-2667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002060"/>
              </a:buClr>
              <a:buSzPct val="120000"/>
              <a:buFont typeface="Wingdings" panose="05000000000000000000" pitchFamily="2" charset="2"/>
              <a:buChar char="§"/>
            </a:pPr>
            <a:r>
              <a:rPr lang="de-DE" dirty="0" smtClean="0"/>
              <a:t>Titel 2</a:t>
            </a:r>
          </a:p>
          <a:p>
            <a:pPr marL="901700" lvl="2" indent="-2794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CCCC00"/>
              </a:buClr>
              <a:buSzPct val="135000"/>
              <a:buFont typeface="Arial" panose="020B0604020202020204" pitchFamily="34" charset="0"/>
              <a:buChar char="•"/>
            </a:pPr>
            <a:r>
              <a:rPr lang="de-DE" dirty="0" smtClean="0"/>
              <a:t>Titel 3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6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 Narrow" panose="020B0606020202030204" pitchFamily="34" charset="0"/>
              </a:defRPr>
            </a:lvl1pPr>
          </a:lstStyle>
          <a:p>
            <a:r>
              <a:rPr lang="de-DE" smtClean="0"/>
              <a:t>27.11.2014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028950" y="635636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Uta Bilow, TU Dresden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52829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65" r:id="rId2"/>
    <p:sldLayoutId id="2147483675" r:id="rId3"/>
    <p:sldLayoutId id="2147483676" r:id="rId4"/>
    <p:sldLayoutId id="2147483672" r:id="rId5"/>
    <p:sldLayoutId id="2147483666" r:id="rId6"/>
    <p:sldLayoutId id="2147483671" r:id="rId7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Arial Narrow" panose="020B06060202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Ø"/>
        <a:defRPr lang="de-DE" sz="2800" kern="1200" baseline="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1pPr>
      <a:lvl2pPr marL="6985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22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2pPr>
      <a:lvl3pPr marL="965200" indent="-3429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lang="de-DE" sz="1800" kern="1200" dirty="0" smtClean="0">
          <a:solidFill>
            <a:schemeClr val="tx1"/>
          </a:solidFill>
          <a:latin typeface="Arial Narrow" panose="020B060602020203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771800" y="1124744"/>
            <a:ext cx="6480720" cy="2952328"/>
          </a:xfrm>
        </p:spPr>
        <p:txBody>
          <a:bodyPr/>
          <a:lstStyle/>
          <a:p>
            <a:pPr algn="l"/>
            <a:r>
              <a:rPr lang="de-DE" sz="4000" dirty="0"/>
              <a:t>Netzwerk Teilchenwelt </a:t>
            </a:r>
            <a:r>
              <a:rPr lang="de-DE" sz="4000" dirty="0" smtClean="0"/>
              <a:t/>
            </a:r>
            <a:br>
              <a:rPr lang="de-DE" sz="4000" dirty="0" smtClean="0"/>
            </a:br>
            <a:r>
              <a:rPr lang="de-DE" sz="3200" dirty="0" smtClean="0"/>
              <a:t>Workshop zur Vermittlung von Teilchenphysik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sz="2400" dirty="0" smtClean="0"/>
              <a:t>Magdeburg, 25. – 27.11.2014</a:t>
            </a:r>
            <a:r>
              <a:rPr lang="de-DE" sz="3200" dirty="0" smtClean="0"/>
              <a:t/>
            </a:r>
            <a:br>
              <a:rPr lang="de-DE" sz="3200" dirty="0" smtClean="0"/>
            </a:br>
            <a:r>
              <a:rPr lang="de-DE" sz="3200" dirty="0"/>
              <a:t/>
            </a:r>
            <a:br>
              <a:rPr lang="de-DE" sz="3200" dirty="0"/>
            </a:br>
            <a:r>
              <a:rPr lang="de-DE" sz="3200" b="1" dirty="0" smtClean="0"/>
              <a:t>Masterclasses in Schulen</a:t>
            </a:r>
            <a:br>
              <a:rPr lang="de-DE" sz="3200" b="1" dirty="0" smtClean="0"/>
            </a:br>
            <a:r>
              <a:rPr lang="de-DE" sz="3200" b="1" dirty="0" smtClean="0"/>
              <a:t>Erfahrungsaustausch</a:t>
            </a:r>
            <a:r>
              <a:rPr lang="de-DE" sz="3200" b="0" dirty="0" smtClean="0"/>
              <a:t/>
            </a:r>
            <a:br>
              <a:rPr lang="de-DE" sz="3200" b="0" dirty="0" smtClean="0"/>
            </a:br>
            <a:endParaRPr lang="de-DE" sz="3200" b="0" dirty="0"/>
          </a:p>
        </p:txBody>
      </p:sp>
      <p:pic>
        <p:nvPicPr>
          <p:cNvPr id="3" name="Picture 2" descr="http://t0.gstatic.com/images?q=tbn:ANd9GcRKM_VzOoUg0NZmDHYuj14mDFZU3-jh7TUcajp4dwX_9zZ4iyzg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949280"/>
            <a:ext cx="1033588" cy="86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107504" y="616530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13476"/>
                </a:solidFill>
                <a:latin typeface="Arial Narrow"/>
              </a:rPr>
              <a:t>Mit </a:t>
            </a:r>
            <a:r>
              <a:rPr lang="de-DE" sz="2400" dirty="0" smtClean="0">
                <a:solidFill>
                  <a:srgbClr val="013476"/>
                </a:solidFill>
                <a:latin typeface="Arial Narrow"/>
              </a:rPr>
              <a:t>großzügiger </a:t>
            </a:r>
            <a:r>
              <a:rPr lang="de-DE" sz="2400" dirty="0">
                <a:solidFill>
                  <a:srgbClr val="013476"/>
                </a:solidFill>
                <a:latin typeface="Arial Narrow"/>
              </a:rPr>
              <a:t>Unterstützung der</a:t>
            </a:r>
            <a:endParaRPr lang="de-DE" dirty="0">
              <a:solidFill>
                <a:srgbClr val="01347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45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de-DE" dirty="0" smtClean="0"/>
              <a:t>Agenda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27.11.2014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sp>
        <p:nvSpPr>
          <p:cNvPr id="6" name="Textplatzhalter 5"/>
          <p:cNvSpPr>
            <a:spLocks noGrp="1"/>
          </p:cNvSpPr>
          <p:nvPr>
            <p:ph type="body" idx="1"/>
          </p:nvPr>
        </p:nvSpPr>
        <p:spPr>
          <a:xfrm>
            <a:off x="971600" y="1844824"/>
            <a:ext cx="8064896" cy="3884797"/>
          </a:xfrm>
        </p:spPr>
        <p:txBody>
          <a:bodyPr/>
          <a:lstStyle/>
          <a:p>
            <a:r>
              <a:rPr lang="de-DE" dirty="0" smtClean="0"/>
              <a:t>News aus dem W-Pfad (Carsten)</a:t>
            </a:r>
          </a:p>
          <a:p>
            <a:pPr lvl="1"/>
            <a:r>
              <a:rPr lang="de-DE" dirty="0" smtClean="0"/>
              <a:t>W und/oder WW, Schwierigkeitsgrad</a:t>
            </a:r>
          </a:p>
          <a:p>
            <a:r>
              <a:rPr lang="de-DE" dirty="0" smtClean="0"/>
              <a:t>Bonner MC-Entwicklungen (Philipp)</a:t>
            </a:r>
          </a:p>
          <a:p>
            <a:r>
              <a:rPr lang="de-DE" dirty="0" smtClean="0"/>
              <a:t>CMS News (Ken)</a:t>
            </a:r>
          </a:p>
          <a:p>
            <a:r>
              <a:rPr lang="de-DE" dirty="0" smtClean="0"/>
              <a:t>Ergebnisse Workshop H. Krämer</a:t>
            </a:r>
          </a:p>
          <a:p>
            <a:r>
              <a:rPr lang="de-DE" dirty="0" smtClean="0"/>
              <a:t>Quiz</a:t>
            </a:r>
          </a:p>
          <a:p>
            <a:r>
              <a:rPr lang="de-DE" dirty="0" smtClean="0"/>
              <a:t>…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777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Quiz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BA283-81CD-428D-9703-4AE41BDC50AA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27.11.2014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Uta Bilow, TU Dresden</a:t>
            </a:r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2"/>
          <a:srcRect l="9970" t="501" r="10319" b="3016"/>
          <a:stretch/>
        </p:blipFill>
        <p:spPr>
          <a:xfrm>
            <a:off x="395536" y="2918816"/>
            <a:ext cx="3816424" cy="2598416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3"/>
          <a:srcRect l="12615" r="12843" b="764"/>
          <a:stretch/>
        </p:blipFill>
        <p:spPr>
          <a:xfrm>
            <a:off x="4753844" y="2713265"/>
            <a:ext cx="3744416" cy="28039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69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764064" y="0"/>
            <a:ext cx="5472232" cy="3789039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endParaRPr lang="de-DE" b="1" dirty="0" smtClean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endParaRPr lang="de-DE" b="1" dirty="0">
              <a:solidFill>
                <a:srgbClr val="013476"/>
              </a:solidFill>
            </a:endParaRPr>
          </a:p>
          <a:p>
            <a:pPr algn="ctr">
              <a:lnSpc>
                <a:spcPct val="150000"/>
              </a:lnSpc>
            </a:pPr>
            <a:r>
              <a:rPr lang="de-DE" b="1" dirty="0" smtClean="0">
                <a:solidFill>
                  <a:srgbClr val="013476"/>
                </a:solidFill>
              </a:rPr>
              <a:t>Noch Fragen?</a:t>
            </a:r>
            <a:endParaRPr lang="de-DE" b="1" dirty="0" smtClean="0">
              <a:solidFill>
                <a:srgbClr val="013476"/>
              </a:solidFill>
            </a:endParaRPr>
          </a:p>
          <a:p>
            <a:pPr>
              <a:lnSpc>
                <a:spcPct val="150000"/>
              </a:lnSpc>
            </a:pPr>
            <a:endParaRPr lang="de-DE" b="1" dirty="0">
              <a:solidFill>
                <a:srgbClr val="002060"/>
              </a:solidFill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07504" y="6165304"/>
            <a:ext cx="4608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013476"/>
                </a:solidFill>
                <a:latin typeface="Arial Narrow"/>
              </a:rPr>
              <a:t>Mit </a:t>
            </a:r>
            <a:r>
              <a:rPr lang="de-DE" sz="2400" dirty="0" smtClean="0">
                <a:solidFill>
                  <a:srgbClr val="013476"/>
                </a:solidFill>
                <a:latin typeface="Arial Narrow"/>
              </a:rPr>
              <a:t>großzügiger </a:t>
            </a:r>
            <a:r>
              <a:rPr lang="de-DE" sz="2400" dirty="0">
                <a:solidFill>
                  <a:srgbClr val="013476"/>
                </a:solidFill>
                <a:latin typeface="Arial Narrow"/>
              </a:rPr>
              <a:t>Unterstützung der</a:t>
            </a:r>
            <a:endParaRPr lang="de-DE" dirty="0">
              <a:solidFill>
                <a:srgbClr val="013476"/>
              </a:solidFill>
            </a:endParaRPr>
          </a:p>
        </p:txBody>
      </p:sp>
      <p:pic>
        <p:nvPicPr>
          <p:cNvPr id="7" name="Picture 2" descr="http://t0.gstatic.com/images?q=tbn:ANd9GcRKM_VzOoUg0NZmDHYuj14mDFZU3-jh7TUcajp4dwX_9zZ4iyzgr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949280"/>
            <a:ext cx="1033588" cy="86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15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NTV-Vorlage-201409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eiclhenwelt" id="{B03A18D6-998D-47F9-972A-539C2E93DA1C}" vid="{BFC9DBFC-556B-4A03-B1D2-7D93B37C89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NTV-Vorlage-201409</Template>
  <TotalTime>0</TotalTime>
  <Words>59</Words>
  <Application>Microsoft Office PowerPoint</Application>
  <PresentationFormat>Bildschirmpräsentation (4:3)</PresentationFormat>
  <Paragraphs>23</Paragraphs>
  <Slides>4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9" baseType="lpstr">
      <vt:lpstr>Arial</vt:lpstr>
      <vt:lpstr>Arial Narrow</vt:lpstr>
      <vt:lpstr>Calibri</vt:lpstr>
      <vt:lpstr>Wingdings</vt:lpstr>
      <vt:lpstr>NTV-Vorlage-201409</vt:lpstr>
      <vt:lpstr>Netzwerk Teilchenwelt  Workshop zur Vermittlung von Teilchenphysik Magdeburg, 25. – 27.11.2014  Masterclasses in Schulen Erfahrungsaustausch </vt:lpstr>
      <vt:lpstr>Agenda </vt:lpstr>
      <vt:lpstr>Quiz</vt:lpstr>
      <vt:lpstr>PowerPoint-Präsentation</vt:lpstr>
    </vt:vector>
  </TitlesOfParts>
  <Company>DESY Zeuthen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Ulrike Behrens</dc:creator>
  <cp:lastModifiedBy>Uta Bilow</cp:lastModifiedBy>
  <cp:revision>93</cp:revision>
  <dcterms:created xsi:type="dcterms:W3CDTF">2014-09-10T20:03:47Z</dcterms:created>
  <dcterms:modified xsi:type="dcterms:W3CDTF">2014-11-26T21:10:15Z</dcterms:modified>
</cp:coreProperties>
</file>