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7" r:id="rId2"/>
    <p:sldId id="287" r:id="rId3"/>
    <p:sldId id="289" r:id="rId4"/>
    <p:sldId id="265" r:id="rId5"/>
    <p:sldId id="292" r:id="rId6"/>
    <p:sldId id="288" r:id="rId7"/>
    <p:sldId id="290" r:id="rId8"/>
    <p:sldId id="291" r:id="rId9"/>
    <p:sldId id="260" r:id="rId10"/>
    <p:sldId id="266" r:id="rId11"/>
    <p:sldId id="267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75" autoAdjust="0"/>
  </p:normalViewPr>
  <p:slideViewPr>
    <p:cSldViewPr>
      <p:cViewPr>
        <p:scale>
          <a:sx n="80" d="100"/>
          <a:sy n="80" d="100"/>
        </p:scale>
        <p:origin x="-1472" y="-2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11006-2B85-9B4B-9782-F8EB60103D21}" type="datetime1">
              <a:rPr lang="en-US" smtClean="0"/>
              <a:t>24/11/14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B0C65-AFE9-D24C-B133-1DEEB582A9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796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66A14-C594-7C49-992C-E6AF44EFA13E}" type="datetime1">
              <a:rPr lang="en-US" smtClean="0"/>
              <a:t>24/11/14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r">
              <a:buNone/>
              <a:defRPr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27/11/14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446" y="6356361"/>
            <a:ext cx="3994714" cy="240992"/>
          </a:xfrm>
        </p:spPr>
        <p:txBody>
          <a:bodyPr/>
          <a:lstStyle/>
          <a:p>
            <a:r>
              <a:rPr lang="de-DE" smtClean="0"/>
              <a:t>Anneli Schulz, Vermittlerworkshop NTW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0535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27/11/14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Anneli Schulz, Vermittlerworkshop NTW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533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27/11/14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Anneli Schulz, Vermittlerworkshop NTW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4716016" y="2060848"/>
            <a:ext cx="3744416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78058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27/11/14</a:t>
            </a:r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Anneli Schulz, Vermittlerworkshop NTW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37988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27/11/14</a:t>
            </a:r>
            <a:endParaRPr lang="de-DE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Anneli Schulz, Vermittlerworkshop NTW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528392" cy="395680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653161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27/11/14</a:t>
            </a:r>
            <a:endParaRPr lang="de-DE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Anneli Schulz, Vermittlerworkshop NTW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1287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5227643" y="6045210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27/11/14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941168"/>
            <a:ext cx="1630702" cy="893046"/>
          </a:xfrm>
          <a:prstGeom prst="rect">
            <a:avLst/>
          </a:prstGeom>
        </p:spPr>
      </p:pic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7119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smtClean="0"/>
              <a:t>27/11/14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Anneli Schulz, Vermittlerworkshop NTW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282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5" r:id="rId2"/>
    <p:sldLayoutId id="2147483675" r:id="rId3"/>
    <p:sldLayoutId id="2147483676" r:id="rId4"/>
    <p:sldLayoutId id="2147483672" r:id="rId5"/>
    <p:sldLayoutId id="2147483666" r:id="rId6"/>
    <p:sldLayoutId id="2147483671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lang="de-DE" sz="2800" kern="1200" baseline="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2200" kern="120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1800" kern="120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600" y="1124744"/>
            <a:ext cx="6689298" cy="864096"/>
          </a:xfrm>
        </p:spPr>
        <p:txBody>
          <a:bodyPr/>
          <a:lstStyle/>
          <a:p>
            <a:r>
              <a:rPr lang="de-DE" b="0" dirty="0" err="1" smtClean="0"/>
              <a:t>Auger</a:t>
            </a:r>
            <a:r>
              <a:rPr lang="de-DE" b="0" dirty="0" smtClean="0"/>
              <a:t> </a:t>
            </a:r>
            <a:r>
              <a:rPr lang="de-DE" b="0" dirty="0" err="1" smtClean="0"/>
              <a:t>Masterclasses</a:t>
            </a:r>
            <a:endParaRPr lang="de-DE" b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23728" y="1988840"/>
            <a:ext cx="5544616" cy="1096899"/>
          </a:xfrm>
        </p:spPr>
        <p:txBody>
          <a:bodyPr/>
          <a:lstStyle/>
          <a:p>
            <a:r>
              <a:rPr lang="de-DE" b="0" dirty="0" smtClean="0"/>
              <a:t>Status und Perspektiven</a:t>
            </a:r>
            <a:br>
              <a:rPr lang="de-DE" b="0" dirty="0" smtClean="0"/>
            </a:br>
            <a:r>
              <a:rPr lang="de-DE" dirty="0" smtClean="0"/>
              <a:t>Vermittlerworkshop</a:t>
            </a:r>
            <a:r>
              <a:rPr lang="de-DE" dirty="0" smtClean="0"/>
              <a:t>, 27. </a:t>
            </a:r>
            <a:r>
              <a:rPr lang="de-DE" dirty="0" smtClean="0"/>
              <a:t>November 2014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2532645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Auger </a:t>
            </a:r>
            <a:r>
              <a:rPr lang="en-GB" dirty="0" err="1" smtClean="0"/>
              <a:t>Masterclass</a:t>
            </a:r>
            <a:r>
              <a:rPr lang="en-GB" dirty="0" smtClean="0"/>
              <a:t> 	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Rohdaten von der Homepage </a:t>
            </a:r>
          </a:p>
          <a:p>
            <a:r>
              <a:rPr lang="de-DE" dirty="0" smtClean="0"/>
              <a:t>Auswertung mit Excel</a:t>
            </a:r>
          </a:p>
          <a:p>
            <a:pPr lvl="1"/>
            <a:r>
              <a:rPr lang="de-DE" dirty="0" smtClean="0"/>
              <a:t>Bestimmung von:</a:t>
            </a:r>
          </a:p>
          <a:p>
            <a:pPr lvl="2"/>
            <a:r>
              <a:rPr lang="de-DE" dirty="0" smtClean="0"/>
              <a:t>Auftreffpunkt</a:t>
            </a:r>
          </a:p>
          <a:p>
            <a:pPr lvl="2"/>
            <a:r>
              <a:rPr lang="de-DE" dirty="0" smtClean="0"/>
              <a:t>Richtung	</a:t>
            </a:r>
          </a:p>
          <a:p>
            <a:pPr lvl="2"/>
            <a:r>
              <a:rPr lang="de-DE" dirty="0" smtClean="0"/>
              <a:t>Energie</a:t>
            </a:r>
          </a:p>
          <a:p>
            <a:r>
              <a:rPr lang="de-DE" dirty="0" smtClean="0"/>
              <a:t>Nachbauen mit Holzspießen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" r="3843" b="4102"/>
          <a:stretch/>
        </p:blipFill>
        <p:spPr>
          <a:xfrm>
            <a:off x="4968552" y="404664"/>
            <a:ext cx="4211960" cy="2252531"/>
          </a:xfrm>
          <a:prstGeom prst="rect">
            <a:avLst/>
          </a:prstGeom>
        </p:spPr>
      </p:pic>
      <p:pic>
        <p:nvPicPr>
          <p:cNvPr id="8" name="Picture 7" descr="2013_Modell_Schauerrekonstruktion_Auger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07" b="3333"/>
          <a:stretch/>
        </p:blipFill>
        <p:spPr>
          <a:xfrm>
            <a:off x="4982454" y="2701404"/>
            <a:ext cx="4198058" cy="415659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27/11/14</a:t>
            </a:r>
            <a:endParaRPr lang="de-DE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Anneli Schulz, Vermittlerworkshop NTW</a:t>
            </a:r>
            <a:endParaRPr lang="de-DE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1550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Auger</a:t>
            </a:r>
            <a:r>
              <a:rPr lang="de-DE" dirty="0" smtClean="0"/>
              <a:t> </a:t>
            </a:r>
            <a:r>
              <a:rPr lang="de-DE" dirty="0" err="1" smtClean="0"/>
              <a:t>Masterclass</a:t>
            </a:r>
            <a:r>
              <a:rPr lang="de-DE" dirty="0" smtClean="0"/>
              <a:t> – Zusammenfassung 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Anleitung vorhanden (noch in Weiterentwicklung)</a:t>
            </a:r>
          </a:p>
          <a:p>
            <a:r>
              <a:rPr lang="de-DE" dirty="0" smtClean="0"/>
              <a:t>benötigte Ausstattung: Excel/</a:t>
            </a:r>
            <a:r>
              <a:rPr lang="de-DE" dirty="0" err="1" smtClean="0"/>
              <a:t>OpenOffice</a:t>
            </a:r>
            <a:r>
              <a:rPr lang="de-DE" dirty="0"/>
              <a:t>,</a:t>
            </a:r>
            <a:r>
              <a:rPr lang="de-DE" dirty="0" smtClean="0"/>
              <a:t> Internet</a:t>
            </a:r>
          </a:p>
          <a:p>
            <a:r>
              <a:rPr lang="de-DE" dirty="0" smtClean="0"/>
              <a:t>praktischer Teil: Nebelkammern oder </a:t>
            </a:r>
            <a:r>
              <a:rPr lang="de-DE" dirty="0" err="1" smtClean="0"/>
              <a:t>CosMO</a:t>
            </a:r>
            <a:r>
              <a:rPr lang="de-DE" dirty="0" smtClean="0"/>
              <a:t> </a:t>
            </a:r>
          </a:p>
          <a:p>
            <a:r>
              <a:rPr lang="de-DE" dirty="0" smtClean="0"/>
              <a:t>aktive Standorte: Wuppertal, Erlangen, </a:t>
            </a:r>
            <a:r>
              <a:rPr lang="de-DE" dirty="0" smtClean="0"/>
              <a:t>Zeuthen</a:t>
            </a:r>
            <a:endParaRPr lang="de-DE" dirty="0" smtClean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27/11/14</a:t>
            </a:r>
            <a:endParaRPr lang="de-D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Anneli Schulz, Vermittlerworkshop NTW</a:t>
            </a:r>
            <a:endParaRPr lang="de-D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5809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Agenda f</a:t>
            </a:r>
            <a:r>
              <a:rPr lang="de-DE" smtClean="0"/>
              <a:t>ür heute</a:t>
            </a:r>
            <a:r>
              <a:rPr lang="de-DE" smtClean="0"/>
              <a:t>	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27/11/14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Anneli Schulz, Vermittlerworkshop NTW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Kurze Einf</a:t>
            </a:r>
            <a:r>
              <a:rPr lang="de-DE" dirty="0" smtClean="0"/>
              <a:t>ührung (Anneli)</a:t>
            </a:r>
            <a:endParaRPr lang="de-DE" dirty="0" smtClean="0"/>
          </a:p>
          <a:p>
            <a:r>
              <a:rPr lang="de-DE" dirty="0" smtClean="0"/>
              <a:t>Ablauf in der Schule I (</a:t>
            </a:r>
            <a:r>
              <a:rPr lang="de-DE" dirty="0" err="1" smtClean="0"/>
              <a:t>Hape</a:t>
            </a:r>
            <a:r>
              <a:rPr lang="de-DE" dirty="0" smtClean="0"/>
              <a:t>, Zeuthen)</a:t>
            </a:r>
          </a:p>
          <a:p>
            <a:r>
              <a:rPr lang="de-DE" dirty="0" smtClean="0"/>
              <a:t>Ablauf in der Schule II (Susanne, Erlangen)</a:t>
            </a:r>
          </a:p>
          <a:p>
            <a:r>
              <a:rPr lang="de-DE" dirty="0" smtClean="0"/>
              <a:t>Vorstellung existierender Materialien</a:t>
            </a:r>
          </a:p>
          <a:p>
            <a:r>
              <a:rPr lang="de-DE" dirty="0" smtClean="0"/>
              <a:t>Diskussion und Erfahrungsaustausch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4727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Astroteilchenphysik</a:t>
            </a:r>
            <a:r>
              <a:rPr lang="en-GB" dirty="0" smtClean="0"/>
              <a:t> </a:t>
            </a:r>
            <a:r>
              <a:rPr lang="en-GB" dirty="0" err="1" smtClean="0"/>
              <a:t>Masterclasses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27/11/14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Anneli Schulz, Vermittlerworkshop NTW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</a:t>
            </a:r>
            <a:r>
              <a:rPr lang="de-DE" dirty="0" smtClean="0"/>
              <a:t>ür </a:t>
            </a:r>
            <a:r>
              <a:rPr lang="de-DE" dirty="0" err="1" smtClean="0"/>
              <a:t>Augerdaten</a:t>
            </a:r>
            <a:r>
              <a:rPr lang="de-DE" dirty="0" smtClean="0"/>
              <a:t> i</a:t>
            </a:r>
            <a:r>
              <a:rPr lang="de-DE" dirty="0" smtClean="0"/>
              <a:t>n Wuppertal entwickelt (</a:t>
            </a:r>
            <a:r>
              <a:rPr lang="de-DE" dirty="0" err="1" smtClean="0"/>
              <a:t>J.Rautenberg</a:t>
            </a:r>
            <a:r>
              <a:rPr lang="de-DE" dirty="0" smtClean="0"/>
              <a:t>)</a:t>
            </a:r>
          </a:p>
          <a:p>
            <a:r>
              <a:rPr lang="de-DE" dirty="0" smtClean="0"/>
              <a:t>Analog zu den Teilchenphysik </a:t>
            </a:r>
            <a:r>
              <a:rPr lang="de-DE" dirty="0" err="1" smtClean="0"/>
              <a:t>Masterclasses</a:t>
            </a:r>
            <a:r>
              <a:rPr lang="de-DE" dirty="0" smtClean="0"/>
              <a:t> </a:t>
            </a:r>
          </a:p>
          <a:p>
            <a:r>
              <a:rPr lang="de-DE" dirty="0" smtClean="0"/>
              <a:t>Kein “International”, also Einzelprojekte in Schulen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3413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2715220"/>
            <a:ext cx="4000500" cy="3594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Pierre Auger Observatorium	</a:t>
            </a:r>
            <a:endParaRPr lang="de-DE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971600" y="2060848"/>
            <a:ext cx="4248472" cy="3956805"/>
          </a:xfrm>
        </p:spPr>
        <p:txBody>
          <a:bodyPr/>
          <a:lstStyle/>
          <a:p>
            <a:r>
              <a:rPr lang="de-DE" dirty="0" smtClean="0"/>
              <a:t>1600 Wassertanks auf 3000 km</a:t>
            </a:r>
            <a:r>
              <a:rPr lang="de-DE" baseline="30000" dirty="0" smtClean="0"/>
              <a:t>2</a:t>
            </a:r>
            <a:r>
              <a:rPr lang="de-DE" dirty="0" smtClean="0"/>
              <a:t> (</a:t>
            </a:r>
            <a:r>
              <a:rPr lang="de-DE" dirty="0" err="1" smtClean="0"/>
              <a:t>Cherenkow</a:t>
            </a:r>
            <a:r>
              <a:rPr lang="de-DE" dirty="0" smtClean="0"/>
              <a:t>-Licht von Myonen des Teilchenschauers)</a:t>
            </a:r>
          </a:p>
          <a:p>
            <a:r>
              <a:rPr lang="de-DE" dirty="0" smtClean="0"/>
              <a:t>4 </a:t>
            </a:r>
            <a:r>
              <a:rPr lang="de-DE" dirty="0" err="1" smtClean="0"/>
              <a:t>Fluoreszensteleskope</a:t>
            </a:r>
            <a:endParaRPr lang="de-DE" dirty="0" smtClean="0"/>
          </a:p>
          <a:p>
            <a:r>
              <a:rPr lang="de-DE" dirty="0" smtClean="0"/>
              <a:t>1% der Daten (Tanks) öffentlich </a:t>
            </a:r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620" y="3820"/>
            <a:ext cx="4025900" cy="2705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3B3B3B"/>
              </a:clrFrom>
              <a:clrTo>
                <a:srgbClr val="3B3B3B">
                  <a:alpha val="0"/>
                </a:srgbClr>
              </a:clrTo>
            </a:clrChange>
          </a:blip>
          <a:srcRect t="25926" b="10470"/>
          <a:stretch/>
        </p:blipFill>
        <p:spPr>
          <a:xfrm>
            <a:off x="1331640" y="4138458"/>
            <a:ext cx="3384376" cy="21526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7928" y="-4440"/>
            <a:ext cx="736600" cy="1409700"/>
          </a:xfrm>
          <a:prstGeom prst="rect">
            <a:avLst/>
          </a:prstGeom>
        </p:spPr>
      </p:pic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27/11/14</a:t>
            </a:r>
            <a:endParaRPr lang="de-DE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Anneli Schulz, Vermittlerworkshop NTW</a:t>
            </a:r>
            <a:endParaRPr lang="de-DE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1407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Ablauf</a:t>
            </a:r>
            <a:r>
              <a:rPr lang="en-GB" dirty="0" smtClean="0"/>
              <a:t> in der </a:t>
            </a:r>
            <a:r>
              <a:rPr lang="en-GB" dirty="0" err="1" smtClean="0"/>
              <a:t>Schule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27/11/14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Anneli Schulz, Vermittlerworkshop NTW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Zeuthen</a:t>
            </a:r>
            <a:r>
              <a:rPr lang="en-GB" dirty="0" smtClean="0"/>
              <a:t> (</a:t>
            </a:r>
            <a:r>
              <a:rPr lang="en-GB" dirty="0" err="1" smtClean="0"/>
              <a:t>Hape</a:t>
            </a:r>
            <a:r>
              <a:rPr lang="en-GB" dirty="0" smtClean="0"/>
              <a:t>)</a:t>
            </a:r>
          </a:p>
          <a:p>
            <a:r>
              <a:rPr lang="en-GB" dirty="0" smtClean="0"/>
              <a:t>Erlangen (Susanne)</a:t>
            </a:r>
          </a:p>
        </p:txBody>
      </p:sp>
    </p:spTree>
    <p:extLst>
      <p:ext uri="{BB962C8B-B14F-4D97-AF65-F5344CB8AC3E}">
        <p14:creationId xmlns:p14="http://schemas.microsoft.com/office/powerpoint/2010/main" val="1647372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Existierende Materialien 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27/11/14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Anneli Schulz, Vermittlerworkshop NTW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</a:t>
            </a:r>
            <a:r>
              <a:rPr lang="de-DE" dirty="0" smtClean="0"/>
              <a:t>usführliche Anleitung in verschiedenen Varianten</a:t>
            </a:r>
          </a:p>
          <a:p>
            <a:r>
              <a:rPr lang="de-DE" dirty="0" smtClean="0"/>
              <a:t>Einf</a:t>
            </a:r>
            <a:r>
              <a:rPr lang="de-DE" dirty="0" smtClean="0"/>
              <a:t>ührungsvortrag in verschiedenen Varianten</a:t>
            </a:r>
            <a:endParaRPr lang="de-DE" dirty="0" smtClean="0"/>
          </a:p>
          <a:p>
            <a:r>
              <a:rPr lang="de-DE" dirty="0" smtClean="0"/>
              <a:t>Kurzinfo zum Ablauf und benötigter Ausstattung für Lehrer</a:t>
            </a:r>
          </a:p>
          <a:p>
            <a:r>
              <a:rPr lang="de-DE" dirty="0" smtClean="0"/>
              <a:t>Kurzanleitung für Vermittler  </a:t>
            </a:r>
          </a:p>
          <a:p>
            <a:r>
              <a:rPr lang="de-DE" dirty="0" smtClean="0"/>
              <a:t>Kurzanleitung für Schüler </a:t>
            </a:r>
          </a:p>
          <a:p>
            <a:r>
              <a:rPr lang="de-DE" dirty="0" smtClean="0"/>
              <a:t>Quiz f</a:t>
            </a:r>
            <a:r>
              <a:rPr lang="de-DE" dirty="0" smtClean="0"/>
              <a:t>ür Schüler</a:t>
            </a:r>
            <a:r>
              <a:rPr lang="de-DE" dirty="0" smtClean="0"/>
              <a:t> </a:t>
            </a:r>
          </a:p>
          <a:p>
            <a:r>
              <a:rPr lang="de-DE" dirty="0" smtClean="0"/>
              <a:t>Feedbackbogen für Schüler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4262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Diskussion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27/11/14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Anneli Schulz, Vermittlerworkshop NTW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Was funktioniert gut </a:t>
            </a:r>
          </a:p>
          <a:p>
            <a:r>
              <a:rPr lang="de-DE" dirty="0" smtClean="0"/>
              <a:t>Wo seht ihr Verbesserungsbedarf </a:t>
            </a:r>
          </a:p>
          <a:p>
            <a:r>
              <a:rPr lang="de-DE" dirty="0" smtClean="0"/>
              <a:t>Wie bzw. wo teilen wir unsere Materialien </a:t>
            </a:r>
          </a:p>
          <a:p>
            <a:r>
              <a:rPr lang="de-DE" dirty="0"/>
              <a:t>W</a:t>
            </a:r>
            <a:r>
              <a:rPr lang="de-DE" dirty="0" smtClean="0"/>
              <a:t>ie wollen wir uns in Zukunft austauschen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053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27/11/14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Anneli Schulz, Vermittlerworkshop NTW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98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Auger</a:t>
            </a:r>
            <a:r>
              <a:rPr lang="de-DE" dirty="0" smtClean="0"/>
              <a:t> </a:t>
            </a:r>
            <a:r>
              <a:rPr lang="de-DE" dirty="0" err="1" smtClean="0"/>
              <a:t>Masterclass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Dokumentation / Anleitung entwickelt</a:t>
            </a:r>
          </a:p>
          <a:p>
            <a:r>
              <a:rPr lang="de-DE" dirty="0" smtClean="0"/>
              <a:t>Einzelprojekte in Wuppertal, Zeuthen und Erlangen </a:t>
            </a:r>
          </a:p>
          <a:p>
            <a:r>
              <a:rPr lang="de-DE" dirty="0" smtClean="0"/>
              <a:t>Ereignisbetrachter auf Wuppertaler Homepage:  </a:t>
            </a:r>
          </a:p>
          <a:p>
            <a:endParaRPr lang="de-DE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4727" y="3212976"/>
            <a:ext cx="3798245" cy="31631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4666"/>
          <a:stretch/>
        </p:blipFill>
        <p:spPr>
          <a:xfrm>
            <a:off x="1335046" y="3429000"/>
            <a:ext cx="3957034" cy="28803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6491" y="-27384"/>
            <a:ext cx="4047509" cy="18002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27/11/14</a:t>
            </a:r>
            <a:endParaRPr lang="de-DE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Anneli Schulz, Vermittlerworkshop NTW</a:t>
            </a:r>
            <a:endParaRPr lang="de-D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TV-Vorlage-20140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eiclhenwelt" id="{B03A18D6-998D-47F9-972A-539C2E93DA1C}" vid="{BFC9DBFC-556B-4A03-B1D2-7D93B37C89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NTV-Vorlage-201409</Template>
  <TotalTime>1541</TotalTime>
  <Words>303</Words>
  <Application>Microsoft Macintosh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NTV-Vorlage-201409</vt:lpstr>
      <vt:lpstr>Auger Masterclasses</vt:lpstr>
      <vt:lpstr>Agenda für heute </vt:lpstr>
      <vt:lpstr>Astroteilchenphysik Masterclasses </vt:lpstr>
      <vt:lpstr>Pierre Auger Observatorium </vt:lpstr>
      <vt:lpstr>Ablauf in der Schule</vt:lpstr>
      <vt:lpstr>Existierende Materialien </vt:lpstr>
      <vt:lpstr>Diskussion </vt:lpstr>
      <vt:lpstr>PowerPoint Presentation</vt:lpstr>
      <vt:lpstr>Auger Masterclass</vt:lpstr>
      <vt:lpstr>Auger Masterclass  </vt:lpstr>
      <vt:lpstr>Auger Masterclass – Zusammenfassung </vt:lpstr>
    </vt:vector>
  </TitlesOfParts>
  <Company>DESY Zeuthen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Ulrike Behrens</dc:creator>
  <cp:lastModifiedBy>Anneli Schulz</cp:lastModifiedBy>
  <cp:revision>157</cp:revision>
  <dcterms:created xsi:type="dcterms:W3CDTF">2014-09-10T20:03:47Z</dcterms:created>
  <dcterms:modified xsi:type="dcterms:W3CDTF">2014-11-25T09:04:30Z</dcterms:modified>
</cp:coreProperties>
</file>